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9" r:id="rId3"/>
    <p:sldId id="285" r:id="rId4"/>
    <p:sldId id="287" r:id="rId5"/>
    <p:sldId id="286" r:id="rId6"/>
    <p:sldId id="288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1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5F5F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408" y="-84"/>
      </p:cViewPr>
      <p:guideLst>
        <p:guide orient="horz" pos="25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DD5EB01-840C-478A-988D-5B7DD6C42C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4601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91D3C5-1E47-4AE1-A60B-ABF4E50EFB07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9127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CA29D5-59A2-4DFE-853D-F6B333A1CF6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2560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7B26DF-9440-4899-9BEF-4DA313B22167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2977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26DDB-065D-4465-AC6A-DBBA35773F0E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1612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78ADF-479D-45BE-9F22-97148D11EBCC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7731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E33442-65C6-4A1A-B3A5-52CD363B4BB0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096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7EAC05-369E-4628-B02A-20FD3CF389A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26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6772D-1097-4E65-8B5B-3A13AABEA9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331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AB014-BB20-44D4-858E-3449E60817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79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9554-BBD2-4511-9F24-926BCAF9D5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21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A3DAA-676B-41A4-84B9-6BAE41056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48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5FA1B-20E8-4FBF-8785-47138F323A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430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549CA-8968-4F0B-9F5E-014C8B766B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950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E36EF-C86F-4282-9A7D-BBA3A51E75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45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A141-ED4D-4F5C-A25C-96271CA4FE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713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24C84-D22B-48C3-A47A-0EB74958E7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14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D0B2F-2DA6-4E66-BDD2-4D3DA8DAFB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373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A63F-0C2A-4060-9ECA-38235B9C0D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36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3E84BE5-1D56-4337-8D45-8B1919A9EB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>
            <a:off x="3530600" y="2924175"/>
            <a:ext cx="2093913" cy="2306638"/>
          </a:xfrm>
          <a:custGeom>
            <a:avLst/>
            <a:gdLst>
              <a:gd name="T0" fmla="*/ 1129970 w 1690"/>
              <a:gd name="T1" fmla="*/ 250237 h 1862"/>
              <a:gd name="T2" fmla="*/ 1159706 w 1690"/>
              <a:gd name="T3" fmla="*/ 180864 h 1862"/>
              <a:gd name="T4" fmla="*/ 1226612 w 1690"/>
              <a:gd name="T5" fmla="*/ 104059 h 1862"/>
              <a:gd name="T6" fmla="*/ 1186964 w 1690"/>
              <a:gd name="T7" fmla="*/ 37164 h 1862"/>
              <a:gd name="T8" fmla="*/ 1025893 w 1690"/>
              <a:gd name="T9" fmla="*/ 0 h 1862"/>
              <a:gd name="T10" fmla="*/ 882169 w 1690"/>
              <a:gd name="T11" fmla="*/ 66895 h 1862"/>
              <a:gd name="T12" fmla="*/ 879691 w 1690"/>
              <a:gd name="T13" fmla="*/ 138745 h 1862"/>
              <a:gd name="T14" fmla="*/ 963943 w 1690"/>
              <a:gd name="T15" fmla="*/ 213073 h 1862"/>
              <a:gd name="T16" fmla="*/ 936685 w 1690"/>
              <a:gd name="T17" fmla="*/ 277490 h 1862"/>
              <a:gd name="T18" fmla="*/ 332052 w 1690"/>
              <a:gd name="T19" fmla="*/ 636741 h 1862"/>
              <a:gd name="T20" fmla="*/ 262668 w 1690"/>
              <a:gd name="T21" fmla="*/ 626831 h 1862"/>
              <a:gd name="T22" fmla="*/ 242844 w 1690"/>
              <a:gd name="T23" fmla="*/ 515339 h 1862"/>
              <a:gd name="T24" fmla="*/ 175938 w 1690"/>
              <a:gd name="T25" fmla="*/ 480653 h 1862"/>
              <a:gd name="T26" fmla="*/ 49560 w 1690"/>
              <a:gd name="T27" fmla="*/ 572324 h 1862"/>
              <a:gd name="T28" fmla="*/ 0 w 1690"/>
              <a:gd name="T29" fmla="*/ 730890 h 1862"/>
              <a:gd name="T30" fmla="*/ 37170 w 1690"/>
              <a:gd name="T31" fmla="*/ 797785 h 1862"/>
              <a:gd name="T32" fmla="*/ 138768 w 1690"/>
              <a:gd name="T33" fmla="*/ 777964 h 1862"/>
              <a:gd name="T34" fmla="*/ 213108 w 1690"/>
              <a:gd name="T35" fmla="*/ 787874 h 1862"/>
              <a:gd name="T36" fmla="*/ 220542 w 1690"/>
              <a:gd name="T37" fmla="*/ 1427093 h 1862"/>
              <a:gd name="T38" fmla="*/ 213108 w 1690"/>
              <a:gd name="T39" fmla="*/ 1531152 h 1862"/>
              <a:gd name="T40" fmla="*/ 128856 w 1690"/>
              <a:gd name="T41" fmla="*/ 1523719 h 1862"/>
              <a:gd name="T42" fmla="*/ 44604 w 1690"/>
              <a:gd name="T43" fmla="*/ 1513809 h 1862"/>
              <a:gd name="T44" fmla="*/ 7434 w 1690"/>
              <a:gd name="T45" fmla="*/ 1612912 h 1862"/>
              <a:gd name="T46" fmla="*/ 74340 w 1690"/>
              <a:gd name="T47" fmla="*/ 1764045 h 1862"/>
              <a:gd name="T48" fmla="*/ 198240 w 1690"/>
              <a:gd name="T49" fmla="*/ 1833418 h 1862"/>
              <a:gd name="T50" fmla="*/ 252756 w 1690"/>
              <a:gd name="T51" fmla="*/ 1786344 h 1862"/>
              <a:gd name="T52" fmla="*/ 280014 w 1690"/>
              <a:gd name="T53" fmla="*/ 1677330 h 1862"/>
              <a:gd name="T54" fmla="*/ 366745 w 1690"/>
              <a:gd name="T55" fmla="*/ 1694673 h 1862"/>
              <a:gd name="T56" fmla="*/ 949075 w 1690"/>
              <a:gd name="T57" fmla="*/ 2036580 h 1862"/>
              <a:gd name="T58" fmla="*/ 961465 w 1690"/>
              <a:gd name="T59" fmla="*/ 2103475 h 1862"/>
              <a:gd name="T60" fmla="*/ 874735 w 1690"/>
              <a:gd name="T61" fmla="*/ 2177803 h 1862"/>
              <a:gd name="T62" fmla="*/ 889603 w 1690"/>
              <a:gd name="T63" fmla="*/ 2252131 h 1862"/>
              <a:gd name="T64" fmla="*/ 1048196 w 1690"/>
              <a:gd name="T65" fmla="*/ 2306638 h 1862"/>
              <a:gd name="T66" fmla="*/ 1196876 w 1690"/>
              <a:gd name="T67" fmla="*/ 2262041 h 1862"/>
              <a:gd name="T68" fmla="*/ 1226612 w 1690"/>
              <a:gd name="T69" fmla="*/ 2187714 h 1862"/>
              <a:gd name="T70" fmla="*/ 1142360 w 1690"/>
              <a:gd name="T71" fmla="*/ 2110908 h 1862"/>
              <a:gd name="T72" fmla="*/ 1137404 w 1690"/>
              <a:gd name="T73" fmla="*/ 2046491 h 1862"/>
              <a:gd name="T74" fmla="*/ 1717256 w 1690"/>
              <a:gd name="T75" fmla="*/ 1709538 h 1862"/>
              <a:gd name="T76" fmla="*/ 1803987 w 1690"/>
              <a:gd name="T77" fmla="*/ 1672374 h 1862"/>
              <a:gd name="T78" fmla="*/ 1838679 w 1690"/>
              <a:gd name="T79" fmla="*/ 1771478 h 1862"/>
              <a:gd name="T80" fmla="*/ 1883283 w 1690"/>
              <a:gd name="T81" fmla="*/ 1833418 h 1862"/>
              <a:gd name="T82" fmla="*/ 1999749 w 1690"/>
              <a:gd name="T83" fmla="*/ 1788821 h 1862"/>
              <a:gd name="T84" fmla="*/ 2081523 w 1690"/>
              <a:gd name="T85" fmla="*/ 1647599 h 1862"/>
              <a:gd name="T86" fmla="*/ 2061699 w 1690"/>
              <a:gd name="T87" fmla="*/ 1526197 h 1862"/>
              <a:gd name="T88" fmla="*/ 1984881 w 1690"/>
              <a:gd name="T89" fmla="*/ 1516286 h 1862"/>
              <a:gd name="T90" fmla="*/ 1883283 w 1690"/>
              <a:gd name="T91" fmla="*/ 1536107 h 1862"/>
              <a:gd name="T92" fmla="*/ 1870893 w 1690"/>
              <a:gd name="T93" fmla="*/ 1441958 h 1862"/>
              <a:gd name="T94" fmla="*/ 1873371 w 1690"/>
              <a:gd name="T95" fmla="*/ 785397 h 1862"/>
              <a:gd name="T96" fmla="*/ 1935321 w 1690"/>
              <a:gd name="T97" fmla="*/ 758143 h 1862"/>
              <a:gd name="T98" fmla="*/ 2041875 w 1690"/>
              <a:gd name="T99" fmla="*/ 792829 h 1862"/>
              <a:gd name="T100" fmla="*/ 2091435 w 1690"/>
              <a:gd name="T101" fmla="*/ 730890 h 1862"/>
              <a:gd name="T102" fmla="*/ 2056743 w 1690"/>
              <a:gd name="T103" fmla="*/ 579756 h 1862"/>
              <a:gd name="T104" fmla="*/ 1927887 w 1690"/>
              <a:gd name="T105" fmla="*/ 468265 h 1862"/>
              <a:gd name="T106" fmla="*/ 1856025 w 1690"/>
              <a:gd name="T107" fmla="*/ 495518 h 1862"/>
              <a:gd name="T108" fmla="*/ 1836201 w 1690"/>
              <a:gd name="T109" fmla="*/ 604532 h 1862"/>
              <a:gd name="T110" fmla="*/ 1774251 w 1690"/>
              <a:gd name="T111" fmla="*/ 631786 h 186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90" h="1862">
                <a:moveTo>
                  <a:pt x="982" y="242"/>
                </a:moveTo>
                <a:lnTo>
                  <a:pt x="982" y="242"/>
                </a:lnTo>
                <a:lnTo>
                  <a:pt x="960" y="236"/>
                </a:lnTo>
                <a:lnTo>
                  <a:pt x="936" y="224"/>
                </a:lnTo>
                <a:lnTo>
                  <a:pt x="926" y="218"/>
                </a:lnTo>
                <a:lnTo>
                  <a:pt x="918" y="212"/>
                </a:lnTo>
                <a:lnTo>
                  <a:pt x="912" y="202"/>
                </a:lnTo>
                <a:lnTo>
                  <a:pt x="910" y="194"/>
                </a:lnTo>
                <a:lnTo>
                  <a:pt x="912" y="182"/>
                </a:lnTo>
                <a:lnTo>
                  <a:pt x="914" y="172"/>
                </a:lnTo>
                <a:lnTo>
                  <a:pt x="918" y="164"/>
                </a:lnTo>
                <a:lnTo>
                  <a:pt x="922" y="158"/>
                </a:lnTo>
                <a:lnTo>
                  <a:pt x="936" y="146"/>
                </a:lnTo>
                <a:lnTo>
                  <a:pt x="950" y="138"/>
                </a:lnTo>
                <a:lnTo>
                  <a:pt x="964" y="130"/>
                </a:lnTo>
                <a:lnTo>
                  <a:pt x="978" y="120"/>
                </a:lnTo>
                <a:lnTo>
                  <a:pt x="982" y="112"/>
                </a:lnTo>
                <a:lnTo>
                  <a:pt x="986" y="104"/>
                </a:lnTo>
                <a:lnTo>
                  <a:pt x="990" y="96"/>
                </a:lnTo>
                <a:lnTo>
                  <a:pt x="990" y="84"/>
                </a:lnTo>
                <a:lnTo>
                  <a:pt x="990" y="72"/>
                </a:lnTo>
                <a:lnTo>
                  <a:pt x="986" y="62"/>
                </a:lnTo>
                <a:lnTo>
                  <a:pt x="982" y="54"/>
                </a:lnTo>
                <a:lnTo>
                  <a:pt x="974" y="44"/>
                </a:lnTo>
                <a:lnTo>
                  <a:pt x="966" y="36"/>
                </a:lnTo>
                <a:lnTo>
                  <a:pt x="958" y="30"/>
                </a:lnTo>
                <a:lnTo>
                  <a:pt x="936" y="18"/>
                </a:lnTo>
                <a:lnTo>
                  <a:pt x="912" y="10"/>
                </a:lnTo>
                <a:lnTo>
                  <a:pt x="888" y="4"/>
                </a:lnTo>
                <a:lnTo>
                  <a:pt x="866" y="0"/>
                </a:lnTo>
                <a:lnTo>
                  <a:pt x="846" y="0"/>
                </a:lnTo>
                <a:lnTo>
                  <a:pt x="828" y="0"/>
                </a:lnTo>
                <a:lnTo>
                  <a:pt x="804" y="4"/>
                </a:lnTo>
                <a:lnTo>
                  <a:pt x="780" y="10"/>
                </a:lnTo>
                <a:lnTo>
                  <a:pt x="756" y="18"/>
                </a:lnTo>
                <a:lnTo>
                  <a:pt x="736" y="30"/>
                </a:lnTo>
                <a:lnTo>
                  <a:pt x="726" y="36"/>
                </a:lnTo>
                <a:lnTo>
                  <a:pt x="718" y="44"/>
                </a:lnTo>
                <a:lnTo>
                  <a:pt x="712" y="54"/>
                </a:lnTo>
                <a:lnTo>
                  <a:pt x="706" y="62"/>
                </a:lnTo>
                <a:lnTo>
                  <a:pt x="704" y="72"/>
                </a:lnTo>
                <a:lnTo>
                  <a:pt x="702" y="84"/>
                </a:lnTo>
                <a:lnTo>
                  <a:pt x="704" y="96"/>
                </a:lnTo>
                <a:lnTo>
                  <a:pt x="706" y="104"/>
                </a:lnTo>
                <a:lnTo>
                  <a:pt x="710" y="112"/>
                </a:lnTo>
                <a:lnTo>
                  <a:pt x="716" y="120"/>
                </a:lnTo>
                <a:lnTo>
                  <a:pt x="728" y="130"/>
                </a:lnTo>
                <a:lnTo>
                  <a:pt x="742" y="138"/>
                </a:lnTo>
                <a:lnTo>
                  <a:pt x="758" y="146"/>
                </a:lnTo>
                <a:lnTo>
                  <a:pt x="770" y="158"/>
                </a:lnTo>
                <a:lnTo>
                  <a:pt x="776" y="164"/>
                </a:lnTo>
                <a:lnTo>
                  <a:pt x="778" y="172"/>
                </a:lnTo>
                <a:lnTo>
                  <a:pt x="782" y="182"/>
                </a:lnTo>
                <a:lnTo>
                  <a:pt x="782" y="194"/>
                </a:lnTo>
                <a:lnTo>
                  <a:pt x="780" y="202"/>
                </a:lnTo>
                <a:lnTo>
                  <a:pt x="774" y="212"/>
                </a:lnTo>
                <a:lnTo>
                  <a:pt x="766" y="218"/>
                </a:lnTo>
                <a:lnTo>
                  <a:pt x="756" y="224"/>
                </a:lnTo>
                <a:lnTo>
                  <a:pt x="734" y="236"/>
                </a:lnTo>
                <a:lnTo>
                  <a:pt x="712" y="242"/>
                </a:lnTo>
                <a:lnTo>
                  <a:pt x="446" y="238"/>
                </a:lnTo>
                <a:lnTo>
                  <a:pt x="306" y="484"/>
                </a:lnTo>
                <a:lnTo>
                  <a:pt x="288" y="500"/>
                </a:lnTo>
                <a:lnTo>
                  <a:pt x="268" y="514"/>
                </a:lnTo>
                <a:lnTo>
                  <a:pt x="258" y="518"/>
                </a:lnTo>
                <a:lnTo>
                  <a:pt x="248" y="522"/>
                </a:lnTo>
                <a:lnTo>
                  <a:pt x="238" y="522"/>
                </a:lnTo>
                <a:lnTo>
                  <a:pt x="230" y="520"/>
                </a:lnTo>
                <a:lnTo>
                  <a:pt x="220" y="514"/>
                </a:lnTo>
                <a:lnTo>
                  <a:pt x="212" y="506"/>
                </a:lnTo>
                <a:lnTo>
                  <a:pt x="208" y="498"/>
                </a:lnTo>
                <a:lnTo>
                  <a:pt x="204" y="490"/>
                </a:lnTo>
                <a:lnTo>
                  <a:pt x="200" y="474"/>
                </a:lnTo>
                <a:lnTo>
                  <a:pt x="200" y="458"/>
                </a:lnTo>
                <a:lnTo>
                  <a:pt x="200" y="442"/>
                </a:lnTo>
                <a:lnTo>
                  <a:pt x="198" y="424"/>
                </a:lnTo>
                <a:lnTo>
                  <a:pt x="196" y="416"/>
                </a:lnTo>
                <a:lnTo>
                  <a:pt x="190" y="410"/>
                </a:lnTo>
                <a:lnTo>
                  <a:pt x="184" y="402"/>
                </a:lnTo>
                <a:lnTo>
                  <a:pt x="174" y="396"/>
                </a:lnTo>
                <a:lnTo>
                  <a:pt x="164" y="390"/>
                </a:lnTo>
                <a:lnTo>
                  <a:pt x="154" y="388"/>
                </a:lnTo>
                <a:lnTo>
                  <a:pt x="142" y="388"/>
                </a:lnTo>
                <a:lnTo>
                  <a:pt x="132" y="390"/>
                </a:lnTo>
                <a:lnTo>
                  <a:pt x="122" y="392"/>
                </a:lnTo>
                <a:lnTo>
                  <a:pt x="110" y="398"/>
                </a:lnTo>
                <a:lnTo>
                  <a:pt x="90" y="410"/>
                </a:lnTo>
                <a:lnTo>
                  <a:pt x="70" y="426"/>
                </a:lnTo>
                <a:lnTo>
                  <a:pt x="54" y="444"/>
                </a:lnTo>
                <a:lnTo>
                  <a:pt x="40" y="462"/>
                </a:lnTo>
                <a:lnTo>
                  <a:pt x="30" y="478"/>
                </a:lnTo>
                <a:lnTo>
                  <a:pt x="20" y="496"/>
                </a:lnTo>
                <a:lnTo>
                  <a:pt x="12" y="516"/>
                </a:lnTo>
                <a:lnTo>
                  <a:pt x="4" y="540"/>
                </a:lnTo>
                <a:lnTo>
                  <a:pt x="0" y="566"/>
                </a:lnTo>
                <a:lnTo>
                  <a:pt x="0" y="590"/>
                </a:lnTo>
                <a:lnTo>
                  <a:pt x="2" y="602"/>
                </a:lnTo>
                <a:lnTo>
                  <a:pt x="4" y="612"/>
                </a:lnTo>
                <a:lnTo>
                  <a:pt x="8" y="622"/>
                </a:lnTo>
                <a:lnTo>
                  <a:pt x="14" y="630"/>
                </a:lnTo>
                <a:lnTo>
                  <a:pt x="20" y="638"/>
                </a:lnTo>
                <a:lnTo>
                  <a:pt x="30" y="644"/>
                </a:lnTo>
                <a:lnTo>
                  <a:pt x="40" y="650"/>
                </a:lnTo>
                <a:lnTo>
                  <a:pt x="50" y="652"/>
                </a:lnTo>
                <a:lnTo>
                  <a:pt x="58" y="652"/>
                </a:lnTo>
                <a:lnTo>
                  <a:pt x="68" y="652"/>
                </a:lnTo>
                <a:lnTo>
                  <a:pt x="82" y="646"/>
                </a:lnTo>
                <a:lnTo>
                  <a:pt x="98" y="638"/>
                </a:lnTo>
                <a:lnTo>
                  <a:pt x="112" y="628"/>
                </a:lnTo>
                <a:lnTo>
                  <a:pt x="128" y="624"/>
                </a:lnTo>
                <a:lnTo>
                  <a:pt x="136" y="622"/>
                </a:lnTo>
                <a:lnTo>
                  <a:pt x="144" y="622"/>
                </a:lnTo>
                <a:lnTo>
                  <a:pt x="154" y="626"/>
                </a:lnTo>
                <a:lnTo>
                  <a:pt x="166" y="630"/>
                </a:lnTo>
                <a:lnTo>
                  <a:pt x="172" y="636"/>
                </a:lnTo>
                <a:lnTo>
                  <a:pt x="176" y="646"/>
                </a:lnTo>
                <a:lnTo>
                  <a:pt x="178" y="656"/>
                </a:lnTo>
                <a:lnTo>
                  <a:pt x="180" y="668"/>
                </a:lnTo>
                <a:lnTo>
                  <a:pt x="176" y="692"/>
                </a:lnTo>
                <a:lnTo>
                  <a:pt x="172" y="714"/>
                </a:lnTo>
                <a:lnTo>
                  <a:pt x="48" y="928"/>
                </a:lnTo>
                <a:lnTo>
                  <a:pt x="178" y="1152"/>
                </a:lnTo>
                <a:lnTo>
                  <a:pt x="184" y="1174"/>
                </a:lnTo>
                <a:lnTo>
                  <a:pt x="186" y="1200"/>
                </a:lnTo>
                <a:lnTo>
                  <a:pt x="186" y="1212"/>
                </a:lnTo>
                <a:lnTo>
                  <a:pt x="184" y="1222"/>
                </a:lnTo>
                <a:lnTo>
                  <a:pt x="178" y="1230"/>
                </a:lnTo>
                <a:lnTo>
                  <a:pt x="172" y="1236"/>
                </a:lnTo>
                <a:lnTo>
                  <a:pt x="162" y="1242"/>
                </a:lnTo>
                <a:lnTo>
                  <a:pt x="152" y="1244"/>
                </a:lnTo>
                <a:lnTo>
                  <a:pt x="142" y="1246"/>
                </a:lnTo>
                <a:lnTo>
                  <a:pt x="134" y="1244"/>
                </a:lnTo>
                <a:lnTo>
                  <a:pt x="118" y="1238"/>
                </a:lnTo>
                <a:lnTo>
                  <a:pt x="104" y="1230"/>
                </a:lnTo>
                <a:lnTo>
                  <a:pt x="90" y="1222"/>
                </a:lnTo>
                <a:lnTo>
                  <a:pt x="74" y="1216"/>
                </a:lnTo>
                <a:lnTo>
                  <a:pt x="66" y="1214"/>
                </a:lnTo>
                <a:lnTo>
                  <a:pt x="56" y="1216"/>
                </a:lnTo>
                <a:lnTo>
                  <a:pt x="48" y="1218"/>
                </a:lnTo>
                <a:lnTo>
                  <a:pt x="36" y="1222"/>
                </a:lnTo>
                <a:lnTo>
                  <a:pt x="28" y="1228"/>
                </a:lnTo>
                <a:lnTo>
                  <a:pt x="20" y="1236"/>
                </a:lnTo>
                <a:lnTo>
                  <a:pt x="14" y="1246"/>
                </a:lnTo>
                <a:lnTo>
                  <a:pt x="10" y="1256"/>
                </a:lnTo>
                <a:lnTo>
                  <a:pt x="8" y="1266"/>
                </a:lnTo>
                <a:lnTo>
                  <a:pt x="6" y="1278"/>
                </a:lnTo>
                <a:lnTo>
                  <a:pt x="6" y="1302"/>
                </a:lnTo>
                <a:lnTo>
                  <a:pt x="12" y="1328"/>
                </a:lnTo>
                <a:lnTo>
                  <a:pt x="18" y="1350"/>
                </a:lnTo>
                <a:lnTo>
                  <a:pt x="26" y="1372"/>
                </a:lnTo>
                <a:lnTo>
                  <a:pt x="36" y="1390"/>
                </a:lnTo>
                <a:lnTo>
                  <a:pt x="46" y="1406"/>
                </a:lnTo>
                <a:lnTo>
                  <a:pt x="60" y="1424"/>
                </a:lnTo>
                <a:lnTo>
                  <a:pt x="78" y="1442"/>
                </a:lnTo>
                <a:lnTo>
                  <a:pt x="96" y="1458"/>
                </a:lnTo>
                <a:lnTo>
                  <a:pt x="118" y="1470"/>
                </a:lnTo>
                <a:lnTo>
                  <a:pt x="128" y="1474"/>
                </a:lnTo>
                <a:lnTo>
                  <a:pt x="138" y="1478"/>
                </a:lnTo>
                <a:lnTo>
                  <a:pt x="150" y="1480"/>
                </a:lnTo>
                <a:lnTo>
                  <a:pt x="160" y="1480"/>
                </a:lnTo>
                <a:lnTo>
                  <a:pt x="170" y="1476"/>
                </a:lnTo>
                <a:lnTo>
                  <a:pt x="180" y="1472"/>
                </a:lnTo>
                <a:lnTo>
                  <a:pt x="190" y="1466"/>
                </a:lnTo>
                <a:lnTo>
                  <a:pt x="196" y="1458"/>
                </a:lnTo>
                <a:lnTo>
                  <a:pt x="202" y="1450"/>
                </a:lnTo>
                <a:lnTo>
                  <a:pt x="204" y="1442"/>
                </a:lnTo>
                <a:lnTo>
                  <a:pt x="208" y="1426"/>
                </a:lnTo>
                <a:lnTo>
                  <a:pt x="208" y="1410"/>
                </a:lnTo>
                <a:lnTo>
                  <a:pt x="208" y="1392"/>
                </a:lnTo>
                <a:lnTo>
                  <a:pt x="210" y="1376"/>
                </a:lnTo>
                <a:lnTo>
                  <a:pt x="214" y="1368"/>
                </a:lnTo>
                <a:lnTo>
                  <a:pt x="218" y="1362"/>
                </a:lnTo>
                <a:lnTo>
                  <a:pt x="226" y="1354"/>
                </a:lnTo>
                <a:lnTo>
                  <a:pt x="236" y="1348"/>
                </a:lnTo>
                <a:lnTo>
                  <a:pt x="244" y="1344"/>
                </a:lnTo>
                <a:lnTo>
                  <a:pt x="254" y="1346"/>
                </a:lnTo>
                <a:lnTo>
                  <a:pt x="264" y="1348"/>
                </a:lnTo>
                <a:lnTo>
                  <a:pt x="276" y="1354"/>
                </a:lnTo>
                <a:lnTo>
                  <a:pt x="296" y="1368"/>
                </a:lnTo>
                <a:lnTo>
                  <a:pt x="312" y="1384"/>
                </a:lnTo>
                <a:lnTo>
                  <a:pt x="448" y="1620"/>
                </a:lnTo>
                <a:lnTo>
                  <a:pt x="712" y="1620"/>
                </a:lnTo>
                <a:lnTo>
                  <a:pt x="734" y="1628"/>
                </a:lnTo>
                <a:lnTo>
                  <a:pt x="756" y="1638"/>
                </a:lnTo>
                <a:lnTo>
                  <a:pt x="766" y="1644"/>
                </a:lnTo>
                <a:lnTo>
                  <a:pt x="774" y="1652"/>
                </a:lnTo>
                <a:lnTo>
                  <a:pt x="780" y="1660"/>
                </a:lnTo>
                <a:lnTo>
                  <a:pt x="782" y="1668"/>
                </a:lnTo>
                <a:lnTo>
                  <a:pt x="782" y="1680"/>
                </a:lnTo>
                <a:lnTo>
                  <a:pt x="778" y="1690"/>
                </a:lnTo>
                <a:lnTo>
                  <a:pt x="776" y="1698"/>
                </a:lnTo>
                <a:lnTo>
                  <a:pt x="770" y="1704"/>
                </a:lnTo>
                <a:lnTo>
                  <a:pt x="758" y="1716"/>
                </a:lnTo>
                <a:lnTo>
                  <a:pt x="742" y="1724"/>
                </a:lnTo>
                <a:lnTo>
                  <a:pt x="728" y="1732"/>
                </a:lnTo>
                <a:lnTo>
                  <a:pt x="716" y="1742"/>
                </a:lnTo>
                <a:lnTo>
                  <a:pt x="710" y="1750"/>
                </a:lnTo>
                <a:lnTo>
                  <a:pt x="706" y="1758"/>
                </a:lnTo>
                <a:lnTo>
                  <a:pt x="704" y="1766"/>
                </a:lnTo>
                <a:lnTo>
                  <a:pt x="702" y="1778"/>
                </a:lnTo>
                <a:lnTo>
                  <a:pt x="704" y="1790"/>
                </a:lnTo>
                <a:lnTo>
                  <a:pt x="706" y="1800"/>
                </a:lnTo>
                <a:lnTo>
                  <a:pt x="712" y="1810"/>
                </a:lnTo>
                <a:lnTo>
                  <a:pt x="718" y="1818"/>
                </a:lnTo>
                <a:lnTo>
                  <a:pt x="726" y="1826"/>
                </a:lnTo>
                <a:lnTo>
                  <a:pt x="736" y="1832"/>
                </a:lnTo>
                <a:lnTo>
                  <a:pt x="756" y="1844"/>
                </a:lnTo>
                <a:lnTo>
                  <a:pt x="780" y="1852"/>
                </a:lnTo>
                <a:lnTo>
                  <a:pt x="804" y="1858"/>
                </a:lnTo>
                <a:lnTo>
                  <a:pt x="828" y="1862"/>
                </a:lnTo>
                <a:lnTo>
                  <a:pt x="846" y="1862"/>
                </a:lnTo>
                <a:lnTo>
                  <a:pt x="866" y="1862"/>
                </a:lnTo>
                <a:lnTo>
                  <a:pt x="888" y="1858"/>
                </a:lnTo>
                <a:lnTo>
                  <a:pt x="912" y="1852"/>
                </a:lnTo>
                <a:lnTo>
                  <a:pt x="936" y="1844"/>
                </a:lnTo>
                <a:lnTo>
                  <a:pt x="958" y="1832"/>
                </a:lnTo>
                <a:lnTo>
                  <a:pt x="966" y="1826"/>
                </a:lnTo>
                <a:lnTo>
                  <a:pt x="974" y="1818"/>
                </a:lnTo>
                <a:lnTo>
                  <a:pt x="982" y="1810"/>
                </a:lnTo>
                <a:lnTo>
                  <a:pt x="986" y="1800"/>
                </a:lnTo>
                <a:lnTo>
                  <a:pt x="990" y="1790"/>
                </a:lnTo>
                <a:lnTo>
                  <a:pt x="990" y="1778"/>
                </a:lnTo>
                <a:lnTo>
                  <a:pt x="990" y="1766"/>
                </a:lnTo>
                <a:lnTo>
                  <a:pt x="986" y="1758"/>
                </a:lnTo>
                <a:lnTo>
                  <a:pt x="982" y="1750"/>
                </a:lnTo>
                <a:lnTo>
                  <a:pt x="978" y="1742"/>
                </a:lnTo>
                <a:lnTo>
                  <a:pt x="964" y="1732"/>
                </a:lnTo>
                <a:lnTo>
                  <a:pt x="950" y="1724"/>
                </a:lnTo>
                <a:lnTo>
                  <a:pt x="936" y="1716"/>
                </a:lnTo>
                <a:lnTo>
                  <a:pt x="922" y="1704"/>
                </a:lnTo>
                <a:lnTo>
                  <a:pt x="918" y="1698"/>
                </a:lnTo>
                <a:lnTo>
                  <a:pt x="914" y="1690"/>
                </a:lnTo>
                <a:lnTo>
                  <a:pt x="912" y="1680"/>
                </a:lnTo>
                <a:lnTo>
                  <a:pt x="910" y="1668"/>
                </a:lnTo>
                <a:lnTo>
                  <a:pt x="912" y="1660"/>
                </a:lnTo>
                <a:lnTo>
                  <a:pt x="918" y="1652"/>
                </a:lnTo>
                <a:lnTo>
                  <a:pt x="926" y="1644"/>
                </a:lnTo>
                <a:lnTo>
                  <a:pt x="936" y="1638"/>
                </a:lnTo>
                <a:lnTo>
                  <a:pt x="960" y="1628"/>
                </a:lnTo>
                <a:lnTo>
                  <a:pt x="982" y="1620"/>
                </a:lnTo>
                <a:lnTo>
                  <a:pt x="1248" y="1620"/>
                </a:lnTo>
                <a:lnTo>
                  <a:pt x="1386" y="1380"/>
                </a:lnTo>
                <a:lnTo>
                  <a:pt x="1402" y="1366"/>
                </a:lnTo>
                <a:lnTo>
                  <a:pt x="1420" y="1354"/>
                </a:lnTo>
                <a:lnTo>
                  <a:pt x="1430" y="1350"/>
                </a:lnTo>
                <a:lnTo>
                  <a:pt x="1440" y="1348"/>
                </a:lnTo>
                <a:lnTo>
                  <a:pt x="1448" y="1348"/>
                </a:lnTo>
                <a:lnTo>
                  <a:pt x="1456" y="1350"/>
                </a:lnTo>
                <a:lnTo>
                  <a:pt x="1464" y="1356"/>
                </a:lnTo>
                <a:lnTo>
                  <a:pt x="1472" y="1364"/>
                </a:lnTo>
                <a:lnTo>
                  <a:pt x="1478" y="1372"/>
                </a:lnTo>
                <a:lnTo>
                  <a:pt x="1480" y="1380"/>
                </a:lnTo>
                <a:lnTo>
                  <a:pt x="1484" y="1396"/>
                </a:lnTo>
                <a:lnTo>
                  <a:pt x="1484" y="1412"/>
                </a:lnTo>
                <a:lnTo>
                  <a:pt x="1484" y="1430"/>
                </a:lnTo>
                <a:lnTo>
                  <a:pt x="1486" y="1446"/>
                </a:lnTo>
                <a:lnTo>
                  <a:pt x="1490" y="1454"/>
                </a:lnTo>
                <a:lnTo>
                  <a:pt x="1494" y="1460"/>
                </a:lnTo>
                <a:lnTo>
                  <a:pt x="1502" y="1468"/>
                </a:lnTo>
                <a:lnTo>
                  <a:pt x="1510" y="1474"/>
                </a:lnTo>
                <a:lnTo>
                  <a:pt x="1520" y="1480"/>
                </a:lnTo>
                <a:lnTo>
                  <a:pt x="1530" y="1482"/>
                </a:lnTo>
                <a:lnTo>
                  <a:pt x="1542" y="1482"/>
                </a:lnTo>
                <a:lnTo>
                  <a:pt x="1552" y="1480"/>
                </a:lnTo>
                <a:lnTo>
                  <a:pt x="1564" y="1478"/>
                </a:lnTo>
                <a:lnTo>
                  <a:pt x="1574" y="1474"/>
                </a:lnTo>
                <a:lnTo>
                  <a:pt x="1594" y="1460"/>
                </a:lnTo>
                <a:lnTo>
                  <a:pt x="1614" y="1444"/>
                </a:lnTo>
                <a:lnTo>
                  <a:pt x="1630" y="1426"/>
                </a:lnTo>
                <a:lnTo>
                  <a:pt x="1644" y="1408"/>
                </a:lnTo>
                <a:lnTo>
                  <a:pt x="1656" y="1392"/>
                </a:lnTo>
                <a:lnTo>
                  <a:pt x="1664" y="1374"/>
                </a:lnTo>
                <a:lnTo>
                  <a:pt x="1672" y="1354"/>
                </a:lnTo>
                <a:lnTo>
                  <a:pt x="1680" y="1330"/>
                </a:lnTo>
                <a:lnTo>
                  <a:pt x="1684" y="1306"/>
                </a:lnTo>
                <a:lnTo>
                  <a:pt x="1684" y="1280"/>
                </a:lnTo>
                <a:lnTo>
                  <a:pt x="1684" y="1270"/>
                </a:lnTo>
                <a:lnTo>
                  <a:pt x="1680" y="1258"/>
                </a:lnTo>
                <a:lnTo>
                  <a:pt x="1676" y="1248"/>
                </a:lnTo>
                <a:lnTo>
                  <a:pt x="1670" y="1240"/>
                </a:lnTo>
                <a:lnTo>
                  <a:pt x="1664" y="1232"/>
                </a:lnTo>
                <a:lnTo>
                  <a:pt x="1654" y="1226"/>
                </a:lnTo>
                <a:lnTo>
                  <a:pt x="1644" y="1220"/>
                </a:lnTo>
                <a:lnTo>
                  <a:pt x="1634" y="1218"/>
                </a:lnTo>
                <a:lnTo>
                  <a:pt x="1626" y="1218"/>
                </a:lnTo>
                <a:lnTo>
                  <a:pt x="1618" y="1218"/>
                </a:lnTo>
                <a:lnTo>
                  <a:pt x="1602" y="1224"/>
                </a:lnTo>
                <a:lnTo>
                  <a:pt x="1588" y="1234"/>
                </a:lnTo>
                <a:lnTo>
                  <a:pt x="1572" y="1242"/>
                </a:lnTo>
                <a:lnTo>
                  <a:pt x="1558" y="1248"/>
                </a:lnTo>
                <a:lnTo>
                  <a:pt x="1548" y="1248"/>
                </a:lnTo>
                <a:lnTo>
                  <a:pt x="1540" y="1248"/>
                </a:lnTo>
                <a:lnTo>
                  <a:pt x="1530" y="1244"/>
                </a:lnTo>
                <a:lnTo>
                  <a:pt x="1520" y="1240"/>
                </a:lnTo>
                <a:lnTo>
                  <a:pt x="1514" y="1234"/>
                </a:lnTo>
                <a:lnTo>
                  <a:pt x="1508" y="1226"/>
                </a:lnTo>
                <a:lnTo>
                  <a:pt x="1506" y="1218"/>
                </a:lnTo>
                <a:lnTo>
                  <a:pt x="1506" y="1208"/>
                </a:lnTo>
                <a:lnTo>
                  <a:pt x="1506" y="1186"/>
                </a:lnTo>
                <a:lnTo>
                  <a:pt x="1510" y="1164"/>
                </a:lnTo>
                <a:lnTo>
                  <a:pt x="1648" y="928"/>
                </a:lnTo>
                <a:lnTo>
                  <a:pt x="1516" y="700"/>
                </a:lnTo>
                <a:lnTo>
                  <a:pt x="1512" y="678"/>
                </a:lnTo>
                <a:lnTo>
                  <a:pt x="1510" y="656"/>
                </a:lnTo>
                <a:lnTo>
                  <a:pt x="1510" y="644"/>
                </a:lnTo>
                <a:lnTo>
                  <a:pt x="1512" y="634"/>
                </a:lnTo>
                <a:lnTo>
                  <a:pt x="1518" y="626"/>
                </a:lnTo>
                <a:lnTo>
                  <a:pt x="1524" y="620"/>
                </a:lnTo>
                <a:lnTo>
                  <a:pt x="1534" y="616"/>
                </a:lnTo>
                <a:lnTo>
                  <a:pt x="1544" y="612"/>
                </a:lnTo>
                <a:lnTo>
                  <a:pt x="1552" y="612"/>
                </a:lnTo>
                <a:lnTo>
                  <a:pt x="1562" y="612"/>
                </a:lnTo>
                <a:lnTo>
                  <a:pt x="1576" y="618"/>
                </a:lnTo>
                <a:lnTo>
                  <a:pt x="1592" y="626"/>
                </a:lnTo>
                <a:lnTo>
                  <a:pt x="1606" y="636"/>
                </a:lnTo>
                <a:lnTo>
                  <a:pt x="1622" y="642"/>
                </a:lnTo>
                <a:lnTo>
                  <a:pt x="1630" y="642"/>
                </a:lnTo>
                <a:lnTo>
                  <a:pt x="1638" y="642"/>
                </a:lnTo>
                <a:lnTo>
                  <a:pt x="1648" y="640"/>
                </a:lnTo>
                <a:lnTo>
                  <a:pt x="1658" y="634"/>
                </a:lnTo>
                <a:lnTo>
                  <a:pt x="1668" y="628"/>
                </a:lnTo>
                <a:lnTo>
                  <a:pt x="1676" y="620"/>
                </a:lnTo>
                <a:lnTo>
                  <a:pt x="1682" y="612"/>
                </a:lnTo>
                <a:lnTo>
                  <a:pt x="1686" y="602"/>
                </a:lnTo>
                <a:lnTo>
                  <a:pt x="1688" y="590"/>
                </a:lnTo>
                <a:lnTo>
                  <a:pt x="1690" y="580"/>
                </a:lnTo>
                <a:lnTo>
                  <a:pt x="1688" y="554"/>
                </a:lnTo>
                <a:lnTo>
                  <a:pt x="1684" y="530"/>
                </a:lnTo>
                <a:lnTo>
                  <a:pt x="1678" y="506"/>
                </a:lnTo>
                <a:lnTo>
                  <a:pt x="1668" y="486"/>
                </a:lnTo>
                <a:lnTo>
                  <a:pt x="1660" y="468"/>
                </a:lnTo>
                <a:lnTo>
                  <a:pt x="1650" y="452"/>
                </a:lnTo>
                <a:lnTo>
                  <a:pt x="1636" y="434"/>
                </a:lnTo>
                <a:lnTo>
                  <a:pt x="1618" y="416"/>
                </a:lnTo>
                <a:lnTo>
                  <a:pt x="1598" y="400"/>
                </a:lnTo>
                <a:lnTo>
                  <a:pt x="1578" y="386"/>
                </a:lnTo>
                <a:lnTo>
                  <a:pt x="1568" y="382"/>
                </a:lnTo>
                <a:lnTo>
                  <a:pt x="1556" y="378"/>
                </a:lnTo>
                <a:lnTo>
                  <a:pt x="1546" y="378"/>
                </a:lnTo>
                <a:lnTo>
                  <a:pt x="1536" y="378"/>
                </a:lnTo>
                <a:lnTo>
                  <a:pt x="1524" y="380"/>
                </a:lnTo>
                <a:lnTo>
                  <a:pt x="1514" y="386"/>
                </a:lnTo>
                <a:lnTo>
                  <a:pt x="1506" y="392"/>
                </a:lnTo>
                <a:lnTo>
                  <a:pt x="1498" y="400"/>
                </a:lnTo>
                <a:lnTo>
                  <a:pt x="1494" y="406"/>
                </a:lnTo>
                <a:lnTo>
                  <a:pt x="1490" y="414"/>
                </a:lnTo>
                <a:lnTo>
                  <a:pt x="1488" y="430"/>
                </a:lnTo>
                <a:lnTo>
                  <a:pt x="1488" y="448"/>
                </a:lnTo>
                <a:lnTo>
                  <a:pt x="1488" y="464"/>
                </a:lnTo>
                <a:lnTo>
                  <a:pt x="1486" y="480"/>
                </a:lnTo>
                <a:lnTo>
                  <a:pt x="1482" y="488"/>
                </a:lnTo>
                <a:lnTo>
                  <a:pt x="1476" y="496"/>
                </a:lnTo>
                <a:lnTo>
                  <a:pt x="1470" y="502"/>
                </a:lnTo>
                <a:lnTo>
                  <a:pt x="1460" y="510"/>
                </a:lnTo>
                <a:lnTo>
                  <a:pt x="1452" y="512"/>
                </a:lnTo>
                <a:lnTo>
                  <a:pt x="1442" y="512"/>
                </a:lnTo>
                <a:lnTo>
                  <a:pt x="1432" y="510"/>
                </a:lnTo>
                <a:lnTo>
                  <a:pt x="1422" y="504"/>
                </a:lnTo>
                <a:lnTo>
                  <a:pt x="1404" y="490"/>
                </a:lnTo>
                <a:lnTo>
                  <a:pt x="1386" y="476"/>
                </a:lnTo>
                <a:lnTo>
                  <a:pt x="1246" y="236"/>
                </a:lnTo>
                <a:lnTo>
                  <a:pt x="982" y="242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" name="Freeform 3"/>
          <p:cNvSpPr>
            <a:spLocks/>
          </p:cNvSpPr>
          <p:nvPr/>
        </p:nvSpPr>
        <p:spPr bwMode="auto">
          <a:xfrm>
            <a:off x="3576638" y="4929188"/>
            <a:ext cx="2020887" cy="1717675"/>
          </a:xfrm>
          <a:custGeom>
            <a:avLst/>
            <a:gdLst>
              <a:gd name="T0" fmla="*/ 1983738 w 1632"/>
              <a:gd name="T1" fmla="*/ 473414 h 1386"/>
              <a:gd name="T2" fmla="*/ 2010981 w 1632"/>
              <a:gd name="T3" fmla="*/ 446149 h 1386"/>
              <a:gd name="T4" fmla="*/ 2020887 w 1632"/>
              <a:gd name="T5" fmla="*/ 374270 h 1386"/>
              <a:gd name="T6" fmla="*/ 1983738 w 1632"/>
              <a:gd name="T7" fmla="*/ 267690 h 1386"/>
              <a:gd name="T8" fmla="*/ 1944113 w 1632"/>
              <a:gd name="T9" fmla="*/ 213160 h 1386"/>
              <a:gd name="T10" fmla="*/ 1862386 w 1632"/>
              <a:gd name="T11" fmla="*/ 158631 h 1386"/>
              <a:gd name="T12" fmla="*/ 1825237 w 1632"/>
              <a:gd name="T13" fmla="*/ 158631 h 1386"/>
              <a:gd name="T14" fmla="*/ 1788089 w 1632"/>
              <a:gd name="T15" fmla="*/ 183417 h 1386"/>
              <a:gd name="T16" fmla="*/ 1775706 w 1632"/>
              <a:gd name="T17" fmla="*/ 242904 h 1386"/>
              <a:gd name="T18" fmla="*/ 1760846 w 1632"/>
              <a:gd name="T19" fmla="*/ 302390 h 1386"/>
              <a:gd name="T20" fmla="*/ 1733604 w 1632"/>
              <a:gd name="T21" fmla="*/ 322219 h 1386"/>
              <a:gd name="T22" fmla="*/ 1703885 w 1632"/>
              <a:gd name="T23" fmla="*/ 319740 h 1386"/>
              <a:gd name="T24" fmla="*/ 1485946 w 1632"/>
              <a:gd name="T25" fmla="*/ 0 h 1386"/>
              <a:gd name="T26" fmla="*/ 1102077 w 1632"/>
              <a:gd name="T27" fmla="*/ 22307 h 1386"/>
              <a:gd name="T28" fmla="*/ 1069881 w 1632"/>
              <a:gd name="T29" fmla="*/ 59487 h 1386"/>
              <a:gd name="T30" fmla="*/ 1079788 w 1632"/>
              <a:gd name="T31" fmla="*/ 96666 h 1386"/>
              <a:gd name="T32" fmla="*/ 1136749 w 1632"/>
              <a:gd name="T33" fmla="*/ 138802 h 1386"/>
              <a:gd name="T34" fmla="*/ 1168944 w 1632"/>
              <a:gd name="T35" fmla="*/ 180938 h 1386"/>
              <a:gd name="T36" fmla="*/ 1163991 w 1632"/>
              <a:gd name="T37" fmla="*/ 223075 h 1386"/>
              <a:gd name="T38" fmla="*/ 1129319 w 1632"/>
              <a:gd name="T39" fmla="*/ 262732 h 1386"/>
              <a:gd name="T40" fmla="*/ 1015397 w 1632"/>
              <a:gd name="T41" fmla="*/ 299912 h 1386"/>
              <a:gd name="T42" fmla="*/ 938623 w 1632"/>
              <a:gd name="T43" fmla="*/ 294954 h 1386"/>
              <a:gd name="T44" fmla="*/ 842036 w 1632"/>
              <a:gd name="T45" fmla="*/ 255297 h 1386"/>
              <a:gd name="T46" fmla="*/ 814794 w 1632"/>
              <a:gd name="T47" fmla="*/ 210682 h 1386"/>
              <a:gd name="T48" fmla="*/ 817270 w 1632"/>
              <a:gd name="T49" fmla="*/ 171024 h 1386"/>
              <a:gd name="T50" fmla="*/ 861849 w 1632"/>
              <a:gd name="T51" fmla="*/ 128888 h 1386"/>
              <a:gd name="T52" fmla="*/ 906427 w 1632"/>
              <a:gd name="T53" fmla="*/ 86751 h 1386"/>
              <a:gd name="T54" fmla="*/ 908904 w 1632"/>
              <a:gd name="T55" fmla="*/ 49572 h 1386"/>
              <a:gd name="T56" fmla="*/ 851943 w 1632"/>
              <a:gd name="T57" fmla="*/ 9914 h 1386"/>
              <a:gd name="T58" fmla="*/ 307096 w 1632"/>
              <a:gd name="T59" fmla="*/ 332133 h 1386"/>
              <a:gd name="T60" fmla="*/ 299666 w 1632"/>
              <a:gd name="T61" fmla="*/ 416406 h 1386"/>
              <a:gd name="T62" fmla="*/ 326908 w 1632"/>
              <a:gd name="T63" fmla="*/ 441192 h 1386"/>
              <a:gd name="T64" fmla="*/ 381393 w 1632"/>
              <a:gd name="T65" fmla="*/ 436235 h 1386"/>
              <a:gd name="T66" fmla="*/ 445784 w 1632"/>
              <a:gd name="T67" fmla="*/ 406492 h 1386"/>
              <a:gd name="T68" fmla="*/ 482933 w 1632"/>
              <a:gd name="T69" fmla="*/ 416406 h 1386"/>
              <a:gd name="T70" fmla="*/ 515128 w 1632"/>
              <a:gd name="T71" fmla="*/ 456064 h 1386"/>
              <a:gd name="T72" fmla="*/ 512651 w 1632"/>
              <a:gd name="T73" fmla="*/ 545294 h 1386"/>
              <a:gd name="T74" fmla="*/ 482933 w 1632"/>
              <a:gd name="T75" fmla="*/ 622130 h 1386"/>
              <a:gd name="T76" fmla="*/ 408635 w 1632"/>
              <a:gd name="T77" fmla="*/ 706403 h 1386"/>
              <a:gd name="T78" fmla="*/ 341768 w 1632"/>
              <a:gd name="T79" fmla="*/ 733668 h 1386"/>
              <a:gd name="T80" fmla="*/ 304619 w 1632"/>
              <a:gd name="T81" fmla="*/ 726232 h 1386"/>
              <a:gd name="T82" fmla="*/ 274900 w 1632"/>
              <a:gd name="T83" fmla="*/ 689053 h 1386"/>
              <a:gd name="T84" fmla="*/ 267470 w 1632"/>
              <a:gd name="T85" fmla="*/ 607259 h 1386"/>
              <a:gd name="T86" fmla="*/ 235275 w 1632"/>
              <a:gd name="T87" fmla="*/ 570080 h 1386"/>
              <a:gd name="T88" fmla="*/ 200603 w 1632"/>
              <a:gd name="T89" fmla="*/ 572558 h 1386"/>
              <a:gd name="T90" fmla="*/ 4953 w 1632"/>
              <a:gd name="T91" fmla="*/ 852641 h 1386"/>
              <a:gd name="T92" fmla="*/ 1485946 w 1632"/>
              <a:gd name="T93" fmla="*/ 1717675 h 1386"/>
              <a:gd name="T94" fmla="*/ 1805425 w 1632"/>
              <a:gd name="T95" fmla="*/ 555208 h 1386"/>
              <a:gd name="T96" fmla="*/ 1802948 w 1632"/>
              <a:gd name="T97" fmla="*/ 473414 h 1386"/>
              <a:gd name="T98" fmla="*/ 1835144 w 1632"/>
              <a:gd name="T99" fmla="*/ 448628 h 1386"/>
              <a:gd name="T100" fmla="*/ 1879722 w 1632"/>
              <a:gd name="T101" fmla="*/ 451107 h 1386"/>
              <a:gd name="T102" fmla="*/ 1951543 w 1632"/>
              <a:gd name="T103" fmla="*/ 483328 h 138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32" h="1386">
                <a:moveTo>
                  <a:pt x="1576" y="390"/>
                </a:moveTo>
                <a:lnTo>
                  <a:pt x="1576" y="390"/>
                </a:lnTo>
                <a:lnTo>
                  <a:pt x="1588" y="388"/>
                </a:lnTo>
                <a:lnTo>
                  <a:pt x="1602" y="382"/>
                </a:lnTo>
                <a:lnTo>
                  <a:pt x="1610" y="376"/>
                </a:lnTo>
                <a:lnTo>
                  <a:pt x="1618" y="368"/>
                </a:lnTo>
                <a:lnTo>
                  <a:pt x="1624" y="360"/>
                </a:lnTo>
                <a:lnTo>
                  <a:pt x="1628" y="350"/>
                </a:lnTo>
                <a:lnTo>
                  <a:pt x="1630" y="338"/>
                </a:lnTo>
                <a:lnTo>
                  <a:pt x="1632" y="328"/>
                </a:lnTo>
                <a:lnTo>
                  <a:pt x="1632" y="302"/>
                </a:lnTo>
                <a:lnTo>
                  <a:pt x="1626" y="278"/>
                </a:lnTo>
                <a:lnTo>
                  <a:pt x="1620" y="254"/>
                </a:lnTo>
                <a:lnTo>
                  <a:pt x="1612" y="234"/>
                </a:lnTo>
                <a:lnTo>
                  <a:pt x="1602" y="216"/>
                </a:lnTo>
                <a:lnTo>
                  <a:pt x="1594" y="202"/>
                </a:lnTo>
                <a:lnTo>
                  <a:pt x="1584" y="188"/>
                </a:lnTo>
                <a:lnTo>
                  <a:pt x="1570" y="172"/>
                </a:lnTo>
                <a:lnTo>
                  <a:pt x="1556" y="158"/>
                </a:lnTo>
                <a:lnTo>
                  <a:pt x="1540" y="146"/>
                </a:lnTo>
                <a:lnTo>
                  <a:pt x="1522" y="136"/>
                </a:lnTo>
                <a:lnTo>
                  <a:pt x="1504" y="128"/>
                </a:lnTo>
                <a:lnTo>
                  <a:pt x="1496" y="126"/>
                </a:lnTo>
                <a:lnTo>
                  <a:pt x="1486" y="126"/>
                </a:lnTo>
                <a:lnTo>
                  <a:pt x="1474" y="128"/>
                </a:lnTo>
                <a:lnTo>
                  <a:pt x="1460" y="134"/>
                </a:lnTo>
                <a:lnTo>
                  <a:pt x="1452" y="140"/>
                </a:lnTo>
                <a:lnTo>
                  <a:pt x="1444" y="148"/>
                </a:lnTo>
                <a:lnTo>
                  <a:pt x="1440" y="154"/>
                </a:lnTo>
                <a:lnTo>
                  <a:pt x="1436" y="162"/>
                </a:lnTo>
                <a:lnTo>
                  <a:pt x="1434" y="178"/>
                </a:lnTo>
                <a:lnTo>
                  <a:pt x="1434" y="196"/>
                </a:lnTo>
                <a:lnTo>
                  <a:pt x="1434" y="212"/>
                </a:lnTo>
                <a:lnTo>
                  <a:pt x="1432" y="228"/>
                </a:lnTo>
                <a:lnTo>
                  <a:pt x="1428" y="236"/>
                </a:lnTo>
                <a:lnTo>
                  <a:pt x="1422" y="244"/>
                </a:lnTo>
                <a:lnTo>
                  <a:pt x="1416" y="250"/>
                </a:lnTo>
                <a:lnTo>
                  <a:pt x="1406" y="258"/>
                </a:lnTo>
                <a:lnTo>
                  <a:pt x="1400" y="260"/>
                </a:lnTo>
                <a:lnTo>
                  <a:pt x="1392" y="260"/>
                </a:lnTo>
                <a:lnTo>
                  <a:pt x="1384" y="260"/>
                </a:lnTo>
                <a:lnTo>
                  <a:pt x="1376" y="258"/>
                </a:lnTo>
                <a:lnTo>
                  <a:pt x="1360" y="248"/>
                </a:lnTo>
                <a:lnTo>
                  <a:pt x="1344" y="236"/>
                </a:lnTo>
                <a:lnTo>
                  <a:pt x="1330" y="224"/>
                </a:lnTo>
                <a:lnTo>
                  <a:pt x="1200" y="0"/>
                </a:lnTo>
                <a:lnTo>
                  <a:pt x="936" y="0"/>
                </a:lnTo>
                <a:lnTo>
                  <a:pt x="914" y="8"/>
                </a:lnTo>
                <a:lnTo>
                  <a:pt x="890" y="18"/>
                </a:lnTo>
                <a:lnTo>
                  <a:pt x="880" y="24"/>
                </a:lnTo>
                <a:lnTo>
                  <a:pt x="872" y="32"/>
                </a:lnTo>
                <a:lnTo>
                  <a:pt x="866" y="40"/>
                </a:lnTo>
                <a:lnTo>
                  <a:pt x="864" y="48"/>
                </a:lnTo>
                <a:lnTo>
                  <a:pt x="866" y="60"/>
                </a:lnTo>
                <a:lnTo>
                  <a:pt x="868" y="70"/>
                </a:lnTo>
                <a:lnTo>
                  <a:pt x="872" y="78"/>
                </a:lnTo>
                <a:lnTo>
                  <a:pt x="876" y="84"/>
                </a:lnTo>
                <a:lnTo>
                  <a:pt x="890" y="96"/>
                </a:lnTo>
                <a:lnTo>
                  <a:pt x="904" y="104"/>
                </a:lnTo>
                <a:lnTo>
                  <a:pt x="918" y="112"/>
                </a:lnTo>
                <a:lnTo>
                  <a:pt x="932" y="122"/>
                </a:lnTo>
                <a:lnTo>
                  <a:pt x="936" y="130"/>
                </a:lnTo>
                <a:lnTo>
                  <a:pt x="940" y="138"/>
                </a:lnTo>
                <a:lnTo>
                  <a:pt x="944" y="146"/>
                </a:lnTo>
                <a:lnTo>
                  <a:pt x="944" y="158"/>
                </a:lnTo>
                <a:lnTo>
                  <a:pt x="944" y="170"/>
                </a:lnTo>
                <a:lnTo>
                  <a:pt x="940" y="180"/>
                </a:lnTo>
                <a:lnTo>
                  <a:pt x="936" y="190"/>
                </a:lnTo>
                <a:lnTo>
                  <a:pt x="928" y="198"/>
                </a:lnTo>
                <a:lnTo>
                  <a:pt x="920" y="206"/>
                </a:lnTo>
                <a:lnTo>
                  <a:pt x="912" y="212"/>
                </a:lnTo>
                <a:lnTo>
                  <a:pt x="890" y="224"/>
                </a:lnTo>
                <a:lnTo>
                  <a:pt x="866" y="232"/>
                </a:lnTo>
                <a:lnTo>
                  <a:pt x="842" y="238"/>
                </a:lnTo>
                <a:lnTo>
                  <a:pt x="820" y="242"/>
                </a:lnTo>
                <a:lnTo>
                  <a:pt x="800" y="242"/>
                </a:lnTo>
                <a:lnTo>
                  <a:pt x="782" y="242"/>
                </a:lnTo>
                <a:lnTo>
                  <a:pt x="758" y="238"/>
                </a:lnTo>
                <a:lnTo>
                  <a:pt x="734" y="232"/>
                </a:lnTo>
                <a:lnTo>
                  <a:pt x="710" y="224"/>
                </a:lnTo>
                <a:lnTo>
                  <a:pt x="690" y="212"/>
                </a:lnTo>
                <a:lnTo>
                  <a:pt x="680" y="206"/>
                </a:lnTo>
                <a:lnTo>
                  <a:pt x="672" y="198"/>
                </a:lnTo>
                <a:lnTo>
                  <a:pt x="666" y="190"/>
                </a:lnTo>
                <a:lnTo>
                  <a:pt x="660" y="180"/>
                </a:lnTo>
                <a:lnTo>
                  <a:pt x="658" y="170"/>
                </a:lnTo>
                <a:lnTo>
                  <a:pt x="656" y="158"/>
                </a:lnTo>
                <a:lnTo>
                  <a:pt x="658" y="146"/>
                </a:lnTo>
                <a:lnTo>
                  <a:pt x="660" y="138"/>
                </a:lnTo>
                <a:lnTo>
                  <a:pt x="664" y="130"/>
                </a:lnTo>
                <a:lnTo>
                  <a:pt x="670" y="122"/>
                </a:lnTo>
                <a:lnTo>
                  <a:pt x="682" y="112"/>
                </a:lnTo>
                <a:lnTo>
                  <a:pt x="696" y="104"/>
                </a:lnTo>
                <a:lnTo>
                  <a:pt x="712" y="96"/>
                </a:lnTo>
                <a:lnTo>
                  <a:pt x="724" y="84"/>
                </a:lnTo>
                <a:lnTo>
                  <a:pt x="730" y="78"/>
                </a:lnTo>
                <a:lnTo>
                  <a:pt x="732" y="70"/>
                </a:lnTo>
                <a:lnTo>
                  <a:pt x="736" y="60"/>
                </a:lnTo>
                <a:lnTo>
                  <a:pt x="736" y="48"/>
                </a:lnTo>
                <a:lnTo>
                  <a:pt x="734" y="40"/>
                </a:lnTo>
                <a:lnTo>
                  <a:pt x="728" y="32"/>
                </a:lnTo>
                <a:lnTo>
                  <a:pt x="720" y="24"/>
                </a:lnTo>
                <a:lnTo>
                  <a:pt x="710" y="18"/>
                </a:lnTo>
                <a:lnTo>
                  <a:pt x="688" y="8"/>
                </a:lnTo>
                <a:lnTo>
                  <a:pt x="666" y="0"/>
                </a:lnTo>
                <a:lnTo>
                  <a:pt x="402" y="0"/>
                </a:lnTo>
                <a:lnTo>
                  <a:pt x="248" y="268"/>
                </a:lnTo>
                <a:lnTo>
                  <a:pt x="242" y="290"/>
                </a:lnTo>
                <a:lnTo>
                  <a:pt x="240" y="314"/>
                </a:lnTo>
                <a:lnTo>
                  <a:pt x="240" y="326"/>
                </a:lnTo>
                <a:lnTo>
                  <a:pt x="242" y="336"/>
                </a:lnTo>
                <a:lnTo>
                  <a:pt x="248" y="344"/>
                </a:lnTo>
                <a:lnTo>
                  <a:pt x="254" y="350"/>
                </a:lnTo>
                <a:lnTo>
                  <a:pt x="264" y="356"/>
                </a:lnTo>
                <a:lnTo>
                  <a:pt x="274" y="358"/>
                </a:lnTo>
                <a:lnTo>
                  <a:pt x="284" y="358"/>
                </a:lnTo>
                <a:lnTo>
                  <a:pt x="292" y="358"/>
                </a:lnTo>
                <a:lnTo>
                  <a:pt x="308" y="352"/>
                </a:lnTo>
                <a:lnTo>
                  <a:pt x="322" y="344"/>
                </a:lnTo>
                <a:lnTo>
                  <a:pt x="336" y="336"/>
                </a:lnTo>
                <a:lnTo>
                  <a:pt x="352" y="330"/>
                </a:lnTo>
                <a:lnTo>
                  <a:pt x="360" y="328"/>
                </a:lnTo>
                <a:lnTo>
                  <a:pt x="370" y="328"/>
                </a:lnTo>
                <a:lnTo>
                  <a:pt x="378" y="332"/>
                </a:lnTo>
                <a:lnTo>
                  <a:pt x="390" y="336"/>
                </a:lnTo>
                <a:lnTo>
                  <a:pt x="398" y="342"/>
                </a:lnTo>
                <a:lnTo>
                  <a:pt x="406" y="350"/>
                </a:lnTo>
                <a:lnTo>
                  <a:pt x="412" y="358"/>
                </a:lnTo>
                <a:lnTo>
                  <a:pt x="416" y="368"/>
                </a:lnTo>
                <a:lnTo>
                  <a:pt x="418" y="380"/>
                </a:lnTo>
                <a:lnTo>
                  <a:pt x="420" y="392"/>
                </a:lnTo>
                <a:lnTo>
                  <a:pt x="418" y="416"/>
                </a:lnTo>
                <a:lnTo>
                  <a:pt x="414" y="440"/>
                </a:lnTo>
                <a:lnTo>
                  <a:pt x="408" y="464"/>
                </a:lnTo>
                <a:lnTo>
                  <a:pt x="400" y="486"/>
                </a:lnTo>
                <a:lnTo>
                  <a:pt x="390" y="502"/>
                </a:lnTo>
                <a:lnTo>
                  <a:pt x="380" y="518"/>
                </a:lnTo>
                <a:lnTo>
                  <a:pt x="366" y="536"/>
                </a:lnTo>
                <a:lnTo>
                  <a:pt x="348" y="554"/>
                </a:lnTo>
                <a:lnTo>
                  <a:pt x="330" y="570"/>
                </a:lnTo>
                <a:lnTo>
                  <a:pt x="308" y="584"/>
                </a:lnTo>
                <a:lnTo>
                  <a:pt x="298" y="588"/>
                </a:lnTo>
                <a:lnTo>
                  <a:pt x="288" y="592"/>
                </a:lnTo>
                <a:lnTo>
                  <a:pt x="276" y="592"/>
                </a:lnTo>
                <a:lnTo>
                  <a:pt x="266" y="592"/>
                </a:lnTo>
                <a:lnTo>
                  <a:pt x="256" y="590"/>
                </a:lnTo>
                <a:lnTo>
                  <a:pt x="246" y="586"/>
                </a:lnTo>
                <a:lnTo>
                  <a:pt x="236" y="578"/>
                </a:lnTo>
                <a:lnTo>
                  <a:pt x="230" y="572"/>
                </a:lnTo>
                <a:lnTo>
                  <a:pt x="224" y="564"/>
                </a:lnTo>
                <a:lnTo>
                  <a:pt x="222" y="556"/>
                </a:lnTo>
                <a:lnTo>
                  <a:pt x="218" y="540"/>
                </a:lnTo>
                <a:lnTo>
                  <a:pt x="218" y="522"/>
                </a:lnTo>
                <a:lnTo>
                  <a:pt x="218" y="506"/>
                </a:lnTo>
                <a:lnTo>
                  <a:pt x="216" y="490"/>
                </a:lnTo>
                <a:lnTo>
                  <a:pt x="212" y="482"/>
                </a:lnTo>
                <a:lnTo>
                  <a:pt x="206" y="474"/>
                </a:lnTo>
                <a:lnTo>
                  <a:pt x="200" y="468"/>
                </a:lnTo>
                <a:lnTo>
                  <a:pt x="190" y="460"/>
                </a:lnTo>
                <a:lnTo>
                  <a:pt x="182" y="458"/>
                </a:lnTo>
                <a:lnTo>
                  <a:pt x="172" y="458"/>
                </a:lnTo>
                <a:lnTo>
                  <a:pt x="162" y="462"/>
                </a:lnTo>
                <a:lnTo>
                  <a:pt x="152" y="466"/>
                </a:lnTo>
                <a:lnTo>
                  <a:pt x="132" y="480"/>
                </a:lnTo>
                <a:lnTo>
                  <a:pt x="116" y="496"/>
                </a:lnTo>
                <a:lnTo>
                  <a:pt x="4" y="688"/>
                </a:lnTo>
                <a:lnTo>
                  <a:pt x="2" y="688"/>
                </a:lnTo>
                <a:lnTo>
                  <a:pt x="0" y="694"/>
                </a:lnTo>
                <a:lnTo>
                  <a:pt x="400" y="1386"/>
                </a:lnTo>
                <a:lnTo>
                  <a:pt x="1200" y="1386"/>
                </a:lnTo>
                <a:lnTo>
                  <a:pt x="1600" y="694"/>
                </a:lnTo>
                <a:lnTo>
                  <a:pt x="1598" y="688"/>
                </a:lnTo>
                <a:lnTo>
                  <a:pt x="1458" y="448"/>
                </a:lnTo>
                <a:lnTo>
                  <a:pt x="1454" y="426"/>
                </a:lnTo>
                <a:lnTo>
                  <a:pt x="1452" y="402"/>
                </a:lnTo>
                <a:lnTo>
                  <a:pt x="1454" y="392"/>
                </a:lnTo>
                <a:lnTo>
                  <a:pt x="1456" y="382"/>
                </a:lnTo>
                <a:lnTo>
                  <a:pt x="1460" y="374"/>
                </a:lnTo>
                <a:lnTo>
                  <a:pt x="1466" y="368"/>
                </a:lnTo>
                <a:lnTo>
                  <a:pt x="1482" y="362"/>
                </a:lnTo>
                <a:lnTo>
                  <a:pt x="1496" y="360"/>
                </a:lnTo>
                <a:lnTo>
                  <a:pt x="1508" y="360"/>
                </a:lnTo>
                <a:lnTo>
                  <a:pt x="1518" y="364"/>
                </a:lnTo>
                <a:lnTo>
                  <a:pt x="1536" y="374"/>
                </a:lnTo>
                <a:lnTo>
                  <a:pt x="1556" y="384"/>
                </a:lnTo>
                <a:lnTo>
                  <a:pt x="1566" y="388"/>
                </a:lnTo>
                <a:lnTo>
                  <a:pt x="1576" y="390"/>
                </a:lnTo>
                <a:close/>
              </a:path>
            </a:pathLst>
          </a:custGeom>
          <a:solidFill>
            <a:srgbClr val="EF43A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2097088" y="3778250"/>
            <a:ext cx="2001837" cy="2005013"/>
          </a:xfrm>
          <a:custGeom>
            <a:avLst/>
            <a:gdLst>
              <a:gd name="T0" fmla="*/ 1682237 w 1616"/>
              <a:gd name="T1" fmla="*/ 1724956 h 1618"/>
              <a:gd name="T2" fmla="*/ 1729310 w 1616"/>
              <a:gd name="T3" fmla="*/ 1732391 h 1618"/>
              <a:gd name="T4" fmla="*/ 1751607 w 1616"/>
              <a:gd name="T5" fmla="*/ 1799307 h 1618"/>
              <a:gd name="T6" fmla="*/ 1773905 w 1616"/>
              <a:gd name="T7" fmla="*/ 1868702 h 1618"/>
              <a:gd name="T8" fmla="*/ 1823455 w 1616"/>
              <a:gd name="T9" fmla="*/ 1886051 h 1618"/>
              <a:gd name="T10" fmla="*/ 1912646 w 1616"/>
              <a:gd name="T11" fmla="*/ 1838961 h 1618"/>
              <a:gd name="T12" fmla="*/ 1977062 w 1616"/>
              <a:gd name="T13" fmla="*/ 1754696 h 1618"/>
              <a:gd name="T14" fmla="*/ 1999359 w 1616"/>
              <a:gd name="T15" fmla="*/ 1623342 h 1618"/>
              <a:gd name="T16" fmla="*/ 1964674 w 1616"/>
              <a:gd name="T17" fmla="*/ 1568817 h 1618"/>
              <a:gd name="T18" fmla="*/ 1917601 w 1616"/>
              <a:gd name="T19" fmla="*/ 1561382 h 1618"/>
              <a:gd name="T20" fmla="*/ 1833366 w 1616"/>
              <a:gd name="T21" fmla="*/ 1596080 h 1618"/>
              <a:gd name="T22" fmla="*/ 1788770 w 1616"/>
              <a:gd name="T23" fmla="*/ 1578731 h 1618"/>
              <a:gd name="T24" fmla="*/ 1788770 w 1616"/>
              <a:gd name="T25" fmla="*/ 1484552 h 1618"/>
              <a:gd name="T26" fmla="*/ 1811068 w 1616"/>
              <a:gd name="T27" fmla="*/ 859999 h 1618"/>
              <a:gd name="T28" fmla="*/ 1726832 w 1616"/>
              <a:gd name="T29" fmla="*/ 810432 h 1618"/>
              <a:gd name="T30" fmla="*/ 1689669 w 1616"/>
              <a:gd name="T31" fmla="*/ 840172 h 1618"/>
              <a:gd name="T32" fmla="*/ 1677282 w 1616"/>
              <a:gd name="T33" fmla="*/ 931873 h 1618"/>
              <a:gd name="T34" fmla="*/ 1647551 w 1616"/>
              <a:gd name="T35" fmla="*/ 969048 h 1618"/>
              <a:gd name="T36" fmla="*/ 1583136 w 1616"/>
              <a:gd name="T37" fmla="*/ 971527 h 1618"/>
              <a:gd name="T38" fmla="*/ 1481558 w 1616"/>
              <a:gd name="T39" fmla="*/ 887262 h 1618"/>
              <a:gd name="T40" fmla="*/ 1439440 w 1616"/>
              <a:gd name="T41" fmla="*/ 790605 h 1618"/>
              <a:gd name="T42" fmla="*/ 1441917 w 1616"/>
              <a:gd name="T43" fmla="*/ 688991 h 1618"/>
              <a:gd name="T44" fmla="*/ 1484035 w 1616"/>
              <a:gd name="T45" fmla="*/ 654293 h 1618"/>
              <a:gd name="T46" fmla="*/ 1553406 w 1616"/>
              <a:gd name="T47" fmla="*/ 669164 h 1618"/>
              <a:gd name="T48" fmla="*/ 1625254 w 1616"/>
              <a:gd name="T49" fmla="*/ 684034 h 1618"/>
              <a:gd name="T50" fmla="*/ 1654984 w 1616"/>
              <a:gd name="T51" fmla="*/ 646858 h 1618"/>
              <a:gd name="T52" fmla="*/ 1484035 w 1616"/>
              <a:gd name="T53" fmla="*/ 294928 h 1618"/>
              <a:gd name="T54" fmla="*/ 1117362 w 1616"/>
              <a:gd name="T55" fmla="*/ 285014 h 1618"/>
              <a:gd name="T56" fmla="*/ 1109929 w 1616"/>
              <a:gd name="T57" fmla="*/ 280057 h 1618"/>
              <a:gd name="T58" fmla="*/ 1102497 w 1616"/>
              <a:gd name="T59" fmla="*/ 277579 h 1618"/>
              <a:gd name="T60" fmla="*/ 1097542 w 1616"/>
              <a:gd name="T61" fmla="*/ 272622 h 1618"/>
              <a:gd name="T62" fmla="*/ 1090109 w 1616"/>
              <a:gd name="T63" fmla="*/ 267666 h 1618"/>
              <a:gd name="T64" fmla="*/ 1085154 w 1616"/>
              <a:gd name="T65" fmla="*/ 262709 h 1618"/>
              <a:gd name="T66" fmla="*/ 1082677 w 1616"/>
              <a:gd name="T67" fmla="*/ 257752 h 1618"/>
              <a:gd name="T68" fmla="*/ 1080199 w 1616"/>
              <a:gd name="T69" fmla="*/ 255274 h 1618"/>
              <a:gd name="T70" fmla="*/ 1075244 w 1616"/>
              <a:gd name="T71" fmla="*/ 247838 h 1618"/>
              <a:gd name="T72" fmla="*/ 1075244 w 1616"/>
              <a:gd name="T73" fmla="*/ 240403 h 1618"/>
              <a:gd name="T74" fmla="*/ 1075244 w 1616"/>
              <a:gd name="T75" fmla="*/ 240403 h 1618"/>
              <a:gd name="T76" fmla="*/ 1107452 w 1616"/>
              <a:gd name="T77" fmla="*/ 183400 h 1618"/>
              <a:gd name="T78" fmla="*/ 1169390 w 1616"/>
              <a:gd name="T79" fmla="*/ 131354 h 1618"/>
              <a:gd name="T80" fmla="*/ 1169390 w 1616"/>
              <a:gd name="T81" fmla="*/ 79308 h 1618"/>
              <a:gd name="T82" fmla="*/ 1107452 w 1616"/>
              <a:gd name="T83" fmla="*/ 22305 h 1618"/>
              <a:gd name="T84" fmla="*/ 995963 w 1616"/>
              <a:gd name="T85" fmla="*/ 0 h 1618"/>
              <a:gd name="T86" fmla="*/ 859700 w 1616"/>
              <a:gd name="T87" fmla="*/ 37176 h 1618"/>
              <a:gd name="T88" fmla="*/ 820059 w 1616"/>
              <a:gd name="T89" fmla="*/ 91700 h 1618"/>
              <a:gd name="T90" fmla="*/ 827492 w 1616"/>
              <a:gd name="T91" fmla="*/ 141268 h 1618"/>
              <a:gd name="T92" fmla="*/ 901818 w 1616"/>
              <a:gd name="T93" fmla="*/ 195792 h 1618"/>
              <a:gd name="T94" fmla="*/ 916683 w 1616"/>
              <a:gd name="T95" fmla="*/ 240403 h 1618"/>
              <a:gd name="T96" fmla="*/ 916683 w 1616"/>
              <a:gd name="T97" fmla="*/ 240403 h 1618"/>
              <a:gd name="T98" fmla="*/ 916683 w 1616"/>
              <a:gd name="T99" fmla="*/ 250317 h 1618"/>
              <a:gd name="T100" fmla="*/ 914205 w 1616"/>
              <a:gd name="T101" fmla="*/ 255274 h 1618"/>
              <a:gd name="T102" fmla="*/ 909250 w 1616"/>
              <a:gd name="T103" fmla="*/ 260230 h 1618"/>
              <a:gd name="T104" fmla="*/ 906773 w 1616"/>
              <a:gd name="T105" fmla="*/ 262709 h 1618"/>
              <a:gd name="T106" fmla="*/ 899340 w 1616"/>
              <a:gd name="T107" fmla="*/ 270144 h 1618"/>
              <a:gd name="T108" fmla="*/ 894385 w 1616"/>
              <a:gd name="T109" fmla="*/ 272622 h 1618"/>
              <a:gd name="T110" fmla="*/ 886953 w 1616"/>
              <a:gd name="T111" fmla="*/ 277579 h 1618"/>
              <a:gd name="T112" fmla="*/ 881997 w 1616"/>
              <a:gd name="T113" fmla="*/ 280057 h 1618"/>
              <a:gd name="T114" fmla="*/ 874565 w 1616"/>
              <a:gd name="T115" fmla="*/ 285014 h 1618"/>
              <a:gd name="T116" fmla="*/ 0 w 1616"/>
              <a:gd name="T117" fmla="*/ 1147492 h 16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616" h="1618">
                <a:moveTo>
                  <a:pt x="1312" y="1426"/>
                </a:moveTo>
                <a:lnTo>
                  <a:pt x="1312" y="1426"/>
                </a:lnTo>
                <a:lnTo>
                  <a:pt x="1328" y="1410"/>
                </a:lnTo>
                <a:lnTo>
                  <a:pt x="1348" y="1396"/>
                </a:lnTo>
                <a:lnTo>
                  <a:pt x="1358" y="1392"/>
                </a:lnTo>
                <a:lnTo>
                  <a:pt x="1368" y="1388"/>
                </a:lnTo>
                <a:lnTo>
                  <a:pt x="1378" y="1388"/>
                </a:lnTo>
                <a:lnTo>
                  <a:pt x="1386" y="1390"/>
                </a:lnTo>
                <a:lnTo>
                  <a:pt x="1396" y="1398"/>
                </a:lnTo>
                <a:lnTo>
                  <a:pt x="1402" y="1404"/>
                </a:lnTo>
                <a:lnTo>
                  <a:pt x="1408" y="1412"/>
                </a:lnTo>
                <a:lnTo>
                  <a:pt x="1412" y="1420"/>
                </a:lnTo>
                <a:lnTo>
                  <a:pt x="1414" y="1436"/>
                </a:lnTo>
                <a:lnTo>
                  <a:pt x="1414" y="1452"/>
                </a:lnTo>
                <a:lnTo>
                  <a:pt x="1414" y="1470"/>
                </a:lnTo>
                <a:lnTo>
                  <a:pt x="1418" y="1486"/>
                </a:lnTo>
                <a:lnTo>
                  <a:pt x="1420" y="1494"/>
                </a:lnTo>
                <a:lnTo>
                  <a:pt x="1426" y="1502"/>
                </a:lnTo>
                <a:lnTo>
                  <a:pt x="1432" y="1508"/>
                </a:lnTo>
                <a:lnTo>
                  <a:pt x="1442" y="1516"/>
                </a:lnTo>
                <a:lnTo>
                  <a:pt x="1452" y="1520"/>
                </a:lnTo>
                <a:lnTo>
                  <a:pt x="1462" y="1522"/>
                </a:lnTo>
                <a:lnTo>
                  <a:pt x="1472" y="1522"/>
                </a:lnTo>
                <a:lnTo>
                  <a:pt x="1484" y="1522"/>
                </a:lnTo>
                <a:lnTo>
                  <a:pt x="1494" y="1518"/>
                </a:lnTo>
                <a:lnTo>
                  <a:pt x="1504" y="1514"/>
                </a:lnTo>
                <a:lnTo>
                  <a:pt x="1526" y="1500"/>
                </a:lnTo>
                <a:lnTo>
                  <a:pt x="1544" y="1484"/>
                </a:lnTo>
                <a:lnTo>
                  <a:pt x="1562" y="1466"/>
                </a:lnTo>
                <a:lnTo>
                  <a:pt x="1576" y="1448"/>
                </a:lnTo>
                <a:lnTo>
                  <a:pt x="1586" y="1432"/>
                </a:lnTo>
                <a:lnTo>
                  <a:pt x="1596" y="1416"/>
                </a:lnTo>
                <a:lnTo>
                  <a:pt x="1604" y="1394"/>
                </a:lnTo>
                <a:lnTo>
                  <a:pt x="1610" y="1370"/>
                </a:lnTo>
                <a:lnTo>
                  <a:pt x="1614" y="1346"/>
                </a:lnTo>
                <a:lnTo>
                  <a:pt x="1616" y="1322"/>
                </a:lnTo>
                <a:lnTo>
                  <a:pt x="1614" y="1310"/>
                </a:lnTo>
                <a:lnTo>
                  <a:pt x="1612" y="1298"/>
                </a:lnTo>
                <a:lnTo>
                  <a:pt x="1608" y="1288"/>
                </a:lnTo>
                <a:lnTo>
                  <a:pt x="1602" y="1280"/>
                </a:lnTo>
                <a:lnTo>
                  <a:pt x="1594" y="1272"/>
                </a:lnTo>
                <a:lnTo>
                  <a:pt x="1586" y="1266"/>
                </a:lnTo>
                <a:lnTo>
                  <a:pt x="1574" y="1262"/>
                </a:lnTo>
                <a:lnTo>
                  <a:pt x="1566" y="1258"/>
                </a:lnTo>
                <a:lnTo>
                  <a:pt x="1556" y="1258"/>
                </a:lnTo>
                <a:lnTo>
                  <a:pt x="1548" y="1260"/>
                </a:lnTo>
                <a:lnTo>
                  <a:pt x="1532" y="1266"/>
                </a:lnTo>
                <a:lnTo>
                  <a:pt x="1518" y="1274"/>
                </a:lnTo>
                <a:lnTo>
                  <a:pt x="1504" y="1282"/>
                </a:lnTo>
                <a:lnTo>
                  <a:pt x="1488" y="1288"/>
                </a:lnTo>
                <a:lnTo>
                  <a:pt x="1480" y="1288"/>
                </a:lnTo>
                <a:lnTo>
                  <a:pt x="1470" y="1288"/>
                </a:lnTo>
                <a:lnTo>
                  <a:pt x="1460" y="1286"/>
                </a:lnTo>
                <a:lnTo>
                  <a:pt x="1450" y="1280"/>
                </a:lnTo>
                <a:lnTo>
                  <a:pt x="1444" y="1274"/>
                </a:lnTo>
                <a:lnTo>
                  <a:pt x="1438" y="1266"/>
                </a:lnTo>
                <a:lnTo>
                  <a:pt x="1436" y="1256"/>
                </a:lnTo>
                <a:lnTo>
                  <a:pt x="1436" y="1244"/>
                </a:lnTo>
                <a:lnTo>
                  <a:pt x="1438" y="1220"/>
                </a:lnTo>
                <a:lnTo>
                  <a:pt x="1444" y="1198"/>
                </a:lnTo>
                <a:lnTo>
                  <a:pt x="1598" y="930"/>
                </a:lnTo>
                <a:lnTo>
                  <a:pt x="1600" y="926"/>
                </a:lnTo>
                <a:lnTo>
                  <a:pt x="1596" y="926"/>
                </a:lnTo>
                <a:lnTo>
                  <a:pt x="1462" y="694"/>
                </a:lnTo>
                <a:lnTo>
                  <a:pt x="1446" y="678"/>
                </a:lnTo>
                <a:lnTo>
                  <a:pt x="1426" y="664"/>
                </a:lnTo>
                <a:lnTo>
                  <a:pt x="1414" y="658"/>
                </a:lnTo>
                <a:lnTo>
                  <a:pt x="1404" y="656"/>
                </a:lnTo>
                <a:lnTo>
                  <a:pt x="1394" y="654"/>
                </a:lnTo>
                <a:lnTo>
                  <a:pt x="1386" y="658"/>
                </a:lnTo>
                <a:lnTo>
                  <a:pt x="1376" y="664"/>
                </a:lnTo>
                <a:lnTo>
                  <a:pt x="1368" y="672"/>
                </a:lnTo>
                <a:lnTo>
                  <a:pt x="1364" y="678"/>
                </a:lnTo>
                <a:lnTo>
                  <a:pt x="1360" y="686"/>
                </a:lnTo>
                <a:lnTo>
                  <a:pt x="1358" y="702"/>
                </a:lnTo>
                <a:lnTo>
                  <a:pt x="1358" y="720"/>
                </a:lnTo>
                <a:lnTo>
                  <a:pt x="1358" y="736"/>
                </a:lnTo>
                <a:lnTo>
                  <a:pt x="1354" y="752"/>
                </a:lnTo>
                <a:lnTo>
                  <a:pt x="1352" y="760"/>
                </a:lnTo>
                <a:lnTo>
                  <a:pt x="1346" y="768"/>
                </a:lnTo>
                <a:lnTo>
                  <a:pt x="1340" y="776"/>
                </a:lnTo>
                <a:lnTo>
                  <a:pt x="1330" y="782"/>
                </a:lnTo>
                <a:lnTo>
                  <a:pt x="1320" y="786"/>
                </a:lnTo>
                <a:lnTo>
                  <a:pt x="1310" y="790"/>
                </a:lnTo>
                <a:lnTo>
                  <a:pt x="1300" y="790"/>
                </a:lnTo>
                <a:lnTo>
                  <a:pt x="1288" y="788"/>
                </a:lnTo>
                <a:lnTo>
                  <a:pt x="1278" y="784"/>
                </a:lnTo>
                <a:lnTo>
                  <a:pt x="1268" y="780"/>
                </a:lnTo>
                <a:lnTo>
                  <a:pt x="1246" y="768"/>
                </a:lnTo>
                <a:lnTo>
                  <a:pt x="1228" y="752"/>
                </a:lnTo>
                <a:lnTo>
                  <a:pt x="1210" y="734"/>
                </a:lnTo>
                <a:lnTo>
                  <a:pt x="1196" y="716"/>
                </a:lnTo>
                <a:lnTo>
                  <a:pt x="1186" y="700"/>
                </a:lnTo>
                <a:lnTo>
                  <a:pt x="1176" y="682"/>
                </a:lnTo>
                <a:lnTo>
                  <a:pt x="1168" y="660"/>
                </a:lnTo>
                <a:lnTo>
                  <a:pt x="1162" y="638"/>
                </a:lnTo>
                <a:lnTo>
                  <a:pt x="1156" y="612"/>
                </a:lnTo>
                <a:lnTo>
                  <a:pt x="1156" y="588"/>
                </a:lnTo>
                <a:lnTo>
                  <a:pt x="1158" y="576"/>
                </a:lnTo>
                <a:lnTo>
                  <a:pt x="1160" y="566"/>
                </a:lnTo>
                <a:lnTo>
                  <a:pt x="1164" y="556"/>
                </a:lnTo>
                <a:lnTo>
                  <a:pt x="1170" y="546"/>
                </a:lnTo>
                <a:lnTo>
                  <a:pt x="1178" y="538"/>
                </a:lnTo>
                <a:lnTo>
                  <a:pt x="1186" y="532"/>
                </a:lnTo>
                <a:lnTo>
                  <a:pt x="1198" y="528"/>
                </a:lnTo>
                <a:lnTo>
                  <a:pt x="1206" y="526"/>
                </a:lnTo>
                <a:lnTo>
                  <a:pt x="1216" y="524"/>
                </a:lnTo>
                <a:lnTo>
                  <a:pt x="1224" y="526"/>
                </a:lnTo>
                <a:lnTo>
                  <a:pt x="1240" y="532"/>
                </a:lnTo>
                <a:lnTo>
                  <a:pt x="1254" y="540"/>
                </a:lnTo>
                <a:lnTo>
                  <a:pt x="1268" y="548"/>
                </a:lnTo>
                <a:lnTo>
                  <a:pt x="1284" y="554"/>
                </a:lnTo>
                <a:lnTo>
                  <a:pt x="1292" y="556"/>
                </a:lnTo>
                <a:lnTo>
                  <a:pt x="1302" y="554"/>
                </a:lnTo>
                <a:lnTo>
                  <a:pt x="1312" y="552"/>
                </a:lnTo>
                <a:lnTo>
                  <a:pt x="1322" y="546"/>
                </a:lnTo>
                <a:lnTo>
                  <a:pt x="1328" y="540"/>
                </a:lnTo>
                <a:lnTo>
                  <a:pt x="1334" y="532"/>
                </a:lnTo>
                <a:lnTo>
                  <a:pt x="1336" y="522"/>
                </a:lnTo>
                <a:lnTo>
                  <a:pt x="1336" y="510"/>
                </a:lnTo>
                <a:lnTo>
                  <a:pt x="1334" y="484"/>
                </a:lnTo>
                <a:lnTo>
                  <a:pt x="1328" y="462"/>
                </a:lnTo>
                <a:lnTo>
                  <a:pt x="1198" y="238"/>
                </a:lnTo>
                <a:lnTo>
                  <a:pt x="924" y="238"/>
                </a:lnTo>
                <a:lnTo>
                  <a:pt x="902" y="230"/>
                </a:lnTo>
                <a:lnTo>
                  <a:pt x="898" y="228"/>
                </a:lnTo>
                <a:lnTo>
                  <a:pt x="896" y="226"/>
                </a:lnTo>
                <a:lnTo>
                  <a:pt x="894" y="226"/>
                </a:lnTo>
                <a:lnTo>
                  <a:pt x="892" y="224"/>
                </a:lnTo>
                <a:lnTo>
                  <a:pt x="890" y="224"/>
                </a:lnTo>
                <a:lnTo>
                  <a:pt x="888" y="222"/>
                </a:lnTo>
                <a:lnTo>
                  <a:pt x="886" y="220"/>
                </a:lnTo>
                <a:lnTo>
                  <a:pt x="884" y="220"/>
                </a:lnTo>
                <a:lnTo>
                  <a:pt x="882" y="218"/>
                </a:lnTo>
                <a:lnTo>
                  <a:pt x="880" y="216"/>
                </a:lnTo>
                <a:lnTo>
                  <a:pt x="878" y="214"/>
                </a:lnTo>
                <a:lnTo>
                  <a:pt x="876" y="212"/>
                </a:lnTo>
                <a:lnTo>
                  <a:pt x="874" y="210"/>
                </a:lnTo>
                <a:lnTo>
                  <a:pt x="874" y="208"/>
                </a:lnTo>
                <a:lnTo>
                  <a:pt x="872" y="206"/>
                </a:lnTo>
                <a:lnTo>
                  <a:pt x="870" y="204"/>
                </a:lnTo>
                <a:lnTo>
                  <a:pt x="870" y="202"/>
                </a:lnTo>
                <a:lnTo>
                  <a:pt x="868" y="200"/>
                </a:lnTo>
                <a:lnTo>
                  <a:pt x="868" y="198"/>
                </a:lnTo>
                <a:lnTo>
                  <a:pt x="868" y="194"/>
                </a:lnTo>
                <a:lnTo>
                  <a:pt x="870" y="182"/>
                </a:lnTo>
                <a:lnTo>
                  <a:pt x="872" y="172"/>
                </a:lnTo>
                <a:lnTo>
                  <a:pt x="876" y="164"/>
                </a:lnTo>
                <a:lnTo>
                  <a:pt x="880" y="158"/>
                </a:lnTo>
                <a:lnTo>
                  <a:pt x="894" y="148"/>
                </a:lnTo>
                <a:lnTo>
                  <a:pt x="908" y="138"/>
                </a:lnTo>
                <a:lnTo>
                  <a:pt x="922" y="130"/>
                </a:lnTo>
                <a:lnTo>
                  <a:pt x="936" y="120"/>
                </a:lnTo>
                <a:lnTo>
                  <a:pt x="940" y="114"/>
                </a:lnTo>
                <a:lnTo>
                  <a:pt x="944" y="106"/>
                </a:lnTo>
                <a:lnTo>
                  <a:pt x="948" y="96"/>
                </a:lnTo>
                <a:lnTo>
                  <a:pt x="948" y="84"/>
                </a:lnTo>
                <a:lnTo>
                  <a:pt x="948" y="74"/>
                </a:lnTo>
                <a:lnTo>
                  <a:pt x="944" y="64"/>
                </a:lnTo>
                <a:lnTo>
                  <a:pt x="940" y="54"/>
                </a:lnTo>
                <a:lnTo>
                  <a:pt x="932" y="46"/>
                </a:lnTo>
                <a:lnTo>
                  <a:pt x="924" y="38"/>
                </a:lnTo>
                <a:lnTo>
                  <a:pt x="916" y="30"/>
                </a:lnTo>
                <a:lnTo>
                  <a:pt x="894" y="18"/>
                </a:lnTo>
                <a:lnTo>
                  <a:pt x="870" y="10"/>
                </a:lnTo>
                <a:lnTo>
                  <a:pt x="846" y="4"/>
                </a:lnTo>
                <a:lnTo>
                  <a:pt x="824" y="2"/>
                </a:lnTo>
                <a:lnTo>
                  <a:pt x="804" y="0"/>
                </a:lnTo>
                <a:lnTo>
                  <a:pt x="786" y="2"/>
                </a:lnTo>
                <a:lnTo>
                  <a:pt x="762" y="4"/>
                </a:lnTo>
                <a:lnTo>
                  <a:pt x="738" y="10"/>
                </a:lnTo>
                <a:lnTo>
                  <a:pt x="714" y="18"/>
                </a:lnTo>
                <a:lnTo>
                  <a:pt x="694" y="30"/>
                </a:lnTo>
                <a:lnTo>
                  <a:pt x="684" y="38"/>
                </a:lnTo>
                <a:lnTo>
                  <a:pt x="676" y="46"/>
                </a:lnTo>
                <a:lnTo>
                  <a:pt x="670" y="54"/>
                </a:lnTo>
                <a:lnTo>
                  <a:pt x="664" y="64"/>
                </a:lnTo>
                <a:lnTo>
                  <a:pt x="662" y="74"/>
                </a:lnTo>
                <a:lnTo>
                  <a:pt x="660" y="84"/>
                </a:lnTo>
                <a:lnTo>
                  <a:pt x="662" y="96"/>
                </a:lnTo>
                <a:lnTo>
                  <a:pt x="664" y="106"/>
                </a:lnTo>
                <a:lnTo>
                  <a:pt x="668" y="114"/>
                </a:lnTo>
                <a:lnTo>
                  <a:pt x="674" y="120"/>
                </a:lnTo>
                <a:lnTo>
                  <a:pt x="686" y="130"/>
                </a:lnTo>
                <a:lnTo>
                  <a:pt x="700" y="138"/>
                </a:lnTo>
                <a:lnTo>
                  <a:pt x="716" y="148"/>
                </a:lnTo>
                <a:lnTo>
                  <a:pt x="728" y="158"/>
                </a:lnTo>
                <a:lnTo>
                  <a:pt x="734" y="164"/>
                </a:lnTo>
                <a:lnTo>
                  <a:pt x="736" y="172"/>
                </a:lnTo>
                <a:lnTo>
                  <a:pt x="740" y="182"/>
                </a:lnTo>
                <a:lnTo>
                  <a:pt x="740" y="194"/>
                </a:lnTo>
                <a:lnTo>
                  <a:pt x="740" y="198"/>
                </a:lnTo>
                <a:lnTo>
                  <a:pt x="740" y="200"/>
                </a:lnTo>
                <a:lnTo>
                  <a:pt x="740" y="202"/>
                </a:lnTo>
                <a:lnTo>
                  <a:pt x="738" y="204"/>
                </a:lnTo>
                <a:lnTo>
                  <a:pt x="738" y="206"/>
                </a:lnTo>
                <a:lnTo>
                  <a:pt x="736" y="206"/>
                </a:lnTo>
                <a:lnTo>
                  <a:pt x="736" y="208"/>
                </a:lnTo>
                <a:lnTo>
                  <a:pt x="734" y="210"/>
                </a:lnTo>
                <a:lnTo>
                  <a:pt x="734" y="212"/>
                </a:lnTo>
                <a:lnTo>
                  <a:pt x="732" y="212"/>
                </a:lnTo>
                <a:lnTo>
                  <a:pt x="730" y="214"/>
                </a:lnTo>
                <a:lnTo>
                  <a:pt x="730" y="216"/>
                </a:lnTo>
                <a:lnTo>
                  <a:pt x="726" y="218"/>
                </a:lnTo>
                <a:lnTo>
                  <a:pt x="724" y="220"/>
                </a:lnTo>
                <a:lnTo>
                  <a:pt x="722" y="220"/>
                </a:lnTo>
                <a:lnTo>
                  <a:pt x="720" y="222"/>
                </a:lnTo>
                <a:lnTo>
                  <a:pt x="718" y="224"/>
                </a:lnTo>
                <a:lnTo>
                  <a:pt x="716" y="224"/>
                </a:lnTo>
                <a:lnTo>
                  <a:pt x="714" y="226"/>
                </a:lnTo>
                <a:lnTo>
                  <a:pt x="712" y="226"/>
                </a:lnTo>
                <a:lnTo>
                  <a:pt x="710" y="228"/>
                </a:lnTo>
                <a:lnTo>
                  <a:pt x="708" y="230"/>
                </a:lnTo>
                <a:lnTo>
                  <a:pt x="706" y="230"/>
                </a:lnTo>
                <a:lnTo>
                  <a:pt x="684" y="238"/>
                </a:lnTo>
                <a:lnTo>
                  <a:pt x="400" y="238"/>
                </a:lnTo>
                <a:lnTo>
                  <a:pt x="398" y="236"/>
                </a:lnTo>
                <a:lnTo>
                  <a:pt x="0" y="926"/>
                </a:lnTo>
                <a:lnTo>
                  <a:pt x="400" y="1618"/>
                </a:lnTo>
                <a:lnTo>
                  <a:pt x="1198" y="1618"/>
                </a:lnTo>
                <a:lnTo>
                  <a:pt x="1200" y="1618"/>
                </a:lnTo>
                <a:lnTo>
                  <a:pt x="1312" y="1426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097088" y="2360613"/>
            <a:ext cx="1997075" cy="1717675"/>
          </a:xfrm>
          <a:custGeom>
            <a:avLst/>
            <a:gdLst>
              <a:gd name="T0" fmla="*/ 859783 w 1612"/>
              <a:gd name="T1" fmla="*/ 1712718 h 1386"/>
              <a:gd name="T2" fmla="*/ 879605 w 1612"/>
              <a:gd name="T3" fmla="*/ 1705282 h 1386"/>
              <a:gd name="T4" fmla="*/ 884561 w 1612"/>
              <a:gd name="T5" fmla="*/ 1702803 h 1386"/>
              <a:gd name="T6" fmla="*/ 891994 w 1612"/>
              <a:gd name="T7" fmla="*/ 1697846 h 1386"/>
              <a:gd name="T8" fmla="*/ 896949 w 1612"/>
              <a:gd name="T9" fmla="*/ 1695368 h 1386"/>
              <a:gd name="T10" fmla="*/ 904383 w 1612"/>
              <a:gd name="T11" fmla="*/ 1687932 h 1386"/>
              <a:gd name="T12" fmla="*/ 909338 w 1612"/>
              <a:gd name="T13" fmla="*/ 1685453 h 1386"/>
              <a:gd name="T14" fmla="*/ 911816 w 1612"/>
              <a:gd name="T15" fmla="*/ 1678017 h 1386"/>
              <a:gd name="T16" fmla="*/ 914294 w 1612"/>
              <a:gd name="T17" fmla="*/ 1675539 h 1386"/>
              <a:gd name="T18" fmla="*/ 916771 w 1612"/>
              <a:gd name="T19" fmla="*/ 1668103 h 1386"/>
              <a:gd name="T20" fmla="*/ 916771 w 1612"/>
              <a:gd name="T21" fmla="*/ 1663146 h 1386"/>
              <a:gd name="T22" fmla="*/ 887038 w 1612"/>
              <a:gd name="T23" fmla="*/ 1606138 h 1386"/>
              <a:gd name="T24" fmla="*/ 822617 w 1612"/>
              <a:gd name="T25" fmla="*/ 1554087 h 1386"/>
              <a:gd name="T26" fmla="*/ 817661 w 1612"/>
              <a:gd name="T27" fmla="*/ 1526822 h 1386"/>
              <a:gd name="T28" fmla="*/ 837483 w 1612"/>
              <a:gd name="T29" fmla="*/ 1479729 h 1386"/>
              <a:gd name="T30" fmla="*/ 944027 w 1612"/>
              <a:gd name="T31" fmla="*/ 1427678 h 1386"/>
              <a:gd name="T32" fmla="*/ 1048093 w 1612"/>
              <a:gd name="T33" fmla="*/ 1427678 h 1386"/>
              <a:gd name="T34" fmla="*/ 1154636 w 1612"/>
              <a:gd name="T35" fmla="*/ 1479729 h 1386"/>
              <a:gd name="T36" fmla="*/ 1174458 w 1612"/>
              <a:gd name="T37" fmla="*/ 1526822 h 1386"/>
              <a:gd name="T38" fmla="*/ 1169503 w 1612"/>
              <a:gd name="T39" fmla="*/ 1554087 h 1386"/>
              <a:gd name="T40" fmla="*/ 1107559 w 1612"/>
              <a:gd name="T41" fmla="*/ 1606138 h 1386"/>
              <a:gd name="T42" fmla="*/ 1075348 w 1612"/>
              <a:gd name="T43" fmla="*/ 1663146 h 1386"/>
              <a:gd name="T44" fmla="*/ 1075348 w 1612"/>
              <a:gd name="T45" fmla="*/ 1668103 h 1386"/>
              <a:gd name="T46" fmla="*/ 1077826 w 1612"/>
              <a:gd name="T47" fmla="*/ 1675539 h 1386"/>
              <a:gd name="T48" fmla="*/ 1080304 w 1612"/>
              <a:gd name="T49" fmla="*/ 1678017 h 1386"/>
              <a:gd name="T50" fmla="*/ 1085259 w 1612"/>
              <a:gd name="T51" fmla="*/ 1685453 h 1386"/>
              <a:gd name="T52" fmla="*/ 1087737 w 1612"/>
              <a:gd name="T53" fmla="*/ 1687932 h 1386"/>
              <a:gd name="T54" fmla="*/ 1095170 w 1612"/>
              <a:gd name="T55" fmla="*/ 1695368 h 1386"/>
              <a:gd name="T56" fmla="*/ 1100126 w 1612"/>
              <a:gd name="T57" fmla="*/ 1697846 h 1386"/>
              <a:gd name="T58" fmla="*/ 1107559 w 1612"/>
              <a:gd name="T59" fmla="*/ 1702803 h 1386"/>
              <a:gd name="T60" fmla="*/ 1112514 w 1612"/>
              <a:gd name="T61" fmla="*/ 1705282 h 1386"/>
              <a:gd name="T62" fmla="*/ 1132337 w 1612"/>
              <a:gd name="T63" fmla="*/ 1712718 h 1386"/>
              <a:gd name="T64" fmla="*/ 1637800 w 1612"/>
              <a:gd name="T65" fmla="*/ 1452464 h 1386"/>
              <a:gd name="T66" fmla="*/ 1642755 w 1612"/>
              <a:gd name="T67" fmla="*/ 1368191 h 1386"/>
              <a:gd name="T68" fmla="*/ 1603111 w 1612"/>
              <a:gd name="T69" fmla="*/ 1338448 h 1386"/>
              <a:gd name="T70" fmla="*/ 1526300 w 1612"/>
              <a:gd name="T71" fmla="*/ 1368191 h 1386"/>
              <a:gd name="T72" fmla="*/ 1461879 w 1612"/>
              <a:gd name="T73" fmla="*/ 1365713 h 1386"/>
              <a:gd name="T74" fmla="*/ 1429668 w 1612"/>
              <a:gd name="T75" fmla="*/ 1326055 h 1386"/>
              <a:gd name="T76" fmla="*/ 1439579 w 1612"/>
              <a:gd name="T77" fmla="*/ 1207082 h 1386"/>
              <a:gd name="T78" fmla="*/ 1491612 w 1612"/>
              <a:gd name="T79" fmla="*/ 1117852 h 1386"/>
              <a:gd name="T80" fmla="*/ 1588245 w 1612"/>
              <a:gd name="T81" fmla="*/ 1050930 h 1386"/>
              <a:gd name="T82" fmla="*/ 1640277 w 1612"/>
              <a:gd name="T83" fmla="*/ 1058365 h 1386"/>
              <a:gd name="T84" fmla="*/ 1672488 w 1612"/>
              <a:gd name="T85" fmla="*/ 1115373 h 1386"/>
              <a:gd name="T86" fmla="*/ 1687355 w 1612"/>
              <a:gd name="T87" fmla="*/ 1194689 h 1386"/>
              <a:gd name="T88" fmla="*/ 1731955 w 1612"/>
              <a:gd name="T89" fmla="*/ 1214518 h 1386"/>
              <a:gd name="T90" fmla="*/ 1979731 w 1612"/>
              <a:gd name="T91" fmla="*/ 862555 h 1386"/>
              <a:gd name="T92" fmla="*/ 1774077 w 1612"/>
              <a:gd name="T93" fmla="*/ 473414 h 1386"/>
              <a:gd name="T94" fmla="*/ 1791421 w 1612"/>
              <a:gd name="T95" fmla="*/ 423842 h 1386"/>
              <a:gd name="T96" fmla="*/ 1858320 w 1612"/>
              <a:gd name="T97" fmla="*/ 421363 h 1386"/>
              <a:gd name="T98" fmla="*/ 1935131 w 1612"/>
              <a:gd name="T99" fmla="*/ 451107 h 1386"/>
              <a:gd name="T100" fmla="*/ 1977253 w 1612"/>
              <a:gd name="T101" fmla="*/ 428799 h 1386"/>
              <a:gd name="T102" fmla="*/ 1997075 w 1612"/>
              <a:gd name="T103" fmla="*/ 366834 h 1386"/>
              <a:gd name="T104" fmla="*/ 1959909 w 1612"/>
              <a:gd name="T105" fmla="*/ 245382 h 1386"/>
              <a:gd name="T106" fmla="*/ 1858320 w 1612"/>
              <a:gd name="T107" fmla="*/ 143759 h 1386"/>
              <a:gd name="T108" fmla="*/ 1793899 w 1612"/>
              <a:gd name="T109" fmla="*/ 136323 h 1386"/>
              <a:gd name="T110" fmla="*/ 1754254 w 1612"/>
              <a:gd name="T111" fmla="*/ 171024 h 1386"/>
              <a:gd name="T112" fmla="*/ 1749299 w 1612"/>
              <a:gd name="T113" fmla="*/ 225553 h 1386"/>
              <a:gd name="T114" fmla="*/ 1724521 w 1612"/>
              <a:gd name="T115" fmla="*/ 289997 h 1386"/>
              <a:gd name="T116" fmla="*/ 1684877 w 1612"/>
              <a:gd name="T117" fmla="*/ 297433 h 1386"/>
              <a:gd name="T118" fmla="*/ 495552 w 1612"/>
              <a:gd name="T119" fmla="*/ 0 h 13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386">
                <a:moveTo>
                  <a:pt x="674" y="1382"/>
                </a:moveTo>
                <a:lnTo>
                  <a:pt x="674" y="1382"/>
                </a:lnTo>
                <a:lnTo>
                  <a:pt x="670" y="1382"/>
                </a:lnTo>
                <a:lnTo>
                  <a:pt x="694" y="1382"/>
                </a:lnTo>
                <a:lnTo>
                  <a:pt x="706" y="1378"/>
                </a:lnTo>
                <a:lnTo>
                  <a:pt x="708" y="1378"/>
                </a:lnTo>
                <a:lnTo>
                  <a:pt x="710" y="1376"/>
                </a:lnTo>
                <a:lnTo>
                  <a:pt x="712" y="1374"/>
                </a:lnTo>
                <a:lnTo>
                  <a:pt x="714" y="1374"/>
                </a:lnTo>
                <a:lnTo>
                  <a:pt x="716" y="1372"/>
                </a:lnTo>
                <a:lnTo>
                  <a:pt x="718" y="1372"/>
                </a:lnTo>
                <a:lnTo>
                  <a:pt x="720" y="1370"/>
                </a:lnTo>
                <a:lnTo>
                  <a:pt x="722" y="1368"/>
                </a:lnTo>
                <a:lnTo>
                  <a:pt x="724" y="1368"/>
                </a:lnTo>
                <a:lnTo>
                  <a:pt x="726" y="1366"/>
                </a:lnTo>
                <a:lnTo>
                  <a:pt x="730" y="1364"/>
                </a:lnTo>
                <a:lnTo>
                  <a:pt x="730" y="1362"/>
                </a:lnTo>
                <a:lnTo>
                  <a:pt x="732" y="1360"/>
                </a:lnTo>
                <a:lnTo>
                  <a:pt x="734" y="1360"/>
                </a:lnTo>
                <a:lnTo>
                  <a:pt x="734" y="1358"/>
                </a:lnTo>
                <a:lnTo>
                  <a:pt x="736" y="1356"/>
                </a:lnTo>
                <a:lnTo>
                  <a:pt x="736" y="1354"/>
                </a:lnTo>
                <a:lnTo>
                  <a:pt x="738" y="1354"/>
                </a:lnTo>
                <a:lnTo>
                  <a:pt x="738" y="1352"/>
                </a:lnTo>
                <a:lnTo>
                  <a:pt x="740" y="1350"/>
                </a:lnTo>
                <a:lnTo>
                  <a:pt x="740" y="1348"/>
                </a:lnTo>
                <a:lnTo>
                  <a:pt x="740" y="1346"/>
                </a:lnTo>
                <a:lnTo>
                  <a:pt x="740" y="1342"/>
                </a:lnTo>
                <a:lnTo>
                  <a:pt x="740" y="1330"/>
                </a:lnTo>
                <a:lnTo>
                  <a:pt x="736" y="1320"/>
                </a:lnTo>
                <a:lnTo>
                  <a:pt x="734" y="1312"/>
                </a:lnTo>
                <a:lnTo>
                  <a:pt x="728" y="1306"/>
                </a:lnTo>
                <a:lnTo>
                  <a:pt x="716" y="1296"/>
                </a:lnTo>
                <a:lnTo>
                  <a:pt x="700" y="1286"/>
                </a:lnTo>
                <a:lnTo>
                  <a:pt x="686" y="1278"/>
                </a:lnTo>
                <a:lnTo>
                  <a:pt x="674" y="1268"/>
                </a:lnTo>
                <a:lnTo>
                  <a:pt x="668" y="1262"/>
                </a:lnTo>
                <a:lnTo>
                  <a:pt x="664" y="1254"/>
                </a:lnTo>
                <a:lnTo>
                  <a:pt x="662" y="1244"/>
                </a:lnTo>
                <a:lnTo>
                  <a:pt x="660" y="1232"/>
                </a:lnTo>
                <a:lnTo>
                  <a:pt x="662" y="1222"/>
                </a:lnTo>
                <a:lnTo>
                  <a:pt x="664" y="1212"/>
                </a:lnTo>
                <a:lnTo>
                  <a:pt x="670" y="1202"/>
                </a:lnTo>
                <a:lnTo>
                  <a:pt x="676" y="1194"/>
                </a:lnTo>
                <a:lnTo>
                  <a:pt x="684" y="1186"/>
                </a:lnTo>
                <a:lnTo>
                  <a:pt x="694" y="1178"/>
                </a:lnTo>
                <a:lnTo>
                  <a:pt x="714" y="1166"/>
                </a:lnTo>
                <a:lnTo>
                  <a:pt x="738" y="1158"/>
                </a:lnTo>
                <a:lnTo>
                  <a:pt x="762" y="1152"/>
                </a:lnTo>
                <a:lnTo>
                  <a:pt x="786" y="1150"/>
                </a:lnTo>
                <a:lnTo>
                  <a:pt x="804" y="1148"/>
                </a:lnTo>
                <a:lnTo>
                  <a:pt x="824" y="1150"/>
                </a:lnTo>
                <a:lnTo>
                  <a:pt x="846" y="1152"/>
                </a:lnTo>
                <a:lnTo>
                  <a:pt x="870" y="1158"/>
                </a:lnTo>
                <a:lnTo>
                  <a:pt x="894" y="1166"/>
                </a:lnTo>
                <a:lnTo>
                  <a:pt x="916" y="1178"/>
                </a:lnTo>
                <a:lnTo>
                  <a:pt x="924" y="1186"/>
                </a:lnTo>
                <a:lnTo>
                  <a:pt x="932" y="1194"/>
                </a:lnTo>
                <a:lnTo>
                  <a:pt x="940" y="1202"/>
                </a:lnTo>
                <a:lnTo>
                  <a:pt x="944" y="1212"/>
                </a:lnTo>
                <a:lnTo>
                  <a:pt x="948" y="1222"/>
                </a:lnTo>
                <a:lnTo>
                  <a:pt x="948" y="1232"/>
                </a:lnTo>
                <a:lnTo>
                  <a:pt x="948" y="1244"/>
                </a:lnTo>
                <a:lnTo>
                  <a:pt x="944" y="1254"/>
                </a:lnTo>
                <a:lnTo>
                  <a:pt x="940" y="1262"/>
                </a:lnTo>
                <a:lnTo>
                  <a:pt x="936" y="1268"/>
                </a:lnTo>
                <a:lnTo>
                  <a:pt x="922" y="1278"/>
                </a:lnTo>
                <a:lnTo>
                  <a:pt x="908" y="1286"/>
                </a:lnTo>
                <a:lnTo>
                  <a:pt x="894" y="1296"/>
                </a:lnTo>
                <a:lnTo>
                  <a:pt x="880" y="1306"/>
                </a:lnTo>
                <a:lnTo>
                  <a:pt x="876" y="1312"/>
                </a:lnTo>
                <a:lnTo>
                  <a:pt x="872" y="1320"/>
                </a:lnTo>
                <a:lnTo>
                  <a:pt x="870" y="1330"/>
                </a:lnTo>
                <a:lnTo>
                  <a:pt x="868" y="1342"/>
                </a:lnTo>
                <a:lnTo>
                  <a:pt x="868" y="1346"/>
                </a:lnTo>
                <a:lnTo>
                  <a:pt x="868" y="1348"/>
                </a:lnTo>
                <a:lnTo>
                  <a:pt x="870" y="1350"/>
                </a:lnTo>
                <a:lnTo>
                  <a:pt x="870" y="1352"/>
                </a:lnTo>
                <a:lnTo>
                  <a:pt x="872" y="1354"/>
                </a:lnTo>
                <a:lnTo>
                  <a:pt x="874" y="1356"/>
                </a:lnTo>
                <a:lnTo>
                  <a:pt x="874" y="1358"/>
                </a:lnTo>
                <a:lnTo>
                  <a:pt x="876" y="1360"/>
                </a:lnTo>
                <a:lnTo>
                  <a:pt x="878" y="1362"/>
                </a:lnTo>
                <a:lnTo>
                  <a:pt x="880" y="1364"/>
                </a:lnTo>
                <a:lnTo>
                  <a:pt x="882" y="1366"/>
                </a:lnTo>
                <a:lnTo>
                  <a:pt x="884" y="1368"/>
                </a:lnTo>
                <a:lnTo>
                  <a:pt x="886" y="1368"/>
                </a:lnTo>
                <a:lnTo>
                  <a:pt x="888" y="1370"/>
                </a:lnTo>
                <a:lnTo>
                  <a:pt x="890" y="1372"/>
                </a:lnTo>
                <a:lnTo>
                  <a:pt x="892" y="1372"/>
                </a:lnTo>
                <a:lnTo>
                  <a:pt x="894" y="1374"/>
                </a:lnTo>
                <a:lnTo>
                  <a:pt x="896" y="1374"/>
                </a:lnTo>
                <a:lnTo>
                  <a:pt x="898" y="1376"/>
                </a:lnTo>
                <a:lnTo>
                  <a:pt x="902" y="1378"/>
                </a:lnTo>
                <a:lnTo>
                  <a:pt x="914" y="1382"/>
                </a:lnTo>
                <a:lnTo>
                  <a:pt x="940" y="1382"/>
                </a:lnTo>
                <a:lnTo>
                  <a:pt x="934" y="1382"/>
                </a:lnTo>
                <a:lnTo>
                  <a:pt x="1198" y="1386"/>
                </a:lnTo>
                <a:lnTo>
                  <a:pt x="1322" y="1172"/>
                </a:lnTo>
                <a:lnTo>
                  <a:pt x="1326" y="1150"/>
                </a:lnTo>
                <a:lnTo>
                  <a:pt x="1330" y="1126"/>
                </a:lnTo>
                <a:lnTo>
                  <a:pt x="1328" y="1114"/>
                </a:lnTo>
                <a:lnTo>
                  <a:pt x="1326" y="1104"/>
                </a:lnTo>
                <a:lnTo>
                  <a:pt x="1322" y="1094"/>
                </a:lnTo>
                <a:lnTo>
                  <a:pt x="1316" y="1088"/>
                </a:lnTo>
                <a:lnTo>
                  <a:pt x="1304" y="1084"/>
                </a:lnTo>
                <a:lnTo>
                  <a:pt x="1294" y="1080"/>
                </a:lnTo>
                <a:lnTo>
                  <a:pt x="1286" y="1080"/>
                </a:lnTo>
                <a:lnTo>
                  <a:pt x="1278" y="1082"/>
                </a:lnTo>
                <a:lnTo>
                  <a:pt x="1262" y="1086"/>
                </a:lnTo>
                <a:lnTo>
                  <a:pt x="1248" y="1096"/>
                </a:lnTo>
                <a:lnTo>
                  <a:pt x="1232" y="1104"/>
                </a:lnTo>
                <a:lnTo>
                  <a:pt x="1218" y="1110"/>
                </a:lnTo>
                <a:lnTo>
                  <a:pt x="1208" y="1110"/>
                </a:lnTo>
                <a:lnTo>
                  <a:pt x="1200" y="1110"/>
                </a:lnTo>
                <a:lnTo>
                  <a:pt x="1190" y="1108"/>
                </a:lnTo>
                <a:lnTo>
                  <a:pt x="1180" y="1102"/>
                </a:lnTo>
                <a:lnTo>
                  <a:pt x="1170" y="1096"/>
                </a:lnTo>
                <a:lnTo>
                  <a:pt x="1164" y="1088"/>
                </a:lnTo>
                <a:lnTo>
                  <a:pt x="1158" y="1080"/>
                </a:lnTo>
                <a:lnTo>
                  <a:pt x="1154" y="1070"/>
                </a:lnTo>
                <a:lnTo>
                  <a:pt x="1152" y="1060"/>
                </a:lnTo>
                <a:lnTo>
                  <a:pt x="1150" y="1048"/>
                </a:lnTo>
                <a:lnTo>
                  <a:pt x="1150" y="1024"/>
                </a:lnTo>
                <a:lnTo>
                  <a:pt x="1154" y="998"/>
                </a:lnTo>
                <a:lnTo>
                  <a:pt x="1162" y="974"/>
                </a:lnTo>
                <a:lnTo>
                  <a:pt x="1170" y="954"/>
                </a:lnTo>
                <a:lnTo>
                  <a:pt x="1180" y="936"/>
                </a:lnTo>
                <a:lnTo>
                  <a:pt x="1190" y="920"/>
                </a:lnTo>
                <a:lnTo>
                  <a:pt x="1204" y="902"/>
                </a:lnTo>
                <a:lnTo>
                  <a:pt x="1220" y="884"/>
                </a:lnTo>
                <a:lnTo>
                  <a:pt x="1240" y="868"/>
                </a:lnTo>
                <a:lnTo>
                  <a:pt x="1260" y="856"/>
                </a:lnTo>
                <a:lnTo>
                  <a:pt x="1272" y="850"/>
                </a:lnTo>
                <a:lnTo>
                  <a:pt x="1282" y="848"/>
                </a:lnTo>
                <a:lnTo>
                  <a:pt x="1292" y="846"/>
                </a:lnTo>
                <a:lnTo>
                  <a:pt x="1304" y="846"/>
                </a:lnTo>
                <a:lnTo>
                  <a:pt x="1314" y="848"/>
                </a:lnTo>
                <a:lnTo>
                  <a:pt x="1324" y="854"/>
                </a:lnTo>
                <a:lnTo>
                  <a:pt x="1334" y="860"/>
                </a:lnTo>
                <a:lnTo>
                  <a:pt x="1340" y="868"/>
                </a:lnTo>
                <a:lnTo>
                  <a:pt x="1346" y="874"/>
                </a:lnTo>
                <a:lnTo>
                  <a:pt x="1348" y="882"/>
                </a:lnTo>
                <a:lnTo>
                  <a:pt x="1350" y="900"/>
                </a:lnTo>
                <a:lnTo>
                  <a:pt x="1350" y="916"/>
                </a:lnTo>
                <a:lnTo>
                  <a:pt x="1350" y="932"/>
                </a:lnTo>
                <a:lnTo>
                  <a:pt x="1354" y="948"/>
                </a:lnTo>
                <a:lnTo>
                  <a:pt x="1358" y="956"/>
                </a:lnTo>
                <a:lnTo>
                  <a:pt x="1362" y="964"/>
                </a:lnTo>
                <a:lnTo>
                  <a:pt x="1370" y="972"/>
                </a:lnTo>
                <a:lnTo>
                  <a:pt x="1380" y="978"/>
                </a:lnTo>
                <a:lnTo>
                  <a:pt x="1388" y="980"/>
                </a:lnTo>
                <a:lnTo>
                  <a:pt x="1398" y="980"/>
                </a:lnTo>
                <a:lnTo>
                  <a:pt x="1408" y="976"/>
                </a:lnTo>
                <a:lnTo>
                  <a:pt x="1418" y="972"/>
                </a:lnTo>
                <a:lnTo>
                  <a:pt x="1438" y="958"/>
                </a:lnTo>
                <a:lnTo>
                  <a:pt x="1456" y="942"/>
                </a:lnTo>
                <a:lnTo>
                  <a:pt x="1598" y="696"/>
                </a:lnTo>
                <a:lnTo>
                  <a:pt x="1436" y="418"/>
                </a:lnTo>
                <a:lnTo>
                  <a:pt x="1434" y="400"/>
                </a:lnTo>
                <a:lnTo>
                  <a:pt x="1432" y="382"/>
                </a:lnTo>
                <a:lnTo>
                  <a:pt x="1432" y="370"/>
                </a:lnTo>
                <a:lnTo>
                  <a:pt x="1434" y="358"/>
                </a:lnTo>
                <a:lnTo>
                  <a:pt x="1440" y="348"/>
                </a:lnTo>
                <a:lnTo>
                  <a:pt x="1446" y="342"/>
                </a:lnTo>
                <a:lnTo>
                  <a:pt x="1456" y="338"/>
                </a:lnTo>
                <a:lnTo>
                  <a:pt x="1466" y="334"/>
                </a:lnTo>
                <a:lnTo>
                  <a:pt x="1476" y="334"/>
                </a:lnTo>
                <a:lnTo>
                  <a:pt x="1484" y="334"/>
                </a:lnTo>
                <a:lnTo>
                  <a:pt x="1500" y="340"/>
                </a:lnTo>
                <a:lnTo>
                  <a:pt x="1514" y="348"/>
                </a:lnTo>
                <a:lnTo>
                  <a:pt x="1528" y="358"/>
                </a:lnTo>
                <a:lnTo>
                  <a:pt x="1544" y="364"/>
                </a:lnTo>
                <a:lnTo>
                  <a:pt x="1552" y="364"/>
                </a:lnTo>
                <a:lnTo>
                  <a:pt x="1562" y="364"/>
                </a:lnTo>
                <a:lnTo>
                  <a:pt x="1572" y="362"/>
                </a:lnTo>
                <a:lnTo>
                  <a:pt x="1582" y="356"/>
                </a:lnTo>
                <a:lnTo>
                  <a:pt x="1590" y="352"/>
                </a:lnTo>
                <a:lnTo>
                  <a:pt x="1596" y="346"/>
                </a:lnTo>
                <a:lnTo>
                  <a:pt x="1600" y="340"/>
                </a:lnTo>
                <a:lnTo>
                  <a:pt x="1604" y="332"/>
                </a:lnTo>
                <a:lnTo>
                  <a:pt x="1610" y="316"/>
                </a:lnTo>
                <a:lnTo>
                  <a:pt x="1612" y="296"/>
                </a:lnTo>
                <a:lnTo>
                  <a:pt x="1608" y="268"/>
                </a:lnTo>
                <a:lnTo>
                  <a:pt x="1602" y="242"/>
                </a:lnTo>
                <a:lnTo>
                  <a:pt x="1592" y="218"/>
                </a:lnTo>
                <a:lnTo>
                  <a:pt x="1582" y="198"/>
                </a:lnTo>
                <a:lnTo>
                  <a:pt x="1572" y="182"/>
                </a:lnTo>
                <a:lnTo>
                  <a:pt x="1558" y="164"/>
                </a:lnTo>
                <a:lnTo>
                  <a:pt x="1542" y="146"/>
                </a:lnTo>
                <a:lnTo>
                  <a:pt x="1522" y="130"/>
                </a:lnTo>
                <a:lnTo>
                  <a:pt x="1500" y="116"/>
                </a:lnTo>
                <a:lnTo>
                  <a:pt x="1490" y="112"/>
                </a:lnTo>
                <a:lnTo>
                  <a:pt x="1480" y="108"/>
                </a:lnTo>
                <a:lnTo>
                  <a:pt x="1468" y="108"/>
                </a:lnTo>
                <a:lnTo>
                  <a:pt x="1458" y="108"/>
                </a:lnTo>
                <a:lnTo>
                  <a:pt x="1448" y="110"/>
                </a:lnTo>
                <a:lnTo>
                  <a:pt x="1438" y="116"/>
                </a:lnTo>
                <a:lnTo>
                  <a:pt x="1430" y="120"/>
                </a:lnTo>
                <a:lnTo>
                  <a:pt x="1424" y="126"/>
                </a:lnTo>
                <a:lnTo>
                  <a:pt x="1416" y="138"/>
                </a:lnTo>
                <a:lnTo>
                  <a:pt x="1412" y="150"/>
                </a:lnTo>
                <a:lnTo>
                  <a:pt x="1410" y="164"/>
                </a:lnTo>
                <a:lnTo>
                  <a:pt x="1412" y="182"/>
                </a:lnTo>
                <a:lnTo>
                  <a:pt x="1410" y="198"/>
                </a:lnTo>
                <a:lnTo>
                  <a:pt x="1408" y="212"/>
                </a:lnTo>
                <a:lnTo>
                  <a:pt x="1404" y="220"/>
                </a:lnTo>
                <a:lnTo>
                  <a:pt x="1398" y="226"/>
                </a:lnTo>
                <a:lnTo>
                  <a:pt x="1392" y="234"/>
                </a:lnTo>
                <a:lnTo>
                  <a:pt x="1382" y="240"/>
                </a:lnTo>
                <a:lnTo>
                  <a:pt x="1376" y="242"/>
                </a:lnTo>
                <a:lnTo>
                  <a:pt x="1368" y="242"/>
                </a:lnTo>
                <a:lnTo>
                  <a:pt x="1360" y="240"/>
                </a:lnTo>
                <a:lnTo>
                  <a:pt x="1352" y="238"/>
                </a:lnTo>
                <a:lnTo>
                  <a:pt x="1334" y="228"/>
                </a:lnTo>
                <a:lnTo>
                  <a:pt x="1320" y="216"/>
                </a:lnTo>
                <a:lnTo>
                  <a:pt x="1198" y="0"/>
                </a:lnTo>
                <a:lnTo>
                  <a:pt x="400" y="0"/>
                </a:lnTo>
                <a:lnTo>
                  <a:pt x="0" y="694"/>
                </a:lnTo>
                <a:lnTo>
                  <a:pt x="398" y="1384"/>
                </a:lnTo>
                <a:lnTo>
                  <a:pt x="400" y="1382"/>
                </a:lnTo>
                <a:lnTo>
                  <a:pt x="674" y="1382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5064125" y="4071938"/>
            <a:ext cx="1981200" cy="1711325"/>
          </a:xfrm>
          <a:custGeom>
            <a:avLst/>
            <a:gdLst>
              <a:gd name="T0" fmla="*/ 1124331 w 1600"/>
              <a:gd name="T1" fmla="*/ 4953 h 1382"/>
              <a:gd name="T2" fmla="*/ 1104519 w 1600"/>
              <a:gd name="T3" fmla="*/ 12383 h 1382"/>
              <a:gd name="T4" fmla="*/ 1094613 w 1600"/>
              <a:gd name="T5" fmla="*/ 17336 h 1382"/>
              <a:gd name="T6" fmla="*/ 1084707 w 1600"/>
              <a:gd name="T7" fmla="*/ 22289 h 1382"/>
              <a:gd name="T8" fmla="*/ 1077278 w 1600"/>
              <a:gd name="T9" fmla="*/ 27243 h 1382"/>
              <a:gd name="T10" fmla="*/ 1067372 w 1600"/>
              <a:gd name="T11" fmla="*/ 34672 h 1382"/>
              <a:gd name="T12" fmla="*/ 1062419 w 1600"/>
              <a:gd name="T13" fmla="*/ 42102 h 1382"/>
              <a:gd name="T14" fmla="*/ 1059942 w 1600"/>
              <a:gd name="T15" fmla="*/ 49532 h 1382"/>
              <a:gd name="T16" fmla="*/ 1057466 w 1600"/>
              <a:gd name="T17" fmla="*/ 56962 h 1382"/>
              <a:gd name="T18" fmla="*/ 1059942 w 1600"/>
              <a:gd name="T19" fmla="*/ 71821 h 1382"/>
              <a:gd name="T20" fmla="*/ 1059942 w 1600"/>
              <a:gd name="T21" fmla="*/ 79251 h 1382"/>
              <a:gd name="T22" fmla="*/ 1072325 w 1600"/>
              <a:gd name="T23" fmla="*/ 101540 h 1382"/>
              <a:gd name="T24" fmla="*/ 1121855 w 1600"/>
              <a:gd name="T25" fmla="*/ 136213 h 1382"/>
              <a:gd name="T26" fmla="*/ 1131761 w 1600"/>
              <a:gd name="T27" fmla="*/ 141166 h 1382"/>
              <a:gd name="T28" fmla="*/ 1144143 w 1600"/>
              <a:gd name="T29" fmla="*/ 153549 h 1382"/>
              <a:gd name="T30" fmla="*/ 1149096 w 1600"/>
              <a:gd name="T31" fmla="*/ 160978 h 1382"/>
              <a:gd name="T32" fmla="*/ 1156526 w 1600"/>
              <a:gd name="T33" fmla="*/ 180791 h 1382"/>
              <a:gd name="T34" fmla="*/ 1156526 w 1600"/>
              <a:gd name="T35" fmla="*/ 193174 h 1382"/>
              <a:gd name="T36" fmla="*/ 1126808 w 1600"/>
              <a:gd name="T37" fmla="*/ 252612 h 1382"/>
              <a:gd name="T38" fmla="*/ 978218 w 1600"/>
              <a:gd name="T39" fmla="*/ 297191 h 1382"/>
              <a:gd name="T40" fmla="*/ 842010 w 1600"/>
              <a:gd name="T41" fmla="*/ 260042 h 1382"/>
              <a:gd name="T42" fmla="*/ 799910 w 1600"/>
              <a:gd name="T43" fmla="*/ 193174 h 1382"/>
              <a:gd name="T44" fmla="*/ 802386 w 1600"/>
              <a:gd name="T45" fmla="*/ 183268 h 1382"/>
              <a:gd name="T46" fmla="*/ 804863 w 1600"/>
              <a:gd name="T47" fmla="*/ 170885 h 1382"/>
              <a:gd name="T48" fmla="*/ 812292 w 1600"/>
              <a:gd name="T49" fmla="*/ 153549 h 1382"/>
              <a:gd name="T50" fmla="*/ 819722 w 1600"/>
              <a:gd name="T51" fmla="*/ 146119 h 1382"/>
              <a:gd name="T52" fmla="*/ 832104 w 1600"/>
              <a:gd name="T53" fmla="*/ 136213 h 1382"/>
              <a:gd name="T54" fmla="*/ 869252 w 1600"/>
              <a:gd name="T55" fmla="*/ 113923 h 1382"/>
              <a:gd name="T56" fmla="*/ 896493 w 1600"/>
              <a:gd name="T57" fmla="*/ 79251 h 1382"/>
              <a:gd name="T58" fmla="*/ 898970 w 1600"/>
              <a:gd name="T59" fmla="*/ 71821 h 1382"/>
              <a:gd name="T60" fmla="*/ 898970 w 1600"/>
              <a:gd name="T61" fmla="*/ 56962 h 1382"/>
              <a:gd name="T62" fmla="*/ 898970 w 1600"/>
              <a:gd name="T63" fmla="*/ 49532 h 1382"/>
              <a:gd name="T64" fmla="*/ 894017 w 1600"/>
              <a:gd name="T65" fmla="*/ 42102 h 1382"/>
              <a:gd name="T66" fmla="*/ 889064 w 1600"/>
              <a:gd name="T67" fmla="*/ 34672 h 1382"/>
              <a:gd name="T68" fmla="*/ 879158 w 1600"/>
              <a:gd name="T69" fmla="*/ 27243 h 1382"/>
              <a:gd name="T70" fmla="*/ 871728 w 1600"/>
              <a:gd name="T71" fmla="*/ 22289 h 1382"/>
              <a:gd name="T72" fmla="*/ 861822 w 1600"/>
              <a:gd name="T73" fmla="*/ 17336 h 1382"/>
              <a:gd name="T74" fmla="*/ 851916 w 1600"/>
              <a:gd name="T75" fmla="*/ 12383 h 1382"/>
              <a:gd name="T76" fmla="*/ 834581 w 1600"/>
              <a:gd name="T77" fmla="*/ 4953 h 1382"/>
              <a:gd name="T78" fmla="*/ 497777 w 1600"/>
              <a:gd name="T79" fmla="*/ 2477 h 1382"/>
              <a:gd name="T80" fmla="*/ 324422 w 1600"/>
              <a:gd name="T81" fmla="*/ 371489 h 1382"/>
              <a:gd name="T82" fmla="*/ 373952 w 1600"/>
              <a:gd name="T83" fmla="*/ 398731 h 1382"/>
              <a:gd name="T84" fmla="*/ 470535 w 1600"/>
              <a:gd name="T85" fmla="*/ 361582 h 1382"/>
              <a:gd name="T86" fmla="*/ 525018 w 1600"/>
              <a:gd name="T87" fmla="*/ 388825 h 1382"/>
              <a:gd name="T88" fmla="*/ 537401 w 1600"/>
              <a:gd name="T89" fmla="*/ 500272 h 1382"/>
              <a:gd name="T90" fmla="*/ 475488 w 1600"/>
              <a:gd name="T91" fmla="*/ 619148 h 1382"/>
              <a:gd name="T92" fmla="*/ 366522 w 1600"/>
              <a:gd name="T93" fmla="*/ 688493 h 1382"/>
              <a:gd name="T94" fmla="*/ 307086 w 1600"/>
              <a:gd name="T95" fmla="*/ 661250 h 1382"/>
              <a:gd name="T96" fmla="*/ 289751 w 1600"/>
              <a:gd name="T97" fmla="*/ 562186 h 1382"/>
              <a:gd name="T98" fmla="*/ 250127 w 1600"/>
              <a:gd name="T99" fmla="*/ 522561 h 1382"/>
              <a:gd name="T100" fmla="*/ 4953 w 1600"/>
              <a:gd name="T101" fmla="*/ 854424 h 1382"/>
              <a:gd name="T102" fmla="*/ 180785 w 1600"/>
              <a:gd name="T103" fmla="*/ 1151615 h 1382"/>
              <a:gd name="T104" fmla="*/ 245174 w 1600"/>
              <a:gd name="T105" fmla="*/ 1181334 h 1382"/>
              <a:gd name="T106" fmla="*/ 282321 w 1600"/>
              <a:gd name="T107" fmla="*/ 1141709 h 1382"/>
              <a:gd name="T108" fmla="*/ 299657 w 1600"/>
              <a:gd name="T109" fmla="*/ 1042645 h 1382"/>
              <a:gd name="T110" fmla="*/ 354140 w 1600"/>
              <a:gd name="T111" fmla="*/ 1015403 h 1382"/>
              <a:gd name="T112" fmla="*/ 460629 w 1600"/>
              <a:gd name="T113" fmla="*/ 1072364 h 1382"/>
              <a:gd name="T114" fmla="*/ 525018 w 1600"/>
              <a:gd name="T115" fmla="*/ 1173905 h 1382"/>
              <a:gd name="T116" fmla="*/ 529971 w 1600"/>
              <a:gd name="T117" fmla="*/ 1305164 h 1382"/>
              <a:gd name="T118" fmla="*/ 465582 w 1600"/>
              <a:gd name="T119" fmla="*/ 1342313 h 1382"/>
              <a:gd name="T120" fmla="*/ 381381 w 1600"/>
              <a:gd name="T121" fmla="*/ 1307641 h 1382"/>
              <a:gd name="T122" fmla="*/ 326898 w 1600"/>
              <a:gd name="T123" fmla="*/ 1322500 h 1382"/>
              <a:gd name="T124" fmla="*/ 497777 w 1600"/>
              <a:gd name="T125" fmla="*/ 1711325 h 13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00" h="1382">
                <a:moveTo>
                  <a:pt x="1200" y="2"/>
                </a:moveTo>
                <a:lnTo>
                  <a:pt x="912" y="2"/>
                </a:lnTo>
                <a:lnTo>
                  <a:pt x="908" y="4"/>
                </a:lnTo>
                <a:lnTo>
                  <a:pt x="906" y="4"/>
                </a:lnTo>
                <a:lnTo>
                  <a:pt x="894" y="8"/>
                </a:lnTo>
                <a:lnTo>
                  <a:pt x="892" y="10"/>
                </a:lnTo>
                <a:lnTo>
                  <a:pt x="890" y="10"/>
                </a:lnTo>
                <a:lnTo>
                  <a:pt x="886" y="12"/>
                </a:lnTo>
                <a:lnTo>
                  <a:pt x="884" y="14"/>
                </a:lnTo>
                <a:lnTo>
                  <a:pt x="882" y="14"/>
                </a:lnTo>
                <a:lnTo>
                  <a:pt x="880" y="16"/>
                </a:lnTo>
                <a:lnTo>
                  <a:pt x="876" y="18"/>
                </a:lnTo>
                <a:lnTo>
                  <a:pt x="874" y="18"/>
                </a:lnTo>
                <a:lnTo>
                  <a:pt x="870" y="22"/>
                </a:lnTo>
                <a:lnTo>
                  <a:pt x="866" y="26"/>
                </a:lnTo>
                <a:lnTo>
                  <a:pt x="864" y="26"/>
                </a:lnTo>
                <a:lnTo>
                  <a:pt x="862" y="28"/>
                </a:lnTo>
                <a:lnTo>
                  <a:pt x="862" y="30"/>
                </a:lnTo>
                <a:lnTo>
                  <a:pt x="860" y="32"/>
                </a:lnTo>
                <a:lnTo>
                  <a:pt x="858" y="34"/>
                </a:lnTo>
                <a:lnTo>
                  <a:pt x="856" y="36"/>
                </a:lnTo>
                <a:lnTo>
                  <a:pt x="856" y="38"/>
                </a:lnTo>
                <a:lnTo>
                  <a:pt x="856" y="40"/>
                </a:lnTo>
                <a:lnTo>
                  <a:pt x="854" y="42"/>
                </a:lnTo>
                <a:lnTo>
                  <a:pt x="854" y="46"/>
                </a:lnTo>
                <a:lnTo>
                  <a:pt x="854" y="52"/>
                </a:lnTo>
                <a:lnTo>
                  <a:pt x="854" y="54"/>
                </a:lnTo>
                <a:lnTo>
                  <a:pt x="856" y="58"/>
                </a:lnTo>
                <a:lnTo>
                  <a:pt x="856" y="60"/>
                </a:lnTo>
                <a:lnTo>
                  <a:pt x="856" y="64"/>
                </a:lnTo>
                <a:lnTo>
                  <a:pt x="858" y="70"/>
                </a:lnTo>
                <a:lnTo>
                  <a:pt x="862" y="76"/>
                </a:lnTo>
                <a:lnTo>
                  <a:pt x="866" y="82"/>
                </a:lnTo>
                <a:lnTo>
                  <a:pt x="878" y="92"/>
                </a:lnTo>
                <a:lnTo>
                  <a:pt x="890" y="100"/>
                </a:lnTo>
                <a:lnTo>
                  <a:pt x="904" y="108"/>
                </a:lnTo>
                <a:lnTo>
                  <a:pt x="906" y="110"/>
                </a:lnTo>
                <a:lnTo>
                  <a:pt x="908" y="110"/>
                </a:lnTo>
                <a:lnTo>
                  <a:pt x="912" y="114"/>
                </a:lnTo>
                <a:lnTo>
                  <a:pt x="914" y="114"/>
                </a:lnTo>
                <a:lnTo>
                  <a:pt x="918" y="118"/>
                </a:lnTo>
                <a:lnTo>
                  <a:pt x="920" y="120"/>
                </a:lnTo>
                <a:lnTo>
                  <a:pt x="924" y="124"/>
                </a:lnTo>
                <a:lnTo>
                  <a:pt x="928" y="130"/>
                </a:lnTo>
                <a:lnTo>
                  <a:pt x="930" y="138"/>
                </a:lnTo>
                <a:lnTo>
                  <a:pt x="932" y="138"/>
                </a:lnTo>
                <a:lnTo>
                  <a:pt x="934" y="146"/>
                </a:lnTo>
                <a:lnTo>
                  <a:pt x="934" y="148"/>
                </a:lnTo>
                <a:lnTo>
                  <a:pt x="934" y="156"/>
                </a:lnTo>
                <a:lnTo>
                  <a:pt x="934" y="168"/>
                </a:lnTo>
                <a:lnTo>
                  <a:pt x="930" y="178"/>
                </a:lnTo>
                <a:lnTo>
                  <a:pt x="926" y="188"/>
                </a:lnTo>
                <a:lnTo>
                  <a:pt x="918" y="196"/>
                </a:lnTo>
                <a:lnTo>
                  <a:pt x="910" y="204"/>
                </a:lnTo>
                <a:lnTo>
                  <a:pt x="902" y="210"/>
                </a:lnTo>
                <a:lnTo>
                  <a:pt x="880" y="222"/>
                </a:lnTo>
                <a:lnTo>
                  <a:pt x="856" y="230"/>
                </a:lnTo>
                <a:lnTo>
                  <a:pt x="832" y="236"/>
                </a:lnTo>
                <a:lnTo>
                  <a:pt x="810" y="240"/>
                </a:lnTo>
                <a:lnTo>
                  <a:pt x="790" y="240"/>
                </a:lnTo>
                <a:lnTo>
                  <a:pt x="770" y="240"/>
                </a:lnTo>
                <a:lnTo>
                  <a:pt x="748" y="236"/>
                </a:lnTo>
                <a:lnTo>
                  <a:pt x="724" y="230"/>
                </a:lnTo>
                <a:lnTo>
                  <a:pt x="700" y="222"/>
                </a:lnTo>
                <a:lnTo>
                  <a:pt x="680" y="210"/>
                </a:lnTo>
                <a:lnTo>
                  <a:pt x="670" y="204"/>
                </a:lnTo>
                <a:lnTo>
                  <a:pt x="662" y="196"/>
                </a:lnTo>
                <a:lnTo>
                  <a:pt x="656" y="188"/>
                </a:lnTo>
                <a:lnTo>
                  <a:pt x="650" y="178"/>
                </a:lnTo>
                <a:lnTo>
                  <a:pt x="648" y="168"/>
                </a:lnTo>
                <a:lnTo>
                  <a:pt x="646" y="156"/>
                </a:lnTo>
                <a:lnTo>
                  <a:pt x="648" y="148"/>
                </a:lnTo>
                <a:lnTo>
                  <a:pt x="648" y="146"/>
                </a:lnTo>
                <a:lnTo>
                  <a:pt x="650" y="138"/>
                </a:lnTo>
                <a:lnTo>
                  <a:pt x="652" y="130"/>
                </a:lnTo>
                <a:lnTo>
                  <a:pt x="656" y="124"/>
                </a:lnTo>
                <a:lnTo>
                  <a:pt x="660" y="120"/>
                </a:lnTo>
                <a:lnTo>
                  <a:pt x="662" y="118"/>
                </a:lnTo>
                <a:lnTo>
                  <a:pt x="666" y="114"/>
                </a:lnTo>
                <a:lnTo>
                  <a:pt x="668" y="114"/>
                </a:lnTo>
                <a:lnTo>
                  <a:pt x="672" y="110"/>
                </a:lnTo>
                <a:lnTo>
                  <a:pt x="674" y="110"/>
                </a:lnTo>
                <a:lnTo>
                  <a:pt x="676" y="108"/>
                </a:lnTo>
                <a:lnTo>
                  <a:pt x="690" y="100"/>
                </a:lnTo>
                <a:lnTo>
                  <a:pt x="702" y="92"/>
                </a:lnTo>
                <a:lnTo>
                  <a:pt x="714" y="82"/>
                </a:lnTo>
                <a:lnTo>
                  <a:pt x="718" y="76"/>
                </a:lnTo>
                <a:lnTo>
                  <a:pt x="722" y="70"/>
                </a:lnTo>
                <a:lnTo>
                  <a:pt x="724" y="64"/>
                </a:lnTo>
                <a:lnTo>
                  <a:pt x="724" y="60"/>
                </a:lnTo>
                <a:lnTo>
                  <a:pt x="726" y="58"/>
                </a:lnTo>
                <a:lnTo>
                  <a:pt x="726" y="54"/>
                </a:lnTo>
                <a:lnTo>
                  <a:pt x="726" y="52"/>
                </a:lnTo>
                <a:lnTo>
                  <a:pt x="726" y="46"/>
                </a:lnTo>
                <a:lnTo>
                  <a:pt x="726" y="42"/>
                </a:lnTo>
                <a:lnTo>
                  <a:pt x="726" y="40"/>
                </a:lnTo>
                <a:lnTo>
                  <a:pt x="724" y="38"/>
                </a:lnTo>
                <a:lnTo>
                  <a:pt x="724" y="36"/>
                </a:lnTo>
                <a:lnTo>
                  <a:pt x="722" y="34"/>
                </a:lnTo>
                <a:lnTo>
                  <a:pt x="722" y="32"/>
                </a:lnTo>
                <a:lnTo>
                  <a:pt x="720" y="30"/>
                </a:lnTo>
                <a:lnTo>
                  <a:pt x="718" y="28"/>
                </a:lnTo>
                <a:lnTo>
                  <a:pt x="716" y="26"/>
                </a:lnTo>
                <a:lnTo>
                  <a:pt x="714" y="26"/>
                </a:lnTo>
                <a:lnTo>
                  <a:pt x="710" y="22"/>
                </a:lnTo>
                <a:lnTo>
                  <a:pt x="706" y="18"/>
                </a:lnTo>
                <a:lnTo>
                  <a:pt x="704" y="18"/>
                </a:lnTo>
                <a:lnTo>
                  <a:pt x="702" y="16"/>
                </a:lnTo>
                <a:lnTo>
                  <a:pt x="700" y="14"/>
                </a:lnTo>
                <a:lnTo>
                  <a:pt x="696" y="14"/>
                </a:lnTo>
                <a:lnTo>
                  <a:pt x="694" y="12"/>
                </a:lnTo>
                <a:lnTo>
                  <a:pt x="692" y="10"/>
                </a:lnTo>
                <a:lnTo>
                  <a:pt x="688" y="10"/>
                </a:lnTo>
                <a:lnTo>
                  <a:pt x="686" y="8"/>
                </a:lnTo>
                <a:lnTo>
                  <a:pt x="674" y="4"/>
                </a:lnTo>
                <a:lnTo>
                  <a:pt x="668" y="2"/>
                </a:lnTo>
                <a:lnTo>
                  <a:pt x="402" y="2"/>
                </a:lnTo>
                <a:lnTo>
                  <a:pt x="264" y="238"/>
                </a:lnTo>
                <a:lnTo>
                  <a:pt x="260" y="260"/>
                </a:lnTo>
                <a:lnTo>
                  <a:pt x="260" y="282"/>
                </a:lnTo>
                <a:lnTo>
                  <a:pt x="260" y="292"/>
                </a:lnTo>
                <a:lnTo>
                  <a:pt x="262" y="300"/>
                </a:lnTo>
                <a:lnTo>
                  <a:pt x="268" y="308"/>
                </a:lnTo>
                <a:lnTo>
                  <a:pt x="274" y="314"/>
                </a:lnTo>
                <a:lnTo>
                  <a:pt x="284" y="318"/>
                </a:lnTo>
                <a:lnTo>
                  <a:pt x="294" y="322"/>
                </a:lnTo>
                <a:lnTo>
                  <a:pt x="302" y="322"/>
                </a:lnTo>
                <a:lnTo>
                  <a:pt x="312" y="322"/>
                </a:lnTo>
                <a:lnTo>
                  <a:pt x="326" y="316"/>
                </a:lnTo>
                <a:lnTo>
                  <a:pt x="342" y="308"/>
                </a:lnTo>
                <a:lnTo>
                  <a:pt x="356" y="298"/>
                </a:lnTo>
                <a:lnTo>
                  <a:pt x="372" y="292"/>
                </a:lnTo>
                <a:lnTo>
                  <a:pt x="380" y="292"/>
                </a:lnTo>
                <a:lnTo>
                  <a:pt x="388" y="292"/>
                </a:lnTo>
                <a:lnTo>
                  <a:pt x="398" y="294"/>
                </a:lnTo>
                <a:lnTo>
                  <a:pt x="408" y="300"/>
                </a:lnTo>
                <a:lnTo>
                  <a:pt x="418" y="306"/>
                </a:lnTo>
                <a:lnTo>
                  <a:pt x="424" y="314"/>
                </a:lnTo>
                <a:lnTo>
                  <a:pt x="430" y="322"/>
                </a:lnTo>
                <a:lnTo>
                  <a:pt x="434" y="332"/>
                </a:lnTo>
                <a:lnTo>
                  <a:pt x="438" y="344"/>
                </a:lnTo>
                <a:lnTo>
                  <a:pt x="438" y="354"/>
                </a:lnTo>
                <a:lnTo>
                  <a:pt x="438" y="380"/>
                </a:lnTo>
                <a:lnTo>
                  <a:pt x="434" y="404"/>
                </a:lnTo>
                <a:lnTo>
                  <a:pt x="426" y="428"/>
                </a:lnTo>
                <a:lnTo>
                  <a:pt x="418" y="448"/>
                </a:lnTo>
                <a:lnTo>
                  <a:pt x="410" y="466"/>
                </a:lnTo>
                <a:lnTo>
                  <a:pt x="398" y="482"/>
                </a:lnTo>
                <a:lnTo>
                  <a:pt x="384" y="500"/>
                </a:lnTo>
                <a:lnTo>
                  <a:pt x="368" y="518"/>
                </a:lnTo>
                <a:lnTo>
                  <a:pt x="348" y="534"/>
                </a:lnTo>
                <a:lnTo>
                  <a:pt x="328" y="548"/>
                </a:lnTo>
                <a:lnTo>
                  <a:pt x="318" y="552"/>
                </a:lnTo>
                <a:lnTo>
                  <a:pt x="306" y="554"/>
                </a:lnTo>
                <a:lnTo>
                  <a:pt x="296" y="556"/>
                </a:lnTo>
                <a:lnTo>
                  <a:pt x="284" y="556"/>
                </a:lnTo>
                <a:lnTo>
                  <a:pt x="274" y="554"/>
                </a:lnTo>
                <a:lnTo>
                  <a:pt x="264" y="548"/>
                </a:lnTo>
                <a:lnTo>
                  <a:pt x="256" y="542"/>
                </a:lnTo>
                <a:lnTo>
                  <a:pt x="248" y="534"/>
                </a:lnTo>
                <a:lnTo>
                  <a:pt x="244" y="528"/>
                </a:lnTo>
                <a:lnTo>
                  <a:pt x="240" y="520"/>
                </a:lnTo>
                <a:lnTo>
                  <a:pt x="238" y="504"/>
                </a:lnTo>
                <a:lnTo>
                  <a:pt x="238" y="486"/>
                </a:lnTo>
                <a:lnTo>
                  <a:pt x="238" y="470"/>
                </a:lnTo>
                <a:lnTo>
                  <a:pt x="234" y="454"/>
                </a:lnTo>
                <a:lnTo>
                  <a:pt x="232" y="446"/>
                </a:lnTo>
                <a:lnTo>
                  <a:pt x="226" y="438"/>
                </a:lnTo>
                <a:lnTo>
                  <a:pt x="218" y="430"/>
                </a:lnTo>
                <a:lnTo>
                  <a:pt x="210" y="424"/>
                </a:lnTo>
                <a:lnTo>
                  <a:pt x="202" y="422"/>
                </a:lnTo>
                <a:lnTo>
                  <a:pt x="194" y="422"/>
                </a:lnTo>
                <a:lnTo>
                  <a:pt x="184" y="424"/>
                </a:lnTo>
                <a:lnTo>
                  <a:pt x="174" y="428"/>
                </a:lnTo>
                <a:lnTo>
                  <a:pt x="156" y="440"/>
                </a:lnTo>
                <a:lnTo>
                  <a:pt x="140" y="454"/>
                </a:lnTo>
                <a:lnTo>
                  <a:pt x="4" y="690"/>
                </a:lnTo>
                <a:lnTo>
                  <a:pt x="0" y="690"/>
                </a:lnTo>
                <a:lnTo>
                  <a:pt x="2" y="694"/>
                </a:lnTo>
                <a:lnTo>
                  <a:pt x="4" y="694"/>
                </a:lnTo>
                <a:lnTo>
                  <a:pt x="132" y="918"/>
                </a:lnTo>
                <a:lnTo>
                  <a:pt x="146" y="930"/>
                </a:lnTo>
                <a:lnTo>
                  <a:pt x="160" y="942"/>
                </a:lnTo>
                <a:lnTo>
                  <a:pt x="176" y="950"/>
                </a:lnTo>
                <a:lnTo>
                  <a:pt x="184" y="954"/>
                </a:lnTo>
                <a:lnTo>
                  <a:pt x="192" y="954"/>
                </a:lnTo>
                <a:lnTo>
                  <a:pt x="198" y="954"/>
                </a:lnTo>
                <a:lnTo>
                  <a:pt x="202" y="952"/>
                </a:lnTo>
                <a:lnTo>
                  <a:pt x="212" y="944"/>
                </a:lnTo>
                <a:lnTo>
                  <a:pt x="220" y="938"/>
                </a:lnTo>
                <a:lnTo>
                  <a:pt x="224" y="930"/>
                </a:lnTo>
                <a:lnTo>
                  <a:pt x="228" y="922"/>
                </a:lnTo>
                <a:lnTo>
                  <a:pt x="230" y="906"/>
                </a:lnTo>
                <a:lnTo>
                  <a:pt x="230" y="890"/>
                </a:lnTo>
                <a:lnTo>
                  <a:pt x="230" y="872"/>
                </a:lnTo>
                <a:lnTo>
                  <a:pt x="234" y="856"/>
                </a:lnTo>
                <a:lnTo>
                  <a:pt x="236" y="848"/>
                </a:lnTo>
                <a:lnTo>
                  <a:pt x="242" y="842"/>
                </a:lnTo>
                <a:lnTo>
                  <a:pt x="248" y="834"/>
                </a:lnTo>
                <a:lnTo>
                  <a:pt x="258" y="828"/>
                </a:lnTo>
                <a:lnTo>
                  <a:pt x="272" y="822"/>
                </a:lnTo>
                <a:lnTo>
                  <a:pt x="286" y="820"/>
                </a:lnTo>
                <a:lnTo>
                  <a:pt x="296" y="820"/>
                </a:lnTo>
                <a:lnTo>
                  <a:pt x="304" y="822"/>
                </a:lnTo>
                <a:lnTo>
                  <a:pt x="322" y="828"/>
                </a:lnTo>
                <a:lnTo>
                  <a:pt x="340" y="838"/>
                </a:lnTo>
                <a:lnTo>
                  <a:pt x="358" y="852"/>
                </a:lnTo>
                <a:lnTo>
                  <a:pt x="372" y="866"/>
                </a:lnTo>
                <a:lnTo>
                  <a:pt x="386" y="882"/>
                </a:lnTo>
                <a:lnTo>
                  <a:pt x="398" y="896"/>
                </a:lnTo>
                <a:lnTo>
                  <a:pt x="406" y="910"/>
                </a:lnTo>
                <a:lnTo>
                  <a:pt x="414" y="928"/>
                </a:lnTo>
                <a:lnTo>
                  <a:pt x="424" y="948"/>
                </a:lnTo>
                <a:lnTo>
                  <a:pt x="430" y="972"/>
                </a:lnTo>
                <a:lnTo>
                  <a:pt x="434" y="996"/>
                </a:lnTo>
                <a:lnTo>
                  <a:pt x="436" y="1022"/>
                </a:lnTo>
                <a:lnTo>
                  <a:pt x="434" y="1032"/>
                </a:lnTo>
                <a:lnTo>
                  <a:pt x="432" y="1044"/>
                </a:lnTo>
                <a:lnTo>
                  <a:pt x="428" y="1054"/>
                </a:lnTo>
                <a:lnTo>
                  <a:pt x="422" y="1062"/>
                </a:lnTo>
                <a:lnTo>
                  <a:pt x="414" y="1070"/>
                </a:lnTo>
                <a:lnTo>
                  <a:pt x="404" y="1076"/>
                </a:lnTo>
                <a:lnTo>
                  <a:pt x="390" y="1082"/>
                </a:lnTo>
                <a:lnTo>
                  <a:pt x="376" y="1084"/>
                </a:lnTo>
                <a:lnTo>
                  <a:pt x="366" y="1084"/>
                </a:lnTo>
                <a:lnTo>
                  <a:pt x="354" y="1080"/>
                </a:lnTo>
                <a:lnTo>
                  <a:pt x="336" y="1070"/>
                </a:lnTo>
                <a:lnTo>
                  <a:pt x="318" y="1060"/>
                </a:lnTo>
                <a:lnTo>
                  <a:pt x="308" y="1056"/>
                </a:lnTo>
                <a:lnTo>
                  <a:pt x="296" y="1054"/>
                </a:lnTo>
                <a:lnTo>
                  <a:pt x="284" y="1056"/>
                </a:lnTo>
                <a:lnTo>
                  <a:pt x="270" y="1062"/>
                </a:lnTo>
                <a:lnTo>
                  <a:pt x="264" y="1068"/>
                </a:lnTo>
                <a:lnTo>
                  <a:pt x="258" y="1076"/>
                </a:lnTo>
                <a:lnTo>
                  <a:pt x="256" y="1086"/>
                </a:lnTo>
                <a:lnTo>
                  <a:pt x="256" y="1096"/>
                </a:lnTo>
                <a:lnTo>
                  <a:pt x="258" y="1120"/>
                </a:lnTo>
                <a:lnTo>
                  <a:pt x="262" y="1142"/>
                </a:lnTo>
                <a:lnTo>
                  <a:pt x="402" y="1382"/>
                </a:lnTo>
                <a:lnTo>
                  <a:pt x="1200" y="1382"/>
                </a:lnTo>
                <a:lnTo>
                  <a:pt x="1600" y="690"/>
                </a:lnTo>
                <a:lnTo>
                  <a:pt x="1200" y="0"/>
                </a:lnTo>
                <a:lnTo>
                  <a:pt x="1200" y="2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3582988" y="1508125"/>
            <a:ext cx="2027237" cy="1717675"/>
          </a:xfrm>
          <a:custGeom>
            <a:avLst/>
            <a:gdLst>
              <a:gd name="T0" fmla="*/ 245350 w 1636"/>
              <a:gd name="T1" fmla="*/ 1122809 h 1386"/>
              <a:gd name="T2" fmla="*/ 265176 w 1636"/>
              <a:gd name="T3" fmla="*/ 1075716 h 1386"/>
              <a:gd name="T4" fmla="*/ 265176 w 1636"/>
              <a:gd name="T5" fmla="*/ 1033579 h 1386"/>
              <a:gd name="T6" fmla="*/ 287481 w 1636"/>
              <a:gd name="T7" fmla="*/ 991443 h 1386"/>
              <a:gd name="T8" fmla="*/ 322177 w 1636"/>
              <a:gd name="T9" fmla="*/ 974093 h 1386"/>
              <a:gd name="T10" fmla="*/ 374221 w 1636"/>
              <a:gd name="T11" fmla="*/ 984007 h 1386"/>
              <a:gd name="T12" fmla="*/ 463439 w 1636"/>
              <a:gd name="T13" fmla="*/ 1065801 h 1386"/>
              <a:gd name="T14" fmla="*/ 503092 w 1636"/>
              <a:gd name="T15" fmla="*/ 1145117 h 1386"/>
              <a:gd name="T16" fmla="*/ 513005 w 1636"/>
              <a:gd name="T17" fmla="*/ 1216996 h 1386"/>
              <a:gd name="T18" fmla="*/ 500614 w 1636"/>
              <a:gd name="T19" fmla="*/ 1278961 h 1386"/>
              <a:gd name="T20" fmla="*/ 475831 w 1636"/>
              <a:gd name="T21" fmla="*/ 1301269 h 1386"/>
              <a:gd name="T22" fmla="*/ 428743 w 1636"/>
              <a:gd name="T23" fmla="*/ 1311183 h 1386"/>
              <a:gd name="T24" fmla="*/ 354395 w 1636"/>
              <a:gd name="T25" fmla="*/ 1274004 h 1386"/>
              <a:gd name="T26" fmla="*/ 307307 w 1636"/>
              <a:gd name="T27" fmla="*/ 1283919 h 1386"/>
              <a:gd name="T28" fmla="*/ 292438 w 1636"/>
              <a:gd name="T29" fmla="*/ 1311183 h 1386"/>
              <a:gd name="T30" fmla="*/ 297394 w 1636"/>
              <a:gd name="T31" fmla="*/ 1365713 h 1386"/>
              <a:gd name="T32" fmla="*/ 495657 w 1636"/>
              <a:gd name="T33" fmla="*/ 1712718 h 1386"/>
              <a:gd name="T34" fmla="*/ 822791 w 1636"/>
              <a:gd name="T35" fmla="*/ 1717675 h 1386"/>
              <a:gd name="T36" fmla="*/ 899617 w 1636"/>
              <a:gd name="T37" fmla="*/ 1680496 h 1386"/>
              <a:gd name="T38" fmla="*/ 909531 w 1636"/>
              <a:gd name="T39" fmla="*/ 1643317 h 1386"/>
              <a:gd name="T40" fmla="*/ 879791 w 1636"/>
              <a:gd name="T41" fmla="*/ 1598702 h 1386"/>
              <a:gd name="T42" fmla="*/ 820312 w 1636"/>
              <a:gd name="T43" fmla="*/ 1556566 h 1386"/>
              <a:gd name="T44" fmla="*/ 810399 w 1636"/>
              <a:gd name="T45" fmla="*/ 1521865 h 1386"/>
              <a:gd name="T46" fmla="*/ 830225 w 1636"/>
              <a:gd name="T47" fmla="*/ 1472293 h 1386"/>
              <a:gd name="T48" fmla="*/ 907052 w 1636"/>
              <a:gd name="T49" fmla="*/ 1430157 h 1386"/>
              <a:gd name="T50" fmla="*/ 988836 w 1636"/>
              <a:gd name="T51" fmla="*/ 1417763 h 1386"/>
              <a:gd name="T52" fmla="*/ 1100358 w 1636"/>
              <a:gd name="T53" fmla="*/ 1440071 h 1386"/>
              <a:gd name="T54" fmla="*/ 1157359 w 1636"/>
              <a:gd name="T55" fmla="*/ 1484686 h 1386"/>
              <a:gd name="T56" fmla="*/ 1167272 w 1636"/>
              <a:gd name="T57" fmla="*/ 1521865 h 1386"/>
              <a:gd name="T58" fmla="*/ 1152402 w 1636"/>
              <a:gd name="T59" fmla="*/ 1566480 h 1386"/>
              <a:gd name="T60" fmla="*/ 1083010 w 1636"/>
              <a:gd name="T61" fmla="*/ 1613573 h 1386"/>
              <a:gd name="T62" fmla="*/ 1068141 w 1636"/>
              <a:gd name="T63" fmla="*/ 1658188 h 1386"/>
              <a:gd name="T64" fmla="*/ 1087967 w 1636"/>
              <a:gd name="T65" fmla="*/ 1687932 h 1386"/>
              <a:gd name="T66" fmla="*/ 1479536 w 1636"/>
              <a:gd name="T67" fmla="*/ 1717675 h 1386"/>
              <a:gd name="T68" fmla="*/ 1489449 w 1636"/>
              <a:gd name="T69" fmla="*/ 1707761 h 1386"/>
              <a:gd name="T70" fmla="*/ 1660451 w 1636"/>
              <a:gd name="T71" fmla="*/ 1410328 h 1386"/>
              <a:gd name="T72" fmla="*/ 1727365 w 1636"/>
              <a:gd name="T73" fmla="*/ 1368191 h 1386"/>
              <a:gd name="T74" fmla="*/ 1759582 w 1636"/>
              <a:gd name="T75" fmla="*/ 1380584 h 1386"/>
              <a:gd name="T76" fmla="*/ 1781887 w 1636"/>
              <a:gd name="T77" fmla="*/ 1427678 h 1386"/>
              <a:gd name="T78" fmla="*/ 1789322 w 1636"/>
              <a:gd name="T79" fmla="*/ 1499558 h 1386"/>
              <a:gd name="T80" fmla="*/ 1816583 w 1636"/>
              <a:gd name="T81" fmla="*/ 1526822 h 1386"/>
              <a:gd name="T82" fmla="*/ 1866148 w 1636"/>
              <a:gd name="T83" fmla="*/ 1534258 h 1386"/>
              <a:gd name="T84" fmla="*/ 1942975 w 1636"/>
              <a:gd name="T85" fmla="*/ 1489643 h 1386"/>
              <a:gd name="T86" fmla="*/ 1995019 w 1636"/>
              <a:gd name="T87" fmla="*/ 1425199 h 1386"/>
              <a:gd name="T88" fmla="*/ 2022280 w 1636"/>
              <a:gd name="T89" fmla="*/ 1355798 h 1386"/>
              <a:gd name="T90" fmla="*/ 2024759 w 1636"/>
              <a:gd name="T91" fmla="*/ 1271526 h 1386"/>
              <a:gd name="T92" fmla="*/ 1990063 w 1636"/>
              <a:gd name="T93" fmla="*/ 1226911 h 1386"/>
              <a:gd name="T94" fmla="*/ 1945454 w 1636"/>
              <a:gd name="T95" fmla="*/ 1219475 h 1386"/>
              <a:gd name="T96" fmla="*/ 1871105 w 1636"/>
              <a:gd name="T97" fmla="*/ 1254175 h 1386"/>
              <a:gd name="T98" fmla="*/ 1824018 w 1636"/>
              <a:gd name="T99" fmla="*/ 1244261 h 1386"/>
              <a:gd name="T100" fmla="*/ 1806670 w 1636"/>
              <a:gd name="T101" fmla="*/ 1216996 h 1386"/>
              <a:gd name="T102" fmla="*/ 1814105 w 1636"/>
              <a:gd name="T103" fmla="*/ 1147595 h 1386"/>
              <a:gd name="T104" fmla="*/ 1960323 w 1636"/>
              <a:gd name="T105" fmla="*/ 827855 h 1386"/>
              <a:gd name="T106" fmla="*/ 399004 w 1636"/>
              <a:gd name="T107" fmla="*/ 163588 h 1386"/>
              <a:gd name="T108" fmla="*/ 163567 w 1636"/>
              <a:gd name="T109" fmla="*/ 1117852 h 1386"/>
              <a:gd name="T110" fmla="*/ 218089 w 1636"/>
              <a:gd name="T111" fmla="*/ 1140159 h 138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36" h="1386">
                <a:moveTo>
                  <a:pt x="184" y="918"/>
                </a:moveTo>
                <a:lnTo>
                  <a:pt x="184" y="918"/>
                </a:lnTo>
                <a:lnTo>
                  <a:pt x="192" y="912"/>
                </a:lnTo>
                <a:lnTo>
                  <a:pt x="198" y="906"/>
                </a:lnTo>
                <a:lnTo>
                  <a:pt x="204" y="900"/>
                </a:lnTo>
                <a:lnTo>
                  <a:pt x="208" y="894"/>
                </a:lnTo>
                <a:lnTo>
                  <a:pt x="212" y="882"/>
                </a:lnTo>
                <a:lnTo>
                  <a:pt x="214" y="868"/>
                </a:lnTo>
                <a:lnTo>
                  <a:pt x="212" y="850"/>
                </a:lnTo>
                <a:lnTo>
                  <a:pt x="214" y="834"/>
                </a:lnTo>
                <a:lnTo>
                  <a:pt x="216" y="820"/>
                </a:lnTo>
                <a:lnTo>
                  <a:pt x="220" y="812"/>
                </a:lnTo>
                <a:lnTo>
                  <a:pt x="224" y="806"/>
                </a:lnTo>
                <a:lnTo>
                  <a:pt x="232" y="800"/>
                </a:lnTo>
                <a:lnTo>
                  <a:pt x="240" y="794"/>
                </a:lnTo>
                <a:lnTo>
                  <a:pt x="250" y="788"/>
                </a:lnTo>
                <a:lnTo>
                  <a:pt x="260" y="786"/>
                </a:lnTo>
                <a:lnTo>
                  <a:pt x="270" y="786"/>
                </a:lnTo>
                <a:lnTo>
                  <a:pt x="282" y="786"/>
                </a:lnTo>
                <a:lnTo>
                  <a:pt x="292" y="790"/>
                </a:lnTo>
                <a:lnTo>
                  <a:pt x="302" y="794"/>
                </a:lnTo>
                <a:lnTo>
                  <a:pt x="324" y="808"/>
                </a:lnTo>
                <a:lnTo>
                  <a:pt x="344" y="824"/>
                </a:lnTo>
                <a:lnTo>
                  <a:pt x="360" y="842"/>
                </a:lnTo>
                <a:lnTo>
                  <a:pt x="374" y="860"/>
                </a:lnTo>
                <a:lnTo>
                  <a:pt x="384" y="876"/>
                </a:lnTo>
                <a:lnTo>
                  <a:pt x="396" y="898"/>
                </a:lnTo>
                <a:lnTo>
                  <a:pt x="406" y="924"/>
                </a:lnTo>
                <a:lnTo>
                  <a:pt x="412" y="954"/>
                </a:lnTo>
                <a:lnTo>
                  <a:pt x="414" y="968"/>
                </a:lnTo>
                <a:lnTo>
                  <a:pt x="414" y="982"/>
                </a:lnTo>
                <a:lnTo>
                  <a:pt x="414" y="1004"/>
                </a:lnTo>
                <a:lnTo>
                  <a:pt x="412" y="1014"/>
                </a:lnTo>
                <a:lnTo>
                  <a:pt x="408" y="1022"/>
                </a:lnTo>
                <a:lnTo>
                  <a:pt x="404" y="1032"/>
                </a:lnTo>
                <a:lnTo>
                  <a:pt x="398" y="1038"/>
                </a:lnTo>
                <a:lnTo>
                  <a:pt x="392" y="1046"/>
                </a:lnTo>
                <a:lnTo>
                  <a:pt x="384" y="1050"/>
                </a:lnTo>
                <a:lnTo>
                  <a:pt x="374" y="1056"/>
                </a:lnTo>
                <a:lnTo>
                  <a:pt x="364" y="1058"/>
                </a:lnTo>
                <a:lnTo>
                  <a:pt x="354" y="1058"/>
                </a:lnTo>
                <a:lnTo>
                  <a:pt x="346" y="1058"/>
                </a:lnTo>
                <a:lnTo>
                  <a:pt x="330" y="1052"/>
                </a:lnTo>
                <a:lnTo>
                  <a:pt x="316" y="1042"/>
                </a:lnTo>
                <a:lnTo>
                  <a:pt x="302" y="1034"/>
                </a:lnTo>
                <a:lnTo>
                  <a:pt x="286" y="1028"/>
                </a:lnTo>
                <a:lnTo>
                  <a:pt x="278" y="1028"/>
                </a:lnTo>
                <a:lnTo>
                  <a:pt x="268" y="1028"/>
                </a:lnTo>
                <a:lnTo>
                  <a:pt x="258" y="1032"/>
                </a:lnTo>
                <a:lnTo>
                  <a:pt x="248" y="1036"/>
                </a:lnTo>
                <a:lnTo>
                  <a:pt x="242" y="1042"/>
                </a:lnTo>
                <a:lnTo>
                  <a:pt x="238" y="1048"/>
                </a:lnTo>
                <a:lnTo>
                  <a:pt x="236" y="1058"/>
                </a:lnTo>
                <a:lnTo>
                  <a:pt x="234" y="1068"/>
                </a:lnTo>
                <a:lnTo>
                  <a:pt x="236" y="1086"/>
                </a:lnTo>
                <a:lnTo>
                  <a:pt x="240" y="1102"/>
                </a:lnTo>
                <a:lnTo>
                  <a:pt x="398" y="1378"/>
                </a:lnTo>
                <a:lnTo>
                  <a:pt x="402" y="1378"/>
                </a:lnTo>
                <a:lnTo>
                  <a:pt x="402" y="1380"/>
                </a:lnTo>
                <a:lnTo>
                  <a:pt x="400" y="1382"/>
                </a:lnTo>
                <a:lnTo>
                  <a:pt x="402" y="1386"/>
                </a:lnTo>
                <a:lnTo>
                  <a:pt x="664" y="1386"/>
                </a:lnTo>
                <a:lnTo>
                  <a:pt x="686" y="1380"/>
                </a:lnTo>
                <a:lnTo>
                  <a:pt x="708" y="1368"/>
                </a:lnTo>
                <a:lnTo>
                  <a:pt x="718" y="1362"/>
                </a:lnTo>
                <a:lnTo>
                  <a:pt x="726" y="1356"/>
                </a:lnTo>
                <a:lnTo>
                  <a:pt x="732" y="1346"/>
                </a:lnTo>
                <a:lnTo>
                  <a:pt x="734" y="1338"/>
                </a:lnTo>
                <a:lnTo>
                  <a:pt x="734" y="1326"/>
                </a:lnTo>
                <a:lnTo>
                  <a:pt x="730" y="1316"/>
                </a:lnTo>
                <a:lnTo>
                  <a:pt x="728" y="1308"/>
                </a:lnTo>
                <a:lnTo>
                  <a:pt x="722" y="1302"/>
                </a:lnTo>
                <a:lnTo>
                  <a:pt x="710" y="1290"/>
                </a:lnTo>
                <a:lnTo>
                  <a:pt x="694" y="1282"/>
                </a:lnTo>
                <a:lnTo>
                  <a:pt x="680" y="1274"/>
                </a:lnTo>
                <a:lnTo>
                  <a:pt x="668" y="1264"/>
                </a:lnTo>
                <a:lnTo>
                  <a:pt x="662" y="1256"/>
                </a:lnTo>
                <a:lnTo>
                  <a:pt x="658" y="1248"/>
                </a:lnTo>
                <a:lnTo>
                  <a:pt x="656" y="1240"/>
                </a:lnTo>
                <a:lnTo>
                  <a:pt x="654" y="1228"/>
                </a:lnTo>
                <a:lnTo>
                  <a:pt x="656" y="1216"/>
                </a:lnTo>
                <a:lnTo>
                  <a:pt x="658" y="1206"/>
                </a:lnTo>
                <a:lnTo>
                  <a:pt x="664" y="1198"/>
                </a:lnTo>
                <a:lnTo>
                  <a:pt x="670" y="1188"/>
                </a:lnTo>
                <a:lnTo>
                  <a:pt x="678" y="1180"/>
                </a:lnTo>
                <a:lnTo>
                  <a:pt x="688" y="1174"/>
                </a:lnTo>
                <a:lnTo>
                  <a:pt x="708" y="1162"/>
                </a:lnTo>
                <a:lnTo>
                  <a:pt x="732" y="1154"/>
                </a:lnTo>
                <a:lnTo>
                  <a:pt x="756" y="1148"/>
                </a:lnTo>
                <a:lnTo>
                  <a:pt x="780" y="1144"/>
                </a:lnTo>
                <a:lnTo>
                  <a:pt x="798" y="1144"/>
                </a:lnTo>
                <a:lnTo>
                  <a:pt x="818" y="1144"/>
                </a:lnTo>
                <a:lnTo>
                  <a:pt x="840" y="1148"/>
                </a:lnTo>
                <a:lnTo>
                  <a:pt x="864" y="1154"/>
                </a:lnTo>
                <a:lnTo>
                  <a:pt x="888" y="1162"/>
                </a:lnTo>
                <a:lnTo>
                  <a:pt x="910" y="1174"/>
                </a:lnTo>
                <a:lnTo>
                  <a:pt x="918" y="1180"/>
                </a:lnTo>
                <a:lnTo>
                  <a:pt x="926" y="1188"/>
                </a:lnTo>
                <a:lnTo>
                  <a:pt x="934" y="1198"/>
                </a:lnTo>
                <a:lnTo>
                  <a:pt x="938" y="1206"/>
                </a:lnTo>
                <a:lnTo>
                  <a:pt x="942" y="1216"/>
                </a:lnTo>
                <a:lnTo>
                  <a:pt x="942" y="1228"/>
                </a:lnTo>
                <a:lnTo>
                  <a:pt x="942" y="1240"/>
                </a:lnTo>
                <a:lnTo>
                  <a:pt x="938" y="1248"/>
                </a:lnTo>
                <a:lnTo>
                  <a:pt x="934" y="1256"/>
                </a:lnTo>
                <a:lnTo>
                  <a:pt x="930" y="1264"/>
                </a:lnTo>
                <a:lnTo>
                  <a:pt x="916" y="1274"/>
                </a:lnTo>
                <a:lnTo>
                  <a:pt x="902" y="1282"/>
                </a:lnTo>
                <a:lnTo>
                  <a:pt x="888" y="1290"/>
                </a:lnTo>
                <a:lnTo>
                  <a:pt x="874" y="1302"/>
                </a:lnTo>
                <a:lnTo>
                  <a:pt x="870" y="1308"/>
                </a:lnTo>
                <a:lnTo>
                  <a:pt x="866" y="1316"/>
                </a:lnTo>
                <a:lnTo>
                  <a:pt x="864" y="1326"/>
                </a:lnTo>
                <a:lnTo>
                  <a:pt x="862" y="1338"/>
                </a:lnTo>
                <a:lnTo>
                  <a:pt x="864" y="1346"/>
                </a:lnTo>
                <a:lnTo>
                  <a:pt x="870" y="1356"/>
                </a:lnTo>
                <a:lnTo>
                  <a:pt x="878" y="1362"/>
                </a:lnTo>
                <a:lnTo>
                  <a:pt x="888" y="1368"/>
                </a:lnTo>
                <a:lnTo>
                  <a:pt x="912" y="1380"/>
                </a:lnTo>
                <a:lnTo>
                  <a:pt x="934" y="1386"/>
                </a:lnTo>
                <a:lnTo>
                  <a:pt x="1194" y="1386"/>
                </a:lnTo>
                <a:lnTo>
                  <a:pt x="1198" y="1380"/>
                </a:lnTo>
                <a:lnTo>
                  <a:pt x="1198" y="1378"/>
                </a:lnTo>
                <a:lnTo>
                  <a:pt x="1202" y="1378"/>
                </a:lnTo>
                <a:lnTo>
                  <a:pt x="1204" y="1372"/>
                </a:lnTo>
                <a:lnTo>
                  <a:pt x="1240" y="1310"/>
                </a:lnTo>
                <a:lnTo>
                  <a:pt x="1340" y="1138"/>
                </a:lnTo>
                <a:lnTo>
                  <a:pt x="1356" y="1124"/>
                </a:lnTo>
                <a:lnTo>
                  <a:pt x="1376" y="1112"/>
                </a:lnTo>
                <a:lnTo>
                  <a:pt x="1384" y="1108"/>
                </a:lnTo>
                <a:lnTo>
                  <a:pt x="1394" y="1104"/>
                </a:lnTo>
                <a:lnTo>
                  <a:pt x="1402" y="1104"/>
                </a:lnTo>
                <a:lnTo>
                  <a:pt x="1410" y="1108"/>
                </a:lnTo>
                <a:lnTo>
                  <a:pt x="1420" y="1114"/>
                </a:lnTo>
                <a:lnTo>
                  <a:pt x="1426" y="1122"/>
                </a:lnTo>
                <a:lnTo>
                  <a:pt x="1432" y="1128"/>
                </a:lnTo>
                <a:lnTo>
                  <a:pt x="1436" y="1136"/>
                </a:lnTo>
                <a:lnTo>
                  <a:pt x="1438" y="1152"/>
                </a:lnTo>
                <a:lnTo>
                  <a:pt x="1438" y="1170"/>
                </a:lnTo>
                <a:lnTo>
                  <a:pt x="1438" y="1186"/>
                </a:lnTo>
                <a:lnTo>
                  <a:pt x="1440" y="1202"/>
                </a:lnTo>
                <a:lnTo>
                  <a:pt x="1444" y="1210"/>
                </a:lnTo>
                <a:lnTo>
                  <a:pt x="1448" y="1218"/>
                </a:lnTo>
                <a:lnTo>
                  <a:pt x="1456" y="1226"/>
                </a:lnTo>
                <a:lnTo>
                  <a:pt x="1466" y="1232"/>
                </a:lnTo>
                <a:lnTo>
                  <a:pt x="1476" y="1236"/>
                </a:lnTo>
                <a:lnTo>
                  <a:pt x="1486" y="1240"/>
                </a:lnTo>
                <a:lnTo>
                  <a:pt x="1496" y="1240"/>
                </a:lnTo>
                <a:lnTo>
                  <a:pt x="1506" y="1238"/>
                </a:lnTo>
                <a:lnTo>
                  <a:pt x="1518" y="1234"/>
                </a:lnTo>
                <a:lnTo>
                  <a:pt x="1528" y="1230"/>
                </a:lnTo>
                <a:lnTo>
                  <a:pt x="1550" y="1218"/>
                </a:lnTo>
                <a:lnTo>
                  <a:pt x="1568" y="1202"/>
                </a:lnTo>
                <a:lnTo>
                  <a:pt x="1586" y="1184"/>
                </a:lnTo>
                <a:lnTo>
                  <a:pt x="1600" y="1166"/>
                </a:lnTo>
                <a:lnTo>
                  <a:pt x="1610" y="1150"/>
                </a:lnTo>
                <a:lnTo>
                  <a:pt x="1618" y="1132"/>
                </a:lnTo>
                <a:lnTo>
                  <a:pt x="1628" y="1112"/>
                </a:lnTo>
                <a:lnTo>
                  <a:pt x="1632" y="1094"/>
                </a:lnTo>
                <a:lnTo>
                  <a:pt x="1636" y="1076"/>
                </a:lnTo>
                <a:lnTo>
                  <a:pt x="1636" y="1060"/>
                </a:lnTo>
                <a:lnTo>
                  <a:pt x="1636" y="1042"/>
                </a:lnTo>
                <a:lnTo>
                  <a:pt x="1634" y="1026"/>
                </a:lnTo>
                <a:lnTo>
                  <a:pt x="1628" y="1012"/>
                </a:lnTo>
                <a:lnTo>
                  <a:pt x="1618" y="1000"/>
                </a:lnTo>
                <a:lnTo>
                  <a:pt x="1606" y="990"/>
                </a:lnTo>
                <a:lnTo>
                  <a:pt x="1596" y="986"/>
                </a:lnTo>
                <a:lnTo>
                  <a:pt x="1586" y="984"/>
                </a:lnTo>
                <a:lnTo>
                  <a:pt x="1578" y="982"/>
                </a:lnTo>
                <a:lnTo>
                  <a:pt x="1570" y="984"/>
                </a:lnTo>
                <a:lnTo>
                  <a:pt x="1554" y="990"/>
                </a:lnTo>
                <a:lnTo>
                  <a:pt x="1540" y="998"/>
                </a:lnTo>
                <a:lnTo>
                  <a:pt x="1524" y="1006"/>
                </a:lnTo>
                <a:lnTo>
                  <a:pt x="1510" y="1012"/>
                </a:lnTo>
                <a:lnTo>
                  <a:pt x="1500" y="1014"/>
                </a:lnTo>
                <a:lnTo>
                  <a:pt x="1492" y="1012"/>
                </a:lnTo>
                <a:lnTo>
                  <a:pt x="1482" y="1010"/>
                </a:lnTo>
                <a:lnTo>
                  <a:pt x="1472" y="1004"/>
                </a:lnTo>
                <a:lnTo>
                  <a:pt x="1464" y="1000"/>
                </a:lnTo>
                <a:lnTo>
                  <a:pt x="1460" y="992"/>
                </a:lnTo>
                <a:lnTo>
                  <a:pt x="1458" y="982"/>
                </a:lnTo>
                <a:lnTo>
                  <a:pt x="1458" y="972"/>
                </a:lnTo>
                <a:lnTo>
                  <a:pt x="1458" y="950"/>
                </a:lnTo>
                <a:lnTo>
                  <a:pt x="1462" y="928"/>
                </a:lnTo>
                <a:lnTo>
                  <a:pt x="1464" y="926"/>
                </a:lnTo>
                <a:lnTo>
                  <a:pt x="1466" y="920"/>
                </a:lnTo>
                <a:lnTo>
                  <a:pt x="1598" y="692"/>
                </a:lnTo>
                <a:lnTo>
                  <a:pt x="1582" y="668"/>
                </a:lnTo>
                <a:lnTo>
                  <a:pt x="1584" y="668"/>
                </a:lnTo>
                <a:lnTo>
                  <a:pt x="1198" y="0"/>
                </a:lnTo>
                <a:lnTo>
                  <a:pt x="398" y="0"/>
                </a:lnTo>
                <a:lnTo>
                  <a:pt x="322" y="132"/>
                </a:lnTo>
                <a:lnTo>
                  <a:pt x="0" y="690"/>
                </a:lnTo>
                <a:lnTo>
                  <a:pt x="116" y="888"/>
                </a:lnTo>
                <a:lnTo>
                  <a:pt x="132" y="902"/>
                </a:lnTo>
                <a:lnTo>
                  <a:pt x="150" y="914"/>
                </a:lnTo>
                <a:lnTo>
                  <a:pt x="160" y="918"/>
                </a:lnTo>
                <a:lnTo>
                  <a:pt x="168" y="920"/>
                </a:lnTo>
                <a:lnTo>
                  <a:pt x="176" y="920"/>
                </a:lnTo>
                <a:lnTo>
                  <a:pt x="184" y="918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>
            <a:off x="5064125" y="2360613"/>
            <a:ext cx="1981200" cy="2011362"/>
          </a:xfrm>
          <a:custGeom>
            <a:avLst/>
            <a:gdLst>
              <a:gd name="T0" fmla="*/ 324422 w 1600"/>
              <a:gd name="T1" fmla="*/ 322016 h 1624"/>
              <a:gd name="T2" fmla="*/ 354140 w 1600"/>
              <a:gd name="T3" fmla="*/ 391373 h 1624"/>
              <a:gd name="T4" fmla="*/ 463106 w 1600"/>
              <a:gd name="T5" fmla="*/ 359172 h 1624"/>
              <a:gd name="T6" fmla="*/ 525018 w 1600"/>
              <a:gd name="T7" fmla="*/ 378988 h 1624"/>
              <a:gd name="T8" fmla="*/ 532448 w 1600"/>
              <a:gd name="T9" fmla="*/ 527611 h 1624"/>
              <a:gd name="T10" fmla="*/ 455676 w 1600"/>
              <a:gd name="T11" fmla="*/ 648986 h 1624"/>
              <a:gd name="T12" fmla="*/ 339281 w 1600"/>
              <a:gd name="T13" fmla="*/ 691096 h 1624"/>
              <a:gd name="T14" fmla="*/ 294704 w 1600"/>
              <a:gd name="T15" fmla="*/ 629170 h 1624"/>
              <a:gd name="T16" fmla="*/ 260033 w 1600"/>
              <a:gd name="T17" fmla="*/ 532565 h 1624"/>
              <a:gd name="T18" fmla="*/ 173355 w 1600"/>
              <a:gd name="T19" fmla="*/ 569721 h 1624"/>
              <a:gd name="T20" fmla="*/ 173355 w 1600"/>
              <a:gd name="T21" fmla="*/ 1156781 h 1624"/>
              <a:gd name="T22" fmla="*/ 264986 w 1600"/>
              <a:gd name="T23" fmla="*/ 1198891 h 1624"/>
              <a:gd name="T24" fmla="*/ 299657 w 1600"/>
              <a:gd name="T25" fmla="*/ 1122102 h 1624"/>
              <a:gd name="T26" fmla="*/ 331851 w 1600"/>
              <a:gd name="T27" fmla="*/ 1045314 h 1624"/>
              <a:gd name="T28" fmla="*/ 435864 w 1600"/>
              <a:gd name="T29" fmla="*/ 1062653 h 1624"/>
              <a:gd name="T30" fmla="*/ 534924 w 1600"/>
              <a:gd name="T31" fmla="*/ 1193937 h 1624"/>
              <a:gd name="T32" fmla="*/ 532448 w 1600"/>
              <a:gd name="T33" fmla="*/ 1335128 h 1624"/>
              <a:gd name="T34" fmla="*/ 465582 w 1600"/>
              <a:gd name="T35" fmla="*/ 1362376 h 1624"/>
              <a:gd name="T36" fmla="*/ 356616 w 1600"/>
              <a:gd name="T37" fmla="*/ 1330174 h 1624"/>
              <a:gd name="T38" fmla="*/ 329375 w 1600"/>
              <a:gd name="T39" fmla="*/ 1406963 h 1624"/>
              <a:gd name="T40" fmla="*/ 827151 w 1600"/>
              <a:gd name="T41" fmla="*/ 1716593 h 1624"/>
              <a:gd name="T42" fmla="*/ 849440 w 1600"/>
              <a:gd name="T43" fmla="*/ 1724025 h 1624"/>
              <a:gd name="T44" fmla="*/ 861822 w 1600"/>
              <a:gd name="T45" fmla="*/ 1731456 h 1624"/>
              <a:gd name="T46" fmla="*/ 871728 w 1600"/>
              <a:gd name="T47" fmla="*/ 1736410 h 1624"/>
              <a:gd name="T48" fmla="*/ 884111 w 1600"/>
              <a:gd name="T49" fmla="*/ 1746318 h 1624"/>
              <a:gd name="T50" fmla="*/ 891540 w 1600"/>
              <a:gd name="T51" fmla="*/ 1751272 h 1624"/>
              <a:gd name="T52" fmla="*/ 896493 w 1600"/>
              <a:gd name="T53" fmla="*/ 1761180 h 1624"/>
              <a:gd name="T54" fmla="*/ 898970 w 1600"/>
              <a:gd name="T55" fmla="*/ 1771088 h 1624"/>
              <a:gd name="T56" fmla="*/ 898970 w 1600"/>
              <a:gd name="T57" fmla="*/ 1778520 h 1624"/>
              <a:gd name="T58" fmla="*/ 896493 w 1600"/>
              <a:gd name="T59" fmla="*/ 1793382 h 1624"/>
              <a:gd name="T60" fmla="*/ 871728 w 1600"/>
              <a:gd name="T61" fmla="*/ 1828061 h 1624"/>
              <a:gd name="T62" fmla="*/ 832104 w 1600"/>
              <a:gd name="T63" fmla="*/ 1850354 h 1624"/>
              <a:gd name="T64" fmla="*/ 817245 w 1600"/>
              <a:gd name="T65" fmla="*/ 1862739 h 1624"/>
              <a:gd name="T66" fmla="*/ 807339 w 1600"/>
              <a:gd name="T67" fmla="*/ 1875124 h 1624"/>
              <a:gd name="T68" fmla="*/ 802386 w 1600"/>
              <a:gd name="T69" fmla="*/ 1894941 h 1624"/>
              <a:gd name="T70" fmla="*/ 804863 w 1600"/>
              <a:gd name="T71" fmla="*/ 1934574 h 1624"/>
              <a:gd name="T72" fmla="*/ 926211 w 1600"/>
              <a:gd name="T73" fmla="*/ 2006408 h 1624"/>
              <a:gd name="T74" fmla="*/ 1089660 w 1600"/>
              <a:gd name="T75" fmla="*/ 1989069 h 1624"/>
              <a:gd name="T76" fmla="*/ 1156526 w 1600"/>
              <a:gd name="T77" fmla="*/ 1907326 h 1624"/>
              <a:gd name="T78" fmla="*/ 1154049 w 1600"/>
              <a:gd name="T79" fmla="*/ 1885033 h 1624"/>
              <a:gd name="T80" fmla="*/ 1144143 w 1600"/>
              <a:gd name="T81" fmla="*/ 1867693 h 1624"/>
              <a:gd name="T82" fmla="*/ 1136714 w 1600"/>
              <a:gd name="T83" fmla="*/ 1860262 h 1624"/>
              <a:gd name="T84" fmla="*/ 1121855 w 1600"/>
              <a:gd name="T85" fmla="*/ 1850354 h 1624"/>
              <a:gd name="T86" fmla="*/ 1067372 w 1600"/>
              <a:gd name="T87" fmla="*/ 1808244 h 1624"/>
              <a:gd name="T88" fmla="*/ 1059942 w 1600"/>
              <a:gd name="T89" fmla="*/ 1793382 h 1624"/>
              <a:gd name="T90" fmla="*/ 1057466 w 1600"/>
              <a:gd name="T91" fmla="*/ 1780997 h 1624"/>
              <a:gd name="T92" fmla="*/ 1057466 w 1600"/>
              <a:gd name="T93" fmla="*/ 1771088 h 1624"/>
              <a:gd name="T94" fmla="*/ 1059942 w 1600"/>
              <a:gd name="T95" fmla="*/ 1761180 h 1624"/>
              <a:gd name="T96" fmla="*/ 1064895 w 1600"/>
              <a:gd name="T97" fmla="*/ 1753749 h 1624"/>
              <a:gd name="T98" fmla="*/ 1072325 w 1600"/>
              <a:gd name="T99" fmla="*/ 1746318 h 1624"/>
              <a:gd name="T100" fmla="*/ 1082231 w 1600"/>
              <a:gd name="T101" fmla="*/ 1736410 h 1624"/>
              <a:gd name="T102" fmla="*/ 1094613 w 1600"/>
              <a:gd name="T103" fmla="*/ 1731456 h 1624"/>
              <a:gd name="T104" fmla="*/ 1104519 w 1600"/>
              <a:gd name="T105" fmla="*/ 1726502 h 1624"/>
              <a:gd name="T106" fmla="*/ 1129284 w 1600"/>
              <a:gd name="T107" fmla="*/ 1716593 h 1624"/>
              <a:gd name="T108" fmla="*/ 1485900 w 1600"/>
              <a:gd name="T109" fmla="*/ 0 h 1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600" h="1624">
                <a:moveTo>
                  <a:pt x="1200" y="0"/>
                </a:moveTo>
                <a:lnTo>
                  <a:pt x="402" y="0"/>
                </a:lnTo>
                <a:lnTo>
                  <a:pt x="400" y="6"/>
                </a:lnTo>
                <a:lnTo>
                  <a:pt x="400" y="8"/>
                </a:lnTo>
                <a:lnTo>
                  <a:pt x="266" y="240"/>
                </a:lnTo>
                <a:lnTo>
                  <a:pt x="262" y="260"/>
                </a:lnTo>
                <a:lnTo>
                  <a:pt x="262" y="282"/>
                </a:lnTo>
                <a:lnTo>
                  <a:pt x="264" y="290"/>
                </a:lnTo>
                <a:lnTo>
                  <a:pt x="266" y="298"/>
                </a:lnTo>
                <a:lnTo>
                  <a:pt x="270" y="306"/>
                </a:lnTo>
                <a:lnTo>
                  <a:pt x="276" y="310"/>
                </a:lnTo>
                <a:lnTo>
                  <a:pt x="286" y="316"/>
                </a:lnTo>
                <a:lnTo>
                  <a:pt x="296" y="318"/>
                </a:lnTo>
                <a:lnTo>
                  <a:pt x="306" y="320"/>
                </a:lnTo>
                <a:lnTo>
                  <a:pt x="314" y="318"/>
                </a:lnTo>
                <a:lnTo>
                  <a:pt x="330" y="312"/>
                </a:lnTo>
                <a:lnTo>
                  <a:pt x="344" y="304"/>
                </a:lnTo>
                <a:lnTo>
                  <a:pt x="358" y="296"/>
                </a:lnTo>
                <a:lnTo>
                  <a:pt x="374" y="290"/>
                </a:lnTo>
                <a:lnTo>
                  <a:pt x="382" y="288"/>
                </a:lnTo>
                <a:lnTo>
                  <a:pt x="392" y="290"/>
                </a:lnTo>
                <a:lnTo>
                  <a:pt x="400" y="292"/>
                </a:lnTo>
                <a:lnTo>
                  <a:pt x="412" y="296"/>
                </a:lnTo>
                <a:lnTo>
                  <a:pt x="418" y="302"/>
                </a:lnTo>
                <a:lnTo>
                  <a:pt x="424" y="306"/>
                </a:lnTo>
                <a:lnTo>
                  <a:pt x="434" y="320"/>
                </a:lnTo>
                <a:lnTo>
                  <a:pt x="438" y="336"/>
                </a:lnTo>
                <a:lnTo>
                  <a:pt x="442" y="352"/>
                </a:lnTo>
                <a:lnTo>
                  <a:pt x="442" y="370"/>
                </a:lnTo>
                <a:lnTo>
                  <a:pt x="438" y="390"/>
                </a:lnTo>
                <a:lnTo>
                  <a:pt x="434" y="408"/>
                </a:lnTo>
                <a:lnTo>
                  <a:pt x="430" y="426"/>
                </a:lnTo>
                <a:lnTo>
                  <a:pt x="420" y="450"/>
                </a:lnTo>
                <a:lnTo>
                  <a:pt x="410" y="472"/>
                </a:lnTo>
                <a:lnTo>
                  <a:pt x="398" y="488"/>
                </a:lnTo>
                <a:lnTo>
                  <a:pt x="384" y="506"/>
                </a:lnTo>
                <a:lnTo>
                  <a:pt x="368" y="524"/>
                </a:lnTo>
                <a:lnTo>
                  <a:pt x="348" y="540"/>
                </a:lnTo>
                <a:lnTo>
                  <a:pt x="328" y="552"/>
                </a:lnTo>
                <a:lnTo>
                  <a:pt x="318" y="556"/>
                </a:lnTo>
                <a:lnTo>
                  <a:pt x="306" y="560"/>
                </a:lnTo>
                <a:lnTo>
                  <a:pt x="296" y="562"/>
                </a:lnTo>
                <a:lnTo>
                  <a:pt x="284" y="562"/>
                </a:lnTo>
                <a:lnTo>
                  <a:pt x="274" y="558"/>
                </a:lnTo>
                <a:lnTo>
                  <a:pt x="264" y="554"/>
                </a:lnTo>
                <a:lnTo>
                  <a:pt x="256" y="548"/>
                </a:lnTo>
                <a:lnTo>
                  <a:pt x="248" y="540"/>
                </a:lnTo>
                <a:lnTo>
                  <a:pt x="244" y="532"/>
                </a:lnTo>
                <a:lnTo>
                  <a:pt x="240" y="524"/>
                </a:lnTo>
                <a:lnTo>
                  <a:pt x="238" y="508"/>
                </a:lnTo>
                <a:lnTo>
                  <a:pt x="238" y="492"/>
                </a:lnTo>
                <a:lnTo>
                  <a:pt x="238" y="474"/>
                </a:lnTo>
                <a:lnTo>
                  <a:pt x="234" y="458"/>
                </a:lnTo>
                <a:lnTo>
                  <a:pt x="232" y="450"/>
                </a:lnTo>
                <a:lnTo>
                  <a:pt x="226" y="444"/>
                </a:lnTo>
                <a:lnTo>
                  <a:pt x="218" y="436"/>
                </a:lnTo>
                <a:lnTo>
                  <a:pt x="210" y="430"/>
                </a:lnTo>
                <a:lnTo>
                  <a:pt x="202" y="426"/>
                </a:lnTo>
                <a:lnTo>
                  <a:pt x="192" y="426"/>
                </a:lnTo>
                <a:lnTo>
                  <a:pt x="184" y="430"/>
                </a:lnTo>
                <a:lnTo>
                  <a:pt x="174" y="434"/>
                </a:lnTo>
                <a:lnTo>
                  <a:pt x="156" y="446"/>
                </a:lnTo>
                <a:lnTo>
                  <a:pt x="140" y="460"/>
                </a:lnTo>
                <a:lnTo>
                  <a:pt x="40" y="632"/>
                </a:lnTo>
                <a:lnTo>
                  <a:pt x="4" y="694"/>
                </a:lnTo>
                <a:lnTo>
                  <a:pt x="0" y="694"/>
                </a:lnTo>
                <a:lnTo>
                  <a:pt x="2" y="696"/>
                </a:lnTo>
                <a:lnTo>
                  <a:pt x="4" y="696"/>
                </a:lnTo>
                <a:lnTo>
                  <a:pt x="140" y="934"/>
                </a:lnTo>
                <a:lnTo>
                  <a:pt x="158" y="948"/>
                </a:lnTo>
                <a:lnTo>
                  <a:pt x="176" y="962"/>
                </a:lnTo>
                <a:lnTo>
                  <a:pt x="186" y="968"/>
                </a:lnTo>
                <a:lnTo>
                  <a:pt x="196" y="970"/>
                </a:lnTo>
                <a:lnTo>
                  <a:pt x="206" y="970"/>
                </a:lnTo>
                <a:lnTo>
                  <a:pt x="214" y="968"/>
                </a:lnTo>
                <a:lnTo>
                  <a:pt x="224" y="960"/>
                </a:lnTo>
                <a:lnTo>
                  <a:pt x="230" y="954"/>
                </a:lnTo>
                <a:lnTo>
                  <a:pt x="236" y="946"/>
                </a:lnTo>
                <a:lnTo>
                  <a:pt x="240" y="938"/>
                </a:lnTo>
                <a:lnTo>
                  <a:pt x="242" y="922"/>
                </a:lnTo>
                <a:lnTo>
                  <a:pt x="242" y="906"/>
                </a:lnTo>
                <a:lnTo>
                  <a:pt x="242" y="888"/>
                </a:lnTo>
                <a:lnTo>
                  <a:pt x="244" y="872"/>
                </a:lnTo>
                <a:lnTo>
                  <a:pt x="248" y="864"/>
                </a:lnTo>
                <a:lnTo>
                  <a:pt x="252" y="858"/>
                </a:lnTo>
                <a:lnTo>
                  <a:pt x="260" y="850"/>
                </a:lnTo>
                <a:lnTo>
                  <a:pt x="268" y="844"/>
                </a:lnTo>
                <a:lnTo>
                  <a:pt x="278" y="838"/>
                </a:lnTo>
                <a:lnTo>
                  <a:pt x="290" y="836"/>
                </a:lnTo>
                <a:lnTo>
                  <a:pt x="300" y="836"/>
                </a:lnTo>
                <a:lnTo>
                  <a:pt x="310" y="836"/>
                </a:lnTo>
                <a:lnTo>
                  <a:pt x="322" y="840"/>
                </a:lnTo>
                <a:lnTo>
                  <a:pt x="332" y="844"/>
                </a:lnTo>
                <a:lnTo>
                  <a:pt x="352" y="858"/>
                </a:lnTo>
                <a:lnTo>
                  <a:pt x="372" y="874"/>
                </a:lnTo>
                <a:lnTo>
                  <a:pt x="390" y="892"/>
                </a:lnTo>
                <a:lnTo>
                  <a:pt x="404" y="910"/>
                </a:lnTo>
                <a:lnTo>
                  <a:pt x="414" y="926"/>
                </a:lnTo>
                <a:lnTo>
                  <a:pt x="422" y="944"/>
                </a:lnTo>
                <a:lnTo>
                  <a:pt x="432" y="964"/>
                </a:lnTo>
                <a:lnTo>
                  <a:pt x="438" y="988"/>
                </a:lnTo>
                <a:lnTo>
                  <a:pt x="442" y="1012"/>
                </a:lnTo>
                <a:lnTo>
                  <a:pt x="444" y="1038"/>
                </a:lnTo>
                <a:lnTo>
                  <a:pt x="442" y="1048"/>
                </a:lnTo>
                <a:lnTo>
                  <a:pt x="440" y="1060"/>
                </a:lnTo>
                <a:lnTo>
                  <a:pt x="436" y="1070"/>
                </a:lnTo>
                <a:lnTo>
                  <a:pt x="430" y="1078"/>
                </a:lnTo>
                <a:lnTo>
                  <a:pt x="422" y="1086"/>
                </a:lnTo>
                <a:lnTo>
                  <a:pt x="412" y="1092"/>
                </a:lnTo>
                <a:lnTo>
                  <a:pt x="402" y="1098"/>
                </a:lnTo>
                <a:lnTo>
                  <a:pt x="392" y="1100"/>
                </a:lnTo>
                <a:lnTo>
                  <a:pt x="384" y="1100"/>
                </a:lnTo>
                <a:lnTo>
                  <a:pt x="376" y="1100"/>
                </a:lnTo>
                <a:lnTo>
                  <a:pt x="360" y="1094"/>
                </a:lnTo>
                <a:lnTo>
                  <a:pt x="346" y="1084"/>
                </a:lnTo>
                <a:lnTo>
                  <a:pt x="330" y="1076"/>
                </a:lnTo>
                <a:lnTo>
                  <a:pt x="316" y="1070"/>
                </a:lnTo>
                <a:lnTo>
                  <a:pt x="306" y="1070"/>
                </a:lnTo>
                <a:lnTo>
                  <a:pt x="298" y="1070"/>
                </a:lnTo>
                <a:lnTo>
                  <a:pt x="288" y="1074"/>
                </a:lnTo>
                <a:lnTo>
                  <a:pt x="278" y="1078"/>
                </a:lnTo>
                <a:lnTo>
                  <a:pt x="272" y="1084"/>
                </a:lnTo>
                <a:lnTo>
                  <a:pt x="266" y="1092"/>
                </a:lnTo>
                <a:lnTo>
                  <a:pt x="264" y="1102"/>
                </a:lnTo>
                <a:lnTo>
                  <a:pt x="264" y="1114"/>
                </a:lnTo>
                <a:lnTo>
                  <a:pt x="266" y="1136"/>
                </a:lnTo>
                <a:lnTo>
                  <a:pt x="270" y="1158"/>
                </a:lnTo>
                <a:lnTo>
                  <a:pt x="402" y="1386"/>
                </a:lnTo>
                <a:lnTo>
                  <a:pt x="668" y="1386"/>
                </a:lnTo>
                <a:lnTo>
                  <a:pt x="674" y="1388"/>
                </a:lnTo>
                <a:lnTo>
                  <a:pt x="686" y="1392"/>
                </a:lnTo>
                <a:lnTo>
                  <a:pt x="688" y="1394"/>
                </a:lnTo>
                <a:lnTo>
                  <a:pt x="692" y="1394"/>
                </a:lnTo>
                <a:lnTo>
                  <a:pt x="694" y="1396"/>
                </a:lnTo>
                <a:lnTo>
                  <a:pt x="696" y="1398"/>
                </a:lnTo>
                <a:lnTo>
                  <a:pt x="700" y="1398"/>
                </a:lnTo>
                <a:lnTo>
                  <a:pt x="702" y="1400"/>
                </a:lnTo>
                <a:lnTo>
                  <a:pt x="704" y="1402"/>
                </a:lnTo>
                <a:lnTo>
                  <a:pt x="706" y="1402"/>
                </a:lnTo>
                <a:lnTo>
                  <a:pt x="710" y="1406"/>
                </a:lnTo>
                <a:lnTo>
                  <a:pt x="714" y="1410"/>
                </a:lnTo>
                <a:lnTo>
                  <a:pt x="716" y="1410"/>
                </a:lnTo>
                <a:lnTo>
                  <a:pt x="718" y="1412"/>
                </a:lnTo>
                <a:lnTo>
                  <a:pt x="720" y="1414"/>
                </a:lnTo>
                <a:lnTo>
                  <a:pt x="722" y="1416"/>
                </a:lnTo>
                <a:lnTo>
                  <a:pt x="722" y="1418"/>
                </a:lnTo>
                <a:lnTo>
                  <a:pt x="724" y="1420"/>
                </a:lnTo>
                <a:lnTo>
                  <a:pt x="724" y="1422"/>
                </a:lnTo>
                <a:lnTo>
                  <a:pt x="726" y="1424"/>
                </a:lnTo>
                <a:lnTo>
                  <a:pt x="726" y="1426"/>
                </a:lnTo>
                <a:lnTo>
                  <a:pt x="726" y="1430"/>
                </a:lnTo>
                <a:lnTo>
                  <a:pt x="726" y="1436"/>
                </a:lnTo>
                <a:lnTo>
                  <a:pt x="726" y="1438"/>
                </a:lnTo>
                <a:lnTo>
                  <a:pt x="726" y="1442"/>
                </a:lnTo>
                <a:lnTo>
                  <a:pt x="724" y="1444"/>
                </a:lnTo>
                <a:lnTo>
                  <a:pt x="724" y="1448"/>
                </a:lnTo>
                <a:lnTo>
                  <a:pt x="720" y="1458"/>
                </a:lnTo>
                <a:lnTo>
                  <a:pt x="716" y="1464"/>
                </a:lnTo>
                <a:lnTo>
                  <a:pt x="710" y="1470"/>
                </a:lnTo>
                <a:lnTo>
                  <a:pt x="704" y="1476"/>
                </a:lnTo>
                <a:lnTo>
                  <a:pt x="690" y="1484"/>
                </a:lnTo>
                <a:lnTo>
                  <a:pt x="676" y="1492"/>
                </a:lnTo>
                <a:lnTo>
                  <a:pt x="674" y="1494"/>
                </a:lnTo>
                <a:lnTo>
                  <a:pt x="672" y="1494"/>
                </a:lnTo>
                <a:lnTo>
                  <a:pt x="668" y="1498"/>
                </a:lnTo>
                <a:lnTo>
                  <a:pt x="666" y="1498"/>
                </a:lnTo>
                <a:lnTo>
                  <a:pt x="662" y="1502"/>
                </a:lnTo>
                <a:lnTo>
                  <a:pt x="660" y="1504"/>
                </a:lnTo>
                <a:lnTo>
                  <a:pt x="656" y="1508"/>
                </a:lnTo>
                <a:lnTo>
                  <a:pt x="652" y="1514"/>
                </a:lnTo>
                <a:lnTo>
                  <a:pt x="650" y="1522"/>
                </a:lnTo>
                <a:lnTo>
                  <a:pt x="648" y="1530"/>
                </a:lnTo>
                <a:lnTo>
                  <a:pt x="648" y="1532"/>
                </a:lnTo>
                <a:lnTo>
                  <a:pt x="646" y="1540"/>
                </a:lnTo>
                <a:lnTo>
                  <a:pt x="648" y="1552"/>
                </a:lnTo>
                <a:lnTo>
                  <a:pt x="650" y="1562"/>
                </a:lnTo>
                <a:lnTo>
                  <a:pt x="656" y="1572"/>
                </a:lnTo>
                <a:lnTo>
                  <a:pt x="662" y="1580"/>
                </a:lnTo>
                <a:lnTo>
                  <a:pt x="670" y="1588"/>
                </a:lnTo>
                <a:lnTo>
                  <a:pt x="680" y="1594"/>
                </a:lnTo>
                <a:lnTo>
                  <a:pt x="700" y="1606"/>
                </a:lnTo>
                <a:lnTo>
                  <a:pt x="724" y="1614"/>
                </a:lnTo>
                <a:lnTo>
                  <a:pt x="748" y="1620"/>
                </a:lnTo>
                <a:lnTo>
                  <a:pt x="770" y="1624"/>
                </a:lnTo>
                <a:lnTo>
                  <a:pt x="790" y="1624"/>
                </a:lnTo>
                <a:lnTo>
                  <a:pt x="810" y="1624"/>
                </a:lnTo>
                <a:lnTo>
                  <a:pt x="832" y="1620"/>
                </a:lnTo>
                <a:lnTo>
                  <a:pt x="856" y="1614"/>
                </a:lnTo>
                <a:lnTo>
                  <a:pt x="880" y="1606"/>
                </a:lnTo>
                <a:lnTo>
                  <a:pt x="902" y="1594"/>
                </a:lnTo>
                <a:lnTo>
                  <a:pt x="910" y="1588"/>
                </a:lnTo>
                <a:lnTo>
                  <a:pt x="918" y="1580"/>
                </a:lnTo>
                <a:lnTo>
                  <a:pt x="926" y="1572"/>
                </a:lnTo>
                <a:lnTo>
                  <a:pt x="930" y="1562"/>
                </a:lnTo>
                <a:lnTo>
                  <a:pt x="934" y="1552"/>
                </a:lnTo>
                <a:lnTo>
                  <a:pt x="934" y="1540"/>
                </a:lnTo>
                <a:lnTo>
                  <a:pt x="934" y="1532"/>
                </a:lnTo>
                <a:lnTo>
                  <a:pt x="934" y="1530"/>
                </a:lnTo>
                <a:lnTo>
                  <a:pt x="932" y="1522"/>
                </a:lnTo>
                <a:lnTo>
                  <a:pt x="930" y="1522"/>
                </a:lnTo>
                <a:lnTo>
                  <a:pt x="928" y="1514"/>
                </a:lnTo>
                <a:lnTo>
                  <a:pt x="924" y="1508"/>
                </a:lnTo>
                <a:lnTo>
                  <a:pt x="920" y="1504"/>
                </a:lnTo>
                <a:lnTo>
                  <a:pt x="918" y="1502"/>
                </a:lnTo>
                <a:lnTo>
                  <a:pt x="914" y="1498"/>
                </a:lnTo>
                <a:lnTo>
                  <a:pt x="912" y="1498"/>
                </a:lnTo>
                <a:lnTo>
                  <a:pt x="908" y="1494"/>
                </a:lnTo>
                <a:lnTo>
                  <a:pt x="906" y="1494"/>
                </a:lnTo>
                <a:lnTo>
                  <a:pt x="904" y="1492"/>
                </a:lnTo>
                <a:lnTo>
                  <a:pt x="890" y="1484"/>
                </a:lnTo>
                <a:lnTo>
                  <a:pt x="878" y="1476"/>
                </a:lnTo>
                <a:lnTo>
                  <a:pt x="866" y="1466"/>
                </a:lnTo>
                <a:lnTo>
                  <a:pt x="862" y="1460"/>
                </a:lnTo>
                <a:lnTo>
                  <a:pt x="858" y="1454"/>
                </a:lnTo>
                <a:lnTo>
                  <a:pt x="856" y="1448"/>
                </a:lnTo>
                <a:lnTo>
                  <a:pt x="856" y="1444"/>
                </a:lnTo>
                <a:lnTo>
                  <a:pt x="856" y="1442"/>
                </a:lnTo>
                <a:lnTo>
                  <a:pt x="854" y="1438"/>
                </a:lnTo>
                <a:lnTo>
                  <a:pt x="854" y="1436"/>
                </a:lnTo>
                <a:lnTo>
                  <a:pt x="854" y="1430"/>
                </a:lnTo>
                <a:lnTo>
                  <a:pt x="854" y="1426"/>
                </a:lnTo>
                <a:lnTo>
                  <a:pt x="856" y="1424"/>
                </a:lnTo>
                <a:lnTo>
                  <a:pt x="856" y="1422"/>
                </a:lnTo>
                <a:lnTo>
                  <a:pt x="856" y="1420"/>
                </a:lnTo>
                <a:lnTo>
                  <a:pt x="858" y="1418"/>
                </a:lnTo>
                <a:lnTo>
                  <a:pt x="860" y="1416"/>
                </a:lnTo>
                <a:lnTo>
                  <a:pt x="862" y="1414"/>
                </a:lnTo>
                <a:lnTo>
                  <a:pt x="862" y="1412"/>
                </a:lnTo>
                <a:lnTo>
                  <a:pt x="864" y="1410"/>
                </a:lnTo>
                <a:lnTo>
                  <a:pt x="866" y="1410"/>
                </a:lnTo>
                <a:lnTo>
                  <a:pt x="870" y="1406"/>
                </a:lnTo>
                <a:lnTo>
                  <a:pt x="874" y="1402"/>
                </a:lnTo>
                <a:lnTo>
                  <a:pt x="876" y="1402"/>
                </a:lnTo>
                <a:lnTo>
                  <a:pt x="880" y="1400"/>
                </a:lnTo>
                <a:lnTo>
                  <a:pt x="882" y="1398"/>
                </a:lnTo>
                <a:lnTo>
                  <a:pt x="884" y="1398"/>
                </a:lnTo>
                <a:lnTo>
                  <a:pt x="886" y="1396"/>
                </a:lnTo>
                <a:lnTo>
                  <a:pt x="890" y="1394"/>
                </a:lnTo>
                <a:lnTo>
                  <a:pt x="892" y="1394"/>
                </a:lnTo>
                <a:lnTo>
                  <a:pt x="894" y="1392"/>
                </a:lnTo>
                <a:lnTo>
                  <a:pt x="906" y="1388"/>
                </a:lnTo>
                <a:lnTo>
                  <a:pt x="908" y="1388"/>
                </a:lnTo>
                <a:lnTo>
                  <a:pt x="912" y="1386"/>
                </a:lnTo>
                <a:lnTo>
                  <a:pt x="1200" y="1386"/>
                </a:lnTo>
                <a:lnTo>
                  <a:pt x="1200" y="1384"/>
                </a:lnTo>
                <a:lnTo>
                  <a:pt x="1600" y="694"/>
                </a:lnTo>
                <a:lnTo>
                  <a:pt x="1200" y="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998913" y="2041525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381250" y="3003550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553075" y="4732338"/>
            <a:ext cx="123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553075" y="3003550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381250" y="4732338"/>
            <a:ext cx="123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998913" y="5710238"/>
            <a:ext cx="123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954463" y="3894138"/>
            <a:ext cx="12461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3088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Hexagon Jigsaw Diagrams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3530600" y="2924175"/>
            <a:ext cx="2093913" cy="2306638"/>
          </a:xfrm>
          <a:custGeom>
            <a:avLst/>
            <a:gdLst>
              <a:gd name="T0" fmla="*/ 1129970 w 1690"/>
              <a:gd name="T1" fmla="*/ 250237 h 1862"/>
              <a:gd name="T2" fmla="*/ 1159706 w 1690"/>
              <a:gd name="T3" fmla="*/ 180864 h 1862"/>
              <a:gd name="T4" fmla="*/ 1226612 w 1690"/>
              <a:gd name="T5" fmla="*/ 104059 h 1862"/>
              <a:gd name="T6" fmla="*/ 1186964 w 1690"/>
              <a:gd name="T7" fmla="*/ 37164 h 1862"/>
              <a:gd name="T8" fmla="*/ 1025893 w 1690"/>
              <a:gd name="T9" fmla="*/ 0 h 1862"/>
              <a:gd name="T10" fmla="*/ 882169 w 1690"/>
              <a:gd name="T11" fmla="*/ 66895 h 1862"/>
              <a:gd name="T12" fmla="*/ 879691 w 1690"/>
              <a:gd name="T13" fmla="*/ 138745 h 1862"/>
              <a:gd name="T14" fmla="*/ 963943 w 1690"/>
              <a:gd name="T15" fmla="*/ 213073 h 1862"/>
              <a:gd name="T16" fmla="*/ 936685 w 1690"/>
              <a:gd name="T17" fmla="*/ 277490 h 1862"/>
              <a:gd name="T18" fmla="*/ 332052 w 1690"/>
              <a:gd name="T19" fmla="*/ 636741 h 1862"/>
              <a:gd name="T20" fmla="*/ 262668 w 1690"/>
              <a:gd name="T21" fmla="*/ 626831 h 1862"/>
              <a:gd name="T22" fmla="*/ 242844 w 1690"/>
              <a:gd name="T23" fmla="*/ 515339 h 1862"/>
              <a:gd name="T24" fmla="*/ 175938 w 1690"/>
              <a:gd name="T25" fmla="*/ 480653 h 1862"/>
              <a:gd name="T26" fmla="*/ 49560 w 1690"/>
              <a:gd name="T27" fmla="*/ 572324 h 1862"/>
              <a:gd name="T28" fmla="*/ 0 w 1690"/>
              <a:gd name="T29" fmla="*/ 730890 h 1862"/>
              <a:gd name="T30" fmla="*/ 37170 w 1690"/>
              <a:gd name="T31" fmla="*/ 797785 h 1862"/>
              <a:gd name="T32" fmla="*/ 138768 w 1690"/>
              <a:gd name="T33" fmla="*/ 777964 h 1862"/>
              <a:gd name="T34" fmla="*/ 213108 w 1690"/>
              <a:gd name="T35" fmla="*/ 787874 h 1862"/>
              <a:gd name="T36" fmla="*/ 220542 w 1690"/>
              <a:gd name="T37" fmla="*/ 1427093 h 1862"/>
              <a:gd name="T38" fmla="*/ 213108 w 1690"/>
              <a:gd name="T39" fmla="*/ 1531152 h 1862"/>
              <a:gd name="T40" fmla="*/ 128856 w 1690"/>
              <a:gd name="T41" fmla="*/ 1523719 h 1862"/>
              <a:gd name="T42" fmla="*/ 44604 w 1690"/>
              <a:gd name="T43" fmla="*/ 1513809 h 1862"/>
              <a:gd name="T44" fmla="*/ 7434 w 1690"/>
              <a:gd name="T45" fmla="*/ 1612912 h 1862"/>
              <a:gd name="T46" fmla="*/ 74340 w 1690"/>
              <a:gd name="T47" fmla="*/ 1764045 h 1862"/>
              <a:gd name="T48" fmla="*/ 198240 w 1690"/>
              <a:gd name="T49" fmla="*/ 1833418 h 1862"/>
              <a:gd name="T50" fmla="*/ 252756 w 1690"/>
              <a:gd name="T51" fmla="*/ 1786344 h 1862"/>
              <a:gd name="T52" fmla="*/ 280014 w 1690"/>
              <a:gd name="T53" fmla="*/ 1677330 h 1862"/>
              <a:gd name="T54" fmla="*/ 366745 w 1690"/>
              <a:gd name="T55" fmla="*/ 1694673 h 1862"/>
              <a:gd name="T56" fmla="*/ 949075 w 1690"/>
              <a:gd name="T57" fmla="*/ 2036580 h 1862"/>
              <a:gd name="T58" fmla="*/ 961465 w 1690"/>
              <a:gd name="T59" fmla="*/ 2103475 h 1862"/>
              <a:gd name="T60" fmla="*/ 874735 w 1690"/>
              <a:gd name="T61" fmla="*/ 2177803 h 1862"/>
              <a:gd name="T62" fmla="*/ 889603 w 1690"/>
              <a:gd name="T63" fmla="*/ 2252131 h 1862"/>
              <a:gd name="T64" fmla="*/ 1048196 w 1690"/>
              <a:gd name="T65" fmla="*/ 2306638 h 1862"/>
              <a:gd name="T66" fmla="*/ 1196876 w 1690"/>
              <a:gd name="T67" fmla="*/ 2262041 h 1862"/>
              <a:gd name="T68" fmla="*/ 1226612 w 1690"/>
              <a:gd name="T69" fmla="*/ 2187714 h 1862"/>
              <a:gd name="T70" fmla="*/ 1142360 w 1690"/>
              <a:gd name="T71" fmla="*/ 2110908 h 1862"/>
              <a:gd name="T72" fmla="*/ 1137404 w 1690"/>
              <a:gd name="T73" fmla="*/ 2046491 h 1862"/>
              <a:gd name="T74" fmla="*/ 1717256 w 1690"/>
              <a:gd name="T75" fmla="*/ 1709538 h 1862"/>
              <a:gd name="T76" fmla="*/ 1803987 w 1690"/>
              <a:gd name="T77" fmla="*/ 1672374 h 1862"/>
              <a:gd name="T78" fmla="*/ 1838679 w 1690"/>
              <a:gd name="T79" fmla="*/ 1771478 h 1862"/>
              <a:gd name="T80" fmla="*/ 1883283 w 1690"/>
              <a:gd name="T81" fmla="*/ 1833418 h 1862"/>
              <a:gd name="T82" fmla="*/ 1999749 w 1690"/>
              <a:gd name="T83" fmla="*/ 1788821 h 1862"/>
              <a:gd name="T84" fmla="*/ 2081523 w 1690"/>
              <a:gd name="T85" fmla="*/ 1647599 h 1862"/>
              <a:gd name="T86" fmla="*/ 2061699 w 1690"/>
              <a:gd name="T87" fmla="*/ 1526197 h 1862"/>
              <a:gd name="T88" fmla="*/ 1984881 w 1690"/>
              <a:gd name="T89" fmla="*/ 1516286 h 1862"/>
              <a:gd name="T90" fmla="*/ 1883283 w 1690"/>
              <a:gd name="T91" fmla="*/ 1536107 h 1862"/>
              <a:gd name="T92" fmla="*/ 1870893 w 1690"/>
              <a:gd name="T93" fmla="*/ 1441958 h 1862"/>
              <a:gd name="T94" fmla="*/ 1873371 w 1690"/>
              <a:gd name="T95" fmla="*/ 785397 h 1862"/>
              <a:gd name="T96" fmla="*/ 1935321 w 1690"/>
              <a:gd name="T97" fmla="*/ 758143 h 1862"/>
              <a:gd name="T98" fmla="*/ 2041875 w 1690"/>
              <a:gd name="T99" fmla="*/ 792829 h 1862"/>
              <a:gd name="T100" fmla="*/ 2091435 w 1690"/>
              <a:gd name="T101" fmla="*/ 730890 h 1862"/>
              <a:gd name="T102" fmla="*/ 2056743 w 1690"/>
              <a:gd name="T103" fmla="*/ 579756 h 1862"/>
              <a:gd name="T104" fmla="*/ 1927887 w 1690"/>
              <a:gd name="T105" fmla="*/ 468265 h 1862"/>
              <a:gd name="T106" fmla="*/ 1856025 w 1690"/>
              <a:gd name="T107" fmla="*/ 495518 h 1862"/>
              <a:gd name="T108" fmla="*/ 1836201 w 1690"/>
              <a:gd name="T109" fmla="*/ 604532 h 1862"/>
              <a:gd name="T110" fmla="*/ 1774251 w 1690"/>
              <a:gd name="T111" fmla="*/ 631786 h 186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90" h="1862">
                <a:moveTo>
                  <a:pt x="982" y="242"/>
                </a:moveTo>
                <a:lnTo>
                  <a:pt x="982" y="242"/>
                </a:lnTo>
                <a:lnTo>
                  <a:pt x="960" y="236"/>
                </a:lnTo>
                <a:lnTo>
                  <a:pt x="936" y="224"/>
                </a:lnTo>
                <a:lnTo>
                  <a:pt x="926" y="218"/>
                </a:lnTo>
                <a:lnTo>
                  <a:pt x="918" y="212"/>
                </a:lnTo>
                <a:lnTo>
                  <a:pt x="912" y="202"/>
                </a:lnTo>
                <a:lnTo>
                  <a:pt x="910" y="194"/>
                </a:lnTo>
                <a:lnTo>
                  <a:pt x="912" y="182"/>
                </a:lnTo>
                <a:lnTo>
                  <a:pt x="914" y="172"/>
                </a:lnTo>
                <a:lnTo>
                  <a:pt x="918" y="164"/>
                </a:lnTo>
                <a:lnTo>
                  <a:pt x="922" y="158"/>
                </a:lnTo>
                <a:lnTo>
                  <a:pt x="936" y="146"/>
                </a:lnTo>
                <a:lnTo>
                  <a:pt x="950" y="138"/>
                </a:lnTo>
                <a:lnTo>
                  <a:pt x="964" y="130"/>
                </a:lnTo>
                <a:lnTo>
                  <a:pt x="978" y="120"/>
                </a:lnTo>
                <a:lnTo>
                  <a:pt x="982" y="112"/>
                </a:lnTo>
                <a:lnTo>
                  <a:pt x="986" y="104"/>
                </a:lnTo>
                <a:lnTo>
                  <a:pt x="990" y="96"/>
                </a:lnTo>
                <a:lnTo>
                  <a:pt x="990" y="84"/>
                </a:lnTo>
                <a:lnTo>
                  <a:pt x="990" y="72"/>
                </a:lnTo>
                <a:lnTo>
                  <a:pt x="986" y="62"/>
                </a:lnTo>
                <a:lnTo>
                  <a:pt x="982" y="54"/>
                </a:lnTo>
                <a:lnTo>
                  <a:pt x="974" y="44"/>
                </a:lnTo>
                <a:lnTo>
                  <a:pt x="966" y="36"/>
                </a:lnTo>
                <a:lnTo>
                  <a:pt x="958" y="30"/>
                </a:lnTo>
                <a:lnTo>
                  <a:pt x="936" y="18"/>
                </a:lnTo>
                <a:lnTo>
                  <a:pt x="912" y="10"/>
                </a:lnTo>
                <a:lnTo>
                  <a:pt x="888" y="4"/>
                </a:lnTo>
                <a:lnTo>
                  <a:pt x="866" y="0"/>
                </a:lnTo>
                <a:lnTo>
                  <a:pt x="846" y="0"/>
                </a:lnTo>
                <a:lnTo>
                  <a:pt x="828" y="0"/>
                </a:lnTo>
                <a:lnTo>
                  <a:pt x="804" y="4"/>
                </a:lnTo>
                <a:lnTo>
                  <a:pt x="780" y="10"/>
                </a:lnTo>
                <a:lnTo>
                  <a:pt x="756" y="18"/>
                </a:lnTo>
                <a:lnTo>
                  <a:pt x="736" y="30"/>
                </a:lnTo>
                <a:lnTo>
                  <a:pt x="726" y="36"/>
                </a:lnTo>
                <a:lnTo>
                  <a:pt x="718" y="44"/>
                </a:lnTo>
                <a:lnTo>
                  <a:pt x="712" y="54"/>
                </a:lnTo>
                <a:lnTo>
                  <a:pt x="706" y="62"/>
                </a:lnTo>
                <a:lnTo>
                  <a:pt x="704" y="72"/>
                </a:lnTo>
                <a:lnTo>
                  <a:pt x="702" y="84"/>
                </a:lnTo>
                <a:lnTo>
                  <a:pt x="704" y="96"/>
                </a:lnTo>
                <a:lnTo>
                  <a:pt x="706" y="104"/>
                </a:lnTo>
                <a:lnTo>
                  <a:pt x="710" y="112"/>
                </a:lnTo>
                <a:lnTo>
                  <a:pt x="716" y="120"/>
                </a:lnTo>
                <a:lnTo>
                  <a:pt x="728" y="130"/>
                </a:lnTo>
                <a:lnTo>
                  <a:pt x="742" y="138"/>
                </a:lnTo>
                <a:lnTo>
                  <a:pt x="758" y="146"/>
                </a:lnTo>
                <a:lnTo>
                  <a:pt x="770" y="158"/>
                </a:lnTo>
                <a:lnTo>
                  <a:pt x="776" y="164"/>
                </a:lnTo>
                <a:lnTo>
                  <a:pt x="778" y="172"/>
                </a:lnTo>
                <a:lnTo>
                  <a:pt x="782" y="182"/>
                </a:lnTo>
                <a:lnTo>
                  <a:pt x="782" y="194"/>
                </a:lnTo>
                <a:lnTo>
                  <a:pt x="780" y="202"/>
                </a:lnTo>
                <a:lnTo>
                  <a:pt x="774" y="212"/>
                </a:lnTo>
                <a:lnTo>
                  <a:pt x="766" y="218"/>
                </a:lnTo>
                <a:lnTo>
                  <a:pt x="756" y="224"/>
                </a:lnTo>
                <a:lnTo>
                  <a:pt x="734" y="236"/>
                </a:lnTo>
                <a:lnTo>
                  <a:pt x="712" y="242"/>
                </a:lnTo>
                <a:lnTo>
                  <a:pt x="446" y="238"/>
                </a:lnTo>
                <a:lnTo>
                  <a:pt x="306" y="484"/>
                </a:lnTo>
                <a:lnTo>
                  <a:pt x="288" y="500"/>
                </a:lnTo>
                <a:lnTo>
                  <a:pt x="268" y="514"/>
                </a:lnTo>
                <a:lnTo>
                  <a:pt x="258" y="518"/>
                </a:lnTo>
                <a:lnTo>
                  <a:pt x="248" y="522"/>
                </a:lnTo>
                <a:lnTo>
                  <a:pt x="238" y="522"/>
                </a:lnTo>
                <a:lnTo>
                  <a:pt x="230" y="520"/>
                </a:lnTo>
                <a:lnTo>
                  <a:pt x="220" y="514"/>
                </a:lnTo>
                <a:lnTo>
                  <a:pt x="212" y="506"/>
                </a:lnTo>
                <a:lnTo>
                  <a:pt x="208" y="498"/>
                </a:lnTo>
                <a:lnTo>
                  <a:pt x="204" y="490"/>
                </a:lnTo>
                <a:lnTo>
                  <a:pt x="200" y="474"/>
                </a:lnTo>
                <a:lnTo>
                  <a:pt x="200" y="458"/>
                </a:lnTo>
                <a:lnTo>
                  <a:pt x="200" y="442"/>
                </a:lnTo>
                <a:lnTo>
                  <a:pt x="198" y="424"/>
                </a:lnTo>
                <a:lnTo>
                  <a:pt x="196" y="416"/>
                </a:lnTo>
                <a:lnTo>
                  <a:pt x="190" y="410"/>
                </a:lnTo>
                <a:lnTo>
                  <a:pt x="184" y="402"/>
                </a:lnTo>
                <a:lnTo>
                  <a:pt x="174" y="396"/>
                </a:lnTo>
                <a:lnTo>
                  <a:pt x="164" y="390"/>
                </a:lnTo>
                <a:lnTo>
                  <a:pt x="154" y="388"/>
                </a:lnTo>
                <a:lnTo>
                  <a:pt x="142" y="388"/>
                </a:lnTo>
                <a:lnTo>
                  <a:pt x="132" y="390"/>
                </a:lnTo>
                <a:lnTo>
                  <a:pt x="122" y="392"/>
                </a:lnTo>
                <a:lnTo>
                  <a:pt x="110" y="398"/>
                </a:lnTo>
                <a:lnTo>
                  <a:pt x="90" y="410"/>
                </a:lnTo>
                <a:lnTo>
                  <a:pt x="70" y="426"/>
                </a:lnTo>
                <a:lnTo>
                  <a:pt x="54" y="444"/>
                </a:lnTo>
                <a:lnTo>
                  <a:pt x="40" y="462"/>
                </a:lnTo>
                <a:lnTo>
                  <a:pt x="30" y="478"/>
                </a:lnTo>
                <a:lnTo>
                  <a:pt x="20" y="496"/>
                </a:lnTo>
                <a:lnTo>
                  <a:pt x="12" y="516"/>
                </a:lnTo>
                <a:lnTo>
                  <a:pt x="4" y="540"/>
                </a:lnTo>
                <a:lnTo>
                  <a:pt x="0" y="566"/>
                </a:lnTo>
                <a:lnTo>
                  <a:pt x="0" y="590"/>
                </a:lnTo>
                <a:lnTo>
                  <a:pt x="2" y="602"/>
                </a:lnTo>
                <a:lnTo>
                  <a:pt x="4" y="612"/>
                </a:lnTo>
                <a:lnTo>
                  <a:pt x="8" y="622"/>
                </a:lnTo>
                <a:lnTo>
                  <a:pt x="14" y="630"/>
                </a:lnTo>
                <a:lnTo>
                  <a:pt x="20" y="638"/>
                </a:lnTo>
                <a:lnTo>
                  <a:pt x="30" y="644"/>
                </a:lnTo>
                <a:lnTo>
                  <a:pt x="40" y="650"/>
                </a:lnTo>
                <a:lnTo>
                  <a:pt x="50" y="652"/>
                </a:lnTo>
                <a:lnTo>
                  <a:pt x="58" y="652"/>
                </a:lnTo>
                <a:lnTo>
                  <a:pt x="68" y="652"/>
                </a:lnTo>
                <a:lnTo>
                  <a:pt x="82" y="646"/>
                </a:lnTo>
                <a:lnTo>
                  <a:pt x="98" y="638"/>
                </a:lnTo>
                <a:lnTo>
                  <a:pt x="112" y="628"/>
                </a:lnTo>
                <a:lnTo>
                  <a:pt x="128" y="624"/>
                </a:lnTo>
                <a:lnTo>
                  <a:pt x="136" y="622"/>
                </a:lnTo>
                <a:lnTo>
                  <a:pt x="144" y="622"/>
                </a:lnTo>
                <a:lnTo>
                  <a:pt x="154" y="626"/>
                </a:lnTo>
                <a:lnTo>
                  <a:pt x="166" y="630"/>
                </a:lnTo>
                <a:lnTo>
                  <a:pt x="172" y="636"/>
                </a:lnTo>
                <a:lnTo>
                  <a:pt x="176" y="646"/>
                </a:lnTo>
                <a:lnTo>
                  <a:pt x="178" y="656"/>
                </a:lnTo>
                <a:lnTo>
                  <a:pt x="180" y="668"/>
                </a:lnTo>
                <a:lnTo>
                  <a:pt x="176" y="692"/>
                </a:lnTo>
                <a:lnTo>
                  <a:pt x="172" y="714"/>
                </a:lnTo>
                <a:lnTo>
                  <a:pt x="48" y="928"/>
                </a:lnTo>
                <a:lnTo>
                  <a:pt x="178" y="1152"/>
                </a:lnTo>
                <a:lnTo>
                  <a:pt x="184" y="1174"/>
                </a:lnTo>
                <a:lnTo>
                  <a:pt x="186" y="1200"/>
                </a:lnTo>
                <a:lnTo>
                  <a:pt x="186" y="1212"/>
                </a:lnTo>
                <a:lnTo>
                  <a:pt x="184" y="1222"/>
                </a:lnTo>
                <a:lnTo>
                  <a:pt x="178" y="1230"/>
                </a:lnTo>
                <a:lnTo>
                  <a:pt x="172" y="1236"/>
                </a:lnTo>
                <a:lnTo>
                  <a:pt x="162" y="1242"/>
                </a:lnTo>
                <a:lnTo>
                  <a:pt x="152" y="1244"/>
                </a:lnTo>
                <a:lnTo>
                  <a:pt x="142" y="1246"/>
                </a:lnTo>
                <a:lnTo>
                  <a:pt x="134" y="1244"/>
                </a:lnTo>
                <a:lnTo>
                  <a:pt x="118" y="1238"/>
                </a:lnTo>
                <a:lnTo>
                  <a:pt x="104" y="1230"/>
                </a:lnTo>
                <a:lnTo>
                  <a:pt x="90" y="1222"/>
                </a:lnTo>
                <a:lnTo>
                  <a:pt x="74" y="1216"/>
                </a:lnTo>
                <a:lnTo>
                  <a:pt x="66" y="1214"/>
                </a:lnTo>
                <a:lnTo>
                  <a:pt x="56" y="1216"/>
                </a:lnTo>
                <a:lnTo>
                  <a:pt x="48" y="1218"/>
                </a:lnTo>
                <a:lnTo>
                  <a:pt x="36" y="1222"/>
                </a:lnTo>
                <a:lnTo>
                  <a:pt x="28" y="1228"/>
                </a:lnTo>
                <a:lnTo>
                  <a:pt x="20" y="1236"/>
                </a:lnTo>
                <a:lnTo>
                  <a:pt x="14" y="1246"/>
                </a:lnTo>
                <a:lnTo>
                  <a:pt x="10" y="1256"/>
                </a:lnTo>
                <a:lnTo>
                  <a:pt x="8" y="1266"/>
                </a:lnTo>
                <a:lnTo>
                  <a:pt x="6" y="1278"/>
                </a:lnTo>
                <a:lnTo>
                  <a:pt x="6" y="1302"/>
                </a:lnTo>
                <a:lnTo>
                  <a:pt x="12" y="1328"/>
                </a:lnTo>
                <a:lnTo>
                  <a:pt x="18" y="1350"/>
                </a:lnTo>
                <a:lnTo>
                  <a:pt x="26" y="1372"/>
                </a:lnTo>
                <a:lnTo>
                  <a:pt x="36" y="1390"/>
                </a:lnTo>
                <a:lnTo>
                  <a:pt x="46" y="1406"/>
                </a:lnTo>
                <a:lnTo>
                  <a:pt x="60" y="1424"/>
                </a:lnTo>
                <a:lnTo>
                  <a:pt x="78" y="1442"/>
                </a:lnTo>
                <a:lnTo>
                  <a:pt x="96" y="1458"/>
                </a:lnTo>
                <a:lnTo>
                  <a:pt x="118" y="1470"/>
                </a:lnTo>
                <a:lnTo>
                  <a:pt x="128" y="1474"/>
                </a:lnTo>
                <a:lnTo>
                  <a:pt x="138" y="1478"/>
                </a:lnTo>
                <a:lnTo>
                  <a:pt x="150" y="1480"/>
                </a:lnTo>
                <a:lnTo>
                  <a:pt x="160" y="1480"/>
                </a:lnTo>
                <a:lnTo>
                  <a:pt x="170" y="1476"/>
                </a:lnTo>
                <a:lnTo>
                  <a:pt x="180" y="1472"/>
                </a:lnTo>
                <a:lnTo>
                  <a:pt x="190" y="1466"/>
                </a:lnTo>
                <a:lnTo>
                  <a:pt x="196" y="1458"/>
                </a:lnTo>
                <a:lnTo>
                  <a:pt x="202" y="1450"/>
                </a:lnTo>
                <a:lnTo>
                  <a:pt x="204" y="1442"/>
                </a:lnTo>
                <a:lnTo>
                  <a:pt x="208" y="1426"/>
                </a:lnTo>
                <a:lnTo>
                  <a:pt x="208" y="1410"/>
                </a:lnTo>
                <a:lnTo>
                  <a:pt x="208" y="1392"/>
                </a:lnTo>
                <a:lnTo>
                  <a:pt x="210" y="1376"/>
                </a:lnTo>
                <a:lnTo>
                  <a:pt x="214" y="1368"/>
                </a:lnTo>
                <a:lnTo>
                  <a:pt x="218" y="1362"/>
                </a:lnTo>
                <a:lnTo>
                  <a:pt x="226" y="1354"/>
                </a:lnTo>
                <a:lnTo>
                  <a:pt x="236" y="1348"/>
                </a:lnTo>
                <a:lnTo>
                  <a:pt x="244" y="1344"/>
                </a:lnTo>
                <a:lnTo>
                  <a:pt x="254" y="1346"/>
                </a:lnTo>
                <a:lnTo>
                  <a:pt x="264" y="1348"/>
                </a:lnTo>
                <a:lnTo>
                  <a:pt x="276" y="1354"/>
                </a:lnTo>
                <a:lnTo>
                  <a:pt x="296" y="1368"/>
                </a:lnTo>
                <a:lnTo>
                  <a:pt x="312" y="1384"/>
                </a:lnTo>
                <a:lnTo>
                  <a:pt x="448" y="1620"/>
                </a:lnTo>
                <a:lnTo>
                  <a:pt x="712" y="1620"/>
                </a:lnTo>
                <a:lnTo>
                  <a:pt x="734" y="1628"/>
                </a:lnTo>
                <a:lnTo>
                  <a:pt x="756" y="1638"/>
                </a:lnTo>
                <a:lnTo>
                  <a:pt x="766" y="1644"/>
                </a:lnTo>
                <a:lnTo>
                  <a:pt x="774" y="1652"/>
                </a:lnTo>
                <a:lnTo>
                  <a:pt x="780" y="1660"/>
                </a:lnTo>
                <a:lnTo>
                  <a:pt x="782" y="1668"/>
                </a:lnTo>
                <a:lnTo>
                  <a:pt x="782" y="1680"/>
                </a:lnTo>
                <a:lnTo>
                  <a:pt x="778" y="1690"/>
                </a:lnTo>
                <a:lnTo>
                  <a:pt x="776" y="1698"/>
                </a:lnTo>
                <a:lnTo>
                  <a:pt x="770" y="1704"/>
                </a:lnTo>
                <a:lnTo>
                  <a:pt x="758" y="1716"/>
                </a:lnTo>
                <a:lnTo>
                  <a:pt x="742" y="1724"/>
                </a:lnTo>
                <a:lnTo>
                  <a:pt x="728" y="1732"/>
                </a:lnTo>
                <a:lnTo>
                  <a:pt x="716" y="1742"/>
                </a:lnTo>
                <a:lnTo>
                  <a:pt x="710" y="1750"/>
                </a:lnTo>
                <a:lnTo>
                  <a:pt x="706" y="1758"/>
                </a:lnTo>
                <a:lnTo>
                  <a:pt x="704" y="1766"/>
                </a:lnTo>
                <a:lnTo>
                  <a:pt x="702" y="1778"/>
                </a:lnTo>
                <a:lnTo>
                  <a:pt x="704" y="1790"/>
                </a:lnTo>
                <a:lnTo>
                  <a:pt x="706" y="1800"/>
                </a:lnTo>
                <a:lnTo>
                  <a:pt x="712" y="1810"/>
                </a:lnTo>
                <a:lnTo>
                  <a:pt x="718" y="1818"/>
                </a:lnTo>
                <a:lnTo>
                  <a:pt x="726" y="1826"/>
                </a:lnTo>
                <a:lnTo>
                  <a:pt x="736" y="1832"/>
                </a:lnTo>
                <a:lnTo>
                  <a:pt x="756" y="1844"/>
                </a:lnTo>
                <a:lnTo>
                  <a:pt x="780" y="1852"/>
                </a:lnTo>
                <a:lnTo>
                  <a:pt x="804" y="1858"/>
                </a:lnTo>
                <a:lnTo>
                  <a:pt x="828" y="1862"/>
                </a:lnTo>
                <a:lnTo>
                  <a:pt x="846" y="1862"/>
                </a:lnTo>
                <a:lnTo>
                  <a:pt x="866" y="1862"/>
                </a:lnTo>
                <a:lnTo>
                  <a:pt x="888" y="1858"/>
                </a:lnTo>
                <a:lnTo>
                  <a:pt x="912" y="1852"/>
                </a:lnTo>
                <a:lnTo>
                  <a:pt x="936" y="1844"/>
                </a:lnTo>
                <a:lnTo>
                  <a:pt x="958" y="1832"/>
                </a:lnTo>
                <a:lnTo>
                  <a:pt x="966" y="1826"/>
                </a:lnTo>
                <a:lnTo>
                  <a:pt x="974" y="1818"/>
                </a:lnTo>
                <a:lnTo>
                  <a:pt x="982" y="1810"/>
                </a:lnTo>
                <a:lnTo>
                  <a:pt x="986" y="1800"/>
                </a:lnTo>
                <a:lnTo>
                  <a:pt x="990" y="1790"/>
                </a:lnTo>
                <a:lnTo>
                  <a:pt x="990" y="1778"/>
                </a:lnTo>
                <a:lnTo>
                  <a:pt x="990" y="1766"/>
                </a:lnTo>
                <a:lnTo>
                  <a:pt x="986" y="1758"/>
                </a:lnTo>
                <a:lnTo>
                  <a:pt x="982" y="1750"/>
                </a:lnTo>
                <a:lnTo>
                  <a:pt x="978" y="1742"/>
                </a:lnTo>
                <a:lnTo>
                  <a:pt x="964" y="1732"/>
                </a:lnTo>
                <a:lnTo>
                  <a:pt x="950" y="1724"/>
                </a:lnTo>
                <a:lnTo>
                  <a:pt x="936" y="1716"/>
                </a:lnTo>
                <a:lnTo>
                  <a:pt x="922" y="1704"/>
                </a:lnTo>
                <a:lnTo>
                  <a:pt x="918" y="1698"/>
                </a:lnTo>
                <a:lnTo>
                  <a:pt x="914" y="1690"/>
                </a:lnTo>
                <a:lnTo>
                  <a:pt x="912" y="1680"/>
                </a:lnTo>
                <a:lnTo>
                  <a:pt x="910" y="1668"/>
                </a:lnTo>
                <a:lnTo>
                  <a:pt x="912" y="1660"/>
                </a:lnTo>
                <a:lnTo>
                  <a:pt x="918" y="1652"/>
                </a:lnTo>
                <a:lnTo>
                  <a:pt x="926" y="1644"/>
                </a:lnTo>
                <a:lnTo>
                  <a:pt x="936" y="1638"/>
                </a:lnTo>
                <a:lnTo>
                  <a:pt x="960" y="1628"/>
                </a:lnTo>
                <a:lnTo>
                  <a:pt x="982" y="1620"/>
                </a:lnTo>
                <a:lnTo>
                  <a:pt x="1248" y="1620"/>
                </a:lnTo>
                <a:lnTo>
                  <a:pt x="1386" y="1380"/>
                </a:lnTo>
                <a:lnTo>
                  <a:pt x="1402" y="1366"/>
                </a:lnTo>
                <a:lnTo>
                  <a:pt x="1420" y="1354"/>
                </a:lnTo>
                <a:lnTo>
                  <a:pt x="1430" y="1350"/>
                </a:lnTo>
                <a:lnTo>
                  <a:pt x="1440" y="1348"/>
                </a:lnTo>
                <a:lnTo>
                  <a:pt x="1448" y="1348"/>
                </a:lnTo>
                <a:lnTo>
                  <a:pt x="1456" y="1350"/>
                </a:lnTo>
                <a:lnTo>
                  <a:pt x="1464" y="1356"/>
                </a:lnTo>
                <a:lnTo>
                  <a:pt x="1472" y="1364"/>
                </a:lnTo>
                <a:lnTo>
                  <a:pt x="1478" y="1372"/>
                </a:lnTo>
                <a:lnTo>
                  <a:pt x="1480" y="1380"/>
                </a:lnTo>
                <a:lnTo>
                  <a:pt x="1484" y="1396"/>
                </a:lnTo>
                <a:lnTo>
                  <a:pt x="1484" y="1412"/>
                </a:lnTo>
                <a:lnTo>
                  <a:pt x="1484" y="1430"/>
                </a:lnTo>
                <a:lnTo>
                  <a:pt x="1486" y="1446"/>
                </a:lnTo>
                <a:lnTo>
                  <a:pt x="1490" y="1454"/>
                </a:lnTo>
                <a:lnTo>
                  <a:pt x="1494" y="1460"/>
                </a:lnTo>
                <a:lnTo>
                  <a:pt x="1502" y="1468"/>
                </a:lnTo>
                <a:lnTo>
                  <a:pt x="1510" y="1474"/>
                </a:lnTo>
                <a:lnTo>
                  <a:pt x="1520" y="1480"/>
                </a:lnTo>
                <a:lnTo>
                  <a:pt x="1530" y="1482"/>
                </a:lnTo>
                <a:lnTo>
                  <a:pt x="1542" y="1482"/>
                </a:lnTo>
                <a:lnTo>
                  <a:pt x="1552" y="1480"/>
                </a:lnTo>
                <a:lnTo>
                  <a:pt x="1564" y="1478"/>
                </a:lnTo>
                <a:lnTo>
                  <a:pt x="1574" y="1474"/>
                </a:lnTo>
                <a:lnTo>
                  <a:pt x="1594" y="1460"/>
                </a:lnTo>
                <a:lnTo>
                  <a:pt x="1614" y="1444"/>
                </a:lnTo>
                <a:lnTo>
                  <a:pt x="1630" y="1426"/>
                </a:lnTo>
                <a:lnTo>
                  <a:pt x="1644" y="1408"/>
                </a:lnTo>
                <a:lnTo>
                  <a:pt x="1656" y="1392"/>
                </a:lnTo>
                <a:lnTo>
                  <a:pt x="1664" y="1374"/>
                </a:lnTo>
                <a:lnTo>
                  <a:pt x="1672" y="1354"/>
                </a:lnTo>
                <a:lnTo>
                  <a:pt x="1680" y="1330"/>
                </a:lnTo>
                <a:lnTo>
                  <a:pt x="1684" y="1306"/>
                </a:lnTo>
                <a:lnTo>
                  <a:pt x="1684" y="1280"/>
                </a:lnTo>
                <a:lnTo>
                  <a:pt x="1684" y="1270"/>
                </a:lnTo>
                <a:lnTo>
                  <a:pt x="1680" y="1258"/>
                </a:lnTo>
                <a:lnTo>
                  <a:pt x="1676" y="1248"/>
                </a:lnTo>
                <a:lnTo>
                  <a:pt x="1670" y="1240"/>
                </a:lnTo>
                <a:lnTo>
                  <a:pt x="1664" y="1232"/>
                </a:lnTo>
                <a:lnTo>
                  <a:pt x="1654" y="1226"/>
                </a:lnTo>
                <a:lnTo>
                  <a:pt x="1644" y="1220"/>
                </a:lnTo>
                <a:lnTo>
                  <a:pt x="1634" y="1218"/>
                </a:lnTo>
                <a:lnTo>
                  <a:pt x="1626" y="1218"/>
                </a:lnTo>
                <a:lnTo>
                  <a:pt x="1618" y="1218"/>
                </a:lnTo>
                <a:lnTo>
                  <a:pt x="1602" y="1224"/>
                </a:lnTo>
                <a:lnTo>
                  <a:pt x="1588" y="1234"/>
                </a:lnTo>
                <a:lnTo>
                  <a:pt x="1572" y="1242"/>
                </a:lnTo>
                <a:lnTo>
                  <a:pt x="1558" y="1248"/>
                </a:lnTo>
                <a:lnTo>
                  <a:pt x="1548" y="1248"/>
                </a:lnTo>
                <a:lnTo>
                  <a:pt x="1540" y="1248"/>
                </a:lnTo>
                <a:lnTo>
                  <a:pt x="1530" y="1244"/>
                </a:lnTo>
                <a:lnTo>
                  <a:pt x="1520" y="1240"/>
                </a:lnTo>
                <a:lnTo>
                  <a:pt x="1514" y="1234"/>
                </a:lnTo>
                <a:lnTo>
                  <a:pt x="1508" y="1226"/>
                </a:lnTo>
                <a:lnTo>
                  <a:pt x="1506" y="1218"/>
                </a:lnTo>
                <a:lnTo>
                  <a:pt x="1506" y="1208"/>
                </a:lnTo>
                <a:lnTo>
                  <a:pt x="1506" y="1186"/>
                </a:lnTo>
                <a:lnTo>
                  <a:pt x="1510" y="1164"/>
                </a:lnTo>
                <a:lnTo>
                  <a:pt x="1648" y="928"/>
                </a:lnTo>
                <a:lnTo>
                  <a:pt x="1516" y="700"/>
                </a:lnTo>
                <a:lnTo>
                  <a:pt x="1512" y="678"/>
                </a:lnTo>
                <a:lnTo>
                  <a:pt x="1510" y="656"/>
                </a:lnTo>
                <a:lnTo>
                  <a:pt x="1510" y="644"/>
                </a:lnTo>
                <a:lnTo>
                  <a:pt x="1512" y="634"/>
                </a:lnTo>
                <a:lnTo>
                  <a:pt x="1518" y="626"/>
                </a:lnTo>
                <a:lnTo>
                  <a:pt x="1524" y="620"/>
                </a:lnTo>
                <a:lnTo>
                  <a:pt x="1534" y="616"/>
                </a:lnTo>
                <a:lnTo>
                  <a:pt x="1544" y="612"/>
                </a:lnTo>
                <a:lnTo>
                  <a:pt x="1552" y="612"/>
                </a:lnTo>
                <a:lnTo>
                  <a:pt x="1562" y="612"/>
                </a:lnTo>
                <a:lnTo>
                  <a:pt x="1576" y="618"/>
                </a:lnTo>
                <a:lnTo>
                  <a:pt x="1592" y="626"/>
                </a:lnTo>
                <a:lnTo>
                  <a:pt x="1606" y="636"/>
                </a:lnTo>
                <a:lnTo>
                  <a:pt x="1622" y="642"/>
                </a:lnTo>
                <a:lnTo>
                  <a:pt x="1630" y="642"/>
                </a:lnTo>
                <a:lnTo>
                  <a:pt x="1638" y="642"/>
                </a:lnTo>
                <a:lnTo>
                  <a:pt x="1648" y="640"/>
                </a:lnTo>
                <a:lnTo>
                  <a:pt x="1658" y="634"/>
                </a:lnTo>
                <a:lnTo>
                  <a:pt x="1668" y="628"/>
                </a:lnTo>
                <a:lnTo>
                  <a:pt x="1676" y="620"/>
                </a:lnTo>
                <a:lnTo>
                  <a:pt x="1682" y="612"/>
                </a:lnTo>
                <a:lnTo>
                  <a:pt x="1686" y="602"/>
                </a:lnTo>
                <a:lnTo>
                  <a:pt x="1688" y="590"/>
                </a:lnTo>
                <a:lnTo>
                  <a:pt x="1690" y="580"/>
                </a:lnTo>
                <a:lnTo>
                  <a:pt x="1688" y="554"/>
                </a:lnTo>
                <a:lnTo>
                  <a:pt x="1684" y="530"/>
                </a:lnTo>
                <a:lnTo>
                  <a:pt x="1678" y="506"/>
                </a:lnTo>
                <a:lnTo>
                  <a:pt x="1668" y="486"/>
                </a:lnTo>
                <a:lnTo>
                  <a:pt x="1660" y="468"/>
                </a:lnTo>
                <a:lnTo>
                  <a:pt x="1650" y="452"/>
                </a:lnTo>
                <a:lnTo>
                  <a:pt x="1636" y="434"/>
                </a:lnTo>
                <a:lnTo>
                  <a:pt x="1618" y="416"/>
                </a:lnTo>
                <a:lnTo>
                  <a:pt x="1598" y="400"/>
                </a:lnTo>
                <a:lnTo>
                  <a:pt x="1578" y="386"/>
                </a:lnTo>
                <a:lnTo>
                  <a:pt x="1568" y="382"/>
                </a:lnTo>
                <a:lnTo>
                  <a:pt x="1556" y="378"/>
                </a:lnTo>
                <a:lnTo>
                  <a:pt x="1546" y="378"/>
                </a:lnTo>
                <a:lnTo>
                  <a:pt x="1536" y="378"/>
                </a:lnTo>
                <a:lnTo>
                  <a:pt x="1524" y="380"/>
                </a:lnTo>
                <a:lnTo>
                  <a:pt x="1514" y="386"/>
                </a:lnTo>
                <a:lnTo>
                  <a:pt x="1506" y="392"/>
                </a:lnTo>
                <a:lnTo>
                  <a:pt x="1498" y="400"/>
                </a:lnTo>
                <a:lnTo>
                  <a:pt x="1494" y="406"/>
                </a:lnTo>
                <a:lnTo>
                  <a:pt x="1490" y="414"/>
                </a:lnTo>
                <a:lnTo>
                  <a:pt x="1488" y="430"/>
                </a:lnTo>
                <a:lnTo>
                  <a:pt x="1488" y="448"/>
                </a:lnTo>
                <a:lnTo>
                  <a:pt x="1488" y="464"/>
                </a:lnTo>
                <a:lnTo>
                  <a:pt x="1486" y="480"/>
                </a:lnTo>
                <a:lnTo>
                  <a:pt x="1482" y="488"/>
                </a:lnTo>
                <a:lnTo>
                  <a:pt x="1476" y="496"/>
                </a:lnTo>
                <a:lnTo>
                  <a:pt x="1470" y="502"/>
                </a:lnTo>
                <a:lnTo>
                  <a:pt x="1460" y="510"/>
                </a:lnTo>
                <a:lnTo>
                  <a:pt x="1452" y="512"/>
                </a:lnTo>
                <a:lnTo>
                  <a:pt x="1442" y="512"/>
                </a:lnTo>
                <a:lnTo>
                  <a:pt x="1432" y="510"/>
                </a:lnTo>
                <a:lnTo>
                  <a:pt x="1422" y="504"/>
                </a:lnTo>
                <a:lnTo>
                  <a:pt x="1404" y="490"/>
                </a:lnTo>
                <a:lnTo>
                  <a:pt x="1386" y="476"/>
                </a:lnTo>
                <a:lnTo>
                  <a:pt x="1246" y="236"/>
                </a:lnTo>
                <a:lnTo>
                  <a:pt x="982" y="242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3576638" y="4929188"/>
            <a:ext cx="2020887" cy="1717675"/>
          </a:xfrm>
          <a:custGeom>
            <a:avLst/>
            <a:gdLst>
              <a:gd name="T0" fmla="*/ 1983738 w 1632"/>
              <a:gd name="T1" fmla="*/ 473414 h 1386"/>
              <a:gd name="T2" fmla="*/ 2010981 w 1632"/>
              <a:gd name="T3" fmla="*/ 446149 h 1386"/>
              <a:gd name="T4" fmla="*/ 2020887 w 1632"/>
              <a:gd name="T5" fmla="*/ 374270 h 1386"/>
              <a:gd name="T6" fmla="*/ 1983738 w 1632"/>
              <a:gd name="T7" fmla="*/ 267690 h 1386"/>
              <a:gd name="T8" fmla="*/ 1944113 w 1632"/>
              <a:gd name="T9" fmla="*/ 213160 h 1386"/>
              <a:gd name="T10" fmla="*/ 1862386 w 1632"/>
              <a:gd name="T11" fmla="*/ 158631 h 1386"/>
              <a:gd name="T12" fmla="*/ 1825237 w 1632"/>
              <a:gd name="T13" fmla="*/ 158631 h 1386"/>
              <a:gd name="T14" fmla="*/ 1788089 w 1632"/>
              <a:gd name="T15" fmla="*/ 183417 h 1386"/>
              <a:gd name="T16" fmla="*/ 1775706 w 1632"/>
              <a:gd name="T17" fmla="*/ 242904 h 1386"/>
              <a:gd name="T18" fmla="*/ 1760846 w 1632"/>
              <a:gd name="T19" fmla="*/ 302390 h 1386"/>
              <a:gd name="T20" fmla="*/ 1733604 w 1632"/>
              <a:gd name="T21" fmla="*/ 322219 h 1386"/>
              <a:gd name="T22" fmla="*/ 1703885 w 1632"/>
              <a:gd name="T23" fmla="*/ 319740 h 1386"/>
              <a:gd name="T24" fmla="*/ 1485946 w 1632"/>
              <a:gd name="T25" fmla="*/ 0 h 1386"/>
              <a:gd name="T26" fmla="*/ 1102077 w 1632"/>
              <a:gd name="T27" fmla="*/ 22307 h 1386"/>
              <a:gd name="T28" fmla="*/ 1069881 w 1632"/>
              <a:gd name="T29" fmla="*/ 59487 h 1386"/>
              <a:gd name="T30" fmla="*/ 1079788 w 1632"/>
              <a:gd name="T31" fmla="*/ 96666 h 1386"/>
              <a:gd name="T32" fmla="*/ 1136749 w 1632"/>
              <a:gd name="T33" fmla="*/ 138802 h 1386"/>
              <a:gd name="T34" fmla="*/ 1168944 w 1632"/>
              <a:gd name="T35" fmla="*/ 180938 h 1386"/>
              <a:gd name="T36" fmla="*/ 1163991 w 1632"/>
              <a:gd name="T37" fmla="*/ 223075 h 1386"/>
              <a:gd name="T38" fmla="*/ 1129319 w 1632"/>
              <a:gd name="T39" fmla="*/ 262732 h 1386"/>
              <a:gd name="T40" fmla="*/ 1015397 w 1632"/>
              <a:gd name="T41" fmla="*/ 299912 h 1386"/>
              <a:gd name="T42" fmla="*/ 938623 w 1632"/>
              <a:gd name="T43" fmla="*/ 294954 h 1386"/>
              <a:gd name="T44" fmla="*/ 842036 w 1632"/>
              <a:gd name="T45" fmla="*/ 255297 h 1386"/>
              <a:gd name="T46" fmla="*/ 814794 w 1632"/>
              <a:gd name="T47" fmla="*/ 210682 h 1386"/>
              <a:gd name="T48" fmla="*/ 817270 w 1632"/>
              <a:gd name="T49" fmla="*/ 171024 h 1386"/>
              <a:gd name="T50" fmla="*/ 861849 w 1632"/>
              <a:gd name="T51" fmla="*/ 128888 h 1386"/>
              <a:gd name="T52" fmla="*/ 906427 w 1632"/>
              <a:gd name="T53" fmla="*/ 86751 h 1386"/>
              <a:gd name="T54" fmla="*/ 908904 w 1632"/>
              <a:gd name="T55" fmla="*/ 49572 h 1386"/>
              <a:gd name="T56" fmla="*/ 851943 w 1632"/>
              <a:gd name="T57" fmla="*/ 9914 h 1386"/>
              <a:gd name="T58" fmla="*/ 307096 w 1632"/>
              <a:gd name="T59" fmla="*/ 332133 h 1386"/>
              <a:gd name="T60" fmla="*/ 299666 w 1632"/>
              <a:gd name="T61" fmla="*/ 416406 h 1386"/>
              <a:gd name="T62" fmla="*/ 326908 w 1632"/>
              <a:gd name="T63" fmla="*/ 441192 h 1386"/>
              <a:gd name="T64" fmla="*/ 381393 w 1632"/>
              <a:gd name="T65" fmla="*/ 436235 h 1386"/>
              <a:gd name="T66" fmla="*/ 445784 w 1632"/>
              <a:gd name="T67" fmla="*/ 406492 h 1386"/>
              <a:gd name="T68" fmla="*/ 482933 w 1632"/>
              <a:gd name="T69" fmla="*/ 416406 h 1386"/>
              <a:gd name="T70" fmla="*/ 515128 w 1632"/>
              <a:gd name="T71" fmla="*/ 456064 h 1386"/>
              <a:gd name="T72" fmla="*/ 512651 w 1632"/>
              <a:gd name="T73" fmla="*/ 545294 h 1386"/>
              <a:gd name="T74" fmla="*/ 482933 w 1632"/>
              <a:gd name="T75" fmla="*/ 622130 h 1386"/>
              <a:gd name="T76" fmla="*/ 408635 w 1632"/>
              <a:gd name="T77" fmla="*/ 706403 h 1386"/>
              <a:gd name="T78" fmla="*/ 341768 w 1632"/>
              <a:gd name="T79" fmla="*/ 733668 h 1386"/>
              <a:gd name="T80" fmla="*/ 304619 w 1632"/>
              <a:gd name="T81" fmla="*/ 726232 h 1386"/>
              <a:gd name="T82" fmla="*/ 274900 w 1632"/>
              <a:gd name="T83" fmla="*/ 689053 h 1386"/>
              <a:gd name="T84" fmla="*/ 267470 w 1632"/>
              <a:gd name="T85" fmla="*/ 607259 h 1386"/>
              <a:gd name="T86" fmla="*/ 235275 w 1632"/>
              <a:gd name="T87" fmla="*/ 570080 h 1386"/>
              <a:gd name="T88" fmla="*/ 200603 w 1632"/>
              <a:gd name="T89" fmla="*/ 572558 h 1386"/>
              <a:gd name="T90" fmla="*/ 4953 w 1632"/>
              <a:gd name="T91" fmla="*/ 852641 h 1386"/>
              <a:gd name="T92" fmla="*/ 1485946 w 1632"/>
              <a:gd name="T93" fmla="*/ 1717675 h 1386"/>
              <a:gd name="T94" fmla="*/ 1805425 w 1632"/>
              <a:gd name="T95" fmla="*/ 555208 h 1386"/>
              <a:gd name="T96" fmla="*/ 1802948 w 1632"/>
              <a:gd name="T97" fmla="*/ 473414 h 1386"/>
              <a:gd name="T98" fmla="*/ 1835144 w 1632"/>
              <a:gd name="T99" fmla="*/ 448628 h 1386"/>
              <a:gd name="T100" fmla="*/ 1879722 w 1632"/>
              <a:gd name="T101" fmla="*/ 451107 h 1386"/>
              <a:gd name="T102" fmla="*/ 1951543 w 1632"/>
              <a:gd name="T103" fmla="*/ 483328 h 138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32" h="1386">
                <a:moveTo>
                  <a:pt x="1576" y="390"/>
                </a:moveTo>
                <a:lnTo>
                  <a:pt x="1576" y="390"/>
                </a:lnTo>
                <a:lnTo>
                  <a:pt x="1588" y="388"/>
                </a:lnTo>
                <a:lnTo>
                  <a:pt x="1602" y="382"/>
                </a:lnTo>
                <a:lnTo>
                  <a:pt x="1610" y="376"/>
                </a:lnTo>
                <a:lnTo>
                  <a:pt x="1618" y="368"/>
                </a:lnTo>
                <a:lnTo>
                  <a:pt x="1624" y="360"/>
                </a:lnTo>
                <a:lnTo>
                  <a:pt x="1628" y="350"/>
                </a:lnTo>
                <a:lnTo>
                  <a:pt x="1630" y="338"/>
                </a:lnTo>
                <a:lnTo>
                  <a:pt x="1632" y="328"/>
                </a:lnTo>
                <a:lnTo>
                  <a:pt x="1632" y="302"/>
                </a:lnTo>
                <a:lnTo>
                  <a:pt x="1626" y="278"/>
                </a:lnTo>
                <a:lnTo>
                  <a:pt x="1620" y="254"/>
                </a:lnTo>
                <a:lnTo>
                  <a:pt x="1612" y="234"/>
                </a:lnTo>
                <a:lnTo>
                  <a:pt x="1602" y="216"/>
                </a:lnTo>
                <a:lnTo>
                  <a:pt x="1594" y="202"/>
                </a:lnTo>
                <a:lnTo>
                  <a:pt x="1584" y="188"/>
                </a:lnTo>
                <a:lnTo>
                  <a:pt x="1570" y="172"/>
                </a:lnTo>
                <a:lnTo>
                  <a:pt x="1556" y="158"/>
                </a:lnTo>
                <a:lnTo>
                  <a:pt x="1540" y="146"/>
                </a:lnTo>
                <a:lnTo>
                  <a:pt x="1522" y="136"/>
                </a:lnTo>
                <a:lnTo>
                  <a:pt x="1504" y="128"/>
                </a:lnTo>
                <a:lnTo>
                  <a:pt x="1496" y="126"/>
                </a:lnTo>
                <a:lnTo>
                  <a:pt x="1486" y="126"/>
                </a:lnTo>
                <a:lnTo>
                  <a:pt x="1474" y="128"/>
                </a:lnTo>
                <a:lnTo>
                  <a:pt x="1460" y="134"/>
                </a:lnTo>
                <a:lnTo>
                  <a:pt x="1452" y="140"/>
                </a:lnTo>
                <a:lnTo>
                  <a:pt x="1444" y="148"/>
                </a:lnTo>
                <a:lnTo>
                  <a:pt x="1440" y="154"/>
                </a:lnTo>
                <a:lnTo>
                  <a:pt x="1436" y="162"/>
                </a:lnTo>
                <a:lnTo>
                  <a:pt x="1434" y="178"/>
                </a:lnTo>
                <a:lnTo>
                  <a:pt x="1434" y="196"/>
                </a:lnTo>
                <a:lnTo>
                  <a:pt x="1434" y="212"/>
                </a:lnTo>
                <a:lnTo>
                  <a:pt x="1432" y="228"/>
                </a:lnTo>
                <a:lnTo>
                  <a:pt x="1428" y="236"/>
                </a:lnTo>
                <a:lnTo>
                  <a:pt x="1422" y="244"/>
                </a:lnTo>
                <a:lnTo>
                  <a:pt x="1416" y="250"/>
                </a:lnTo>
                <a:lnTo>
                  <a:pt x="1406" y="258"/>
                </a:lnTo>
                <a:lnTo>
                  <a:pt x="1400" y="260"/>
                </a:lnTo>
                <a:lnTo>
                  <a:pt x="1392" y="260"/>
                </a:lnTo>
                <a:lnTo>
                  <a:pt x="1384" y="260"/>
                </a:lnTo>
                <a:lnTo>
                  <a:pt x="1376" y="258"/>
                </a:lnTo>
                <a:lnTo>
                  <a:pt x="1360" y="248"/>
                </a:lnTo>
                <a:lnTo>
                  <a:pt x="1344" y="236"/>
                </a:lnTo>
                <a:lnTo>
                  <a:pt x="1330" y="224"/>
                </a:lnTo>
                <a:lnTo>
                  <a:pt x="1200" y="0"/>
                </a:lnTo>
                <a:lnTo>
                  <a:pt x="936" y="0"/>
                </a:lnTo>
                <a:lnTo>
                  <a:pt x="914" y="8"/>
                </a:lnTo>
                <a:lnTo>
                  <a:pt x="890" y="18"/>
                </a:lnTo>
                <a:lnTo>
                  <a:pt x="880" y="24"/>
                </a:lnTo>
                <a:lnTo>
                  <a:pt x="872" y="32"/>
                </a:lnTo>
                <a:lnTo>
                  <a:pt x="866" y="40"/>
                </a:lnTo>
                <a:lnTo>
                  <a:pt x="864" y="48"/>
                </a:lnTo>
                <a:lnTo>
                  <a:pt x="866" y="60"/>
                </a:lnTo>
                <a:lnTo>
                  <a:pt x="868" y="70"/>
                </a:lnTo>
                <a:lnTo>
                  <a:pt x="872" y="78"/>
                </a:lnTo>
                <a:lnTo>
                  <a:pt x="876" y="84"/>
                </a:lnTo>
                <a:lnTo>
                  <a:pt x="890" y="96"/>
                </a:lnTo>
                <a:lnTo>
                  <a:pt x="904" y="104"/>
                </a:lnTo>
                <a:lnTo>
                  <a:pt x="918" y="112"/>
                </a:lnTo>
                <a:lnTo>
                  <a:pt x="932" y="122"/>
                </a:lnTo>
                <a:lnTo>
                  <a:pt x="936" y="130"/>
                </a:lnTo>
                <a:lnTo>
                  <a:pt x="940" y="138"/>
                </a:lnTo>
                <a:lnTo>
                  <a:pt x="944" y="146"/>
                </a:lnTo>
                <a:lnTo>
                  <a:pt x="944" y="158"/>
                </a:lnTo>
                <a:lnTo>
                  <a:pt x="944" y="170"/>
                </a:lnTo>
                <a:lnTo>
                  <a:pt x="940" y="180"/>
                </a:lnTo>
                <a:lnTo>
                  <a:pt x="936" y="190"/>
                </a:lnTo>
                <a:lnTo>
                  <a:pt x="928" y="198"/>
                </a:lnTo>
                <a:lnTo>
                  <a:pt x="920" y="206"/>
                </a:lnTo>
                <a:lnTo>
                  <a:pt x="912" y="212"/>
                </a:lnTo>
                <a:lnTo>
                  <a:pt x="890" y="224"/>
                </a:lnTo>
                <a:lnTo>
                  <a:pt x="866" y="232"/>
                </a:lnTo>
                <a:lnTo>
                  <a:pt x="842" y="238"/>
                </a:lnTo>
                <a:lnTo>
                  <a:pt x="820" y="242"/>
                </a:lnTo>
                <a:lnTo>
                  <a:pt x="800" y="242"/>
                </a:lnTo>
                <a:lnTo>
                  <a:pt x="782" y="242"/>
                </a:lnTo>
                <a:lnTo>
                  <a:pt x="758" y="238"/>
                </a:lnTo>
                <a:lnTo>
                  <a:pt x="734" y="232"/>
                </a:lnTo>
                <a:lnTo>
                  <a:pt x="710" y="224"/>
                </a:lnTo>
                <a:lnTo>
                  <a:pt x="690" y="212"/>
                </a:lnTo>
                <a:lnTo>
                  <a:pt x="680" y="206"/>
                </a:lnTo>
                <a:lnTo>
                  <a:pt x="672" y="198"/>
                </a:lnTo>
                <a:lnTo>
                  <a:pt x="666" y="190"/>
                </a:lnTo>
                <a:lnTo>
                  <a:pt x="660" y="180"/>
                </a:lnTo>
                <a:lnTo>
                  <a:pt x="658" y="170"/>
                </a:lnTo>
                <a:lnTo>
                  <a:pt x="656" y="158"/>
                </a:lnTo>
                <a:lnTo>
                  <a:pt x="658" y="146"/>
                </a:lnTo>
                <a:lnTo>
                  <a:pt x="660" y="138"/>
                </a:lnTo>
                <a:lnTo>
                  <a:pt x="664" y="130"/>
                </a:lnTo>
                <a:lnTo>
                  <a:pt x="670" y="122"/>
                </a:lnTo>
                <a:lnTo>
                  <a:pt x="682" y="112"/>
                </a:lnTo>
                <a:lnTo>
                  <a:pt x="696" y="104"/>
                </a:lnTo>
                <a:lnTo>
                  <a:pt x="712" y="96"/>
                </a:lnTo>
                <a:lnTo>
                  <a:pt x="724" y="84"/>
                </a:lnTo>
                <a:lnTo>
                  <a:pt x="730" y="78"/>
                </a:lnTo>
                <a:lnTo>
                  <a:pt x="732" y="70"/>
                </a:lnTo>
                <a:lnTo>
                  <a:pt x="736" y="60"/>
                </a:lnTo>
                <a:lnTo>
                  <a:pt x="736" y="48"/>
                </a:lnTo>
                <a:lnTo>
                  <a:pt x="734" y="40"/>
                </a:lnTo>
                <a:lnTo>
                  <a:pt x="728" y="32"/>
                </a:lnTo>
                <a:lnTo>
                  <a:pt x="720" y="24"/>
                </a:lnTo>
                <a:lnTo>
                  <a:pt x="710" y="18"/>
                </a:lnTo>
                <a:lnTo>
                  <a:pt x="688" y="8"/>
                </a:lnTo>
                <a:lnTo>
                  <a:pt x="666" y="0"/>
                </a:lnTo>
                <a:lnTo>
                  <a:pt x="402" y="0"/>
                </a:lnTo>
                <a:lnTo>
                  <a:pt x="248" y="268"/>
                </a:lnTo>
                <a:lnTo>
                  <a:pt x="242" y="290"/>
                </a:lnTo>
                <a:lnTo>
                  <a:pt x="240" y="314"/>
                </a:lnTo>
                <a:lnTo>
                  <a:pt x="240" y="326"/>
                </a:lnTo>
                <a:lnTo>
                  <a:pt x="242" y="336"/>
                </a:lnTo>
                <a:lnTo>
                  <a:pt x="248" y="344"/>
                </a:lnTo>
                <a:lnTo>
                  <a:pt x="254" y="350"/>
                </a:lnTo>
                <a:lnTo>
                  <a:pt x="264" y="356"/>
                </a:lnTo>
                <a:lnTo>
                  <a:pt x="274" y="358"/>
                </a:lnTo>
                <a:lnTo>
                  <a:pt x="284" y="358"/>
                </a:lnTo>
                <a:lnTo>
                  <a:pt x="292" y="358"/>
                </a:lnTo>
                <a:lnTo>
                  <a:pt x="308" y="352"/>
                </a:lnTo>
                <a:lnTo>
                  <a:pt x="322" y="344"/>
                </a:lnTo>
                <a:lnTo>
                  <a:pt x="336" y="336"/>
                </a:lnTo>
                <a:lnTo>
                  <a:pt x="352" y="330"/>
                </a:lnTo>
                <a:lnTo>
                  <a:pt x="360" y="328"/>
                </a:lnTo>
                <a:lnTo>
                  <a:pt x="370" y="328"/>
                </a:lnTo>
                <a:lnTo>
                  <a:pt x="378" y="332"/>
                </a:lnTo>
                <a:lnTo>
                  <a:pt x="390" y="336"/>
                </a:lnTo>
                <a:lnTo>
                  <a:pt x="398" y="342"/>
                </a:lnTo>
                <a:lnTo>
                  <a:pt x="406" y="350"/>
                </a:lnTo>
                <a:lnTo>
                  <a:pt x="412" y="358"/>
                </a:lnTo>
                <a:lnTo>
                  <a:pt x="416" y="368"/>
                </a:lnTo>
                <a:lnTo>
                  <a:pt x="418" y="380"/>
                </a:lnTo>
                <a:lnTo>
                  <a:pt x="420" y="392"/>
                </a:lnTo>
                <a:lnTo>
                  <a:pt x="418" y="416"/>
                </a:lnTo>
                <a:lnTo>
                  <a:pt x="414" y="440"/>
                </a:lnTo>
                <a:lnTo>
                  <a:pt x="408" y="464"/>
                </a:lnTo>
                <a:lnTo>
                  <a:pt x="400" y="486"/>
                </a:lnTo>
                <a:lnTo>
                  <a:pt x="390" y="502"/>
                </a:lnTo>
                <a:lnTo>
                  <a:pt x="380" y="518"/>
                </a:lnTo>
                <a:lnTo>
                  <a:pt x="366" y="536"/>
                </a:lnTo>
                <a:lnTo>
                  <a:pt x="348" y="554"/>
                </a:lnTo>
                <a:lnTo>
                  <a:pt x="330" y="570"/>
                </a:lnTo>
                <a:lnTo>
                  <a:pt x="308" y="584"/>
                </a:lnTo>
                <a:lnTo>
                  <a:pt x="298" y="588"/>
                </a:lnTo>
                <a:lnTo>
                  <a:pt x="288" y="592"/>
                </a:lnTo>
                <a:lnTo>
                  <a:pt x="276" y="592"/>
                </a:lnTo>
                <a:lnTo>
                  <a:pt x="266" y="592"/>
                </a:lnTo>
                <a:lnTo>
                  <a:pt x="256" y="590"/>
                </a:lnTo>
                <a:lnTo>
                  <a:pt x="246" y="586"/>
                </a:lnTo>
                <a:lnTo>
                  <a:pt x="236" y="578"/>
                </a:lnTo>
                <a:lnTo>
                  <a:pt x="230" y="572"/>
                </a:lnTo>
                <a:lnTo>
                  <a:pt x="224" y="564"/>
                </a:lnTo>
                <a:lnTo>
                  <a:pt x="222" y="556"/>
                </a:lnTo>
                <a:lnTo>
                  <a:pt x="218" y="540"/>
                </a:lnTo>
                <a:lnTo>
                  <a:pt x="218" y="522"/>
                </a:lnTo>
                <a:lnTo>
                  <a:pt x="218" y="506"/>
                </a:lnTo>
                <a:lnTo>
                  <a:pt x="216" y="490"/>
                </a:lnTo>
                <a:lnTo>
                  <a:pt x="212" y="482"/>
                </a:lnTo>
                <a:lnTo>
                  <a:pt x="206" y="474"/>
                </a:lnTo>
                <a:lnTo>
                  <a:pt x="200" y="468"/>
                </a:lnTo>
                <a:lnTo>
                  <a:pt x="190" y="460"/>
                </a:lnTo>
                <a:lnTo>
                  <a:pt x="182" y="458"/>
                </a:lnTo>
                <a:lnTo>
                  <a:pt x="172" y="458"/>
                </a:lnTo>
                <a:lnTo>
                  <a:pt x="162" y="462"/>
                </a:lnTo>
                <a:lnTo>
                  <a:pt x="152" y="466"/>
                </a:lnTo>
                <a:lnTo>
                  <a:pt x="132" y="480"/>
                </a:lnTo>
                <a:lnTo>
                  <a:pt x="116" y="496"/>
                </a:lnTo>
                <a:lnTo>
                  <a:pt x="4" y="688"/>
                </a:lnTo>
                <a:lnTo>
                  <a:pt x="2" y="688"/>
                </a:lnTo>
                <a:lnTo>
                  <a:pt x="0" y="694"/>
                </a:lnTo>
                <a:lnTo>
                  <a:pt x="400" y="1386"/>
                </a:lnTo>
                <a:lnTo>
                  <a:pt x="1200" y="1386"/>
                </a:lnTo>
                <a:lnTo>
                  <a:pt x="1600" y="694"/>
                </a:lnTo>
                <a:lnTo>
                  <a:pt x="1598" y="688"/>
                </a:lnTo>
                <a:lnTo>
                  <a:pt x="1458" y="448"/>
                </a:lnTo>
                <a:lnTo>
                  <a:pt x="1454" y="426"/>
                </a:lnTo>
                <a:lnTo>
                  <a:pt x="1452" y="402"/>
                </a:lnTo>
                <a:lnTo>
                  <a:pt x="1454" y="392"/>
                </a:lnTo>
                <a:lnTo>
                  <a:pt x="1456" y="382"/>
                </a:lnTo>
                <a:lnTo>
                  <a:pt x="1460" y="374"/>
                </a:lnTo>
                <a:lnTo>
                  <a:pt x="1466" y="368"/>
                </a:lnTo>
                <a:lnTo>
                  <a:pt x="1482" y="362"/>
                </a:lnTo>
                <a:lnTo>
                  <a:pt x="1496" y="360"/>
                </a:lnTo>
                <a:lnTo>
                  <a:pt x="1508" y="360"/>
                </a:lnTo>
                <a:lnTo>
                  <a:pt x="1518" y="364"/>
                </a:lnTo>
                <a:lnTo>
                  <a:pt x="1536" y="374"/>
                </a:lnTo>
                <a:lnTo>
                  <a:pt x="1556" y="384"/>
                </a:lnTo>
                <a:lnTo>
                  <a:pt x="1566" y="388"/>
                </a:lnTo>
                <a:lnTo>
                  <a:pt x="1576" y="390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2097088" y="3778250"/>
            <a:ext cx="2001837" cy="2005013"/>
          </a:xfrm>
          <a:custGeom>
            <a:avLst/>
            <a:gdLst>
              <a:gd name="T0" fmla="*/ 1682237 w 1616"/>
              <a:gd name="T1" fmla="*/ 1724956 h 1618"/>
              <a:gd name="T2" fmla="*/ 1729310 w 1616"/>
              <a:gd name="T3" fmla="*/ 1732391 h 1618"/>
              <a:gd name="T4" fmla="*/ 1751607 w 1616"/>
              <a:gd name="T5" fmla="*/ 1799307 h 1618"/>
              <a:gd name="T6" fmla="*/ 1773905 w 1616"/>
              <a:gd name="T7" fmla="*/ 1868702 h 1618"/>
              <a:gd name="T8" fmla="*/ 1823455 w 1616"/>
              <a:gd name="T9" fmla="*/ 1886051 h 1618"/>
              <a:gd name="T10" fmla="*/ 1912646 w 1616"/>
              <a:gd name="T11" fmla="*/ 1838961 h 1618"/>
              <a:gd name="T12" fmla="*/ 1977062 w 1616"/>
              <a:gd name="T13" fmla="*/ 1754696 h 1618"/>
              <a:gd name="T14" fmla="*/ 1999359 w 1616"/>
              <a:gd name="T15" fmla="*/ 1623342 h 1618"/>
              <a:gd name="T16" fmla="*/ 1964674 w 1616"/>
              <a:gd name="T17" fmla="*/ 1568817 h 1618"/>
              <a:gd name="T18" fmla="*/ 1917601 w 1616"/>
              <a:gd name="T19" fmla="*/ 1561382 h 1618"/>
              <a:gd name="T20" fmla="*/ 1833366 w 1616"/>
              <a:gd name="T21" fmla="*/ 1596080 h 1618"/>
              <a:gd name="T22" fmla="*/ 1788770 w 1616"/>
              <a:gd name="T23" fmla="*/ 1578731 h 1618"/>
              <a:gd name="T24" fmla="*/ 1788770 w 1616"/>
              <a:gd name="T25" fmla="*/ 1484552 h 1618"/>
              <a:gd name="T26" fmla="*/ 1811068 w 1616"/>
              <a:gd name="T27" fmla="*/ 859999 h 1618"/>
              <a:gd name="T28" fmla="*/ 1726832 w 1616"/>
              <a:gd name="T29" fmla="*/ 810432 h 1618"/>
              <a:gd name="T30" fmla="*/ 1689669 w 1616"/>
              <a:gd name="T31" fmla="*/ 840172 h 1618"/>
              <a:gd name="T32" fmla="*/ 1677282 w 1616"/>
              <a:gd name="T33" fmla="*/ 931873 h 1618"/>
              <a:gd name="T34" fmla="*/ 1647551 w 1616"/>
              <a:gd name="T35" fmla="*/ 969048 h 1618"/>
              <a:gd name="T36" fmla="*/ 1583136 w 1616"/>
              <a:gd name="T37" fmla="*/ 971527 h 1618"/>
              <a:gd name="T38" fmla="*/ 1481558 w 1616"/>
              <a:gd name="T39" fmla="*/ 887262 h 1618"/>
              <a:gd name="T40" fmla="*/ 1439440 w 1616"/>
              <a:gd name="T41" fmla="*/ 790605 h 1618"/>
              <a:gd name="T42" fmla="*/ 1441917 w 1616"/>
              <a:gd name="T43" fmla="*/ 688991 h 1618"/>
              <a:gd name="T44" fmla="*/ 1484035 w 1616"/>
              <a:gd name="T45" fmla="*/ 654293 h 1618"/>
              <a:gd name="T46" fmla="*/ 1553406 w 1616"/>
              <a:gd name="T47" fmla="*/ 669164 h 1618"/>
              <a:gd name="T48" fmla="*/ 1625254 w 1616"/>
              <a:gd name="T49" fmla="*/ 684034 h 1618"/>
              <a:gd name="T50" fmla="*/ 1654984 w 1616"/>
              <a:gd name="T51" fmla="*/ 646858 h 1618"/>
              <a:gd name="T52" fmla="*/ 1484035 w 1616"/>
              <a:gd name="T53" fmla="*/ 294928 h 1618"/>
              <a:gd name="T54" fmla="*/ 1117362 w 1616"/>
              <a:gd name="T55" fmla="*/ 285014 h 1618"/>
              <a:gd name="T56" fmla="*/ 1109929 w 1616"/>
              <a:gd name="T57" fmla="*/ 280057 h 1618"/>
              <a:gd name="T58" fmla="*/ 1102497 w 1616"/>
              <a:gd name="T59" fmla="*/ 277579 h 1618"/>
              <a:gd name="T60" fmla="*/ 1097542 w 1616"/>
              <a:gd name="T61" fmla="*/ 272622 h 1618"/>
              <a:gd name="T62" fmla="*/ 1090109 w 1616"/>
              <a:gd name="T63" fmla="*/ 267666 h 1618"/>
              <a:gd name="T64" fmla="*/ 1085154 w 1616"/>
              <a:gd name="T65" fmla="*/ 262709 h 1618"/>
              <a:gd name="T66" fmla="*/ 1082677 w 1616"/>
              <a:gd name="T67" fmla="*/ 257752 h 1618"/>
              <a:gd name="T68" fmla="*/ 1080199 w 1616"/>
              <a:gd name="T69" fmla="*/ 255274 h 1618"/>
              <a:gd name="T70" fmla="*/ 1075244 w 1616"/>
              <a:gd name="T71" fmla="*/ 247838 h 1618"/>
              <a:gd name="T72" fmla="*/ 1075244 w 1616"/>
              <a:gd name="T73" fmla="*/ 240403 h 1618"/>
              <a:gd name="T74" fmla="*/ 1075244 w 1616"/>
              <a:gd name="T75" fmla="*/ 240403 h 1618"/>
              <a:gd name="T76" fmla="*/ 1107452 w 1616"/>
              <a:gd name="T77" fmla="*/ 183400 h 1618"/>
              <a:gd name="T78" fmla="*/ 1169390 w 1616"/>
              <a:gd name="T79" fmla="*/ 131354 h 1618"/>
              <a:gd name="T80" fmla="*/ 1169390 w 1616"/>
              <a:gd name="T81" fmla="*/ 79308 h 1618"/>
              <a:gd name="T82" fmla="*/ 1107452 w 1616"/>
              <a:gd name="T83" fmla="*/ 22305 h 1618"/>
              <a:gd name="T84" fmla="*/ 995963 w 1616"/>
              <a:gd name="T85" fmla="*/ 0 h 1618"/>
              <a:gd name="T86" fmla="*/ 859700 w 1616"/>
              <a:gd name="T87" fmla="*/ 37176 h 1618"/>
              <a:gd name="T88" fmla="*/ 820059 w 1616"/>
              <a:gd name="T89" fmla="*/ 91700 h 1618"/>
              <a:gd name="T90" fmla="*/ 827492 w 1616"/>
              <a:gd name="T91" fmla="*/ 141268 h 1618"/>
              <a:gd name="T92" fmla="*/ 901818 w 1616"/>
              <a:gd name="T93" fmla="*/ 195792 h 1618"/>
              <a:gd name="T94" fmla="*/ 916683 w 1616"/>
              <a:gd name="T95" fmla="*/ 240403 h 1618"/>
              <a:gd name="T96" fmla="*/ 916683 w 1616"/>
              <a:gd name="T97" fmla="*/ 240403 h 1618"/>
              <a:gd name="T98" fmla="*/ 916683 w 1616"/>
              <a:gd name="T99" fmla="*/ 250317 h 1618"/>
              <a:gd name="T100" fmla="*/ 914205 w 1616"/>
              <a:gd name="T101" fmla="*/ 255274 h 1618"/>
              <a:gd name="T102" fmla="*/ 909250 w 1616"/>
              <a:gd name="T103" fmla="*/ 260230 h 1618"/>
              <a:gd name="T104" fmla="*/ 906773 w 1616"/>
              <a:gd name="T105" fmla="*/ 262709 h 1618"/>
              <a:gd name="T106" fmla="*/ 899340 w 1616"/>
              <a:gd name="T107" fmla="*/ 270144 h 1618"/>
              <a:gd name="T108" fmla="*/ 894385 w 1616"/>
              <a:gd name="T109" fmla="*/ 272622 h 1618"/>
              <a:gd name="T110" fmla="*/ 886953 w 1616"/>
              <a:gd name="T111" fmla="*/ 277579 h 1618"/>
              <a:gd name="T112" fmla="*/ 881997 w 1616"/>
              <a:gd name="T113" fmla="*/ 280057 h 1618"/>
              <a:gd name="T114" fmla="*/ 874565 w 1616"/>
              <a:gd name="T115" fmla="*/ 285014 h 1618"/>
              <a:gd name="T116" fmla="*/ 0 w 1616"/>
              <a:gd name="T117" fmla="*/ 1147492 h 16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616" h="1618">
                <a:moveTo>
                  <a:pt x="1312" y="1426"/>
                </a:moveTo>
                <a:lnTo>
                  <a:pt x="1312" y="1426"/>
                </a:lnTo>
                <a:lnTo>
                  <a:pt x="1328" y="1410"/>
                </a:lnTo>
                <a:lnTo>
                  <a:pt x="1348" y="1396"/>
                </a:lnTo>
                <a:lnTo>
                  <a:pt x="1358" y="1392"/>
                </a:lnTo>
                <a:lnTo>
                  <a:pt x="1368" y="1388"/>
                </a:lnTo>
                <a:lnTo>
                  <a:pt x="1378" y="1388"/>
                </a:lnTo>
                <a:lnTo>
                  <a:pt x="1386" y="1390"/>
                </a:lnTo>
                <a:lnTo>
                  <a:pt x="1396" y="1398"/>
                </a:lnTo>
                <a:lnTo>
                  <a:pt x="1402" y="1404"/>
                </a:lnTo>
                <a:lnTo>
                  <a:pt x="1408" y="1412"/>
                </a:lnTo>
                <a:lnTo>
                  <a:pt x="1412" y="1420"/>
                </a:lnTo>
                <a:lnTo>
                  <a:pt x="1414" y="1436"/>
                </a:lnTo>
                <a:lnTo>
                  <a:pt x="1414" y="1452"/>
                </a:lnTo>
                <a:lnTo>
                  <a:pt x="1414" y="1470"/>
                </a:lnTo>
                <a:lnTo>
                  <a:pt x="1418" y="1486"/>
                </a:lnTo>
                <a:lnTo>
                  <a:pt x="1420" y="1494"/>
                </a:lnTo>
                <a:lnTo>
                  <a:pt x="1426" y="1502"/>
                </a:lnTo>
                <a:lnTo>
                  <a:pt x="1432" y="1508"/>
                </a:lnTo>
                <a:lnTo>
                  <a:pt x="1442" y="1516"/>
                </a:lnTo>
                <a:lnTo>
                  <a:pt x="1452" y="1520"/>
                </a:lnTo>
                <a:lnTo>
                  <a:pt x="1462" y="1522"/>
                </a:lnTo>
                <a:lnTo>
                  <a:pt x="1472" y="1522"/>
                </a:lnTo>
                <a:lnTo>
                  <a:pt x="1484" y="1522"/>
                </a:lnTo>
                <a:lnTo>
                  <a:pt x="1494" y="1518"/>
                </a:lnTo>
                <a:lnTo>
                  <a:pt x="1504" y="1514"/>
                </a:lnTo>
                <a:lnTo>
                  <a:pt x="1526" y="1500"/>
                </a:lnTo>
                <a:lnTo>
                  <a:pt x="1544" y="1484"/>
                </a:lnTo>
                <a:lnTo>
                  <a:pt x="1562" y="1466"/>
                </a:lnTo>
                <a:lnTo>
                  <a:pt x="1576" y="1448"/>
                </a:lnTo>
                <a:lnTo>
                  <a:pt x="1586" y="1432"/>
                </a:lnTo>
                <a:lnTo>
                  <a:pt x="1596" y="1416"/>
                </a:lnTo>
                <a:lnTo>
                  <a:pt x="1604" y="1394"/>
                </a:lnTo>
                <a:lnTo>
                  <a:pt x="1610" y="1370"/>
                </a:lnTo>
                <a:lnTo>
                  <a:pt x="1614" y="1346"/>
                </a:lnTo>
                <a:lnTo>
                  <a:pt x="1616" y="1322"/>
                </a:lnTo>
                <a:lnTo>
                  <a:pt x="1614" y="1310"/>
                </a:lnTo>
                <a:lnTo>
                  <a:pt x="1612" y="1298"/>
                </a:lnTo>
                <a:lnTo>
                  <a:pt x="1608" y="1288"/>
                </a:lnTo>
                <a:lnTo>
                  <a:pt x="1602" y="1280"/>
                </a:lnTo>
                <a:lnTo>
                  <a:pt x="1594" y="1272"/>
                </a:lnTo>
                <a:lnTo>
                  <a:pt x="1586" y="1266"/>
                </a:lnTo>
                <a:lnTo>
                  <a:pt x="1574" y="1262"/>
                </a:lnTo>
                <a:lnTo>
                  <a:pt x="1566" y="1258"/>
                </a:lnTo>
                <a:lnTo>
                  <a:pt x="1556" y="1258"/>
                </a:lnTo>
                <a:lnTo>
                  <a:pt x="1548" y="1260"/>
                </a:lnTo>
                <a:lnTo>
                  <a:pt x="1532" y="1266"/>
                </a:lnTo>
                <a:lnTo>
                  <a:pt x="1518" y="1274"/>
                </a:lnTo>
                <a:lnTo>
                  <a:pt x="1504" y="1282"/>
                </a:lnTo>
                <a:lnTo>
                  <a:pt x="1488" y="1288"/>
                </a:lnTo>
                <a:lnTo>
                  <a:pt x="1480" y="1288"/>
                </a:lnTo>
                <a:lnTo>
                  <a:pt x="1470" y="1288"/>
                </a:lnTo>
                <a:lnTo>
                  <a:pt x="1460" y="1286"/>
                </a:lnTo>
                <a:lnTo>
                  <a:pt x="1450" y="1280"/>
                </a:lnTo>
                <a:lnTo>
                  <a:pt x="1444" y="1274"/>
                </a:lnTo>
                <a:lnTo>
                  <a:pt x="1438" y="1266"/>
                </a:lnTo>
                <a:lnTo>
                  <a:pt x="1436" y="1256"/>
                </a:lnTo>
                <a:lnTo>
                  <a:pt x="1436" y="1244"/>
                </a:lnTo>
                <a:lnTo>
                  <a:pt x="1438" y="1220"/>
                </a:lnTo>
                <a:lnTo>
                  <a:pt x="1444" y="1198"/>
                </a:lnTo>
                <a:lnTo>
                  <a:pt x="1598" y="930"/>
                </a:lnTo>
                <a:lnTo>
                  <a:pt x="1600" y="926"/>
                </a:lnTo>
                <a:lnTo>
                  <a:pt x="1596" y="926"/>
                </a:lnTo>
                <a:lnTo>
                  <a:pt x="1462" y="694"/>
                </a:lnTo>
                <a:lnTo>
                  <a:pt x="1446" y="678"/>
                </a:lnTo>
                <a:lnTo>
                  <a:pt x="1426" y="664"/>
                </a:lnTo>
                <a:lnTo>
                  <a:pt x="1414" y="658"/>
                </a:lnTo>
                <a:lnTo>
                  <a:pt x="1404" y="656"/>
                </a:lnTo>
                <a:lnTo>
                  <a:pt x="1394" y="654"/>
                </a:lnTo>
                <a:lnTo>
                  <a:pt x="1386" y="658"/>
                </a:lnTo>
                <a:lnTo>
                  <a:pt x="1376" y="664"/>
                </a:lnTo>
                <a:lnTo>
                  <a:pt x="1368" y="672"/>
                </a:lnTo>
                <a:lnTo>
                  <a:pt x="1364" y="678"/>
                </a:lnTo>
                <a:lnTo>
                  <a:pt x="1360" y="686"/>
                </a:lnTo>
                <a:lnTo>
                  <a:pt x="1358" y="702"/>
                </a:lnTo>
                <a:lnTo>
                  <a:pt x="1358" y="720"/>
                </a:lnTo>
                <a:lnTo>
                  <a:pt x="1358" y="736"/>
                </a:lnTo>
                <a:lnTo>
                  <a:pt x="1354" y="752"/>
                </a:lnTo>
                <a:lnTo>
                  <a:pt x="1352" y="760"/>
                </a:lnTo>
                <a:lnTo>
                  <a:pt x="1346" y="768"/>
                </a:lnTo>
                <a:lnTo>
                  <a:pt x="1340" y="776"/>
                </a:lnTo>
                <a:lnTo>
                  <a:pt x="1330" y="782"/>
                </a:lnTo>
                <a:lnTo>
                  <a:pt x="1320" y="786"/>
                </a:lnTo>
                <a:lnTo>
                  <a:pt x="1310" y="790"/>
                </a:lnTo>
                <a:lnTo>
                  <a:pt x="1300" y="790"/>
                </a:lnTo>
                <a:lnTo>
                  <a:pt x="1288" y="788"/>
                </a:lnTo>
                <a:lnTo>
                  <a:pt x="1278" y="784"/>
                </a:lnTo>
                <a:lnTo>
                  <a:pt x="1268" y="780"/>
                </a:lnTo>
                <a:lnTo>
                  <a:pt x="1246" y="768"/>
                </a:lnTo>
                <a:lnTo>
                  <a:pt x="1228" y="752"/>
                </a:lnTo>
                <a:lnTo>
                  <a:pt x="1210" y="734"/>
                </a:lnTo>
                <a:lnTo>
                  <a:pt x="1196" y="716"/>
                </a:lnTo>
                <a:lnTo>
                  <a:pt x="1186" y="700"/>
                </a:lnTo>
                <a:lnTo>
                  <a:pt x="1176" y="682"/>
                </a:lnTo>
                <a:lnTo>
                  <a:pt x="1168" y="660"/>
                </a:lnTo>
                <a:lnTo>
                  <a:pt x="1162" y="638"/>
                </a:lnTo>
                <a:lnTo>
                  <a:pt x="1156" y="612"/>
                </a:lnTo>
                <a:lnTo>
                  <a:pt x="1156" y="588"/>
                </a:lnTo>
                <a:lnTo>
                  <a:pt x="1158" y="576"/>
                </a:lnTo>
                <a:lnTo>
                  <a:pt x="1160" y="566"/>
                </a:lnTo>
                <a:lnTo>
                  <a:pt x="1164" y="556"/>
                </a:lnTo>
                <a:lnTo>
                  <a:pt x="1170" y="546"/>
                </a:lnTo>
                <a:lnTo>
                  <a:pt x="1178" y="538"/>
                </a:lnTo>
                <a:lnTo>
                  <a:pt x="1186" y="532"/>
                </a:lnTo>
                <a:lnTo>
                  <a:pt x="1198" y="528"/>
                </a:lnTo>
                <a:lnTo>
                  <a:pt x="1206" y="526"/>
                </a:lnTo>
                <a:lnTo>
                  <a:pt x="1216" y="524"/>
                </a:lnTo>
                <a:lnTo>
                  <a:pt x="1224" y="526"/>
                </a:lnTo>
                <a:lnTo>
                  <a:pt x="1240" y="532"/>
                </a:lnTo>
                <a:lnTo>
                  <a:pt x="1254" y="540"/>
                </a:lnTo>
                <a:lnTo>
                  <a:pt x="1268" y="548"/>
                </a:lnTo>
                <a:lnTo>
                  <a:pt x="1284" y="554"/>
                </a:lnTo>
                <a:lnTo>
                  <a:pt x="1292" y="556"/>
                </a:lnTo>
                <a:lnTo>
                  <a:pt x="1302" y="554"/>
                </a:lnTo>
                <a:lnTo>
                  <a:pt x="1312" y="552"/>
                </a:lnTo>
                <a:lnTo>
                  <a:pt x="1322" y="546"/>
                </a:lnTo>
                <a:lnTo>
                  <a:pt x="1328" y="540"/>
                </a:lnTo>
                <a:lnTo>
                  <a:pt x="1334" y="532"/>
                </a:lnTo>
                <a:lnTo>
                  <a:pt x="1336" y="522"/>
                </a:lnTo>
                <a:lnTo>
                  <a:pt x="1336" y="510"/>
                </a:lnTo>
                <a:lnTo>
                  <a:pt x="1334" y="484"/>
                </a:lnTo>
                <a:lnTo>
                  <a:pt x="1328" y="462"/>
                </a:lnTo>
                <a:lnTo>
                  <a:pt x="1198" y="238"/>
                </a:lnTo>
                <a:lnTo>
                  <a:pt x="924" y="238"/>
                </a:lnTo>
                <a:lnTo>
                  <a:pt x="902" y="230"/>
                </a:lnTo>
                <a:lnTo>
                  <a:pt x="898" y="228"/>
                </a:lnTo>
                <a:lnTo>
                  <a:pt x="896" y="226"/>
                </a:lnTo>
                <a:lnTo>
                  <a:pt x="894" y="226"/>
                </a:lnTo>
                <a:lnTo>
                  <a:pt x="892" y="224"/>
                </a:lnTo>
                <a:lnTo>
                  <a:pt x="890" y="224"/>
                </a:lnTo>
                <a:lnTo>
                  <a:pt x="888" y="222"/>
                </a:lnTo>
                <a:lnTo>
                  <a:pt x="886" y="220"/>
                </a:lnTo>
                <a:lnTo>
                  <a:pt x="884" y="220"/>
                </a:lnTo>
                <a:lnTo>
                  <a:pt x="882" y="218"/>
                </a:lnTo>
                <a:lnTo>
                  <a:pt x="880" y="216"/>
                </a:lnTo>
                <a:lnTo>
                  <a:pt x="878" y="214"/>
                </a:lnTo>
                <a:lnTo>
                  <a:pt x="876" y="212"/>
                </a:lnTo>
                <a:lnTo>
                  <a:pt x="874" y="210"/>
                </a:lnTo>
                <a:lnTo>
                  <a:pt x="874" y="208"/>
                </a:lnTo>
                <a:lnTo>
                  <a:pt x="872" y="206"/>
                </a:lnTo>
                <a:lnTo>
                  <a:pt x="870" y="204"/>
                </a:lnTo>
                <a:lnTo>
                  <a:pt x="870" y="202"/>
                </a:lnTo>
                <a:lnTo>
                  <a:pt x="868" y="200"/>
                </a:lnTo>
                <a:lnTo>
                  <a:pt x="868" y="198"/>
                </a:lnTo>
                <a:lnTo>
                  <a:pt x="868" y="194"/>
                </a:lnTo>
                <a:lnTo>
                  <a:pt x="870" y="182"/>
                </a:lnTo>
                <a:lnTo>
                  <a:pt x="872" y="172"/>
                </a:lnTo>
                <a:lnTo>
                  <a:pt x="876" y="164"/>
                </a:lnTo>
                <a:lnTo>
                  <a:pt x="880" y="158"/>
                </a:lnTo>
                <a:lnTo>
                  <a:pt x="894" y="148"/>
                </a:lnTo>
                <a:lnTo>
                  <a:pt x="908" y="138"/>
                </a:lnTo>
                <a:lnTo>
                  <a:pt x="922" y="130"/>
                </a:lnTo>
                <a:lnTo>
                  <a:pt x="936" y="120"/>
                </a:lnTo>
                <a:lnTo>
                  <a:pt x="940" y="114"/>
                </a:lnTo>
                <a:lnTo>
                  <a:pt x="944" y="106"/>
                </a:lnTo>
                <a:lnTo>
                  <a:pt x="948" y="96"/>
                </a:lnTo>
                <a:lnTo>
                  <a:pt x="948" y="84"/>
                </a:lnTo>
                <a:lnTo>
                  <a:pt x="948" y="74"/>
                </a:lnTo>
                <a:lnTo>
                  <a:pt x="944" y="64"/>
                </a:lnTo>
                <a:lnTo>
                  <a:pt x="940" y="54"/>
                </a:lnTo>
                <a:lnTo>
                  <a:pt x="932" y="46"/>
                </a:lnTo>
                <a:lnTo>
                  <a:pt x="924" y="38"/>
                </a:lnTo>
                <a:lnTo>
                  <a:pt x="916" y="30"/>
                </a:lnTo>
                <a:lnTo>
                  <a:pt x="894" y="18"/>
                </a:lnTo>
                <a:lnTo>
                  <a:pt x="870" y="10"/>
                </a:lnTo>
                <a:lnTo>
                  <a:pt x="846" y="4"/>
                </a:lnTo>
                <a:lnTo>
                  <a:pt x="824" y="2"/>
                </a:lnTo>
                <a:lnTo>
                  <a:pt x="804" y="0"/>
                </a:lnTo>
                <a:lnTo>
                  <a:pt x="786" y="2"/>
                </a:lnTo>
                <a:lnTo>
                  <a:pt x="762" y="4"/>
                </a:lnTo>
                <a:lnTo>
                  <a:pt x="738" y="10"/>
                </a:lnTo>
                <a:lnTo>
                  <a:pt x="714" y="18"/>
                </a:lnTo>
                <a:lnTo>
                  <a:pt x="694" y="30"/>
                </a:lnTo>
                <a:lnTo>
                  <a:pt x="684" y="38"/>
                </a:lnTo>
                <a:lnTo>
                  <a:pt x="676" y="46"/>
                </a:lnTo>
                <a:lnTo>
                  <a:pt x="670" y="54"/>
                </a:lnTo>
                <a:lnTo>
                  <a:pt x="664" y="64"/>
                </a:lnTo>
                <a:lnTo>
                  <a:pt x="662" y="74"/>
                </a:lnTo>
                <a:lnTo>
                  <a:pt x="660" y="84"/>
                </a:lnTo>
                <a:lnTo>
                  <a:pt x="662" y="96"/>
                </a:lnTo>
                <a:lnTo>
                  <a:pt x="664" y="106"/>
                </a:lnTo>
                <a:lnTo>
                  <a:pt x="668" y="114"/>
                </a:lnTo>
                <a:lnTo>
                  <a:pt x="674" y="120"/>
                </a:lnTo>
                <a:lnTo>
                  <a:pt x="686" y="130"/>
                </a:lnTo>
                <a:lnTo>
                  <a:pt x="700" y="138"/>
                </a:lnTo>
                <a:lnTo>
                  <a:pt x="716" y="148"/>
                </a:lnTo>
                <a:lnTo>
                  <a:pt x="728" y="158"/>
                </a:lnTo>
                <a:lnTo>
                  <a:pt x="734" y="164"/>
                </a:lnTo>
                <a:lnTo>
                  <a:pt x="736" y="172"/>
                </a:lnTo>
                <a:lnTo>
                  <a:pt x="740" y="182"/>
                </a:lnTo>
                <a:lnTo>
                  <a:pt x="740" y="194"/>
                </a:lnTo>
                <a:lnTo>
                  <a:pt x="740" y="198"/>
                </a:lnTo>
                <a:lnTo>
                  <a:pt x="740" y="200"/>
                </a:lnTo>
                <a:lnTo>
                  <a:pt x="740" y="202"/>
                </a:lnTo>
                <a:lnTo>
                  <a:pt x="738" y="204"/>
                </a:lnTo>
                <a:lnTo>
                  <a:pt x="738" y="206"/>
                </a:lnTo>
                <a:lnTo>
                  <a:pt x="736" y="206"/>
                </a:lnTo>
                <a:lnTo>
                  <a:pt x="736" y="208"/>
                </a:lnTo>
                <a:lnTo>
                  <a:pt x="734" y="210"/>
                </a:lnTo>
                <a:lnTo>
                  <a:pt x="734" y="212"/>
                </a:lnTo>
                <a:lnTo>
                  <a:pt x="732" y="212"/>
                </a:lnTo>
                <a:lnTo>
                  <a:pt x="730" y="214"/>
                </a:lnTo>
                <a:lnTo>
                  <a:pt x="730" y="216"/>
                </a:lnTo>
                <a:lnTo>
                  <a:pt x="726" y="218"/>
                </a:lnTo>
                <a:lnTo>
                  <a:pt x="724" y="220"/>
                </a:lnTo>
                <a:lnTo>
                  <a:pt x="722" y="220"/>
                </a:lnTo>
                <a:lnTo>
                  <a:pt x="720" y="222"/>
                </a:lnTo>
                <a:lnTo>
                  <a:pt x="718" y="224"/>
                </a:lnTo>
                <a:lnTo>
                  <a:pt x="716" y="224"/>
                </a:lnTo>
                <a:lnTo>
                  <a:pt x="714" y="226"/>
                </a:lnTo>
                <a:lnTo>
                  <a:pt x="712" y="226"/>
                </a:lnTo>
                <a:lnTo>
                  <a:pt x="710" y="228"/>
                </a:lnTo>
                <a:lnTo>
                  <a:pt x="708" y="230"/>
                </a:lnTo>
                <a:lnTo>
                  <a:pt x="706" y="230"/>
                </a:lnTo>
                <a:lnTo>
                  <a:pt x="684" y="238"/>
                </a:lnTo>
                <a:lnTo>
                  <a:pt x="400" y="238"/>
                </a:lnTo>
                <a:lnTo>
                  <a:pt x="398" y="236"/>
                </a:lnTo>
                <a:lnTo>
                  <a:pt x="0" y="926"/>
                </a:lnTo>
                <a:lnTo>
                  <a:pt x="400" y="1618"/>
                </a:lnTo>
                <a:lnTo>
                  <a:pt x="1198" y="1618"/>
                </a:lnTo>
                <a:lnTo>
                  <a:pt x="1200" y="1618"/>
                </a:lnTo>
                <a:lnTo>
                  <a:pt x="1312" y="1426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2097088" y="2360613"/>
            <a:ext cx="1997075" cy="1717675"/>
          </a:xfrm>
          <a:custGeom>
            <a:avLst/>
            <a:gdLst>
              <a:gd name="T0" fmla="*/ 859783 w 1612"/>
              <a:gd name="T1" fmla="*/ 1712718 h 1386"/>
              <a:gd name="T2" fmla="*/ 879605 w 1612"/>
              <a:gd name="T3" fmla="*/ 1705282 h 1386"/>
              <a:gd name="T4" fmla="*/ 884561 w 1612"/>
              <a:gd name="T5" fmla="*/ 1702803 h 1386"/>
              <a:gd name="T6" fmla="*/ 891994 w 1612"/>
              <a:gd name="T7" fmla="*/ 1697846 h 1386"/>
              <a:gd name="T8" fmla="*/ 896949 w 1612"/>
              <a:gd name="T9" fmla="*/ 1695368 h 1386"/>
              <a:gd name="T10" fmla="*/ 904383 w 1612"/>
              <a:gd name="T11" fmla="*/ 1687932 h 1386"/>
              <a:gd name="T12" fmla="*/ 909338 w 1612"/>
              <a:gd name="T13" fmla="*/ 1685453 h 1386"/>
              <a:gd name="T14" fmla="*/ 911816 w 1612"/>
              <a:gd name="T15" fmla="*/ 1678017 h 1386"/>
              <a:gd name="T16" fmla="*/ 914294 w 1612"/>
              <a:gd name="T17" fmla="*/ 1675539 h 1386"/>
              <a:gd name="T18" fmla="*/ 916771 w 1612"/>
              <a:gd name="T19" fmla="*/ 1668103 h 1386"/>
              <a:gd name="T20" fmla="*/ 916771 w 1612"/>
              <a:gd name="T21" fmla="*/ 1663146 h 1386"/>
              <a:gd name="T22" fmla="*/ 887038 w 1612"/>
              <a:gd name="T23" fmla="*/ 1606138 h 1386"/>
              <a:gd name="T24" fmla="*/ 822617 w 1612"/>
              <a:gd name="T25" fmla="*/ 1554087 h 1386"/>
              <a:gd name="T26" fmla="*/ 817661 w 1612"/>
              <a:gd name="T27" fmla="*/ 1526822 h 1386"/>
              <a:gd name="T28" fmla="*/ 837483 w 1612"/>
              <a:gd name="T29" fmla="*/ 1479729 h 1386"/>
              <a:gd name="T30" fmla="*/ 944027 w 1612"/>
              <a:gd name="T31" fmla="*/ 1427678 h 1386"/>
              <a:gd name="T32" fmla="*/ 1048093 w 1612"/>
              <a:gd name="T33" fmla="*/ 1427678 h 1386"/>
              <a:gd name="T34" fmla="*/ 1154636 w 1612"/>
              <a:gd name="T35" fmla="*/ 1479729 h 1386"/>
              <a:gd name="T36" fmla="*/ 1174458 w 1612"/>
              <a:gd name="T37" fmla="*/ 1526822 h 1386"/>
              <a:gd name="T38" fmla="*/ 1169503 w 1612"/>
              <a:gd name="T39" fmla="*/ 1554087 h 1386"/>
              <a:gd name="T40" fmla="*/ 1107559 w 1612"/>
              <a:gd name="T41" fmla="*/ 1606138 h 1386"/>
              <a:gd name="T42" fmla="*/ 1075348 w 1612"/>
              <a:gd name="T43" fmla="*/ 1663146 h 1386"/>
              <a:gd name="T44" fmla="*/ 1075348 w 1612"/>
              <a:gd name="T45" fmla="*/ 1668103 h 1386"/>
              <a:gd name="T46" fmla="*/ 1077826 w 1612"/>
              <a:gd name="T47" fmla="*/ 1675539 h 1386"/>
              <a:gd name="T48" fmla="*/ 1080304 w 1612"/>
              <a:gd name="T49" fmla="*/ 1678017 h 1386"/>
              <a:gd name="T50" fmla="*/ 1085259 w 1612"/>
              <a:gd name="T51" fmla="*/ 1685453 h 1386"/>
              <a:gd name="T52" fmla="*/ 1087737 w 1612"/>
              <a:gd name="T53" fmla="*/ 1687932 h 1386"/>
              <a:gd name="T54" fmla="*/ 1095170 w 1612"/>
              <a:gd name="T55" fmla="*/ 1695368 h 1386"/>
              <a:gd name="T56" fmla="*/ 1100126 w 1612"/>
              <a:gd name="T57" fmla="*/ 1697846 h 1386"/>
              <a:gd name="T58" fmla="*/ 1107559 w 1612"/>
              <a:gd name="T59" fmla="*/ 1702803 h 1386"/>
              <a:gd name="T60" fmla="*/ 1112514 w 1612"/>
              <a:gd name="T61" fmla="*/ 1705282 h 1386"/>
              <a:gd name="T62" fmla="*/ 1132337 w 1612"/>
              <a:gd name="T63" fmla="*/ 1712718 h 1386"/>
              <a:gd name="T64" fmla="*/ 1637800 w 1612"/>
              <a:gd name="T65" fmla="*/ 1452464 h 1386"/>
              <a:gd name="T66" fmla="*/ 1642755 w 1612"/>
              <a:gd name="T67" fmla="*/ 1368191 h 1386"/>
              <a:gd name="T68" fmla="*/ 1603111 w 1612"/>
              <a:gd name="T69" fmla="*/ 1338448 h 1386"/>
              <a:gd name="T70" fmla="*/ 1526300 w 1612"/>
              <a:gd name="T71" fmla="*/ 1368191 h 1386"/>
              <a:gd name="T72" fmla="*/ 1461879 w 1612"/>
              <a:gd name="T73" fmla="*/ 1365713 h 1386"/>
              <a:gd name="T74" fmla="*/ 1429668 w 1612"/>
              <a:gd name="T75" fmla="*/ 1326055 h 1386"/>
              <a:gd name="T76" fmla="*/ 1439579 w 1612"/>
              <a:gd name="T77" fmla="*/ 1207082 h 1386"/>
              <a:gd name="T78" fmla="*/ 1491612 w 1612"/>
              <a:gd name="T79" fmla="*/ 1117852 h 1386"/>
              <a:gd name="T80" fmla="*/ 1588245 w 1612"/>
              <a:gd name="T81" fmla="*/ 1050930 h 1386"/>
              <a:gd name="T82" fmla="*/ 1640277 w 1612"/>
              <a:gd name="T83" fmla="*/ 1058365 h 1386"/>
              <a:gd name="T84" fmla="*/ 1672488 w 1612"/>
              <a:gd name="T85" fmla="*/ 1115373 h 1386"/>
              <a:gd name="T86" fmla="*/ 1687355 w 1612"/>
              <a:gd name="T87" fmla="*/ 1194689 h 1386"/>
              <a:gd name="T88" fmla="*/ 1731955 w 1612"/>
              <a:gd name="T89" fmla="*/ 1214518 h 1386"/>
              <a:gd name="T90" fmla="*/ 1979731 w 1612"/>
              <a:gd name="T91" fmla="*/ 862555 h 1386"/>
              <a:gd name="T92" fmla="*/ 1774077 w 1612"/>
              <a:gd name="T93" fmla="*/ 473414 h 1386"/>
              <a:gd name="T94" fmla="*/ 1791421 w 1612"/>
              <a:gd name="T95" fmla="*/ 423842 h 1386"/>
              <a:gd name="T96" fmla="*/ 1858320 w 1612"/>
              <a:gd name="T97" fmla="*/ 421363 h 1386"/>
              <a:gd name="T98" fmla="*/ 1935131 w 1612"/>
              <a:gd name="T99" fmla="*/ 451107 h 1386"/>
              <a:gd name="T100" fmla="*/ 1977253 w 1612"/>
              <a:gd name="T101" fmla="*/ 428799 h 1386"/>
              <a:gd name="T102" fmla="*/ 1997075 w 1612"/>
              <a:gd name="T103" fmla="*/ 366834 h 1386"/>
              <a:gd name="T104" fmla="*/ 1959909 w 1612"/>
              <a:gd name="T105" fmla="*/ 245382 h 1386"/>
              <a:gd name="T106" fmla="*/ 1858320 w 1612"/>
              <a:gd name="T107" fmla="*/ 143759 h 1386"/>
              <a:gd name="T108" fmla="*/ 1793899 w 1612"/>
              <a:gd name="T109" fmla="*/ 136323 h 1386"/>
              <a:gd name="T110" fmla="*/ 1754254 w 1612"/>
              <a:gd name="T111" fmla="*/ 171024 h 1386"/>
              <a:gd name="T112" fmla="*/ 1749299 w 1612"/>
              <a:gd name="T113" fmla="*/ 225553 h 1386"/>
              <a:gd name="T114" fmla="*/ 1724521 w 1612"/>
              <a:gd name="T115" fmla="*/ 289997 h 1386"/>
              <a:gd name="T116" fmla="*/ 1684877 w 1612"/>
              <a:gd name="T117" fmla="*/ 297433 h 1386"/>
              <a:gd name="T118" fmla="*/ 495552 w 1612"/>
              <a:gd name="T119" fmla="*/ 0 h 13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386">
                <a:moveTo>
                  <a:pt x="674" y="1382"/>
                </a:moveTo>
                <a:lnTo>
                  <a:pt x="674" y="1382"/>
                </a:lnTo>
                <a:lnTo>
                  <a:pt x="670" y="1382"/>
                </a:lnTo>
                <a:lnTo>
                  <a:pt x="694" y="1382"/>
                </a:lnTo>
                <a:lnTo>
                  <a:pt x="706" y="1378"/>
                </a:lnTo>
                <a:lnTo>
                  <a:pt x="708" y="1378"/>
                </a:lnTo>
                <a:lnTo>
                  <a:pt x="710" y="1376"/>
                </a:lnTo>
                <a:lnTo>
                  <a:pt x="712" y="1374"/>
                </a:lnTo>
                <a:lnTo>
                  <a:pt x="714" y="1374"/>
                </a:lnTo>
                <a:lnTo>
                  <a:pt x="716" y="1372"/>
                </a:lnTo>
                <a:lnTo>
                  <a:pt x="718" y="1372"/>
                </a:lnTo>
                <a:lnTo>
                  <a:pt x="720" y="1370"/>
                </a:lnTo>
                <a:lnTo>
                  <a:pt x="722" y="1368"/>
                </a:lnTo>
                <a:lnTo>
                  <a:pt x="724" y="1368"/>
                </a:lnTo>
                <a:lnTo>
                  <a:pt x="726" y="1366"/>
                </a:lnTo>
                <a:lnTo>
                  <a:pt x="730" y="1364"/>
                </a:lnTo>
                <a:lnTo>
                  <a:pt x="730" y="1362"/>
                </a:lnTo>
                <a:lnTo>
                  <a:pt x="732" y="1360"/>
                </a:lnTo>
                <a:lnTo>
                  <a:pt x="734" y="1360"/>
                </a:lnTo>
                <a:lnTo>
                  <a:pt x="734" y="1358"/>
                </a:lnTo>
                <a:lnTo>
                  <a:pt x="736" y="1356"/>
                </a:lnTo>
                <a:lnTo>
                  <a:pt x="736" y="1354"/>
                </a:lnTo>
                <a:lnTo>
                  <a:pt x="738" y="1354"/>
                </a:lnTo>
                <a:lnTo>
                  <a:pt x="738" y="1352"/>
                </a:lnTo>
                <a:lnTo>
                  <a:pt x="740" y="1350"/>
                </a:lnTo>
                <a:lnTo>
                  <a:pt x="740" y="1348"/>
                </a:lnTo>
                <a:lnTo>
                  <a:pt x="740" y="1346"/>
                </a:lnTo>
                <a:lnTo>
                  <a:pt x="740" y="1342"/>
                </a:lnTo>
                <a:lnTo>
                  <a:pt x="740" y="1330"/>
                </a:lnTo>
                <a:lnTo>
                  <a:pt x="736" y="1320"/>
                </a:lnTo>
                <a:lnTo>
                  <a:pt x="734" y="1312"/>
                </a:lnTo>
                <a:lnTo>
                  <a:pt x="728" y="1306"/>
                </a:lnTo>
                <a:lnTo>
                  <a:pt x="716" y="1296"/>
                </a:lnTo>
                <a:lnTo>
                  <a:pt x="700" y="1286"/>
                </a:lnTo>
                <a:lnTo>
                  <a:pt x="686" y="1278"/>
                </a:lnTo>
                <a:lnTo>
                  <a:pt x="674" y="1268"/>
                </a:lnTo>
                <a:lnTo>
                  <a:pt x="668" y="1262"/>
                </a:lnTo>
                <a:lnTo>
                  <a:pt x="664" y="1254"/>
                </a:lnTo>
                <a:lnTo>
                  <a:pt x="662" y="1244"/>
                </a:lnTo>
                <a:lnTo>
                  <a:pt x="660" y="1232"/>
                </a:lnTo>
                <a:lnTo>
                  <a:pt x="662" y="1222"/>
                </a:lnTo>
                <a:lnTo>
                  <a:pt x="664" y="1212"/>
                </a:lnTo>
                <a:lnTo>
                  <a:pt x="670" y="1202"/>
                </a:lnTo>
                <a:lnTo>
                  <a:pt x="676" y="1194"/>
                </a:lnTo>
                <a:lnTo>
                  <a:pt x="684" y="1186"/>
                </a:lnTo>
                <a:lnTo>
                  <a:pt x="694" y="1178"/>
                </a:lnTo>
                <a:lnTo>
                  <a:pt x="714" y="1166"/>
                </a:lnTo>
                <a:lnTo>
                  <a:pt x="738" y="1158"/>
                </a:lnTo>
                <a:lnTo>
                  <a:pt x="762" y="1152"/>
                </a:lnTo>
                <a:lnTo>
                  <a:pt x="786" y="1150"/>
                </a:lnTo>
                <a:lnTo>
                  <a:pt x="804" y="1148"/>
                </a:lnTo>
                <a:lnTo>
                  <a:pt x="824" y="1150"/>
                </a:lnTo>
                <a:lnTo>
                  <a:pt x="846" y="1152"/>
                </a:lnTo>
                <a:lnTo>
                  <a:pt x="870" y="1158"/>
                </a:lnTo>
                <a:lnTo>
                  <a:pt x="894" y="1166"/>
                </a:lnTo>
                <a:lnTo>
                  <a:pt x="916" y="1178"/>
                </a:lnTo>
                <a:lnTo>
                  <a:pt x="924" y="1186"/>
                </a:lnTo>
                <a:lnTo>
                  <a:pt x="932" y="1194"/>
                </a:lnTo>
                <a:lnTo>
                  <a:pt x="940" y="1202"/>
                </a:lnTo>
                <a:lnTo>
                  <a:pt x="944" y="1212"/>
                </a:lnTo>
                <a:lnTo>
                  <a:pt x="948" y="1222"/>
                </a:lnTo>
                <a:lnTo>
                  <a:pt x="948" y="1232"/>
                </a:lnTo>
                <a:lnTo>
                  <a:pt x="948" y="1244"/>
                </a:lnTo>
                <a:lnTo>
                  <a:pt x="944" y="1254"/>
                </a:lnTo>
                <a:lnTo>
                  <a:pt x="940" y="1262"/>
                </a:lnTo>
                <a:lnTo>
                  <a:pt x="936" y="1268"/>
                </a:lnTo>
                <a:lnTo>
                  <a:pt x="922" y="1278"/>
                </a:lnTo>
                <a:lnTo>
                  <a:pt x="908" y="1286"/>
                </a:lnTo>
                <a:lnTo>
                  <a:pt x="894" y="1296"/>
                </a:lnTo>
                <a:lnTo>
                  <a:pt x="880" y="1306"/>
                </a:lnTo>
                <a:lnTo>
                  <a:pt x="876" y="1312"/>
                </a:lnTo>
                <a:lnTo>
                  <a:pt x="872" y="1320"/>
                </a:lnTo>
                <a:lnTo>
                  <a:pt x="870" y="1330"/>
                </a:lnTo>
                <a:lnTo>
                  <a:pt x="868" y="1342"/>
                </a:lnTo>
                <a:lnTo>
                  <a:pt x="868" y="1346"/>
                </a:lnTo>
                <a:lnTo>
                  <a:pt x="868" y="1348"/>
                </a:lnTo>
                <a:lnTo>
                  <a:pt x="870" y="1350"/>
                </a:lnTo>
                <a:lnTo>
                  <a:pt x="870" y="1352"/>
                </a:lnTo>
                <a:lnTo>
                  <a:pt x="872" y="1354"/>
                </a:lnTo>
                <a:lnTo>
                  <a:pt x="874" y="1356"/>
                </a:lnTo>
                <a:lnTo>
                  <a:pt x="874" y="1358"/>
                </a:lnTo>
                <a:lnTo>
                  <a:pt x="876" y="1360"/>
                </a:lnTo>
                <a:lnTo>
                  <a:pt x="878" y="1362"/>
                </a:lnTo>
                <a:lnTo>
                  <a:pt x="880" y="1364"/>
                </a:lnTo>
                <a:lnTo>
                  <a:pt x="882" y="1366"/>
                </a:lnTo>
                <a:lnTo>
                  <a:pt x="884" y="1368"/>
                </a:lnTo>
                <a:lnTo>
                  <a:pt x="886" y="1368"/>
                </a:lnTo>
                <a:lnTo>
                  <a:pt x="888" y="1370"/>
                </a:lnTo>
                <a:lnTo>
                  <a:pt x="890" y="1372"/>
                </a:lnTo>
                <a:lnTo>
                  <a:pt x="892" y="1372"/>
                </a:lnTo>
                <a:lnTo>
                  <a:pt x="894" y="1374"/>
                </a:lnTo>
                <a:lnTo>
                  <a:pt x="896" y="1374"/>
                </a:lnTo>
                <a:lnTo>
                  <a:pt x="898" y="1376"/>
                </a:lnTo>
                <a:lnTo>
                  <a:pt x="902" y="1378"/>
                </a:lnTo>
                <a:lnTo>
                  <a:pt x="914" y="1382"/>
                </a:lnTo>
                <a:lnTo>
                  <a:pt x="940" y="1382"/>
                </a:lnTo>
                <a:lnTo>
                  <a:pt x="934" y="1382"/>
                </a:lnTo>
                <a:lnTo>
                  <a:pt x="1198" y="1386"/>
                </a:lnTo>
                <a:lnTo>
                  <a:pt x="1322" y="1172"/>
                </a:lnTo>
                <a:lnTo>
                  <a:pt x="1326" y="1150"/>
                </a:lnTo>
                <a:lnTo>
                  <a:pt x="1330" y="1126"/>
                </a:lnTo>
                <a:lnTo>
                  <a:pt x="1328" y="1114"/>
                </a:lnTo>
                <a:lnTo>
                  <a:pt x="1326" y="1104"/>
                </a:lnTo>
                <a:lnTo>
                  <a:pt x="1322" y="1094"/>
                </a:lnTo>
                <a:lnTo>
                  <a:pt x="1316" y="1088"/>
                </a:lnTo>
                <a:lnTo>
                  <a:pt x="1304" y="1084"/>
                </a:lnTo>
                <a:lnTo>
                  <a:pt x="1294" y="1080"/>
                </a:lnTo>
                <a:lnTo>
                  <a:pt x="1286" y="1080"/>
                </a:lnTo>
                <a:lnTo>
                  <a:pt x="1278" y="1082"/>
                </a:lnTo>
                <a:lnTo>
                  <a:pt x="1262" y="1086"/>
                </a:lnTo>
                <a:lnTo>
                  <a:pt x="1248" y="1096"/>
                </a:lnTo>
                <a:lnTo>
                  <a:pt x="1232" y="1104"/>
                </a:lnTo>
                <a:lnTo>
                  <a:pt x="1218" y="1110"/>
                </a:lnTo>
                <a:lnTo>
                  <a:pt x="1208" y="1110"/>
                </a:lnTo>
                <a:lnTo>
                  <a:pt x="1200" y="1110"/>
                </a:lnTo>
                <a:lnTo>
                  <a:pt x="1190" y="1108"/>
                </a:lnTo>
                <a:lnTo>
                  <a:pt x="1180" y="1102"/>
                </a:lnTo>
                <a:lnTo>
                  <a:pt x="1170" y="1096"/>
                </a:lnTo>
                <a:lnTo>
                  <a:pt x="1164" y="1088"/>
                </a:lnTo>
                <a:lnTo>
                  <a:pt x="1158" y="1080"/>
                </a:lnTo>
                <a:lnTo>
                  <a:pt x="1154" y="1070"/>
                </a:lnTo>
                <a:lnTo>
                  <a:pt x="1152" y="1060"/>
                </a:lnTo>
                <a:lnTo>
                  <a:pt x="1150" y="1048"/>
                </a:lnTo>
                <a:lnTo>
                  <a:pt x="1150" y="1024"/>
                </a:lnTo>
                <a:lnTo>
                  <a:pt x="1154" y="998"/>
                </a:lnTo>
                <a:lnTo>
                  <a:pt x="1162" y="974"/>
                </a:lnTo>
                <a:lnTo>
                  <a:pt x="1170" y="954"/>
                </a:lnTo>
                <a:lnTo>
                  <a:pt x="1180" y="936"/>
                </a:lnTo>
                <a:lnTo>
                  <a:pt x="1190" y="920"/>
                </a:lnTo>
                <a:lnTo>
                  <a:pt x="1204" y="902"/>
                </a:lnTo>
                <a:lnTo>
                  <a:pt x="1220" y="884"/>
                </a:lnTo>
                <a:lnTo>
                  <a:pt x="1240" y="868"/>
                </a:lnTo>
                <a:lnTo>
                  <a:pt x="1260" y="856"/>
                </a:lnTo>
                <a:lnTo>
                  <a:pt x="1272" y="850"/>
                </a:lnTo>
                <a:lnTo>
                  <a:pt x="1282" y="848"/>
                </a:lnTo>
                <a:lnTo>
                  <a:pt x="1292" y="846"/>
                </a:lnTo>
                <a:lnTo>
                  <a:pt x="1304" y="846"/>
                </a:lnTo>
                <a:lnTo>
                  <a:pt x="1314" y="848"/>
                </a:lnTo>
                <a:lnTo>
                  <a:pt x="1324" y="854"/>
                </a:lnTo>
                <a:lnTo>
                  <a:pt x="1334" y="860"/>
                </a:lnTo>
                <a:lnTo>
                  <a:pt x="1340" y="868"/>
                </a:lnTo>
                <a:lnTo>
                  <a:pt x="1346" y="874"/>
                </a:lnTo>
                <a:lnTo>
                  <a:pt x="1348" y="882"/>
                </a:lnTo>
                <a:lnTo>
                  <a:pt x="1350" y="900"/>
                </a:lnTo>
                <a:lnTo>
                  <a:pt x="1350" y="916"/>
                </a:lnTo>
                <a:lnTo>
                  <a:pt x="1350" y="932"/>
                </a:lnTo>
                <a:lnTo>
                  <a:pt x="1354" y="948"/>
                </a:lnTo>
                <a:lnTo>
                  <a:pt x="1358" y="956"/>
                </a:lnTo>
                <a:lnTo>
                  <a:pt x="1362" y="964"/>
                </a:lnTo>
                <a:lnTo>
                  <a:pt x="1370" y="972"/>
                </a:lnTo>
                <a:lnTo>
                  <a:pt x="1380" y="978"/>
                </a:lnTo>
                <a:lnTo>
                  <a:pt x="1388" y="980"/>
                </a:lnTo>
                <a:lnTo>
                  <a:pt x="1398" y="980"/>
                </a:lnTo>
                <a:lnTo>
                  <a:pt x="1408" y="976"/>
                </a:lnTo>
                <a:lnTo>
                  <a:pt x="1418" y="972"/>
                </a:lnTo>
                <a:lnTo>
                  <a:pt x="1438" y="958"/>
                </a:lnTo>
                <a:lnTo>
                  <a:pt x="1456" y="942"/>
                </a:lnTo>
                <a:lnTo>
                  <a:pt x="1598" y="696"/>
                </a:lnTo>
                <a:lnTo>
                  <a:pt x="1436" y="418"/>
                </a:lnTo>
                <a:lnTo>
                  <a:pt x="1434" y="400"/>
                </a:lnTo>
                <a:lnTo>
                  <a:pt x="1432" y="382"/>
                </a:lnTo>
                <a:lnTo>
                  <a:pt x="1432" y="370"/>
                </a:lnTo>
                <a:lnTo>
                  <a:pt x="1434" y="358"/>
                </a:lnTo>
                <a:lnTo>
                  <a:pt x="1440" y="348"/>
                </a:lnTo>
                <a:lnTo>
                  <a:pt x="1446" y="342"/>
                </a:lnTo>
                <a:lnTo>
                  <a:pt x="1456" y="338"/>
                </a:lnTo>
                <a:lnTo>
                  <a:pt x="1466" y="334"/>
                </a:lnTo>
                <a:lnTo>
                  <a:pt x="1476" y="334"/>
                </a:lnTo>
                <a:lnTo>
                  <a:pt x="1484" y="334"/>
                </a:lnTo>
                <a:lnTo>
                  <a:pt x="1500" y="340"/>
                </a:lnTo>
                <a:lnTo>
                  <a:pt x="1514" y="348"/>
                </a:lnTo>
                <a:lnTo>
                  <a:pt x="1528" y="358"/>
                </a:lnTo>
                <a:lnTo>
                  <a:pt x="1544" y="364"/>
                </a:lnTo>
                <a:lnTo>
                  <a:pt x="1552" y="364"/>
                </a:lnTo>
                <a:lnTo>
                  <a:pt x="1562" y="364"/>
                </a:lnTo>
                <a:lnTo>
                  <a:pt x="1572" y="362"/>
                </a:lnTo>
                <a:lnTo>
                  <a:pt x="1582" y="356"/>
                </a:lnTo>
                <a:lnTo>
                  <a:pt x="1590" y="352"/>
                </a:lnTo>
                <a:lnTo>
                  <a:pt x="1596" y="346"/>
                </a:lnTo>
                <a:lnTo>
                  <a:pt x="1600" y="340"/>
                </a:lnTo>
                <a:lnTo>
                  <a:pt x="1604" y="332"/>
                </a:lnTo>
                <a:lnTo>
                  <a:pt x="1610" y="316"/>
                </a:lnTo>
                <a:lnTo>
                  <a:pt x="1612" y="296"/>
                </a:lnTo>
                <a:lnTo>
                  <a:pt x="1608" y="268"/>
                </a:lnTo>
                <a:lnTo>
                  <a:pt x="1602" y="242"/>
                </a:lnTo>
                <a:lnTo>
                  <a:pt x="1592" y="218"/>
                </a:lnTo>
                <a:lnTo>
                  <a:pt x="1582" y="198"/>
                </a:lnTo>
                <a:lnTo>
                  <a:pt x="1572" y="182"/>
                </a:lnTo>
                <a:lnTo>
                  <a:pt x="1558" y="164"/>
                </a:lnTo>
                <a:lnTo>
                  <a:pt x="1542" y="146"/>
                </a:lnTo>
                <a:lnTo>
                  <a:pt x="1522" y="130"/>
                </a:lnTo>
                <a:lnTo>
                  <a:pt x="1500" y="116"/>
                </a:lnTo>
                <a:lnTo>
                  <a:pt x="1490" y="112"/>
                </a:lnTo>
                <a:lnTo>
                  <a:pt x="1480" y="108"/>
                </a:lnTo>
                <a:lnTo>
                  <a:pt x="1468" y="108"/>
                </a:lnTo>
                <a:lnTo>
                  <a:pt x="1458" y="108"/>
                </a:lnTo>
                <a:lnTo>
                  <a:pt x="1448" y="110"/>
                </a:lnTo>
                <a:lnTo>
                  <a:pt x="1438" y="116"/>
                </a:lnTo>
                <a:lnTo>
                  <a:pt x="1430" y="120"/>
                </a:lnTo>
                <a:lnTo>
                  <a:pt x="1424" y="126"/>
                </a:lnTo>
                <a:lnTo>
                  <a:pt x="1416" y="138"/>
                </a:lnTo>
                <a:lnTo>
                  <a:pt x="1412" y="150"/>
                </a:lnTo>
                <a:lnTo>
                  <a:pt x="1410" y="164"/>
                </a:lnTo>
                <a:lnTo>
                  <a:pt x="1412" y="182"/>
                </a:lnTo>
                <a:lnTo>
                  <a:pt x="1410" y="198"/>
                </a:lnTo>
                <a:lnTo>
                  <a:pt x="1408" y="212"/>
                </a:lnTo>
                <a:lnTo>
                  <a:pt x="1404" y="220"/>
                </a:lnTo>
                <a:lnTo>
                  <a:pt x="1398" y="226"/>
                </a:lnTo>
                <a:lnTo>
                  <a:pt x="1392" y="234"/>
                </a:lnTo>
                <a:lnTo>
                  <a:pt x="1382" y="240"/>
                </a:lnTo>
                <a:lnTo>
                  <a:pt x="1376" y="242"/>
                </a:lnTo>
                <a:lnTo>
                  <a:pt x="1368" y="242"/>
                </a:lnTo>
                <a:lnTo>
                  <a:pt x="1360" y="240"/>
                </a:lnTo>
                <a:lnTo>
                  <a:pt x="1352" y="238"/>
                </a:lnTo>
                <a:lnTo>
                  <a:pt x="1334" y="228"/>
                </a:lnTo>
                <a:lnTo>
                  <a:pt x="1320" y="216"/>
                </a:lnTo>
                <a:lnTo>
                  <a:pt x="1198" y="0"/>
                </a:lnTo>
                <a:lnTo>
                  <a:pt x="400" y="0"/>
                </a:lnTo>
                <a:lnTo>
                  <a:pt x="0" y="694"/>
                </a:lnTo>
                <a:lnTo>
                  <a:pt x="398" y="1384"/>
                </a:lnTo>
                <a:lnTo>
                  <a:pt x="400" y="1382"/>
                </a:lnTo>
                <a:lnTo>
                  <a:pt x="674" y="1382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5064125" y="4071938"/>
            <a:ext cx="1981200" cy="1711325"/>
          </a:xfrm>
          <a:custGeom>
            <a:avLst/>
            <a:gdLst>
              <a:gd name="T0" fmla="*/ 1124331 w 1600"/>
              <a:gd name="T1" fmla="*/ 4953 h 1382"/>
              <a:gd name="T2" fmla="*/ 1104519 w 1600"/>
              <a:gd name="T3" fmla="*/ 12383 h 1382"/>
              <a:gd name="T4" fmla="*/ 1094613 w 1600"/>
              <a:gd name="T5" fmla="*/ 17336 h 1382"/>
              <a:gd name="T6" fmla="*/ 1084707 w 1600"/>
              <a:gd name="T7" fmla="*/ 22289 h 1382"/>
              <a:gd name="T8" fmla="*/ 1077278 w 1600"/>
              <a:gd name="T9" fmla="*/ 27243 h 1382"/>
              <a:gd name="T10" fmla="*/ 1067372 w 1600"/>
              <a:gd name="T11" fmla="*/ 34672 h 1382"/>
              <a:gd name="T12" fmla="*/ 1062419 w 1600"/>
              <a:gd name="T13" fmla="*/ 42102 h 1382"/>
              <a:gd name="T14" fmla="*/ 1059942 w 1600"/>
              <a:gd name="T15" fmla="*/ 49532 h 1382"/>
              <a:gd name="T16" fmla="*/ 1057466 w 1600"/>
              <a:gd name="T17" fmla="*/ 56962 h 1382"/>
              <a:gd name="T18" fmla="*/ 1059942 w 1600"/>
              <a:gd name="T19" fmla="*/ 71821 h 1382"/>
              <a:gd name="T20" fmla="*/ 1059942 w 1600"/>
              <a:gd name="T21" fmla="*/ 79251 h 1382"/>
              <a:gd name="T22" fmla="*/ 1072325 w 1600"/>
              <a:gd name="T23" fmla="*/ 101540 h 1382"/>
              <a:gd name="T24" fmla="*/ 1121855 w 1600"/>
              <a:gd name="T25" fmla="*/ 136213 h 1382"/>
              <a:gd name="T26" fmla="*/ 1131761 w 1600"/>
              <a:gd name="T27" fmla="*/ 141166 h 1382"/>
              <a:gd name="T28" fmla="*/ 1144143 w 1600"/>
              <a:gd name="T29" fmla="*/ 153549 h 1382"/>
              <a:gd name="T30" fmla="*/ 1149096 w 1600"/>
              <a:gd name="T31" fmla="*/ 160978 h 1382"/>
              <a:gd name="T32" fmla="*/ 1156526 w 1600"/>
              <a:gd name="T33" fmla="*/ 180791 h 1382"/>
              <a:gd name="T34" fmla="*/ 1156526 w 1600"/>
              <a:gd name="T35" fmla="*/ 193174 h 1382"/>
              <a:gd name="T36" fmla="*/ 1126808 w 1600"/>
              <a:gd name="T37" fmla="*/ 252612 h 1382"/>
              <a:gd name="T38" fmla="*/ 978218 w 1600"/>
              <a:gd name="T39" fmla="*/ 297191 h 1382"/>
              <a:gd name="T40" fmla="*/ 842010 w 1600"/>
              <a:gd name="T41" fmla="*/ 260042 h 1382"/>
              <a:gd name="T42" fmla="*/ 799910 w 1600"/>
              <a:gd name="T43" fmla="*/ 193174 h 1382"/>
              <a:gd name="T44" fmla="*/ 802386 w 1600"/>
              <a:gd name="T45" fmla="*/ 183268 h 1382"/>
              <a:gd name="T46" fmla="*/ 804863 w 1600"/>
              <a:gd name="T47" fmla="*/ 170885 h 1382"/>
              <a:gd name="T48" fmla="*/ 812292 w 1600"/>
              <a:gd name="T49" fmla="*/ 153549 h 1382"/>
              <a:gd name="T50" fmla="*/ 819722 w 1600"/>
              <a:gd name="T51" fmla="*/ 146119 h 1382"/>
              <a:gd name="T52" fmla="*/ 832104 w 1600"/>
              <a:gd name="T53" fmla="*/ 136213 h 1382"/>
              <a:gd name="T54" fmla="*/ 869252 w 1600"/>
              <a:gd name="T55" fmla="*/ 113923 h 1382"/>
              <a:gd name="T56" fmla="*/ 896493 w 1600"/>
              <a:gd name="T57" fmla="*/ 79251 h 1382"/>
              <a:gd name="T58" fmla="*/ 898970 w 1600"/>
              <a:gd name="T59" fmla="*/ 71821 h 1382"/>
              <a:gd name="T60" fmla="*/ 898970 w 1600"/>
              <a:gd name="T61" fmla="*/ 56962 h 1382"/>
              <a:gd name="T62" fmla="*/ 898970 w 1600"/>
              <a:gd name="T63" fmla="*/ 49532 h 1382"/>
              <a:gd name="T64" fmla="*/ 894017 w 1600"/>
              <a:gd name="T65" fmla="*/ 42102 h 1382"/>
              <a:gd name="T66" fmla="*/ 889064 w 1600"/>
              <a:gd name="T67" fmla="*/ 34672 h 1382"/>
              <a:gd name="T68" fmla="*/ 879158 w 1600"/>
              <a:gd name="T69" fmla="*/ 27243 h 1382"/>
              <a:gd name="T70" fmla="*/ 871728 w 1600"/>
              <a:gd name="T71" fmla="*/ 22289 h 1382"/>
              <a:gd name="T72" fmla="*/ 861822 w 1600"/>
              <a:gd name="T73" fmla="*/ 17336 h 1382"/>
              <a:gd name="T74" fmla="*/ 851916 w 1600"/>
              <a:gd name="T75" fmla="*/ 12383 h 1382"/>
              <a:gd name="T76" fmla="*/ 834581 w 1600"/>
              <a:gd name="T77" fmla="*/ 4953 h 1382"/>
              <a:gd name="T78" fmla="*/ 497777 w 1600"/>
              <a:gd name="T79" fmla="*/ 2477 h 1382"/>
              <a:gd name="T80" fmla="*/ 324422 w 1600"/>
              <a:gd name="T81" fmla="*/ 371489 h 1382"/>
              <a:gd name="T82" fmla="*/ 373952 w 1600"/>
              <a:gd name="T83" fmla="*/ 398731 h 1382"/>
              <a:gd name="T84" fmla="*/ 470535 w 1600"/>
              <a:gd name="T85" fmla="*/ 361582 h 1382"/>
              <a:gd name="T86" fmla="*/ 525018 w 1600"/>
              <a:gd name="T87" fmla="*/ 388825 h 1382"/>
              <a:gd name="T88" fmla="*/ 537401 w 1600"/>
              <a:gd name="T89" fmla="*/ 500272 h 1382"/>
              <a:gd name="T90" fmla="*/ 475488 w 1600"/>
              <a:gd name="T91" fmla="*/ 619148 h 1382"/>
              <a:gd name="T92" fmla="*/ 366522 w 1600"/>
              <a:gd name="T93" fmla="*/ 688493 h 1382"/>
              <a:gd name="T94" fmla="*/ 307086 w 1600"/>
              <a:gd name="T95" fmla="*/ 661250 h 1382"/>
              <a:gd name="T96" fmla="*/ 289751 w 1600"/>
              <a:gd name="T97" fmla="*/ 562186 h 1382"/>
              <a:gd name="T98" fmla="*/ 250127 w 1600"/>
              <a:gd name="T99" fmla="*/ 522561 h 1382"/>
              <a:gd name="T100" fmla="*/ 4953 w 1600"/>
              <a:gd name="T101" fmla="*/ 854424 h 1382"/>
              <a:gd name="T102" fmla="*/ 180785 w 1600"/>
              <a:gd name="T103" fmla="*/ 1151615 h 1382"/>
              <a:gd name="T104" fmla="*/ 245174 w 1600"/>
              <a:gd name="T105" fmla="*/ 1181334 h 1382"/>
              <a:gd name="T106" fmla="*/ 282321 w 1600"/>
              <a:gd name="T107" fmla="*/ 1141709 h 1382"/>
              <a:gd name="T108" fmla="*/ 299657 w 1600"/>
              <a:gd name="T109" fmla="*/ 1042645 h 1382"/>
              <a:gd name="T110" fmla="*/ 354140 w 1600"/>
              <a:gd name="T111" fmla="*/ 1015403 h 1382"/>
              <a:gd name="T112" fmla="*/ 460629 w 1600"/>
              <a:gd name="T113" fmla="*/ 1072364 h 1382"/>
              <a:gd name="T114" fmla="*/ 525018 w 1600"/>
              <a:gd name="T115" fmla="*/ 1173905 h 1382"/>
              <a:gd name="T116" fmla="*/ 529971 w 1600"/>
              <a:gd name="T117" fmla="*/ 1305164 h 1382"/>
              <a:gd name="T118" fmla="*/ 465582 w 1600"/>
              <a:gd name="T119" fmla="*/ 1342313 h 1382"/>
              <a:gd name="T120" fmla="*/ 381381 w 1600"/>
              <a:gd name="T121" fmla="*/ 1307641 h 1382"/>
              <a:gd name="T122" fmla="*/ 326898 w 1600"/>
              <a:gd name="T123" fmla="*/ 1322500 h 1382"/>
              <a:gd name="T124" fmla="*/ 497777 w 1600"/>
              <a:gd name="T125" fmla="*/ 1711325 h 13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00" h="1382">
                <a:moveTo>
                  <a:pt x="1200" y="2"/>
                </a:moveTo>
                <a:lnTo>
                  <a:pt x="912" y="2"/>
                </a:lnTo>
                <a:lnTo>
                  <a:pt x="908" y="4"/>
                </a:lnTo>
                <a:lnTo>
                  <a:pt x="906" y="4"/>
                </a:lnTo>
                <a:lnTo>
                  <a:pt x="894" y="8"/>
                </a:lnTo>
                <a:lnTo>
                  <a:pt x="892" y="10"/>
                </a:lnTo>
                <a:lnTo>
                  <a:pt x="890" y="10"/>
                </a:lnTo>
                <a:lnTo>
                  <a:pt x="886" y="12"/>
                </a:lnTo>
                <a:lnTo>
                  <a:pt x="884" y="14"/>
                </a:lnTo>
                <a:lnTo>
                  <a:pt x="882" y="14"/>
                </a:lnTo>
                <a:lnTo>
                  <a:pt x="880" y="16"/>
                </a:lnTo>
                <a:lnTo>
                  <a:pt x="876" y="18"/>
                </a:lnTo>
                <a:lnTo>
                  <a:pt x="874" y="18"/>
                </a:lnTo>
                <a:lnTo>
                  <a:pt x="870" y="22"/>
                </a:lnTo>
                <a:lnTo>
                  <a:pt x="866" y="26"/>
                </a:lnTo>
                <a:lnTo>
                  <a:pt x="864" y="26"/>
                </a:lnTo>
                <a:lnTo>
                  <a:pt x="862" y="28"/>
                </a:lnTo>
                <a:lnTo>
                  <a:pt x="862" y="30"/>
                </a:lnTo>
                <a:lnTo>
                  <a:pt x="860" y="32"/>
                </a:lnTo>
                <a:lnTo>
                  <a:pt x="858" y="34"/>
                </a:lnTo>
                <a:lnTo>
                  <a:pt x="856" y="36"/>
                </a:lnTo>
                <a:lnTo>
                  <a:pt x="856" y="38"/>
                </a:lnTo>
                <a:lnTo>
                  <a:pt x="856" y="40"/>
                </a:lnTo>
                <a:lnTo>
                  <a:pt x="854" y="42"/>
                </a:lnTo>
                <a:lnTo>
                  <a:pt x="854" y="46"/>
                </a:lnTo>
                <a:lnTo>
                  <a:pt x="854" y="52"/>
                </a:lnTo>
                <a:lnTo>
                  <a:pt x="854" y="54"/>
                </a:lnTo>
                <a:lnTo>
                  <a:pt x="856" y="58"/>
                </a:lnTo>
                <a:lnTo>
                  <a:pt x="856" y="60"/>
                </a:lnTo>
                <a:lnTo>
                  <a:pt x="856" y="64"/>
                </a:lnTo>
                <a:lnTo>
                  <a:pt x="858" y="70"/>
                </a:lnTo>
                <a:lnTo>
                  <a:pt x="862" y="76"/>
                </a:lnTo>
                <a:lnTo>
                  <a:pt x="866" y="82"/>
                </a:lnTo>
                <a:lnTo>
                  <a:pt x="878" y="92"/>
                </a:lnTo>
                <a:lnTo>
                  <a:pt x="890" y="100"/>
                </a:lnTo>
                <a:lnTo>
                  <a:pt x="904" y="108"/>
                </a:lnTo>
                <a:lnTo>
                  <a:pt x="906" y="110"/>
                </a:lnTo>
                <a:lnTo>
                  <a:pt x="908" y="110"/>
                </a:lnTo>
                <a:lnTo>
                  <a:pt x="912" y="114"/>
                </a:lnTo>
                <a:lnTo>
                  <a:pt x="914" y="114"/>
                </a:lnTo>
                <a:lnTo>
                  <a:pt x="918" y="118"/>
                </a:lnTo>
                <a:lnTo>
                  <a:pt x="920" y="120"/>
                </a:lnTo>
                <a:lnTo>
                  <a:pt x="924" y="124"/>
                </a:lnTo>
                <a:lnTo>
                  <a:pt x="928" y="130"/>
                </a:lnTo>
                <a:lnTo>
                  <a:pt x="930" y="138"/>
                </a:lnTo>
                <a:lnTo>
                  <a:pt x="932" y="138"/>
                </a:lnTo>
                <a:lnTo>
                  <a:pt x="934" y="146"/>
                </a:lnTo>
                <a:lnTo>
                  <a:pt x="934" y="148"/>
                </a:lnTo>
                <a:lnTo>
                  <a:pt x="934" y="156"/>
                </a:lnTo>
                <a:lnTo>
                  <a:pt x="934" y="168"/>
                </a:lnTo>
                <a:lnTo>
                  <a:pt x="930" y="178"/>
                </a:lnTo>
                <a:lnTo>
                  <a:pt x="926" y="188"/>
                </a:lnTo>
                <a:lnTo>
                  <a:pt x="918" y="196"/>
                </a:lnTo>
                <a:lnTo>
                  <a:pt x="910" y="204"/>
                </a:lnTo>
                <a:lnTo>
                  <a:pt x="902" y="210"/>
                </a:lnTo>
                <a:lnTo>
                  <a:pt x="880" y="222"/>
                </a:lnTo>
                <a:lnTo>
                  <a:pt x="856" y="230"/>
                </a:lnTo>
                <a:lnTo>
                  <a:pt x="832" y="236"/>
                </a:lnTo>
                <a:lnTo>
                  <a:pt x="810" y="240"/>
                </a:lnTo>
                <a:lnTo>
                  <a:pt x="790" y="240"/>
                </a:lnTo>
                <a:lnTo>
                  <a:pt x="770" y="240"/>
                </a:lnTo>
                <a:lnTo>
                  <a:pt x="748" y="236"/>
                </a:lnTo>
                <a:lnTo>
                  <a:pt x="724" y="230"/>
                </a:lnTo>
                <a:lnTo>
                  <a:pt x="700" y="222"/>
                </a:lnTo>
                <a:lnTo>
                  <a:pt x="680" y="210"/>
                </a:lnTo>
                <a:lnTo>
                  <a:pt x="670" y="204"/>
                </a:lnTo>
                <a:lnTo>
                  <a:pt x="662" y="196"/>
                </a:lnTo>
                <a:lnTo>
                  <a:pt x="656" y="188"/>
                </a:lnTo>
                <a:lnTo>
                  <a:pt x="650" y="178"/>
                </a:lnTo>
                <a:lnTo>
                  <a:pt x="648" y="168"/>
                </a:lnTo>
                <a:lnTo>
                  <a:pt x="646" y="156"/>
                </a:lnTo>
                <a:lnTo>
                  <a:pt x="648" y="148"/>
                </a:lnTo>
                <a:lnTo>
                  <a:pt x="648" y="146"/>
                </a:lnTo>
                <a:lnTo>
                  <a:pt x="650" y="138"/>
                </a:lnTo>
                <a:lnTo>
                  <a:pt x="652" y="130"/>
                </a:lnTo>
                <a:lnTo>
                  <a:pt x="656" y="124"/>
                </a:lnTo>
                <a:lnTo>
                  <a:pt x="660" y="120"/>
                </a:lnTo>
                <a:lnTo>
                  <a:pt x="662" y="118"/>
                </a:lnTo>
                <a:lnTo>
                  <a:pt x="666" y="114"/>
                </a:lnTo>
                <a:lnTo>
                  <a:pt x="668" y="114"/>
                </a:lnTo>
                <a:lnTo>
                  <a:pt x="672" y="110"/>
                </a:lnTo>
                <a:lnTo>
                  <a:pt x="674" y="110"/>
                </a:lnTo>
                <a:lnTo>
                  <a:pt x="676" y="108"/>
                </a:lnTo>
                <a:lnTo>
                  <a:pt x="690" y="100"/>
                </a:lnTo>
                <a:lnTo>
                  <a:pt x="702" y="92"/>
                </a:lnTo>
                <a:lnTo>
                  <a:pt x="714" y="82"/>
                </a:lnTo>
                <a:lnTo>
                  <a:pt x="718" y="76"/>
                </a:lnTo>
                <a:lnTo>
                  <a:pt x="722" y="70"/>
                </a:lnTo>
                <a:lnTo>
                  <a:pt x="724" y="64"/>
                </a:lnTo>
                <a:lnTo>
                  <a:pt x="724" y="60"/>
                </a:lnTo>
                <a:lnTo>
                  <a:pt x="726" y="58"/>
                </a:lnTo>
                <a:lnTo>
                  <a:pt x="726" y="54"/>
                </a:lnTo>
                <a:lnTo>
                  <a:pt x="726" y="52"/>
                </a:lnTo>
                <a:lnTo>
                  <a:pt x="726" y="46"/>
                </a:lnTo>
                <a:lnTo>
                  <a:pt x="726" y="42"/>
                </a:lnTo>
                <a:lnTo>
                  <a:pt x="726" y="40"/>
                </a:lnTo>
                <a:lnTo>
                  <a:pt x="724" y="38"/>
                </a:lnTo>
                <a:lnTo>
                  <a:pt x="724" y="36"/>
                </a:lnTo>
                <a:lnTo>
                  <a:pt x="722" y="34"/>
                </a:lnTo>
                <a:lnTo>
                  <a:pt x="722" y="32"/>
                </a:lnTo>
                <a:lnTo>
                  <a:pt x="720" y="30"/>
                </a:lnTo>
                <a:lnTo>
                  <a:pt x="718" y="28"/>
                </a:lnTo>
                <a:lnTo>
                  <a:pt x="716" y="26"/>
                </a:lnTo>
                <a:lnTo>
                  <a:pt x="714" y="26"/>
                </a:lnTo>
                <a:lnTo>
                  <a:pt x="710" y="22"/>
                </a:lnTo>
                <a:lnTo>
                  <a:pt x="706" y="18"/>
                </a:lnTo>
                <a:lnTo>
                  <a:pt x="704" y="18"/>
                </a:lnTo>
                <a:lnTo>
                  <a:pt x="702" y="16"/>
                </a:lnTo>
                <a:lnTo>
                  <a:pt x="700" y="14"/>
                </a:lnTo>
                <a:lnTo>
                  <a:pt x="696" y="14"/>
                </a:lnTo>
                <a:lnTo>
                  <a:pt x="694" y="12"/>
                </a:lnTo>
                <a:lnTo>
                  <a:pt x="692" y="10"/>
                </a:lnTo>
                <a:lnTo>
                  <a:pt x="688" y="10"/>
                </a:lnTo>
                <a:lnTo>
                  <a:pt x="686" y="8"/>
                </a:lnTo>
                <a:lnTo>
                  <a:pt x="674" y="4"/>
                </a:lnTo>
                <a:lnTo>
                  <a:pt x="668" y="2"/>
                </a:lnTo>
                <a:lnTo>
                  <a:pt x="402" y="2"/>
                </a:lnTo>
                <a:lnTo>
                  <a:pt x="264" y="238"/>
                </a:lnTo>
                <a:lnTo>
                  <a:pt x="260" y="260"/>
                </a:lnTo>
                <a:lnTo>
                  <a:pt x="260" y="282"/>
                </a:lnTo>
                <a:lnTo>
                  <a:pt x="260" y="292"/>
                </a:lnTo>
                <a:lnTo>
                  <a:pt x="262" y="300"/>
                </a:lnTo>
                <a:lnTo>
                  <a:pt x="268" y="308"/>
                </a:lnTo>
                <a:lnTo>
                  <a:pt x="274" y="314"/>
                </a:lnTo>
                <a:lnTo>
                  <a:pt x="284" y="318"/>
                </a:lnTo>
                <a:lnTo>
                  <a:pt x="294" y="322"/>
                </a:lnTo>
                <a:lnTo>
                  <a:pt x="302" y="322"/>
                </a:lnTo>
                <a:lnTo>
                  <a:pt x="312" y="322"/>
                </a:lnTo>
                <a:lnTo>
                  <a:pt x="326" y="316"/>
                </a:lnTo>
                <a:lnTo>
                  <a:pt x="342" y="308"/>
                </a:lnTo>
                <a:lnTo>
                  <a:pt x="356" y="298"/>
                </a:lnTo>
                <a:lnTo>
                  <a:pt x="372" y="292"/>
                </a:lnTo>
                <a:lnTo>
                  <a:pt x="380" y="292"/>
                </a:lnTo>
                <a:lnTo>
                  <a:pt x="388" y="292"/>
                </a:lnTo>
                <a:lnTo>
                  <a:pt x="398" y="294"/>
                </a:lnTo>
                <a:lnTo>
                  <a:pt x="408" y="300"/>
                </a:lnTo>
                <a:lnTo>
                  <a:pt x="418" y="306"/>
                </a:lnTo>
                <a:lnTo>
                  <a:pt x="424" y="314"/>
                </a:lnTo>
                <a:lnTo>
                  <a:pt x="430" y="322"/>
                </a:lnTo>
                <a:lnTo>
                  <a:pt x="434" y="332"/>
                </a:lnTo>
                <a:lnTo>
                  <a:pt x="438" y="344"/>
                </a:lnTo>
                <a:lnTo>
                  <a:pt x="438" y="354"/>
                </a:lnTo>
                <a:lnTo>
                  <a:pt x="438" y="380"/>
                </a:lnTo>
                <a:lnTo>
                  <a:pt x="434" y="404"/>
                </a:lnTo>
                <a:lnTo>
                  <a:pt x="426" y="428"/>
                </a:lnTo>
                <a:lnTo>
                  <a:pt x="418" y="448"/>
                </a:lnTo>
                <a:lnTo>
                  <a:pt x="410" y="466"/>
                </a:lnTo>
                <a:lnTo>
                  <a:pt x="398" y="482"/>
                </a:lnTo>
                <a:lnTo>
                  <a:pt x="384" y="500"/>
                </a:lnTo>
                <a:lnTo>
                  <a:pt x="368" y="518"/>
                </a:lnTo>
                <a:lnTo>
                  <a:pt x="348" y="534"/>
                </a:lnTo>
                <a:lnTo>
                  <a:pt x="328" y="548"/>
                </a:lnTo>
                <a:lnTo>
                  <a:pt x="318" y="552"/>
                </a:lnTo>
                <a:lnTo>
                  <a:pt x="306" y="554"/>
                </a:lnTo>
                <a:lnTo>
                  <a:pt x="296" y="556"/>
                </a:lnTo>
                <a:lnTo>
                  <a:pt x="284" y="556"/>
                </a:lnTo>
                <a:lnTo>
                  <a:pt x="274" y="554"/>
                </a:lnTo>
                <a:lnTo>
                  <a:pt x="264" y="548"/>
                </a:lnTo>
                <a:lnTo>
                  <a:pt x="256" y="542"/>
                </a:lnTo>
                <a:lnTo>
                  <a:pt x="248" y="534"/>
                </a:lnTo>
                <a:lnTo>
                  <a:pt x="244" y="528"/>
                </a:lnTo>
                <a:lnTo>
                  <a:pt x="240" y="520"/>
                </a:lnTo>
                <a:lnTo>
                  <a:pt x="238" y="504"/>
                </a:lnTo>
                <a:lnTo>
                  <a:pt x="238" y="486"/>
                </a:lnTo>
                <a:lnTo>
                  <a:pt x="238" y="470"/>
                </a:lnTo>
                <a:lnTo>
                  <a:pt x="234" y="454"/>
                </a:lnTo>
                <a:lnTo>
                  <a:pt x="232" y="446"/>
                </a:lnTo>
                <a:lnTo>
                  <a:pt x="226" y="438"/>
                </a:lnTo>
                <a:lnTo>
                  <a:pt x="218" y="430"/>
                </a:lnTo>
                <a:lnTo>
                  <a:pt x="210" y="424"/>
                </a:lnTo>
                <a:lnTo>
                  <a:pt x="202" y="422"/>
                </a:lnTo>
                <a:lnTo>
                  <a:pt x="194" y="422"/>
                </a:lnTo>
                <a:lnTo>
                  <a:pt x="184" y="424"/>
                </a:lnTo>
                <a:lnTo>
                  <a:pt x="174" y="428"/>
                </a:lnTo>
                <a:lnTo>
                  <a:pt x="156" y="440"/>
                </a:lnTo>
                <a:lnTo>
                  <a:pt x="140" y="454"/>
                </a:lnTo>
                <a:lnTo>
                  <a:pt x="4" y="690"/>
                </a:lnTo>
                <a:lnTo>
                  <a:pt x="0" y="690"/>
                </a:lnTo>
                <a:lnTo>
                  <a:pt x="2" y="694"/>
                </a:lnTo>
                <a:lnTo>
                  <a:pt x="4" y="694"/>
                </a:lnTo>
                <a:lnTo>
                  <a:pt x="132" y="918"/>
                </a:lnTo>
                <a:lnTo>
                  <a:pt x="146" y="930"/>
                </a:lnTo>
                <a:lnTo>
                  <a:pt x="160" y="942"/>
                </a:lnTo>
                <a:lnTo>
                  <a:pt x="176" y="950"/>
                </a:lnTo>
                <a:lnTo>
                  <a:pt x="184" y="954"/>
                </a:lnTo>
                <a:lnTo>
                  <a:pt x="192" y="954"/>
                </a:lnTo>
                <a:lnTo>
                  <a:pt x="198" y="954"/>
                </a:lnTo>
                <a:lnTo>
                  <a:pt x="202" y="952"/>
                </a:lnTo>
                <a:lnTo>
                  <a:pt x="212" y="944"/>
                </a:lnTo>
                <a:lnTo>
                  <a:pt x="220" y="938"/>
                </a:lnTo>
                <a:lnTo>
                  <a:pt x="224" y="930"/>
                </a:lnTo>
                <a:lnTo>
                  <a:pt x="228" y="922"/>
                </a:lnTo>
                <a:lnTo>
                  <a:pt x="230" y="906"/>
                </a:lnTo>
                <a:lnTo>
                  <a:pt x="230" y="890"/>
                </a:lnTo>
                <a:lnTo>
                  <a:pt x="230" y="872"/>
                </a:lnTo>
                <a:lnTo>
                  <a:pt x="234" y="856"/>
                </a:lnTo>
                <a:lnTo>
                  <a:pt x="236" y="848"/>
                </a:lnTo>
                <a:lnTo>
                  <a:pt x="242" y="842"/>
                </a:lnTo>
                <a:lnTo>
                  <a:pt x="248" y="834"/>
                </a:lnTo>
                <a:lnTo>
                  <a:pt x="258" y="828"/>
                </a:lnTo>
                <a:lnTo>
                  <a:pt x="272" y="822"/>
                </a:lnTo>
                <a:lnTo>
                  <a:pt x="286" y="820"/>
                </a:lnTo>
                <a:lnTo>
                  <a:pt x="296" y="820"/>
                </a:lnTo>
                <a:lnTo>
                  <a:pt x="304" y="822"/>
                </a:lnTo>
                <a:lnTo>
                  <a:pt x="322" y="828"/>
                </a:lnTo>
                <a:lnTo>
                  <a:pt x="340" y="838"/>
                </a:lnTo>
                <a:lnTo>
                  <a:pt x="358" y="852"/>
                </a:lnTo>
                <a:lnTo>
                  <a:pt x="372" y="866"/>
                </a:lnTo>
                <a:lnTo>
                  <a:pt x="386" y="882"/>
                </a:lnTo>
                <a:lnTo>
                  <a:pt x="398" y="896"/>
                </a:lnTo>
                <a:lnTo>
                  <a:pt x="406" y="910"/>
                </a:lnTo>
                <a:lnTo>
                  <a:pt x="414" y="928"/>
                </a:lnTo>
                <a:lnTo>
                  <a:pt x="424" y="948"/>
                </a:lnTo>
                <a:lnTo>
                  <a:pt x="430" y="972"/>
                </a:lnTo>
                <a:lnTo>
                  <a:pt x="434" y="996"/>
                </a:lnTo>
                <a:lnTo>
                  <a:pt x="436" y="1022"/>
                </a:lnTo>
                <a:lnTo>
                  <a:pt x="434" y="1032"/>
                </a:lnTo>
                <a:lnTo>
                  <a:pt x="432" y="1044"/>
                </a:lnTo>
                <a:lnTo>
                  <a:pt x="428" y="1054"/>
                </a:lnTo>
                <a:lnTo>
                  <a:pt x="422" y="1062"/>
                </a:lnTo>
                <a:lnTo>
                  <a:pt x="414" y="1070"/>
                </a:lnTo>
                <a:lnTo>
                  <a:pt x="404" y="1076"/>
                </a:lnTo>
                <a:lnTo>
                  <a:pt x="390" y="1082"/>
                </a:lnTo>
                <a:lnTo>
                  <a:pt x="376" y="1084"/>
                </a:lnTo>
                <a:lnTo>
                  <a:pt x="366" y="1084"/>
                </a:lnTo>
                <a:lnTo>
                  <a:pt x="354" y="1080"/>
                </a:lnTo>
                <a:lnTo>
                  <a:pt x="336" y="1070"/>
                </a:lnTo>
                <a:lnTo>
                  <a:pt x="318" y="1060"/>
                </a:lnTo>
                <a:lnTo>
                  <a:pt x="308" y="1056"/>
                </a:lnTo>
                <a:lnTo>
                  <a:pt x="296" y="1054"/>
                </a:lnTo>
                <a:lnTo>
                  <a:pt x="284" y="1056"/>
                </a:lnTo>
                <a:lnTo>
                  <a:pt x="270" y="1062"/>
                </a:lnTo>
                <a:lnTo>
                  <a:pt x="264" y="1068"/>
                </a:lnTo>
                <a:lnTo>
                  <a:pt x="258" y="1076"/>
                </a:lnTo>
                <a:lnTo>
                  <a:pt x="256" y="1086"/>
                </a:lnTo>
                <a:lnTo>
                  <a:pt x="256" y="1096"/>
                </a:lnTo>
                <a:lnTo>
                  <a:pt x="258" y="1120"/>
                </a:lnTo>
                <a:lnTo>
                  <a:pt x="262" y="1142"/>
                </a:lnTo>
                <a:lnTo>
                  <a:pt x="402" y="1382"/>
                </a:lnTo>
                <a:lnTo>
                  <a:pt x="1200" y="1382"/>
                </a:lnTo>
                <a:lnTo>
                  <a:pt x="1600" y="690"/>
                </a:lnTo>
                <a:lnTo>
                  <a:pt x="1200" y="0"/>
                </a:lnTo>
                <a:lnTo>
                  <a:pt x="1200" y="2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3582988" y="1508125"/>
            <a:ext cx="2027237" cy="1717675"/>
          </a:xfrm>
          <a:custGeom>
            <a:avLst/>
            <a:gdLst>
              <a:gd name="T0" fmla="*/ 245350 w 1636"/>
              <a:gd name="T1" fmla="*/ 1122809 h 1386"/>
              <a:gd name="T2" fmla="*/ 265176 w 1636"/>
              <a:gd name="T3" fmla="*/ 1075716 h 1386"/>
              <a:gd name="T4" fmla="*/ 265176 w 1636"/>
              <a:gd name="T5" fmla="*/ 1033579 h 1386"/>
              <a:gd name="T6" fmla="*/ 287481 w 1636"/>
              <a:gd name="T7" fmla="*/ 991443 h 1386"/>
              <a:gd name="T8" fmla="*/ 322177 w 1636"/>
              <a:gd name="T9" fmla="*/ 974093 h 1386"/>
              <a:gd name="T10" fmla="*/ 374221 w 1636"/>
              <a:gd name="T11" fmla="*/ 984007 h 1386"/>
              <a:gd name="T12" fmla="*/ 463439 w 1636"/>
              <a:gd name="T13" fmla="*/ 1065801 h 1386"/>
              <a:gd name="T14" fmla="*/ 503092 w 1636"/>
              <a:gd name="T15" fmla="*/ 1145117 h 1386"/>
              <a:gd name="T16" fmla="*/ 513005 w 1636"/>
              <a:gd name="T17" fmla="*/ 1216996 h 1386"/>
              <a:gd name="T18" fmla="*/ 500614 w 1636"/>
              <a:gd name="T19" fmla="*/ 1278961 h 1386"/>
              <a:gd name="T20" fmla="*/ 475831 w 1636"/>
              <a:gd name="T21" fmla="*/ 1301269 h 1386"/>
              <a:gd name="T22" fmla="*/ 428743 w 1636"/>
              <a:gd name="T23" fmla="*/ 1311183 h 1386"/>
              <a:gd name="T24" fmla="*/ 354395 w 1636"/>
              <a:gd name="T25" fmla="*/ 1274004 h 1386"/>
              <a:gd name="T26" fmla="*/ 307307 w 1636"/>
              <a:gd name="T27" fmla="*/ 1283919 h 1386"/>
              <a:gd name="T28" fmla="*/ 292438 w 1636"/>
              <a:gd name="T29" fmla="*/ 1311183 h 1386"/>
              <a:gd name="T30" fmla="*/ 297394 w 1636"/>
              <a:gd name="T31" fmla="*/ 1365713 h 1386"/>
              <a:gd name="T32" fmla="*/ 495657 w 1636"/>
              <a:gd name="T33" fmla="*/ 1712718 h 1386"/>
              <a:gd name="T34" fmla="*/ 822791 w 1636"/>
              <a:gd name="T35" fmla="*/ 1717675 h 1386"/>
              <a:gd name="T36" fmla="*/ 899617 w 1636"/>
              <a:gd name="T37" fmla="*/ 1680496 h 1386"/>
              <a:gd name="T38" fmla="*/ 909531 w 1636"/>
              <a:gd name="T39" fmla="*/ 1643317 h 1386"/>
              <a:gd name="T40" fmla="*/ 879791 w 1636"/>
              <a:gd name="T41" fmla="*/ 1598702 h 1386"/>
              <a:gd name="T42" fmla="*/ 820312 w 1636"/>
              <a:gd name="T43" fmla="*/ 1556566 h 1386"/>
              <a:gd name="T44" fmla="*/ 810399 w 1636"/>
              <a:gd name="T45" fmla="*/ 1521865 h 1386"/>
              <a:gd name="T46" fmla="*/ 830225 w 1636"/>
              <a:gd name="T47" fmla="*/ 1472293 h 1386"/>
              <a:gd name="T48" fmla="*/ 907052 w 1636"/>
              <a:gd name="T49" fmla="*/ 1430157 h 1386"/>
              <a:gd name="T50" fmla="*/ 988836 w 1636"/>
              <a:gd name="T51" fmla="*/ 1417763 h 1386"/>
              <a:gd name="T52" fmla="*/ 1100358 w 1636"/>
              <a:gd name="T53" fmla="*/ 1440071 h 1386"/>
              <a:gd name="T54" fmla="*/ 1157359 w 1636"/>
              <a:gd name="T55" fmla="*/ 1484686 h 1386"/>
              <a:gd name="T56" fmla="*/ 1167272 w 1636"/>
              <a:gd name="T57" fmla="*/ 1521865 h 1386"/>
              <a:gd name="T58" fmla="*/ 1152402 w 1636"/>
              <a:gd name="T59" fmla="*/ 1566480 h 1386"/>
              <a:gd name="T60" fmla="*/ 1083010 w 1636"/>
              <a:gd name="T61" fmla="*/ 1613573 h 1386"/>
              <a:gd name="T62" fmla="*/ 1068141 w 1636"/>
              <a:gd name="T63" fmla="*/ 1658188 h 1386"/>
              <a:gd name="T64" fmla="*/ 1087967 w 1636"/>
              <a:gd name="T65" fmla="*/ 1687932 h 1386"/>
              <a:gd name="T66" fmla="*/ 1479536 w 1636"/>
              <a:gd name="T67" fmla="*/ 1717675 h 1386"/>
              <a:gd name="T68" fmla="*/ 1489449 w 1636"/>
              <a:gd name="T69" fmla="*/ 1707761 h 1386"/>
              <a:gd name="T70" fmla="*/ 1660451 w 1636"/>
              <a:gd name="T71" fmla="*/ 1410328 h 1386"/>
              <a:gd name="T72" fmla="*/ 1727365 w 1636"/>
              <a:gd name="T73" fmla="*/ 1368191 h 1386"/>
              <a:gd name="T74" fmla="*/ 1759582 w 1636"/>
              <a:gd name="T75" fmla="*/ 1380584 h 1386"/>
              <a:gd name="T76" fmla="*/ 1781887 w 1636"/>
              <a:gd name="T77" fmla="*/ 1427678 h 1386"/>
              <a:gd name="T78" fmla="*/ 1789322 w 1636"/>
              <a:gd name="T79" fmla="*/ 1499558 h 1386"/>
              <a:gd name="T80" fmla="*/ 1816583 w 1636"/>
              <a:gd name="T81" fmla="*/ 1526822 h 1386"/>
              <a:gd name="T82" fmla="*/ 1866148 w 1636"/>
              <a:gd name="T83" fmla="*/ 1534258 h 1386"/>
              <a:gd name="T84" fmla="*/ 1942975 w 1636"/>
              <a:gd name="T85" fmla="*/ 1489643 h 1386"/>
              <a:gd name="T86" fmla="*/ 1995019 w 1636"/>
              <a:gd name="T87" fmla="*/ 1425199 h 1386"/>
              <a:gd name="T88" fmla="*/ 2022280 w 1636"/>
              <a:gd name="T89" fmla="*/ 1355798 h 1386"/>
              <a:gd name="T90" fmla="*/ 2024759 w 1636"/>
              <a:gd name="T91" fmla="*/ 1271526 h 1386"/>
              <a:gd name="T92" fmla="*/ 1990063 w 1636"/>
              <a:gd name="T93" fmla="*/ 1226911 h 1386"/>
              <a:gd name="T94" fmla="*/ 1945454 w 1636"/>
              <a:gd name="T95" fmla="*/ 1219475 h 1386"/>
              <a:gd name="T96" fmla="*/ 1871105 w 1636"/>
              <a:gd name="T97" fmla="*/ 1254175 h 1386"/>
              <a:gd name="T98" fmla="*/ 1824018 w 1636"/>
              <a:gd name="T99" fmla="*/ 1244261 h 1386"/>
              <a:gd name="T100" fmla="*/ 1806670 w 1636"/>
              <a:gd name="T101" fmla="*/ 1216996 h 1386"/>
              <a:gd name="T102" fmla="*/ 1814105 w 1636"/>
              <a:gd name="T103" fmla="*/ 1147595 h 1386"/>
              <a:gd name="T104" fmla="*/ 1960323 w 1636"/>
              <a:gd name="T105" fmla="*/ 827855 h 1386"/>
              <a:gd name="T106" fmla="*/ 399004 w 1636"/>
              <a:gd name="T107" fmla="*/ 163588 h 1386"/>
              <a:gd name="T108" fmla="*/ 163567 w 1636"/>
              <a:gd name="T109" fmla="*/ 1117852 h 1386"/>
              <a:gd name="T110" fmla="*/ 218089 w 1636"/>
              <a:gd name="T111" fmla="*/ 1140159 h 138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36" h="1386">
                <a:moveTo>
                  <a:pt x="184" y="918"/>
                </a:moveTo>
                <a:lnTo>
                  <a:pt x="184" y="918"/>
                </a:lnTo>
                <a:lnTo>
                  <a:pt x="192" y="912"/>
                </a:lnTo>
                <a:lnTo>
                  <a:pt x="198" y="906"/>
                </a:lnTo>
                <a:lnTo>
                  <a:pt x="204" y="900"/>
                </a:lnTo>
                <a:lnTo>
                  <a:pt x="208" y="894"/>
                </a:lnTo>
                <a:lnTo>
                  <a:pt x="212" y="882"/>
                </a:lnTo>
                <a:lnTo>
                  <a:pt x="214" y="868"/>
                </a:lnTo>
                <a:lnTo>
                  <a:pt x="212" y="850"/>
                </a:lnTo>
                <a:lnTo>
                  <a:pt x="214" y="834"/>
                </a:lnTo>
                <a:lnTo>
                  <a:pt x="216" y="820"/>
                </a:lnTo>
                <a:lnTo>
                  <a:pt x="220" y="812"/>
                </a:lnTo>
                <a:lnTo>
                  <a:pt x="224" y="806"/>
                </a:lnTo>
                <a:lnTo>
                  <a:pt x="232" y="800"/>
                </a:lnTo>
                <a:lnTo>
                  <a:pt x="240" y="794"/>
                </a:lnTo>
                <a:lnTo>
                  <a:pt x="250" y="788"/>
                </a:lnTo>
                <a:lnTo>
                  <a:pt x="260" y="786"/>
                </a:lnTo>
                <a:lnTo>
                  <a:pt x="270" y="786"/>
                </a:lnTo>
                <a:lnTo>
                  <a:pt x="282" y="786"/>
                </a:lnTo>
                <a:lnTo>
                  <a:pt x="292" y="790"/>
                </a:lnTo>
                <a:lnTo>
                  <a:pt x="302" y="794"/>
                </a:lnTo>
                <a:lnTo>
                  <a:pt x="324" y="808"/>
                </a:lnTo>
                <a:lnTo>
                  <a:pt x="344" y="824"/>
                </a:lnTo>
                <a:lnTo>
                  <a:pt x="360" y="842"/>
                </a:lnTo>
                <a:lnTo>
                  <a:pt x="374" y="860"/>
                </a:lnTo>
                <a:lnTo>
                  <a:pt x="384" y="876"/>
                </a:lnTo>
                <a:lnTo>
                  <a:pt x="396" y="898"/>
                </a:lnTo>
                <a:lnTo>
                  <a:pt x="406" y="924"/>
                </a:lnTo>
                <a:lnTo>
                  <a:pt x="412" y="954"/>
                </a:lnTo>
                <a:lnTo>
                  <a:pt x="414" y="968"/>
                </a:lnTo>
                <a:lnTo>
                  <a:pt x="414" y="982"/>
                </a:lnTo>
                <a:lnTo>
                  <a:pt x="414" y="1004"/>
                </a:lnTo>
                <a:lnTo>
                  <a:pt x="412" y="1014"/>
                </a:lnTo>
                <a:lnTo>
                  <a:pt x="408" y="1022"/>
                </a:lnTo>
                <a:lnTo>
                  <a:pt x="404" y="1032"/>
                </a:lnTo>
                <a:lnTo>
                  <a:pt x="398" y="1038"/>
                </a:lnTo>
                <a:lnTo>
                  <a:pt x="392" y="1046"/>
                </a:lnTo>
                <a:lnTo>
                  <a:pt x="384" y="1050"/>
                </a:lnTo>
                <a:lnTo>
                  <a:pt x="374" y="1056"/>
                </a:lnTo>
                <a:lnTo>
                  <a:pt x="364" y="1058"/>
                </a:lnTo>
                <a:lnTo>
                  <a:pt x="354" y="1058"/>
                </a:lnTo>
                <a:lnTo>
                  <a:pt x="346" y="1058"/>
                </a:lnTo>
                <a:lnTo>
                  <a:pt x="330" y="1052"/>
                </a:lnTo>
                <a:lnTo>
                  <a:pt x="316" y="1042"/>
                </a:lnTo>
                <a:lnTo>
                  <a:pt x="302" y="1034"/>
                </a:lnTo>
                <a:lnTo>
                  <a:pt x="286" y="1028"/>
                </a:lnTo>
                <a:lnTo>
                  <a:pt x="278" y="1028"/>
                </a:lnTo>
                <a:lnTo>
                  <a:pt x="268" y="1028"/>
                </a:lnTo>
                <a:lnTo>
                  <a:pt x="258" y="1032"/>
                </a:lnTo>
                <a:lnTo>
                  <a:pt x="248" y="1036"/>
                </a:lnTo>
                <a:lnTo>
                  <a:pt x="242" y="1042"/>
                </a:lnTo>
                <a:lnTo>
                  <a:pt x="238" y="1048"/>
                </a:lnTo>
                <a:lnTo>
                  <a:pt x="236" y="1058"/>
                </a:lnTo>
                <a:lnTo>
                  <a:pt x="234" y="1068"/>
                </a:lnTo>
                <a:lnTo>
                  <a:pt x="236" y="1086"/>
                </a:lnTo>
                <a:lnTo>
                  <a:pt x="240" y="1102"/>
                </a:lnTo>
                <a:lnTo>
                  <a:pt x="398" y="1378"/>
                </a:lnTo>
                <a:lnTo>
                  <a:pt x="402" y="1378"/>
                </a:lnTo>
                <a:lnTo>
                  <a:pt x="402" y="1380"/>
                </a:lnTo>
                <a:lnTo>
                  <a:pt x="400" y="1382"/>
                </a:lnTo>
                <a:lnTo>
                  <a:pt x="402" y="1386"/>
                </a:lnTo>
                <a:lnTo>
                  <a:pt x="664" y="1386"/>
                </a:lnTo>
                <a:lnTo>
                  <a:pt x="686" y="1380"/>
                </a:lnTo>
                <a:lnTo>
                  <a:pt x="708" y="1368"/>
                </a:lnTo>
                <a:lnTo>
                  <a:pt x="718" y="1362"/>
                </a:lnTo>
                <a:lnTo>
                  <a:pt x="726" y="1356"/>
                </a:lnTo>
                <a:lnTo>
                  <a:pt x="732" y="1346"/>
                </a:lnTo>
                <a:lnTo>
                  <a:pt x="734" y="1338"/>
                </a:lnTo>
                <a:lnTo>
                  <a:pt x="734" y="1326"/>
                </a:lnTo>
                <a:lnTo>
                  <a:pt x="730" y="1316"/>
                </a:lnTo>
                <a:lnTo>
                  <a:pt x="728" y="1308"/>
                </a:lnTo>
                <a:lnTo>
                  <a:pt x="722" y="1302"/>
                </a:lnTo>
                <a:lnTo>
                  <a:pt x="710" y="1290"/>
                </a:lnTo>
                <a:lnTo>
                  <a:pt x="694" y="1282"/>
                </a:lnTo>
                <a:lnTo>
                  <a:pt x="680" y="1274"/>
                </a:lnTo>
                <a:lnTo>
                  <a:pt x="668" y="1264"/>
                </a:lnTo>
                <a:lnTo>
                  <a:pt x="662" y="1256"/>
                </a:lnTo>
                <a:lnTo>
                  <a:pt x="658" y="1248"/>
                </a:lnTo>
                <a:lnTo>
                  <a:pt x="656" y="1240"/>
                </a:lnTo>
                <a:lnTo>
                  <a:pt x="654" y="1228"/>
                </a:lnTo>
                <a:lnTo>
                  <a:pt x="656" y="1216"/>
                </a:lnTo>
                <a:lnTo>
                  <a:pt x="658" y="1206"/>
                </a:lnTo>
                <a:lnTo>
                  <a:pt x="664" y="1198"/>
                </a:lnTo>
                <a:lnTo>
                  <a:pt x="670" y="1188"/>
                </a:lnTo>
                <a:lnTo>
                  <a:pt x="678" y="1180"/>
                </a:lnTo>
                <a:lnTo>
                  <a:pt x="688" y="1174"/>
                </a:lnTo>
                <a:lnTo>
                  <a:pt x="708" y="1162"/>
                </a:lnTo>
                <a:lnTo>
                  <a:pt x="732" y="1154"/>
                </a:lnTo>
                <a:lnTo>
                  <a:pt x="756" y="1148"/>
                </a:lnTo>
                <a:lnTo>
                  <a:pt x="780" y="1144"/>
                </a:lnTo>
                <a:lnTo>
                  <a:pt x="798" y="1144"/>
                </a:lnTo>
                <a:lnTo>
                  <a:pt x="818" y="1144"/>
                </a:lnTo>
                <a:lnTo>
                  <a:pt x="840" y="1148"/>
                </a:lnTo>
                <a:lnTo>
                  <a:pt x="864" y="1154"/>
                </a:lnTo>
                <a:lnTo>
                  <a:pt x="888" y="1162"/>
                </a:lnTo>
                <a:lnTo>
                  <a:pt x="910" y="1174"/>
                </a:lnTo>
                <a:lnTo>
                  <a:pt x="918" y="1180"/>
                </a:lnTo>
                <a:lnTo>
                  <a:pt x="926" y="1188"/>
                </a:lnTo>
                <a:lnTo>
                  <a:pt x="934" y="1198"/>
                </a:lnTo>
                <a:lnTo>
                  <a:pt x="938" y="1206"/>
                </a:lnTo>
                <a:lnTo>
                  <a:pt x="942" y="1216"/>
                </a:lnTo>
                <a:lnTo>
                  <a:pt x="942" y="1228"/>
                </a:lnTo>
                <a:lnTo>
                  <a:pt x="942" y="1240"/>
                </a:lnTo>
                <a:lnTo>
                  <a:pt x="938" y="1248"/>
                </a:lnTo>
                <a:lnTo>
                  <a:pt x="934" y="1256"/>
                </a:lnTo>
                <a:lnTo>
                  <a:pt x="930" y="1264"/>
                </a:lnTo>
                <a:lnTo>
                  <a:pt x="916" y="1274"/>
                </a:lnTo>
                <a:lnTo>
                  <a:pt x="902" y="1282"/>
                </a:lnTo>
                <a:lnTo>
                  <a:pt x="888" y="1290"/>
                </a:lnTo>
                <a:lnTo>
                  <a:pt x="874" y="1302"/>
                </a:lnTo>
                <a:lnTo>
                  <a:pt x="870" y="1308"/>
                </a:lnTo>
                <a:lnTo>
                  <a:pt x="866" y="1316"/>
                </a:lnTo>
                <a:lnTo>
                  <a:pt x="864" y="1326"/>
                </a:lnTo>
                <a:lnTo>
                  <a:pt x="862" y="1338"/>
                </a:lnTo>
                <a:lnTo>
                  <a:pt x="864" y="1346"/>
                </a:lnTo>
                <a:lnTo>
                  <a:pt x="870" y="1356"/>
                </a:lnTo>
                <a:lnTo>
                  <a:pt x="878" y="1362"/>
                </a:lnTo>
                <a:lnTo>
                  <a:pt x="888" y="1368"/>
                </a:lnTo>
                <a:lnTo>
                  <a:pt x="912" y="1380"/>
                </a:lnTo>
                <a:lnTo>
                  <a:pt x="934" y="1386"/>
                </a:lnTo>
                <a:lnTo>
                  <a:pt x="1194" y="1386"/>
                </a:lnTo>
                <a:lnTo>
                  <a:pt x="1198" y="1380"/>
                </a:lnTo>
                <a:lnTo>
                  <a:pt x="1198" y="1378"/>
                </a:lnTo>
                <a:lnTo>
                  <a:pt x="1202" y="1378"/>
                </a:lnTo>
                <a:lnTo>
                  <a:pt x="1204" y="1372"/>
                </a:lnTo>
                <a:lnTo>
                  <a:pt x="1240" y="1310"/>
                </a:lnTo>
                <a:lnTo>
                  <a:pt x="1340" y="1138"/>
                </a:lnTo>
                <a:lnTo>
                  <a:pt x="1356" y="1124"/>
                </a:lnTo>
                <a:lnTo>
                  <a:pt x="1376" y="1112"/>
                </a:lnTo>
                <a:lnTo>
                  <a:pt x="1384" y="1108"/>
                </a:lnTo>
                <a:lnTo>
                  <a:pt x="1394" y="1104"/>
                </a:lnTo>
                <a:lnTo>
                  <a:pt x="1402" y="1104"/>
                </a:lnTo>
                <a:lnTo>
                  <a:pt x="1410" y="1108"/>
                </a:lnTo>
                <a:lnTo>
                  <a:pt x="1420" y="1114"/>
                </a:lnTo>
                <a:lnTo>
                  <a:pt x="1426" y="1122"/>
                </a:lnTo>
                <a:lnTo>
                  <a:pt x="1432" y="1128"/>
                </a:lnTo>
                <a:lnTo>
                  <a:pt x="1436" y="1136"/>
                </a:lnTo>
                <a:lnTo>
                  <a:pt x="1438" y="1152"/>
                </a:lnTo>
                <a:lnTo>
                  <a:pt x="1438" y="1170"/>
                </a:lnTo>
                <a:lnTo>
                  <a:pt x="1438" y="1186"/>
                </a:lnTo>
                <a:lnTo>
                  <a:pt x="1440" y="1202"/>
                </a:lnTo>
                <a:lnTo>
                  <a:pt x="1444" y="1210"/>
                </a:lnTo>
                <a:lnTo>
                  <a:pt x="1448" y="1218"/>
                </a:lnTo>
                <a:lnTo>
                  <a:pt x="1456" y="1226"/>
                </a:lnTo>
                <a:lnTo>
                  <a:pt x="1466" y="1232"/>
                </a:lnTo>
                <a:lnTo>
                  <a:pt x="1476" y="1236"/>
                </a:lnTo>
                <a:lnTo>
                  <a:pt x="1486" y="1240"/>
                </a:lnTo>
                <a:lnTo>
                  <a:pt x="1496" y="1240"/>
                </a:lnTo>
                <a:lnTo>
                  <a:pt x="1506" y="1238"/>
                </a:lnTo>
                <a:lnTo>
                  <a:pt x="1518" y="1234"/>
                </a:lnTo>
                <a:lnTo>
                  <a:pt x="1528" y="1230"/>
                </a:lnTo>
                <a:lnTo>
                  <a:pt x="1550" y="1218"/>
                </a:lnTo>
                <a:lnTo>
                  <a:pt x="1568" y="1202"/>
                </a:lnTo>
                <a:lnTo>
                  <a:pt x="1586" y="1184"/>
                </a:lnTo>
                <a:lnTo>
                  <a:pt x="1600" y="1166"/>
                </a:lnTo>
                <a:lnTo>
                  <a:pt x="1610" y="1150"/>
                </a:lnTo>
                <a:lnTo>
                  <a:pt x="1618" y="1132"/>
                </a:lnTo>
                <a:lnTo>
                  <a:pt x="1628" y="1112"/>
                </a:lnTo>
                <a:lnTo>
                  <a:pt x="1632" y="1094"/>
                </a:lnTo>
                <a:lnTo>
                  <a:pt x="1636" y="1076"/>
                </a:lnTo>
                <a:lnTo>
                  <a:pt x="1636" y="1060"/>
                </a:lnTo>
                <a:lnTo>
                  <a:pt x="1636" y="1042"/>
                </a:lnTo>
                <a:lnTo>
                  <a:pt x="1634" y="1026"/>
                </a:lnTo>
                <a:lnTo>
                  <a:pt x="1628" y="1012"/>
                </a:lnTo>
                <a:lnTo>
                  <a:pt x="1618" y="1000"/>
                </a:lnTo>
                <a:lnTo>
                  <a:pt x="1606" y="990"/>
                </a:lnTo>
                <a:lnTo>
                  <a:pt x="1596" y="986"/>
                </a:lnTo>
                <a:lnTo>
                  <a:pt x="1586" y="984"/>
                </a:lnTo>
                <a:lnTo>
                  <a:pt x="1578" y="982"/>
                </a:lnTo>
                <a:lnTo>
                  <a:pt x="1570" y="984"/>
                </a:lnTo>
                <a:lnTo>
                  <a:pt x="1554" y="990"/>
                </a:lnTo>
                <a:lnTo>
                  <a:pt x="1540" y="998"/>
                </a:lnTo>
                <a:lnTo>
                  <a:pt x="1524" y="1006"/>
                </a:lnTo>
                <a:lnTo>
                  <a:pt x="1510" y="1012"/>
                </a:lnTo>
                <a:lnTo>
                  <a:pt x="1500" y="1014"/>
                </a:lnTo>
                <a:lnTo>
                  <a:pt x="1492" y="1012"/>
                </a:lnTo>
                <a:lnTo>
                  <a:pt x="1482" y="1010"/>
                </a:lnTo>
                <a:lnTo>
                  <a:pt x="1472" y="1004"/>
                </a:lnTo>
                <a:lnTo>
                  <a:pt x="1464" y="1000"/>
                </a:lnTo>
                <a:lnTo>
                  <a:pt x="1460" y="992"/>
                </a:lnTo>
                <a:lnTo>
                  <a:pt x="1458" y="982"/>
                </a:lnTo>
                <a:lnTo>
                  <a:pt x="1458" y="972"/>
                </a:lnTo>
                <a:lnTo>
                  <a:pt x="1458" y="950"/>
                </a:lnTo>
                <a:lnTo>
                  <a:pt x="1462" y="928"/>
                </a:lnTo>
                <a:lnTo>
                  <a:pt x="1464" y="926"/>
                </a:lnTo>
                <a:lnTo>
                  <a:pt x="1466" y="920"/>
                </a:lnTo>
                <a:lnTo>
                  <a:pt x="1598" y="692"/>
                </a:lnTo>
                <a:lnTo>
                  <a:pt x="1582" y="668"/>
                </a:lnTo>
                <a:lnTo>
                  <a:pt x="1584" y="668"/>
                </a:lnTo>
                <a:lnTo>
                  <a:pt x="1198" y="0"/>
                </a:lnTo>
                <a:lnTo>
                  <a:pt x="398" y="0"/>
                </a:lnTo>
                <a:lnTo>
                  <a:pt x="322" y="132"/>
                </a:lnTo>
                <a:lnTo>
                  <a:pt x="0" y="690"/>
                </a:lnTo>
                <a:lnTo>
                  <a:pt x="116" y="888"/>
                </a:lnTo>
                <a:lnTo>
                  <a:pt x="132" y="902"/>
                </a:lnTo>
                <a:lnTo>
                  <a:pt x="150" y="914"/>
                </a:lnTo>
                <a:lnTo>
                  <a:pt x="160" y="918"/>
                </a:lnTo>
                <a:lnTo>
                  <a:pt x="168" y="920"/>
                </a:lnTo>
                <a:lnTo>
                  <a:pt x="176" y="920"/>
                </a:lnTo>
                <a:lnTo>
                  <a:pt x="184" y="918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5064125" y="2360613"/>
            <a:ext cx="1981200" cy="2011362"/>
          </a:xfrm>
          <a:custGeom>
            <a:avLst/>
            <a:gdLst>
              <a:gd name="T0" fmla="*/ 324422 w 1600"/>
              <a:gd name="T1" fmla="*/ 322016 h 1624"/>
              <a:gd name="T2" fmla="*/ 354140 w 1600"/>
              <a:gd name="T3" fmla="*/ 391373 h 1624"/>
              <a:gd name="T4" fmla="*/ 463106 w 1600"/>
              <a:gd name="T5" fmla="*/ 359172 h 1624"/>
              <a:gd name="T6" fmla="*/ 525018 w 1600"/>
              <a:gd name="T7" fmla="*/ 378988 h 1624"/>
              <a:gd name="T8" fmla="*/ 532448 w 1600"/>
              <a:gd name="T9" fmla="*/ 527611 h 1624"/>
              <a:gd name="T10" fmla="*/ 455676 w 1600"/>
              <a:gd name="T11" fmla="*/ 648986 h 1624"/>
              <a:gd name="T12" fmla="*/ 339281 w 1600"/>
              <a:gd name="T13" fmla="*/ 691096 h 1624"/>
              <a:gd name="T14" fmla="*/ 294704 w 1600"/>
              <a:gd name="T15" fmla="*/ 629170 h 1624"/>
              <a:gd name="T16" fmla="*/ 260033 w 1600"/>
              <a:gd name="T17" fmla="*/ 532565 h 1624"/>
              <a:gd name="T18" fmla="*/ 173355 w 1600"/>
              <a:gd name="T19" fmla="*/ 569721 h 1624"/>
              <a:gd name="T20" fmla="*/ 173355 w 1600"/>
              <a:gd name="T21" fmla="*/ 1156781 h 1624"/>
              <a:gd name="T22" fmla="*/ 264986 w 1600"/>
              <a:gd name="T23" fmla="*/ 1198891 h 1624"/>
              <a:gd name="T24" fmla="*/ 299657 w 1600"/>
              <a:gd name="T25" fmla="*/ 1122102 h 1624"/>
              <a:gd name="T26" fmla="*/ 331851 w 1600"/>
              <a:gd name="T27" fmla="*/ 1045314 h 1624"/>
              <a:gd name="T28" fmla="*/ 435864 w 1600"/>
              <a:gd name="T29" fmla="*/ 1062653 h 1624"/>
              <a:gd name="T30" fmla="*/ 534924 w 1600"/>
              <a:gd name="T31" fmla="*/ 1193937 h 1624"/>
              <a:gd name="T32" fmla="*/ 532448 w 1600"/>
              <a:gd name="T33" fmla="*/ 1335128 h 1624"/>
              <a:gd name="T34" fmla="*/ 465582 w 1600"/>
              <a:gd name="T35" fmla="*/ 1362376 h 1624"/>
              <a:gd name="T36" fmla="*/ 356616 w 1600"/>
              <a:gd name="T37" fmla="*/ 1330174 h 1624"/>
              <a:gd name="T38" fmla="*/ 329375 w 1600"/>
              <a:gd name="T39" fmla="*/ 1406963 h 1624"/>
              <a:gd name="T40" fmla="*/ 827151 w 1600"/>
              <a:gd name="T41" fmla="*/ 1716593 h 1624"/>
              <a:gd name="T42" fmla="*/ 849440 w 1600"/>
              <a:gd name="T43" fmla="*/ 1724025 h 1624"/>
              <a:gd name="T44" fmla="*/ 861822 w 1600"/>
              <a:gd name="T45" fmla="*/ 1731456 h 1624"/>
              <a:gd name="T46" fmla="*/ 871728 w 1600"/>
              <a:gd name="T47" fmla="*/ 1736410 h 1624"/>
              <a:gd name="T48" fmla="*/ 884111 w 1600"/>
              <a:gd name="T49" fmla="*/ 1746318 h 1624"/>
              <a:gd name="T50" fmla="*/ 891540 w 1600"/>
              <a:gd name="T51" fmla="*/ 1751272 h 1624"/>
              <a:gd name="T52" fmla="*/ 896493 w 1600"/>
              <a:gd name="T53" fmla="*/ 1761180 h 1624"/>
              <a:gd name="T54" fmla="*/ 898970 w 1600"/>
              <a:gd name="T55" fmla="*/ 1771088 h 1624"/>
              <a:gd name="T56" fmla="*/ 898970 w 1600"/>
              <a:gd name="T57" fmla="*/ 1778520 h 1624"/>
              <a:gd name="T58" fmla="*/ 896493 w 1600"/>
              <a:gd name="T59" fmla="*/ 1793382 h 1624"/>
              <a:gd name="T60" fmla="*/ 871728 w 1600"/>
              <a:gd name="T61" fmla="*/ 1828061 h 1624"/>
              <a:gd name="T62" fmla="*/ 832104 w 1600"/>
              <a:gd name="T63" fmla="*/ 1850354 h 1624"/>
              <a:gd name="T64" fmla="*/ 817245 w 1600"/>
              <a:gd name="T65" fmla="*/ 1862739 h 1624"/>
              <a:gd name="T66" fmla="*/ 807339 w 1600"/>
              <a:gd name="T67" fmla="*/ 1875124 h 1624"/>
              <a:gd name="T68" fmla="*/ 802386 w 1600"/>
              <a:gd name="T69" fmla="*/ 1894941 h 1624"/>
              <a:gd name="T70" fmla="*/ 804863 w 1600"/>
              <a:gd name="T71" fmla="*/ 1934574 h 1624"/>
              <a:gd name="T72" fmla="*/ 926211 w 1600"/>
              <a:gd name="T73" fmla="*/ 2006408 h 1624"/>
              <a:gd name="T74" fmla="*/ 1089660 w 1600"/>
              <a:gd name="T75" fmla="*/ 1989069 h 1624"/>
              <a:gd name="T76" fmla="*/ 1156526 w 1600"/>
              <a:gd name="T77" fmla="*/ 1907326 h 1624"/>
              <a:gd name="T78" fmla="*/ 1154049 w 1600"/>
              <a:gd name="T79" fmla="*/ 1885033 h 1624"/>
              <a:gd name="T80" fmla="*/ 1144143 w 1600"/>
              <a:gd name="T81" fmla="*/ 1867693 h 1624"/>
              <a:gd name="T82" fmla="*/ 1136714 w 1600"/>
              <a:gd name="T83" fmla="*/ 1860262 h 1624"/>
              <a:gd name="T84" fmla="*/ 1121855 w 1600"/>
              <a:gd name="T85" fmla="*/ 1850354 h 1624"/>
              <a:gd name="T86" fmla="*/ 1067372 w 1600"/>
              <a:gd name="T87" fmla="*/ 1808244 h 1624"/>
              <a:gd name="T88" fmla="*/ 1059942 w 1600"/>
              <a:gd name="T89" fmla="*/ 1793382 h 1624"/>
              <a:gd name="T90" fmla="*/ 1057466 w 1600"/>
              <a:gd name="T91" fmla="*/ 1780997 h 1624"/>
              <a:gd name="T92" fmla="*/ 1057466 w 1600"/>
              <a:gd name="T93" fmla="*/ 1771088 h 1624"/>
              <a:gd name="T94" fmla="*/ 1059942 w 1600"/>
              <a:gd name="T95" fmla="*/ 1761180 h 1624"/>
              <a:gd name="T96" fmla="*/ 1064895 w 1600"/>
              <a:gd name="T97" fmla="*/ 1753749 h 1624"/>
              <a:gd name="T98" fmla="*/ 1072325 w 1600"/>
              <a:gd name="T99" fmla="*/ 1746318 h 1624"/>
              <a:gd name="T100" fmla="*/ 1082231 w 1600"/>
              <a:gd name="T101" fmla="*/ 1736410 h 1624"/>
              <a:gd name="T102" fmla="*/ 1094613 w 1600"/>
              <a:gd name="T103" fmla="*/ 1731456 h 1624"/>
              <a:gd name="T104" fmla="*/ 1104519 w 1600"/>
              <a:gd name="T105" fmla="*/ 1726502 h 1624"/>
              <a:gd name="T106" fmla="*/ 1129284 w 1600"/>
              <a:gd name="T107" fmla="*/ 1716593 h 1624"/>
              <a:gd name="T108" fmla="*/ 1485900 w 1600"/>
              <a:gd name="T109" fmla="*/ 0 h 1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600" h="1624">
                <a:moveTo>
                  <a:pt x="1200" y="0"/>
                </a:moveTo>
                <a:lnTo>
                  <a:pt x="402" y="0"/>
                </a:lnTo>
                <a:lnTo>
                  <a:pt x="400" y="6"/>
                </a:lnTo>
                <a:lnTo>
                  <a:pt x="400" y="8"/>
                </a:lnTo>
                <a:lnTo>
                  <a:pt x="266" y="240"/>
                </a:lnTo>
                <a:lnTo>
                  <a:pt x="262" y="260"/>
                </a:lnTo>
                <a:lnTo>
                  <a:pt x="262" y="282"/>
                </a:lnTo>
                <a:lnTo>
                  <a:pt x="264" y="290"/>
                </a:lnTo>
                <a:lnTo>
                  <a:pt x="266" y="298"/>
                </a:lnTo>
                <a:lnTo>
                  <a:pt x="270" y="306"/>
                </a:lnTo>
                <a:lnTo>
                  <a:pt x="276" y="310"/>
                </a:lnTo>
                <a:lnTo>
                  <a:pt x="286" y="316"/>
                </a:lnTo>
                <a:lnTo>
                  <a:pt x="296" y="318"/>
                </a:lnTo>
                <a:lnTo>
                  <a:pt x="306" y="320"/>
                </a:lnTo>
                <a:lnTo>
                  <a:pt x="314" y="318"/>
                </a:lnTo>
                <a:lnTo>
                  <a:pt x="330" y="312"/>
                </a:lnTo>
                <a:lnTo>
                  <a:pt x="344" y="304"/>
                </a:lnTo>
                <a:lnTo>
                  <a:pt x="358" y="296"/>
                </a:lnTo>
                <a:lnTo>
                  <a:pt x="374" y="290"/>
                </a:lnTo>
                <a:lnTo>
                  <a:pt x="382" y="288"/>
                </a:lnTo>
                <a:lnTo>
                  <a:pt x="392" y="290"/>
                </a:lnTo>
                <a:lnTo>
                  <a:pt x="400" y="292"/>
                </a:lnTo>
                <a:lnTo>
                  <a:pt x="412" y="296"/>
                </a:lnTo>
                <a:lnTo>
                  <a:pt x="418" y="302"/>
                </a:lnTo>
                <a:lnTo>
                  <a:pt x="424" y="306"/>
                </a:lnTo>
                <a:lnTo>
                  <a:pt x="434" y="320"/>
                </a:lnTo>
                <a:lnTo>
                  <a:pt x="438" y="336"/>
                </a:lnTo>
                <a:lnTo>
                  <a:pt x="442" y="352"/>
                </a:lnTo>
                <a:lnTo>
                  <a:pt x="442" y="370"/>
                </a:lnTo>
                <a:lnTo>
                  <a:pt x="438" y="390"/>
                </a:lnTo>
                <a:lnTo>
                  <a:pt x="434" y="408"/>
                </a:lnTo>
                <a:lnTo>
                  <a:pt x="430" y="426"/>
                </a:lnTo>
                <a:lnTo>
                  <a:pt x="420" y="450"/>
                </a:lnTo>
                <a:lnTo>
                  <a:pt x="410" y="472"/>
                </a:lnTo>
                <a:lnTo>
                  <a:pt x="398" y="488"/>
                </a:lnTo>
                <a:lnTo>
                  <a:pt x="384" y="506"/>
                </a:lnTo>
                <a:lnTo>
                  <a:pt x="368" y="524"/>
                </a:lnTo>
                <a:lnTo>
                  <a:pt x="348" y="540"/>
                </a:lnTo>
                <a:lnTo>
                  <a:pt x="328" y="552"/>
                </a:lnTo>
                <a:lnTo>
                  <a:pt x="318" y="556"/>
                </a:lnTo>
                <a:lnTo>
                  <a:pt x="306" y="560"/>
                </a:lnTo>
                <a:lnTo>
                  <a:pt x="296" y="562"/>
                </a:lnTo>
                <a:lnTo>
                  <a:pt x="284" y="562"/>
                </a:lnTo>
                <a:lnTo>
                  <a:pt x="274" y="558"/>
                </a:lnTo>
                <a:lnTo>
                  <a:pt x="264" y="554"/>
                </a:lnTo>
                <a:lnTo>
                  <a:pt x="256" y="548"/>
                </a:lnTo>
                <a:lnTo>
                  <a:pt x="248" y="540"/>
                </a:lnTo>
                <a:lnTo>
                  <a:pt x="244" y="532"/>
                </a:lnTo>
                <a:lnTo>
                  <a:pt x="240" y="524"/>
                </a:lnTo>
                <a:lnTo>
                  <a:pt x="238" y="508"/>
                </a:lnTo>
                <a:lnTo>
                  <a:pt x="238" y="492"/>
                </a:lnTo>
                <a:lnTo>
                  <a:pt x="238" y="474"/>
                </a:lnTo>
                <a:lnTo>
                  <a:pt x="234" y="458"/>
                </a:lnTo>
                <a:lnTo>
                  <a:pt x="232" y="450"/>
                </a:lnTo>
                <a:lnTo>
                  <a:pt x="226" y="444"/>
                </a:lnTo>
                <a:lnTo>
                  <a:pt x="218" y="436"/>
                </a:lnTo>
                <a:lnTo>
                  <a:pt x="210" y="430"/>
                </a:lnTo>
                <a:lnTo>
                  <a:pt x="202" y="426"/>
                </a:lnTo>
                <a:lnTo>
                  <a:pt x="192" y="426"/>
                </a:lnTo>
                <a:lnTo>
                  <a:pt x="184" y="430"/>
                </a:lnTo>
                <a:lnTo>
                  <a:pt x="174" y="434"/>
                </a:lnTo>
                <a:lnTo>
                  <a:pt x="156" y="446"/>
                </a:lnTo>
                <a:lnTo>
                  <a:pt x="140" y="460"/>
                </a:lnTo>
                <a:lnTo>
                  <a:pt x="40" y="632"/>
                </a:lnTo>
                <a:lnTo>
                  <a:pt x="4" y="694"/>
                </a:lnTo>
                <a:lnTo>
                  <a:pt x="0" y="694"/>
                </a:lnTo>
                <a:lnTo>
                  <a:pt x="2" y="696"/>
                </a:lnTo>
                <a:lnTo>
                  <a:pt x="4" y="696"/>
                </a:lnTo>
                <a:lnTo>
                  <a:pt x="140" y="934"/>
                </a:lnTo>
                <a:lnTo>
                  <a:pt x="158" y="948"/>
                </a:lnTo>
                <a:lnTo>
                  <a:pt x="176" y="962"/>
                </a:lnTo>
                <a:lnTo>
                  <a:pt x="186" y="968"/>
                </a:lnTo>
                <a:lnTo>
                  <a:pt x="196" y="970"/>
                </a:lnTo>
                <a:lnTo>
                  <a:pt x="206" y="970"/>
                </a:lnTo>
                <a:lnTo>
                  <a:pt x="214" y="968"/>
                </a:lnTo>
                <a:lnTo>
                  <a:pt x="224" y="960"/>
                </a:lnTo>
                <a:lnTo>
                  <a:pt x="230" y="954"/>
                </a:lnTo>
                <a:lnTo>
                  <a:pt x="236" y="946"/>
                </a:lnTo>
                <a:lnTo>
                  <a:pt x="240" y="938"/>
                </a:lnTo>
                <a:lnTo>
                  <a:pt x="242" y="922"/>
                </a:lnTo>
                <a:lnTo>
                  <a:pt x="242" y="906"/>
                </a:lnTo>
                <a:lnTo>
                  <a:pt x="242" y="888"/>
                </a:lnTo>
                <a:lnTo>
                  <a:pt x="244" y="872"/>
                </a:lnTo>
                <a:lnTo>
                  <a:pt x="248" y="864"/>
                </a:lnTo>
                <a:lnTo>
                  <a:pt x="252" y="858"/>
                </a:lnTo>
                <a:lnTo>
                  <a:pt x="260" y="850"/>
                </a:lnTo>
                <a:lnTo>
                  <a:pt x="268" y="844"/>
                </a:lnTo>
                <a:lnTo>
                  <a:pt x="278" y="838"/>
                </a:lnTo>
                <a:lnTo>
                  <a:pt x="290" y="836"/>
                </a:lnTo>
                <a:lnTo>
                  <a:pt x="300" y="836"/>
                </a:lnTo>
                <a:lnTo>
                  <a:pt x="310" y="836"/>
                </a:lnTo>
                <a:lnTo>
                  <a:pt x="322" y="840"/>
                </a:lnTo>
                <a:lnTo>
                  <a:pt x="332" y="844"/>
                </a:lnTo>
                <a:lnTo>
                  <a:pt x="352" y="858"/>
                </a:lnTo>
                <a:lnTo>
                  <a:pt x="372" y="874"/>
                </a:lnTo>
                <a:lnTo>
                  <a:pt x="390" y="892"/>
                </a:lnTo>
                <a:lnTo>
                  <a:pt x="404" y="910"/>
                </a:lnTo>
                <a:lnTo>
                  <a:pt x="414" y="926"/>
                </a:lnTo>
                <a:lnTo>
                  <a:pt x="422" y="944"/>
                </a:lnTo>
                <a:lnTo>
                  <a:pt x="432" y="964"/>
                </a:lnTo>
                <a:lnTo>
                  <a:pt x="438" y="988"/>
                </a:lnTo>
                <a:lnTo>
                  <a:pt x="442" y="1012"/>
                </a:lnTo>
                <a:lnTo>
                  <a:pt x="444" y="1038"/>
                </a:lnTo>
                <a:lnTo>
                  <a:pt x="442" y="1048"/>
                </a:lnTo>
                <a:lnTo>
                  <a:pt x="440" y="1060"/>
                </a:lnTo>
                <a:lnTo>
                  <a:pt x="436" y="1070"/>
                </a:lnTo>
                <a:lnTo>
                  <a:pt x="430" y="1078"/>
                </a:lnTo>
                <a:lnTo>
                  <a:pt x="422" y="1086"/>
                </a:lnTo>
                <a:lnTo>
                  <a:pt x="412" y="1092"/>
                </a:lnTo>
                <a:lnTo>
                  <a:pt x="402" y="1098"/>
                </a:lnTo>
                <a:lnTo>
                  <a:pt x="392" y="1100"/>
                </a:lnTo>
                <a:lnTo>
                  <a:pt x="384" y="1100"/>
                </a:lnTo>
                <a:lnTo>
                  <a:pt x="376" y="1100"/>
                </a:lnTo>
                <a:lnTo>
                  <a:pt x="360" y="1094"/>
                </a:lnTo>
                <a:lnTo>
                  <a:pt x="346" y="1084"/>
                </a:lnTo>
                <a:lnTo>
                  <a:pt x="330" y="1076"/>
                </a:lnTo>
                <a:lnTo>
                  <a:pt x="316" y="1070"/>
                </a:lnTo>
                <a:lnTo>
                  <a:pt x="306" y="1070"/>
                </a:lnTo>
                <a:lnTo>
                  <a:pt x="298" y="1070"/>
                </a:lnTo>
                <a:lnTo>
                  <a:pt x="288" y="1074"/>
                </a:lnTo>
                <a:lnTo>
                  <a:pt x="278" y="1078"/>
                </a:lnTo>
                <a:lnTo>
                  <a:pt x="272" y="1084"/>
                </a:lnTo>
                <a:lnTo>
                  <a:pt x="266" y="1092"/>
                </a:lnTo>
                <a:lnTo>
                  <a:pt x="264" y="1102"/>
                </a:lnTo>
                <a:lnTo>
                  <a:pt x="264" y="1114"/>
                </a:lnTo>
                <a:lnTo>
                  <a:pt x="266" y="1136"/>
                </a:lnTo>
                <a:lnTo>
                  <a:pt x="270" y="1158"/>
                </a:lnTo>
                <a:lnTo>
                  <a:pt x="402" y="1386"/>
                </a:lnTo>
                <a:lnTo>
                  <a:pt x="668" y="1386"/>
                </a:lnTo>
                <a:lnTo>
                  <a:pt x="674" y="1388"/>
                </a:lnTo>
                <a:lnTo>
                  <a:pt x="686" y="1392"/>
                </a:lnTo>
                <a:lnTo>
                  <a:pt x="688" y="1394"/>
                </a:lnTo>
                <a:lnTo>
                  <a:pt x="692" y="1394"/>
                </a:lnTo>
                <a:lnTo>
                  <a:pt x="694" y="1396"/>
                </a:lnTo>
                <a:lnTo>
                  <a:pt x="696" y="1398"/>
                </a:lnTo>
                <a:lnTo>
                  <a:pt x="700" y="1398"/>
                </a:lnTo>
                <a:lnTo>
                  <a:pt x="702" y="1400"/>
                </a:lnTo>
                <a:lnTo>
                  <a:pt x="704" y="1402"/>
                </a:lnTo>
                <a:lnTo>
                  <a:pt x="706" y="1402"/>
                </a:lnTo>
                <a:lnTo>
                  <a:pt x="710" y="1406"/>
                </a:lnTo>
                <a:lnTo>
                  <a:pt x="714" y="1410"/>
                </a:lnTo>
                <a:lnTo>
                  <a:pt x="716" y="1410"/>
                </a:lnTo>
                <a:lnTo>
                  <a:pt x="718" y="1412"/>
                </a:lnTo>
                <a:lnTo>
                  <a:pt x="720" y="1414"/>
                </a:lnTo>
                <a:lnTo>
                  <a:pt x="722" y="1416"/>
                </a:lnTo>
                <a:lnTo>
                  <a:pt x="722" y="1418"/>
                </a:lnTo>
                <a:lnTo>
                  <a:pt x="724" y="1420"/>
                </a:lnTo>
                <a:lnTo>
                  <a:pt x="724" y="1422"/>
                </a:lnTo>
                <a:lnTo>
                  <a:pt x="726" y="1424"/>
                </a:lnTo>
                <a:lnTo>
                  <a:pt x="726" y="1426"/>
                </a:lnTo>
                <a:lnTo>
                  <a:pt x="726" y="1430"/>
                </a:lnTo>
                <a:lnTo>
                  <a:pt x="726" y="1436"/>
                </a:lnTo>
                <a:lnTo>
                  <a:pt x="726" y="1438"/>
                </a:lnTo>
                <a:lnTo>
                  <a:pt x="726" y="1442"/>
                </a:lnTo>
                <a:lnTo>
                  <a:pt x="724" y="1444"/>
                </a:lnTo>
                <a:lnTo>
                  <a:pt x="724" y="1448"/>
                </a:lnTo>
                <a:lnTo>
                  <a:pt x="720" y="1458"/>
                </a:lnTo>
                <a:lnTo>
                  <a:pt x="716" y="1464"/>
                </a:lnTo>
                <a:lnTo>
                  <a:pt x="710" y="1470"/>
                </a:lnTo>
                <a:lnTo>
                  <a:pt x="704" y="1476"/>
                </a:lnTo>
                <a:lnTo>
                  <a:pt x="690" y="1484"/>
                </a:lnTo>
                <a:lnTo>
                  <a:pt x="676" y="1492"/>
                </a:lnTo>
                <a:lnTo>
                  <a:pt x="674" y="1494"/>
                </a:lnTo>
                <a:lnTo>
                  <a:pt x="672" y="1494"/>
                </a:lnTo>
                <a:lnTo>
                  <a:pt x="668" y="1498"/>
                </a:lnTo>
                <a:lnTo>
                  <a:pt x="666" y="1498"/>
                </a:lnTo>
                <a:lnTo>
                  <a:pt x="662" y="1502"/>
                </a:lnTo>
                <a:lnTo>
                  <a:pt x="660" y="1504"/>
                </a:lnTo>
                <a:lnTo>
                  <a:pt x="656" y="1508"/>
                </a:lnTo>
                <a:lnTo>
                  <a:pt x="652" y="1514"/>
                </a:lnTo>
                <a:lnTo>
                  <a:pt x="650" y="1522"/>
                </a:lnTo>
                <a:lnTo>
                  <a:pt x="648" y="1530"/>
                </a:lnTo>
                <a:lnTo>
                  <a:pt x="648" y="1532"/>
                </a:lnTo>
                <a:lnTo>
                  <a:pt x="646" y="1540"/>
                </a:lnTo>
                <a:lnTo>
                  <a:pt x="648" y="1552"/>
                </a:lnTo>
                <a:lnTo>
                  <a:pt x="650" y="1562"/>
                </a:lnTo>
                <a:lnTo>
                  <a:pt x="656" y="1572"/>
                </a:lnTo>
                <a:lnTo>
                  <a:pt x="662" y="1580"/>
                </a:lnTo>
                <a:lnTo>
                  <a:pt x="670" y="1588"/>
                </a:lnTo>
                <a:lnTo>
                  <a:pt x="680" y="1594"/>
                </a:lnTo>
                <a:lnTo>
                  <a:pt x="700" y="1606"/>
                </a:lnTo>
                <a:lnTo>
                  <a:pt x="724" y="1614"/>
                </a:lnTo>
                <a:lnTo>
                  <a:pt x="748" y="1620"/>
                </a:lnTo>
                <a:lnTo>
                  <a:pt x="770" y="1624"/>
                </a:lnTo>
                <a:lnTo>
                  <a:pt x="790" y="1624"/>
                </a:lnTo>
                <a:lnTo>
                  <a:pt x="810" y="1624"/>
                </a:lnTo>
                <a:lnTo>
                  <a:pt x="832" y="1620"/>
                </a:lnTo>
                <a:lnTo>
                  <a:pt x="856" y="1614"/>
                </a:lnTo>
                <a:lnTo>
                  <a:pt x="880" y="1606"/>
                </a:lnTo>
                <a:lnTo>
                  <a:pt x="902" y="1594"/>
                </a:lnTo>
                <a:lnTo>
                  <a:pt x="910" y="1588"/>
                </a:lnTo>
                <a:lnTo>
                  <a:pt x="918" y="1580"/>
                </a:lnTo>
                <a:lnTo>
                  <a:pt x="926" y="1572"/>
                </a:lnTo>
                <a:lnTo>
                  <a:pt x="930" y="1562"/>
                </a:lnTo>
                <a:lnTo>
                  <a:pt x="934" y="1552"/>
                </a:lnTo>
                <a:lnTo>
                  <a:pt x="934" y="1540"/>
                </a:lnTo>
                <a:lnTo>
                  <a:pt x="934" y="1532"/>
                </a:lnTo>
                <a:lnTo>
                  <a:pt x="934" y="1530"/>
                </a:lnTo>
                <a:lnTo>
                  <a:pt x="932" y="1522"/>
                </a:lnTo>
                <a:lnTo>
                  <a:pt x="930" y="1522"/>
                </a:lnTo>
                <a:lnTo>
                  <a:pt x="928" y="1514"/>
                </a:lnTo>
                <a:lnTo>
                  <a:pt x="924" y="1508"/>
                </a:lnTo>
                <a:lnTo>
                  <a:pt x="920" y="1504"/>
                </a:lnTo>
                <a:lnTo>
                  <a:pt x="918" y="1502"/>
                </a:lnTo>
                <a:lnTo>
                  <a:pt x="914" y="1498"/>
                </a:lnTo>
                <a:lnTo>
                  <a:pt x="912" y="1498"/>
                </a:lnTo>
                <a:lnTo>
                  <a:pt x="908" y="1494"/>
                </a:lnTo>
                <a:lnTo>
                  <a:pt x="906" y="1494"/>
                </a:lnTo>
                <a:lnTo>
                  <a:pt x="904" y="1492"/>
                </a:lnTo>
                <a:lnTo>
                  <a:pt x="890" y="1484"/>
                </a:lnTo>
                <a:lnTo>
                  <a:pt x="878" y="1476"/>
                </a:lnTo>
                <a:lnTo>
                  <a:pt x="866" y="1466"/>
                </a:lnTo>
                <a:lnTo>
                  <a:pt x="862" y="1460"/>
                </a:lnTo>
                <a:lnTo>
                  <a:pt x="858" y="1454"/>
                </a:lnTo>
                <a:lnTo>
                  <a:pt x="856" y="1448"/>
                </a:lnTo>
                <a:lnTo>
                  <a:pt x="856" y="1444"/>
                </a:lnTo>
                <a:lnTo>
                  <a:pt x="856" y="1442"/>
                </a:lnTo>
                <a:lnTo>
                  <a:pt x="854" y="1438"/>
                </a:lnTo>
                <a:lnTo>
                  <a:pt x="854" y="1436"/>
                </a:lnTo>
                <a:lnTo>
                  <a:pt x="854" y="1430"/>
                </a:lnTo>
                <a:lnTo>
                  <a:pt x="854" y="1426"/>
                </a:lnTo>
                <a:lnTo>
                  <a:pt x="856" y="1424"/>
                </a:lnTo>
                <a:lnTo>
                  <a:pt x="856" y="1422"/>
                </a:lnTo>
                <a:lnTo>
                  <a:pt x="856" y="1420"/>
                </a:lnTo>
                <a:lnTo>
                  <a:pt x="858" y="1418"/>
                </a:lnTo>
                <a:lnTo>
                  <a:pt x="860" y="1416"/>
                </a:lnTo>
                <a:lnTo>
                  <a:pt x="862" y="1414"/>
                </a:lnTo>
                <a:lnTo>
                  <a:pt x="862" y="1412"/>
                </a:lnTo>
                <a:lnTo>
                  <a:pt x="864" y="1410"/>
                </a:lnTo>
                <a:lnTo>
                  <a:pt x="866" y="1410"/>
                </a:lnTo>
                <a:lnTo>
                  <a:pt x="870" y="1406"/>
                </a:lnTo>
                <a:lnTo>
                  <a:pt x="874" y="1402"/>
                </a:lnTo>
                <a:lnTo>
                  <a:pt x="876" y="1402"/>
                </a:lnTo>
                <a:lnTo>
                  <a:pt x="880" y="1400"/>
                </a:lnTo>
                <a:lnTo>
                  <a:pt x="882" y="1398"/>
                </a:lnTo>
                <a:lnTo>
                  <a:pt x="884" y="1398"/>
                </a:lnTo>
                <a:lnTo>
                  <a:pt x="886" y="1396"/>
                </a:lnTo>
                <a:lnTo>
                  <a:pt x="890" y="1394"/>
                </a:lnTo>
                <a:lnTo>
                  <a:pt x="892" y="1394"/>
                </a:lnTo>
                <a:lnTo>
                  <a:pt x="894" y="1392"/>
                </a:lnTo>
                <a:lnTo>
                  <a:pt x="906" y="1388"/>
                </a:lnTo>
                <a:lnTo>
                  <a:pt x="908" y="1388"/>
                </a:lnTo>
                <a:lnTo>
                  <a:pt x="912" y="1386"/>
                </a:lnTo>
                <a:lnTo>
                  <a:pt x="1200" y="1386"/>
                </a:lnTo>
                <a:lnTo>
                  <a:pt x="1200" y="1384"/>
                </a:lnTo>
                <a:lnTo>
                  <a:pt x="1600" y="694"/>
                </a:lnTo>
                <a:lnTo>
                  <a:pt x="1200" y="0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998913" y="2041525"/>
            <a:ext cx="12382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381250" y="3003550"/>
            <a:ext cx="12382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553075" y="4732338"/>
            <a:ext cx="12382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553075" y="3003550"/>
            <a:ext cx="12382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381250" y="4732338"/>
            <a:ext cx="12382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998913" y="5710238"/>
            <a:ext cx="12382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954463" y="3894138"/>
            <a:ext cx="1246187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Hexagon Diagrams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6"/>
          <p:cNvSpPr>
            <a:spLocks noChangeArrowheads="1"/>
          </p:cNvSpPr>
          <p:nvPr/>
        </p:nvSpPr>
        <p:spPr bwMode="auto">
          <a:xfrm>
            <a:off x="3582988" y="4943475"/>
            <a:ext cx="2014537" cy="1717675"/>
          </a:xfrm>
          <a:prstGeom prst="hexagon">
            <a:avLst>
              <a:gd name="adj" fmla="val 29321"/>
              <a:gd name="vf" fmla="val 115470"/>
            </a:avLst>
          </a:prstGeom>
          <a:solidFill>
            <a:srgbClr val="EF43AF"/>
          </a:solidFill>
          <a:ln w="38100" algn="ctr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2073275" y="4084638"/>
            <a:ext cx="2014538" cy="1717675"/>
          </a:xfrm>
          <a:prstGeom prst="hexagon">
            <a:avLst>
              <a:gd name="adj" fmla="val 29321"/>
              <a:gd name="vf" fmla="val 115470"/>
            </a:avLst>
          </a:prstGeom>
          <a:solidFill>
            <a:srgbClr val="50EC20"/>
          </a:solidFill>
          <a:ln w="38100" algn="ctr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5087938" y="4084638"/>
            <a:ext cx="2014537" cy="1717675"/>
          </a:xfrm>
          <a:prstGeom prst="hexagon">
            <a:avLst>
              <a:gd name="adj" fmla="val 29321"/>
              <a:gd name="vf" fmla="val 115470"/>
            </a:avLst>
          </a:prstGeom>
          <a:solidFill>
            <a:srgbClr val="FB8037"/>
          </a:solidFill>
          <a:ln w="38100" algn="ctr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AutoShape 9"/>
          <p:cNvSpPr>
            <a:spLocks noChangeArrowheads="1"/>
          </p:cNvSpPr>
          <p:nvPr/>
        </p:nvSpPr>
        <p:spPr bwMode="auto">
          <a:xfrm>
            <a:off x="3582988" y="3225800"/>
            <a:ext cx="2014537" cy="1717675"/>
          </a:xfrm>
          <a:prstGeom prst="hexagon">
            <a:avLst>
              <a:gd name="adj" fmla="val 29321"/>
              <a:gd name="vf" fmla="val 115470"/>
            </a:avLst>
          </a:prstGeom>
          <a:solidFill>
            <a:srgbClr val="A1C6F7"/>
          </a:solidFill>
          <a:ln w="38100" algn="ctr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AutoShape 10"/>
          <p:cNvSpPr>
            <a:spLocks noChangeArrowheads="1"/>
          </p:cNvSpPr>
          <p:nvPr/>
        </p:nvSpPr>
        <p:spPr bwMode="auto">
          <a:xfrm>
            <a:off x="2073275" y="2366963"/>
            <a:ext cx="2014538" cy="1717675"/>
          </a:xfrm>
          <a:prstGeom prst="hexagon">
            <a:avLst>
              <a:gd name="adj" fmla="val 29321"/>
              <a:gd name="vf" fmla="val 115470"/>
            </a:avLst>
          </a:prstGeom>
          <a:solidFill>
            <a:srgbClr val="20B7EC"/>
          </a:solidFill>
          <a:ln w="38100" algn="ctr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AutoShape 11"/>
          <p:cNvSpPr>
            <a:spLocks noChangeArrowheads="1"/>
          </p:cNvSpPr>
          <p:nvPr/>
        </p:nvSpPr>
        <p:spPr bwMode="auto">
          <a:xfrm>
            <a:off x="3582988" y="1508125"/>
            <a:ext cx="2014537" cy="1717675"/>
          </a:xfrm>
          <a:prstGeom prst="hexagon">
            <a:avLst>
              <a:gd name="adj" fmla="val 29321"/>
              <a:gd name="vf" fmla="val 115470"/>
            </a:avLst>
          </a:prstGeom>
          <a:solidFill>
            <a:srgbClr val="438DEF"/>
          </a:solidFill>
          <a:ln w="38100" algn="ctr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AutoShape 12"/>
          <p:cNvSpPr>
            <a:spLocks noChangeArrowheads="1"/>
          </p:cNvSpPr>
          <p:nvPr/>
        </p:nvSpPr>
        <p:spPr bwMode="auto">
          <a:xfrm>
            <a:off x="5087938" y="2366963"/>
            <a:ext cx="2014537" cy="1717675"/>
          </a:xfrm>
          <a:prstGeom prst="hexagon">
            <a:avLst>
              <a:gd name="adj" fmla="val 29321"/>
              <a:gd name="vf" fmla="val 115470"/>
            </a:avLst>
          </a:prstGeom>
          <a:solidFill>
            <a:srgbClr val="FBFB37"/>
          </a:solidFill>
          <a:ln w="38100" algn="ctr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3998913" y="2041525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7178" name="Text Box 14"/>
          <p:cNvSpPr txBox="1">
            <a:spLocks noChangeArrowheads="1"/>
          </p:cNvSpPr>
          <p:nvPr/>
        </p:nvSpPr>
        <p:spPr bwMode="auto">
          <a:xfrm>
            <a:off x="2381250" y="3003550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5553075" y="4732338"/>
            <a:ext cx="123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5553075" y="3003550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7181" name="Text Box 17"/>
          <p:cNvSpPr txBox="1">
            <a:spLocks noChangeArrowheads="1"/>
          </p:cNvSpPr>
          <p:nvPr/>
        </p:nvSpPr>
        <p:spPr bwMode="auto">
          <a:xfrm>
            <a:off x="2381250" y="4732338"/>
            <a:ext cx="123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7182" name="Text Box 18"/>
          <p:cNvSpPr txBox="1">
            <a:spLocks noChangeArrowheads="1"/>
          </p:cNvSpPr>
          <p:nvPr/>
        </p:nvSpPr>
        <p:spPr bwMode="auto">
          <a:xfrm>
            <a:off x="3998913" y="5710238"/>
            <a:ext cx="123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  <p:sp>
        <p:nvSpPr>
          <p:cNvPr id="7183" name="Text Box 19"/>
          <p:cNvSpPr txBox="1">
            <a:spLocks noChangeArrowheads="1"/>
          </p:cNvSpPr>
          <p:nvPr/>
        </p:nvSpPr>
        <p:spPr bwMode="auto">
          <a:xfrm>
            <a:off x="3954463" y="3894138"/>
            <a:ext cx="12461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000000"/>
                </a:solidFill>
              </a:rPr>
              <a:t>Your Text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>
            <a:off x="3848100" y="3067050"/>
            <a:ext cx="1839913" cy="2025650"/>
          </a:xfrm>
          <a:custGeom>
            <a:avLst/>
            <a:gdLst>
              <a:gd name="T0" fmla="*/ 992900 w 1690"/>
              <a:gd name="T1" fmla="*/ 219754 h 1862"/>
              <a:gd name="T2" fmla="*/ 1019029 w 1690"/>
              <a:gd name="T3" fmla="*/ 158832 h 1862"/>
              <a:gd name="T4" fmla="*/ 1077819 w 1690"/>
              <a:gd name="T5" fmla="*/ 91383 h 1862"/>
              <a:gd name="T6" fmla="*/ 1042980 w 1690"/>
              <a:gd name="T7" fmla="*/ 32637 h 1862"/>
              <a:gd name="T8" fmla="*/ 901448 w 1690"/>
              <a:gd name="T9" fmla="*/ 0 h 1862"/>
              <a:gd name="T10" fmla="*/ 775159 w 1690"/>
              <a:gd name="T11" fmla="*/ 58746 h 1862"/>
              <a:gd name="T12" fmla="*/ 772981 w 1690"/>
              <a:gd name="T13" fmla="*/ 121844 h 1862"/>
              <a:gd name="T14" fmla="*/ 847013 w 1690"/>
              <a:gd name="T15" fmla="*/ 187117 h 1862"/>
              <a:gd name="T16" fmla="*/ 823062 w 1690"/>
              <a:gd name="T17" fmla="*/ 243687 h 1862"/>
              <a:gd name="T18" fmla="*/ 291773 w 1690"/>
              <a:gd name="T19" fmla="*/ 559175 h 1862"/>
              <a:gd name="T20" fmla="*/ 230806 w 1690"/>
              <a:gd name="T21" fmla="*/ 550472 h 1862"/>
              <a:gd name="T22" fmla="*/ 213386 w 1690"/>
              <a:gd name="T23" fmla="*/ 452562 h 1862"/>
              <a:gd name="T24" fmla="*/ 154596 w 1690"/>
              <a:gd name="T25" fmla="*/ 422101 h 1862"/>
              <a:gd name="T26" fmla="*/ 43548 w 1690"/>
              <a:gd name="T27" fmla="*/ 502605 h 1862"/>
              <a:gd name="T28" fmla="*/ 0 w 1690"/>
              <a:gd name="T29" fmla="*/ 641855 h 1862"/>
              <a:gd name="T30" fmla="*/ 32661 w 1690"/>
              <a:gd name="T31" fmla="*/ 700601 h 1862"/>
              <a:gd name="T32" fmla="*/ 121935 w 1690"/>
              <a:gd name="T33" fmla="*/ 683195 h 1862"/>
              <a:gd name="T34" fmla="*/ 187257 w 1690"/>
              <a:gd name="T35" fmla="*/ 691898 h 1862"/>
              <a:gd name="T36" fmla="*/ 193790 w 1690"/>
              <a:gd name="T37" fmla="*/ 1253249 h 1862"/>
              <a:gd name="T38" fmla="*/ 187257 w 1690"/>
              <a:gd name="T39" fmla="*/ 1344631 h 1862"/>
              <a:gd name="T40" fmla="*/ 113225 w 1690"/>
              <a:gd name="T41" fmla="*/ 1338104 h 1862"/>
              <a:gd name="T42" fmla="*/ 39193 w 1690"/>
              <a:gd name="T43" fmla="*/ 1329401 h 1862"/>
              <a:gd name="T44" fmla="*/ 6532 w 1690"/>
              <a:gd name="T45" fmla="*/ 1416432 h 1862"/>
              <a:gd name="T46" fmla="*/ 65322 w 1690"/>
              <a:gd name="T47" fmla="*/ 1549154 h 1862"/>
              <a:gd name="T48" fmla="*/ 174193 w 1690"/>
              <a:gd name="T49" fmla="*/ 1610076 h 1862"/>
              <a:gd name="T50" fmla="*/ 222096 w 1690"/>
              <a:gd name="T51" fmla="*/ 1568736 h 1862"/>
              <a:gd name="T52" fmla="*/ 246048 w 1690"/>
              <a:gd name="T53" fmla="*/ 1473002 h 1862"/>
              <a:gd name="T54" fmla="*/ 322257 w 1690"/>
              <a:gd name="T55" fmla="*/ 1488233 h 1862"/>
              <a:gd name="T56" fmla="*/ 833949 w 1690"/>
              <a:gd name="T57" fmla="*/ 1788490 h 1862"/>
              <a:gd name="T58" fmla="*/ 844836 w 1690"/>
              <a:gd name="T59" fmla="*/ 1847236 h 1862"/>
              <a:gd name="T60" fmla="*/ 768626 w 1690"/>
              <a:gd name="T61" fmla="*/ 1912510 h 1862"/>
              <a:gd name="T62" fmla="*/ 781691 w 1690"/>
              <a:gd name="T63" fmla="*/ 1977783 h 1862"/>
              <a:gd name="T64" fmla="*/ 921045 w 1690"/>
              <a:gd name="T65" fmla="*/ 2025650 h 1862"/>
              <a:gd name="T66" fmla="*/ 1051690 w 1690"/>
              <a:gd name="T67" fmla="*/ 1986486 h 1862"/>
              <a:gd name="T68" fmla="*/ 1077819 w 1690"/>
              <a:gd name="T69" fmla="*/ 1921213 h 1862"/>
              <a:gd name="T70" fmla="*/ 1003787 w 1690"/>
              <a:gd name="T71" fmla="*/ 1853763 h 1862"/>
              <a:gd name="T72" fmla="*/ 999432 w 1690"/>
              <a:gd name="T73" fmla="*/ 1797193 h 1862"/>
              <a:gd name="T74" fmla="*/ 1508946 w 1690"/>
              <a:gd name="T75" fmla="*/ 1501287 h 1862"/>
              <a:gd name="T76" fmla="*/ 1585156 w 1690"/>
              <a:gd name="T77" fmla="*/ 1468651 h 1862"/>
              <a:gd name="T78" fmla="*/ 1615640 w 1690"/>
              <a:gd name="T79" fmla="*/ 1555682 h 1862"/>
              <a:gd name="T80" fmla="*/ 1654833 w 1690"/>
              <a:gd name="T81" fmla="*/ 1610076 h 1862"/>
              <a:gd name="T82" fmla="*/ 1757171 w 1690"/>
              <a:gd name="T83" fmla="*/ 1570912 h 1862"/>
              <a:gd name="T84" fmla="*/ 1829026 w 1690"/>
              <a:gd name="T85" fmla="*/ 1446893 h 1862"/>
              <a:gd name="T86" fmla="*/ 1811607 w 1690"/>
              <a:gd name="T87" fmla="*/ 1340280 h 1862"/>
              <a:gd name="T88" fmla="*/ 1744107 w 1690"/>
              <a:gd name="T89" fmla="*/ 1331577 h 1862"/>
              <a:gd name="T90" fmla="*/ 1654833 w 1690"/>
              <a:gd name="T91" fmla="*/ 1348983 h 1862"/>
              <a:gd name="T92" fmla="*/ 1643946 w 1690"/>
              <a:gd name="T93" fmla="*/ 1266303 h 1862"/>
              <a:gd name="T94" fmla="*/ 1646123 w 1690"/>
              <a:gd name="T95" fmla="*/ 689722 h 1862"/>
              <a:gd name="T96" fmla="*/ 1700559 w 1690"/>
              <a:gd name="T97" fmla="*/ 665788 h 1862"/>
              <a:gd name="T98" fmla="*/ 1794187 w 1690"/>
              <a:gd name="T99" fmla="*/ 696249 h 1862"/>
              <a:gd name="T100" fmla="*/ 1837736 w 1690"/>
              <a:gd name="T101" fmla="*/ 641855 h 1862"/>
              <a:gd name="T102" fmla="*/ 1807252 w 1690"/>
              <a:gd name="T103" fmla="*/ 509132 h 1862"/>
              <a:gd name="T104" fmla="*/ 1694026 w 1690"/>
              <a:gd name="T105" fmla="*/ 411222 h 1862"/>
              <a:gd name="T106" fmla="*/ 1630881 w 1690"/>
              <a:gd name="T107" fmla="*/ 435156 h 1862"/>
              <a:gd name="T108" fmla="*/ 1613462 w 1690"/>
              <a:gd name="T109" fmla="*/ 530890 h 1862"/>
              <a:gd name="T110" fmla="*/ 1559027 w 1690"/>
              <a:gd name="T111" fmla="*/ 554824 h 186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90" h="1862">
                <a:moveTo>
                  <a:pt x="982" y="242"/>
                </a:moveTo>
                <a:lnTo>
                  <a:pt x="982" y="242"/>
                </a:lnTo>
                <a:lnTo>
                  <a:pt x="960" y="236"/>
                </a:lnTo>
                <a:lnTo>
                  <a:pt x="936" y="224"/>
                </a:lnTo>
                <a:lnTo>
                  <a:pt x="926" y="218"/>
                </a:lnTo>
                <a:lnTo>
                  <a:pt x="918" y="212"/>
                </a:lnTo>
                <a:lnTo>
                  <a:pt x="912" y="202"/>
                </a:lnTo>
                <a:lnTo>
                  <a:pt x="910" y="194"/>
                </a:lnTo>
                <a:lnTo>
                  <a:pt x="912" y="182"/>
                </a:lnTo>
                <a:lnTo>
                  <a:pt x="914" y="172"/>
                </a:lnTo>
                <a:lnTo>
                  <a:pt x="918" y="164"/>
                </a:lnTo>
                <a:lnTo>
                  <a:pt x="922" y="158"/>
                </a:lnTo>
                <a:lnTo>
                  <a:pt x="936" y="146"/>
                </a:lnTo>
                <a:lnTo>
                  <a:pt x="950" y="138"/>
                </a:lnTo>
                <a:lnTo>
                  <a:pt x="964" y="130"/>
                </a:lnTo>
                <a:lnTo>
                  <a:pt x="978" y="120"/>
                </a:lnTo>
                <a:lnTo>
                  <a:pt x="982" y="112"/>
                </a:lnTo>
                <a:lnTo>
                  <a:pt x="986" y="104"/>
                </a:lnTo>
                <a:lnTo>
                  <a:pt x="990" y="96"/>
                </a:lnTo>
                <a:lnTo>
                  <a:pt x="990" y="84"/>
                </a:lnTo>
                <a:lnTo>
                  <a:pt x="990" y="72"/>
                </a:lnTo>
                <a:lnTo>
                  <a:pt x="986" y="62"/>
                </a:lnTo>
                <a:lnTo>
                  <a:pt x="982" y="54"/>
                </a:lnTo>
                <a:lnTo>
                  <a:pt x="974" y="44"/>
                </a:lnTo>
                <a:lnTo>
                  <a:pt x="966" y="36"/>
                </a:lnTo>
                <a:lnTo>
                  <a:pt x="958" y="30"/>
                </a:lnTo>
                <a:lnTo>
                  <a:pt x="936" y="18"/>
                </a:lnTo>
                <a:lnTo>
                  <a:pt x="912" y="10"/>
                </a:lnTo>
                <a:lnTo>
                  <a:pt x="888" y="4"/>
                </a:lnTo>
                <a:lnTo>
                  <a:pt x="866" y="0"/>
                </a:lnTo>
                <a:lnTo>
                  <a:pt x="846" y="0"/>
                </a:lnTo>
                <a:lnTo>
                  <a:pt x="828" y="0"/>
                </a:lnTo>
                <a:lnTo>
                  <a:pt x="804" y="4"/>
                </a:lnTo>
                <a:lnTo>
                  <a:pt x="780" y="10"/>
                </a:lnTo>
                <a:lnTo>
                  <a:pt x="756" y="18"/>
                </a:lnTo>
                <a:lnTo>
                  <a:pt x="736" y="30"/>
                </a:lnTo>
                <a:lnTo>
                  <a:pt x="726" y="36"/>
                </a:lnTo>
                <a:lnTo>
                  <a:pt x="718" y="44"/>
                </a:lnTo>
                <a:lnTo>
                  <a:pt x="712" y="54"/>
                </a:lnTo>
                <a:lnTo>
                  <a:pt x="706" y="62"/>
                </a:lnTo>
                <a:lnTo>
                  <a:pt x="704" y="72"/>
                </a:lnTo>
                <a:lnTo>
                  <a:pt x="702" y="84"/>
                </a:lnTo>
                <a:lnTo>
                  <a:pt x="704" y="96"/>
                </a:lnTo>
                <a:lnTo>
                  <a:pt x="706" y="104"/>
                </a:lnTo>
                <a:lnTo>
                  <a:pt x="710" y="112"/>
                </a:lnTo>
                <a:lnTo>
                  <a:pt x="716" y="120"/>
                </a:lnTo>
                <a:lnTo>
                  <a:pt x="728" y="130"/>
                </a:lnTo>
                <a:lnTo>
                  <a:pt x="742" y="138"/>
                </a:lnTo>
                <a:lnTo>
                  <a:pt x="758" y="146"/>
                </a:lnTo>
                <a:lnTo>
                  <a:pt x="770" y="158"/>
                </a:lnTo>
                <a:lnTo>
                  <a:pt x="776" y="164"/>
                </a:lnTo>
                <a:lnTo>
                  <a:pt x="778" y="172"/>
                </a:lnTo>
                <a:lnTo>
                  <a:pt x="782" y="182"/>
                </a:lnTo>
                <a:lnTo>
                  <a:pt x="782" y="194"/>
                </a:lnTo>
                <a:lnTo>
                  <a:pt x="780" y="202"/>
                </a:lnTo>
                <a:lnTo>
                  <a:pt x="774" y="212"/>
                </a:lnTo>
                <a:lnTo>
                  <a:pt x="766" y="218"/>
                </a:lnTo>
                <a:lnTo>
                  <a:pt x="756" y="224"/>
                </a:lnTo>
                <a:lnTo>
                  <a:pt x="734" y="236"/>
                </a:lnTo>
                <a:lnTo>
                  <a:pt x="712" y="242"/>
                </a:lnTo>
                <a:lnTo>
                  <a:pt x="446" y="238"/>
                </a:lnTo>
                <a:lnTo>
                  <a:pt x="306" y="484"/>
                </a:lnTo>
                <a:lnTo>
                  <a:pt x="288" y="500"/>
                </a:lnTo>
                <a:lnTo>
                  <a:pt x="268" y="514"/>
                </a:lnTo>
                <a:lnTo>
                  <a:pt x="258" y="518"/>
                </a:lnTo>
                <a:lnTo>
                  <a:pt x="248" y="522"/>
                </a:lnTo>
                <a:lnTo>
                  <a:pt x="238" y="522"/>
                </a:lnTo>
                <a:lnTo>
                  <a:pt x="230" y="520"/>
                </a:lnTo>
                <a:lnTo>
                  <a:pt x="220" y="514"/>
                </a:lnTo>
                <a:lnTo>
                  <a:pt x="212" y="506"/>
                </a:lnTo>
                <a:lnTo>
                  <a:pt x="208" y="498"/>
                </a:lnTo>
                <a:lnTo>
                  <a:pt x="204" y="490"/>
                </a:lnTo>
                <a:lnTo>
                  <a:pt x="200" y="474"/>
                </a:lnTo>
                <a:lnTo>
                  <a:pt x="200" y="458"/>
                </a:lnTo>
                <a:lnTo>
                  <a:pt x="200" y="442"/>
                </a:lnTo>
                <a:lnTo>
                  <a:pt x="198" y="424"/>
                </a:lnTo>
                <a:lnTo>
                  <a:pt x="196" y="416"/>
                </a:lnTo>
                <a:lnTo>
                  <a:pt x="190" y="410"/>
                </a:lnTo>
                <a:lnTo>
                  <a:pt x="184" y="402"/>
                </a:lnTo>
                <a:lnTo>
                  <a:pt x="174" y="396"/>
                </a:lnTo>
                <a:lnTo>
                  <a:pt x="164" y="390"/>
                </a:lnTo>
                <a:lnTo>
                  <a:pt x="154" y="388"/>
                </a:lnTo>
                <a:lnTo>
                  <a:pt x="142" y="388"/>
                </a:lnTo>
                <a:lnTo>
                  <a:pt x="132" y="390"/>
                </a:lnTo>
                <a:lnTo>
                  <a:pt x="122" y="392"/>
                </a:lnTo>
                <a:lnTo>
                  <a:pt x="110" y="398"/>
                </a:lnTo>
                <a:lnTo>
                  <a:pt x="90" y="410"/>
                </a:lnTo>
                <a:lnTo>
                  <a:pt x="70" y="426"/>
                </a:lnTo>
                <a:lnTo>
                  <a:pt x="54" y="444"/>
                </a:lnTo>
                <a:lnTo>
                  <a:pt x="40" y="462"/>
                </a:lnTo>
                <a:lnTo>
                  <a:pt x="30" y="478"/>
                </a:lnTo>
                <a:lnTo>
                  <a:pt x="20" y="496"/>
                </a:lnTo>
                <a:lnTo>
                  <a:pt x="12" y="516"/>
                </a:lnTo>
                <a:lnTo>
                  <a:pt x="4" y="540"/>
                </a:lnTo>
                <a:lnTo>
                  <a:pt x="0" y="566"/>
                </a:lnTo>
                <a:lnTo>
                  <a:pt x="0" y="590"/>
                </a:lnTo>
                <a:lnTo>
                  <a:pt x="2" y="602"/>
                </a:lnTo>
                <a:lnTo>
                  <a:pt x="4" y="612"/>
                </a:lnTo>
                <a:lnTo>
                  <a:pt x="8" y="622"/>
                </a:lnTo>
                <a:lnTo>
                  <a:pt x="14" y="630"/>
                </a:lnTo>
                <a:lnTo>
                  <a:pt x="20" y="638"/>
                </a:lnTo>
                <a:lnTo>
                  <a:pt x="30" y="644"/>
                </a:lnTo>
                <a:lnTo>
                  <a:pt x="40" y="650"/>
                </a:lnTo>
                <a:lnTo>
                  <a:pt x="50" y="652"/>
                </a:lnTo>
                <a:lnTo>
                  <a:pt x="58" y="652"/>
                </a:lnTo>
                <a:lnTo>
                  <a:pt x="68" y="652"/>
                </a:lnTo>
                <a:lnTo>
                  <a:pt x="82" y="646"/>
                </a:lnTo>
                <a:lnTo>
                  <a:pt x="98" y="638"/>
                </a:lnTo>
                <a:lnTo>
                  <a:pt x="112" y="628"/>
                </a:lnTo>
                <a:lnTo>
                  <a:pt x="128" y="624"/>
                </a:lnTo>
                <a:lnTo>
                  <a:pt x="136" y="622"/>
                </a:lnTo>
                <a:lnTo>
                  <a:pt x="144" y="622"/>
                </a:lnTo>
                <a:lnTo>
                  <a:pt x="154" y="626"/>
                </a:lnTo>
                <a:lnTo>
                  <a:pt x="166" y="630"/>
                </a:lnTo>
                <a:lnTo>
                  <a:pt x="172" y="636"/>
                </a:lnTo>
                <a:lnTo>
                  <a:pt x="176" y="646"/>
                </a:lnTo>
                <a:lnTo>
                  <a:pt x="178" y="656"/>
                </a:lnTo>
                <a:lnTo>
                  <a:pt x="180" y="668"/>
                </a:lnTo>
                <a:lnTo>
                  <a:pt x="176" y="692"/>
                </a:lnTo>
                <a:lnTo>
                  <a:pt x="172" y="714"/>
                </a:lnTo>
                <a:lnTo>
                  <a:pt x="48" y="928"/>
                </a:lnTo>
                <a:lnTo>
                  <a:pt x="178" y="1152"/>
                </a:lnTo>
                <a:lnTo>
                  <a:pt x="184" y="1174"/>
                </a:lnTo>
                <a:lnTo>
                  <a:pt x="186" y="1200"/>
                </a:lnTo>
                <a:lnTo>
                  <a:pt x="186" y="1212"/>
                </a:lnTo>
                <a:lnTo>
                  <a:pt x="184" y="1222"/>
                </a:lnTo>
                <a:lnTo>
                  <a:pt x="178" y="1230"/>
                </a:lnTo>
                <a:lnTo>
                  <a:pt x="172" y="1236"/>
                </a:lnTo>
                <a:lnTo>
                  <a:pt x="162" y="1242"/>
                </a:lnTo>
                <a:lnTo>
                  <a:pt x="152" y="1244"/>
                </a:lnTo>
                <a:lnTo>
                  <a:pt x="142" y="1246"/>
                </a:lnTo>
                <a:lnTo>
                  <a:pt x="134" y="1244"/>
                </a:lnTo>
                <a:lnTo>
                  <a:pt x="118" y="1238"/>
                </a:lnTo>
                <a:lnTo>
                  <a:pt x="104" y="1230"/>
                </a:lnTo>
                <a:lnTo>
                  <a:pt x="90" y="1222"/>
                </a:lnTo>
                <a:lnTo>
                  <a:pt x="74" y="1216"/>
                </a:lnTo>
                <a:lnTo>
                  <a:pt x="66" y="1214"/>
                </a:lnTo>
                <a:lnTo>
                  <a:pt x="56" y="1216"/>
                </a:lnTo>
                <a:lnTo>
                  <a:pt x="48" y="1218"/>
                </a:lnTo>
                <a:lnTo>
                  <a:pt x="36" y="1222"/>
                </a:lnTo>
                <a:lnTo>
                  <a:pt x="28" y="1228"/>
                </a:lnTo>
                <a:lnTo>
                  <a:pt x="20" y="1236"/>
                </a:lnTo>
                <a:lnTo>
                  <a:pt x="14" y="1246"/>
                </a:lnTo>
                <a:lnTo>
                  <a:pt x="10" y="1256"/>
                </a:lnTo>
                <a:lnTo>
                  <a:pt x="8" y="1266"/>
                </a:lnTo>
                <a:lnTo>
                  <a:pt x="6" y="1278"/>
                </a:lnTo>
                <a:lnTo>
                  <a:pt x="6" y="1302"/>
                </a:lnTo>
                <a:lnTo>
                  <a:pt x="12" y="1328"/>
                </a:lnTo>
                <a:lnTo>
                  <a:pt x="18" y="1350"/>
                </a:lnTo>
                <a:lnTo>
                  <a:pt x="26" y="1372"/>
                </a:lnTo>
                <a:lnTo>
                  <a:pt x="36" y="1390"/>
                </a:lnTo>
                <a:lnTo>
                  <a:pt x="46" y="1406"/>
                </a:lnTo>
                <a:lnTo>
                  <a:pt x="60" y="1424"/>
                </a:lnTo>
                <a:lnTo>
                  <a:pt x="78" y="1442"/>
                </a:lnTo>
                <a:lnTo>
                  <a:pt x="96" y="1458"/>
                </a:lnTo>
                <a:lnTo>
                  <a:pt x="118" y="1470"/>
                </a:lnTo>
                <a:lnTo>
                  <a:pt x="128" y="1474"/>
                </a:lnTo>
                <a:lnTo>
                  <a:pt x="138" y="1478"/>
                </a:lnTo>
                <a:lnTo>
                  <a:pt x="150" y="1480"/>
                </a:lnTo>
                <a:lnTo>
                  <a:pt x="160" y="1480"/>
                </a:lnTo>
                <a:lnTo>
                  <a:pt x="170" y="1476"/>
                </a:lnTo>
                <a:lnTo>
                  <a:pt x="180" y="1472"/>
                </a:lnTo>
                <a:lnTo>
                  <a:pt x="190" y="1466"/>
                </a:lnTo>
                <a:lnTo>
                  <a:pt x="196" y="1458"/>
                </a:lnTo>
                <a:lnTo>
                  <a:pt x="202" y="1450"/>
                </a:lnTo>
                <a:lnTo>
                  <a:pt x="204" y="1442"/>
                </a:lnTo>
                <a:lnTo>
                  <a:pt x="208" y="1426"/>
                </a:lnTo>
                <a:lnTo>
                  <a:pt x="208" y="1410"/>
                </a:lnTo>
                <a:lnTo>
                  <a:pt x="208" y="1392"/>
                </a:lnTo>
                <a:lnTo>
                  <a:pt x="210" y="1376"/>
                </a:lnTo>
                <a:lnTo>
                  <a:pt x="214" y="1368"/>
                </a:lnTo>
                <a:lnTo>
                  <a:pt x="218" y="1362"/>
                </a:lnTo>
                <a:lnTo>
                  <a:pt x="226" y="1354"/>
                </a:lnTo>
                <a:lnTo>
                  <a:pt x="236" y="1348"/>
                </a:lnTo>
                <a:lnTo>
                  <a:pt x="244" y="1344"/>
                </a:lnTo>
                <a:lnTo>
                  <a:pt x="254" y="1346"/>
                </a:lnTo>
                <a:lnTo>
                  <a:pt x="264" y="1348"/>
                </a:lnTo>
                <a:lnTo>
                  <a:pt x="276" y="1354"/>
                </a:lnTo>
                <a:lnTo>
                  <a:pt x="296" y="1368"/>
                </a:lnTo>
                <a:lnTo>
                  <a:pt x="312" y="1384"/>
                </a:lnTo>
                <a:lnTo>
                  <a:pt x="448" y="1620"/>
                </a:lnTo>
                <a:lnTo>
                  <a:pt x="712" y="1620"/>
                </a:lnTo>
                <a:lnTo>
                  <a:pt x="734" y="1628"/>
                </a:lnTo>
                <a:lnTo>
                  <a:pt x="756" y="1638"/>
                </a:lnTo>
                <a:lnTo>
                  <a:pt x="766" y="1644"/>
                </a:lnTo>
                <a:lnTo>
                  <a:pt x="774" y="1652"/>
                </a:lnTo>
                <a:lnTo>
                  <a:pt x="780" y="1660"/>
                </a:lnTo>
                <a:lnTo>
                  <a:pt x="782" y="1668"/>
                </a:lnTo>
                <a:lnTo>
                  <a:pt x="782" y="1680"/>
                </a:lnTo>
                <a:lnTo>
                  <a:pt x="778" y="1690"/>
                </a:lnTo>
                <a:lnTo>
                  <a:pt x="776" y="1698"/>
                </a:lnTo>
                <a:lnTo>
                  <a:pt x="770" y="1704"/>
                </a:lnTo>
                <a:lnTo>
                  <a:pt x="758" y="1716"/>
                </a:lnTo>
                <a:lnTo>
                  <a:pt x="742" y="1724"/>
                </a:lnTo>
                <a:lnTo>
                  <a:pt x="728" y="1732"/>
                </a:lnTo>
                <a:lnTo>
                  <a:pt x="716" y="1742"/>
                </a:lnTo>
                <a:lnTo>
                  <a:pt x="710" y="1750"/>
                </a:lnTo>
                <a:lnTo>
                  <a:pt x="706" y="1758"/>
                </a:lnTo>
                <a:lnTo>
                  <a:pt x="704" y="1766"/>
                </a:lnTo>
                <a:lnTo>
                  <a:pt x="702" y="1778"/>
                </a:lnTo>
                <a:lnTo>
                  <a:pt x="704" y="1790"/>
                </a:lnTo>
                <a:lnTo>
                  <a:pt x="706" y="1800"/>
                </a:lnTo>
                <a:lnTo>
                  <a:pt x="712" y="1810"/>
                </a:lnTo>
                <a:lnTo>
                  <a:pt x="718" y="1818"/>
                </a:lnTo>
                <a:lnTo>
                  <a:pt x="726" y="1826"/>
                </a:lnTo>
                <a:lnTo>
                  <a:pt x="736" y="1832"/>
                </a:lnTo>
                <a:lnTo>
                  <a:pt x="756" y="1844"/>
                </a:lnTo>
                <a:lnTo>
                  <a:pt x="780" y="1852"/>
                </a:lnTo>
                <a:lnTo>
                  <a:pt x="804" y="1858"/>
                </a:lnTo>
                <a:lnTo>
                  <a:pt x="828" y="1862"/>
                </a:lnTo>
                <a:lnTo>
                  <a:pt x="846" y="1862"/>
                </a:lnTo>
                <a:lnTo>
                  <a:pt x="866" y="1862"/>
                </a:lnTo>
                <a:lnTo>
                  <a:pt x="888" y="1858"/>
                </a:lnTo>
                <a:lnTo>
                  <a:pt x="912" y="1852"/>
                </a:lnTo>
                <a:lnTo>
                  <a:pt x="936" y="1844"/>
                </a:lnTo>
                <a:lnTo>
                  <a:pt x="958" y="1832"/>
                </a:lnTo>
                <a:lnTo>
                  <a:pt x="966" y="1826"/>
                </a:lnTo>
                <a:lnTo>
                  <a:pt x="974" y="1818"/>
                </a:lnTo>
                <a:lnTo>
                  <a:pt x="982" y="1810"/>
                </a:lnTo>
                <a:lnTo>
                  <a:pt x="986" y="1800"/>
                </a:lnTo>
                <a:lnTo>
                  <a:pt x="990" y="1790"/>
                </a:lnTo>
                <a:lnTo>
                  <a:pt x="990" y="1778"/>
                </a:lnTo>
                <a:lnTo>
                  <a:pt x="990" y="1766"/>
                </a:lnTo>
                <a:lnTo>
                  <a:pt x="986" y="1758"/>
                </a:lnTo>
                <a:lnTo>
                  <a:pt x="982" y="1750"/>
                </a:lnTo>
                <a:lnTo>
                  <a:pt x="978" y="1742"/>
                </a:lnTo>
                <a:lnTo>
                  <a:pt x="964" y="1732"/>
                </a:lnTo>
                <a:lnTo>
                  <a:pt x="950" y="1724"/>
                </a:lnTo>
                <a:lnTo>
                  <a:pt x="936" y="1716"/>
                </a:lnTo>
                <a:lnTo>
                  <a:pt x="922" y="1704"/>
                </a:lnTo>
                <a:lnTo>
                  <a:pt x="918" y="1698"/>
                </a:lnTo>
                <a:lnTo>
                  <a:pt x="914" y="1690"/>
                </a:lnTo>
                <a:lnTo>
                  <a:pt x="912" y="1680"/>
                </a:lnTo>
                <a:lnTo>
                  <a:pt x="910" y="1668"/>
                </a:lnTo>
                <a:lnTo>
                  <a:pt x="912" y="1660"/>
                </a:lnTo>
                <a:lnTo>
                  <a:pt x="918" y="1652"/>
                </a:lnTo>
                <a:lnTo>
                  <a:pt x="926" y="1644"/>
                </a:lnTo>
                <a:lnTo>
                  <a:pt x="936" y="1638"/>
                </a:lnTo>
                <a:lnTo>
                  <a:pt x="960" y="1628"/>
                </a:lnTo>
                <a:lnTo>
                  <a:pt x="982" y="1620"/>
                </a:lnTo>
                <a:lnTo>
                  <a:pt x="1248" y="1620"/>
                </a:lnTo>
                <a:lnTo>
                  <a:pt x="1386" y="1380"/>
                </a:lnTo>
                <a:lnTo>
                  <a:pt x="1402" y="1366"/>
                </a:lnTo>
                <a:lnTo>
                  <a:pt x="1420" y="1354"/>
                </a:lnTo>
                <a:lnTo>
                  <a:pt x="1430" y="1350"/>
                </a:lnTo>
                <a:lnTo>
                  <a:pt x="1440" y="1348"/>
                </a:lnTo>
                <a:lnTo>
                  <a:pt x="1448" y="1348"/>
                </a:lnTo>
                <a:lnTo>
                  <a:pt x="1456" y="1350"/>
                </a:lnTo>
                <a:lnTo>
                  <a:pt x="1464" y="1356"/>
                </a:lnTo>
                <a:lnTo>
                  <a:pt x="1472" y="1364"/>
                </a:lnTo>
                <a:lnTo>
                  <a:pt x="1478" y="1372"/>
                </a:lnTo>
                <a:lnTo>
                  <a:pt x="1480" y="1380"/>
                </a:lnTo>
                <a:lnTo>
                  <a:pt x="1484" y="1396"/>
                </a:lnTo>
                <a:lnTo>
                  <a:pt x="1484" y="1412"/>
                </a:lnTo>
                <a:lnTo>
                  <a:pt x="1484" y="1430"/>
                </a:lnTo>
                <a:lnTo>
                  <a:pt x="1486" y="1446"/>
                </a:lnTo>
                <a:lnTo>
                  <a:pt x="1490" y="1454"/>
                </a:lnTo>
                <a:lnTo>
                  <a:pt x="1494" y="1460"/>
                </a:lnTo>
                <a:lnTo>
                  <a:pt x="1502" y="1468"/>
                </a:lnTo>
                <a:lnTo>
                  <a:pt x="1510" y="1474"/>
                </a:lnTo>
                <a:lnTo>
                  <a:pt x="1520" y="1480"/>
                </a:lnTo>
                <a:lnTo>
                  <a:pt x="1530" y="1482"/>
                </a:lnTo>
                <a:lnTo>
                  <a:pt x="1542" y="1482"/>
                </a:lnTo>
                <a:lnTo>
                  <a:pt x="1552" y="1480"/>
                </a:lnTo>
                <a:lnTo>
                  <a:pt x="1564" y="1478"/>
                </a:lnTo>
                <a:lnTo>
                  <a:pt x="1574" y="1474"/>
                </a:lnTo>
                <a:lnTo>
                  <a:pt x="1594" y="1460"/>
                </a:lnTo>
                <a:lnTo>
                  <a:pt x="1614" y="1444"/>
                </a:lnTo>
                <a:lnTo>
                  <a:pt x="1630" y="1426"/>
                </a:lnTo>
                <a:lnTo>
                  <a:pt x="1644" y="1408"/>
                </a:lnTo>
                <a:lnTo>
                  <a:pt x="1656" y="1392"/>
                </a:lnTo>
                <a:lnTo>
                  <a:pt x="1664" y="1374"/>
                </a:lnTo>
                <a:lnTo>
                  <a:pt x="1672" y="1354"/>
                </a:lnTo>
                <a:lnTo>
                  <a:pt x="1680" y="1330"/>
                </a:lnTo>
                <a:lnTo>
                  <a:pt x="1684" y="1306"/>
                </a:lnTo>
                <a:lnTo>
                  <a:pt x="1684" y="1280"/>
                </a:lnTo>
                <a:lnTo>
                  <a:pt x="1684" y="1270"/>
                </a:lnTo>
                <a:lnTo>
                  <a:pt x="1680" y="1258"/>
                </a:lnTo>
                <a:lnTo>
                  <a:pt x="1676" y="1248"/>
                </a:lnTo>
                <a:lnTo>
                  <a:pt x="1670" y="1240"/>
                </a:lnTo>
                <a:lnTo>
                  <a:pt x="1664" y="1232"/>
                </a:lnTo>
                <a:lnTo>
                  <a:pt x="1654" y="1226"/>
                </a:lnTo>
                <a:lnTo>
                  <a:pt x="1644" y="1220"/>
                </a:lnTo>
                <a:lnTo>
                  <a:pt x="1634" y="1218"/>
                </a:lnTo>
                <a:lnTo>
                  <a:pt x="1626" y="1218"/>
                </a:lnTo>
                <a:lnTo>
                  <a:pt x="1618" y="1218"/>
                </a:lnTo>
                <a:lnTo>
                  <a:pt x="1602" y="1224"/>
                </a:lnTo>
                <a:lnTo>
                  <a:pt x="1588" y="1234"/>
                </a:lnTo>
                <a:lnTo>
                  <a:pt x="1572" y="1242"/>
                </a:lnTo>
                <a:lnTo>
                  <a:pt x="1558" y="1248"/>
                </a:lnTo>
                <a:lnTo>
                  <a:pt x="1548" y="1248"/>
                </a:lnTo>
                <a:lnTo>
                  <a:pt x="1540" y="1248"/>
                </a:lnTo>
                <a:lnTo>
                  <a:pt x="1530" y="1244"/>
                </a:lnTo>
                <a:lnTo>
                  <a:pt x="1520" y="1240"/>
                </a:lnTo>
                <a:lnTo>
                  <a:pt x="1514" y="1234"/>
                </a:lnTo>
                <a:lnTo>
                  <a:pt x="1508" y="1226"/>
                </a:lnTo>
                <a:lnTo>
                  <a:pt x="1506" y="1218"/>
                </a:lnTo>
                <a:lnTo>
                  <a:pt x="1506" y="1208"/>
                </a:lnTo>
                <a:lnTo>
                  <a:pt x="1506" y="1186"/>
                </a:lnTo>
                <a:lnTo>
                  <a:pt x="1510" y="1164"/>
                </a:lnTo>
                <a:lnTo>
                  <a:pt x="1648" y="928"/>
                </a:lnTo>
                <a:lnTo>
                  <a:pt x="1516" y="700"/>
                </a:lnTo>
                <a:lnTo>
                  <a:pt x="1512" y="678"/>
                </a:lnTo>
                <a:lnTo>
                  <a:pt x="1510" y="656"/>
                </a:lnTo>
                <a:lnTo>
                  <a:pt x="1510" y="644"/>
                </a:lnTo>
                <a:lnTo>
                  <a:pt x="1512" y="634"/>
                </a:lnTo>
                <a:lnTo>
                  <a:pt x="1518" y="626"/>
                </a:lnTo>
                <a:lnTo>
                  <a:pt x="1524" y="620"/>
                </a:lnTo>
                <a:lnTo>
                  <a:pt x="1534" y="616"/>
                </a:lnTo>
                <a:lnTo>
                  <a:pt x="1544" y="612"/>
                </a:lnTo>
                <a:lnTo>
                  <a:pt x="1552" y="612"/>
                </a:lnTo>
                <a:lnTo>
                  <a:pt x="1562" y="612"/>
                </a:lnTo>
                <a:lnTo>
                  <a:pt x="1576" y="618"/>
                </a:lnTo>
                <a:lnTo>
                  <a:pt x="1592" y="626"/>
                </a:lnTo>
                <a:lnTo>
                  <a:pt x="1606" y="636"/>
                </a:lnTo>
                <a:lnTo>
                  <a:pt x="1622" y="642"/>
                </a:lnTo>
                <a:lnTo>
                  <a:pt x="1630" y="642"/>
                </a:lnTo>
                <a:lnTo>
                  <a:pt x="1638" y="642"/>
                </a:lnTo>
                <a:lnTo>
                  <a:pt x="1648" y="640"/>
                </a:lnTo>
                <a:lnTo>
                  <a:pt x="1658" y="634"/>
                </a:lnTo>
                <a:lnTo>
                  <a:pt x="1668" y="628"/>
                </a:lnTo>
                <a:lnTo>
                  <a:pt x="1676" y="620"/>
                </a:lnTo>
                <a:lnTo>
                  <a:pt x="1682" y="612"/>
                </a:lnTo>
                <a:lnTo>
                  <a:pt x="1686" y="602"/>
                </a:lnTo>
                <a:lnTo>
                  <a:pt x="1688" y="590"/>
                </a:lnTo>
                <a:lnTo>
                  <a:pt x="1690" y="580"/>
                </a:lnTo>
                <a:lnTo>
                  <a:pt x="1688" y="554"/>
                </a:lnTo>
                <a:lnTo>
                  <a:pt x="1684" y="530"/>
                </a:lnTo>
                <a:lnTo>
                  <a:pt x="1678" y="506"/>
                </a:lnTo>
                <a:lnTo>
                  <a:pt x="1668" y="486"/>
                </a:lnTo>
                <a:lnTo>
                  <a:pt x="1660" y="468"/>
                </a:lnTo>
                <a:lnTo>
                  <a:pt x="1650" y="452"/>
                </a:lnTo>
                <a:lnTo>
                  <a:pt x="1636" y="434"/>
                </a:lnTo>
                <a:lnTo>
                  <a:pt x="1618" y="416"/>
                </a:lnTo>
                <a:lnTo>
                  <a:pt x="1598" y="400"/>
                </a:lnTo>
                <a:lnTo>
                  <a:pt x="1578" y="386"/>
                </a:lnTo>
                <a:lnTo>
                  <a:pt x="1568" y="382"/>
                </a:lnTo>
                <a:lnTo>
                  <a:pt x="1556" y="378"/>
                </a:lnTo>
                <a:lnTo>
                  <a:pt x="1546" y="378"/>
                </a:lnTo>
                <a:lnTo>
                  <a:pt x="1536" y="378"/>
                </a:lnTo>
                <a:lnTo>
                  <a:pt x="1524" y="380"/>
                </a:lnTo>
                <a:lnTo>
                  <a:pt x="1514" y="386"/>
                </a:lnTo>
                <a:lnTo>
                  <a:pt x="1506" y="392"/>
                </a:lnTo>
                <a:lnTo>
                  <a:pt x="1498" y="400"/>
                </a:lnTo>
                <a:lnTo>
                  <a:pt x="1494" y="406"/>
                </a:lnTo>
                <a:lnTo>
                  <a:pt x="1490" y="414"/>
                </a:lnTo>
                <a:lnTo>
                  <a:pt x="1488" y="430"/>
                </a:lnTo>
                <a:lnTo>
                  <a:pt x="1488" y="448"/>
                </a:lnTo>
                <a:lnTo>
                  <a:pt x="1488" y="464"/>
                </a:lnTo>
                <a:lnTo>
                  <a:pt x="1486" y="480"/>
                </a:lnTo>
                <a:lnTo>
                  <a:pt x="1482" y="488"/>
                </a:lnTo>
                <a:lnTo>
                  <a:pt x="1476" y="496"/>
                </a:lnTo>
                <a:lnTo>
                  <a:pt x="1470" y="502"/>
                </a:lnTo>
                <a:lnTo>
                  <a:pt x="1460" y="510"/>
                </a:lnTo>
                <a:lnTo>
                  <a:pt x="1452" y="512"/>
                </a:lnTo>
                <a:lnTo>
                  <a:pt x="1442" y="512"/>
                </a:lnTo>
                <a:lnTo>
                  <a:pt x="1432" y="510"/>
                </a:lnTo>
                <a:lnTo>
                  <a:pt x="1422" y="504"/>
                </a:lnTo>
                <a:lnTo>
                  <a:pt x="1404" y="490"/>
                </a:lnTo>
                <a:lnTo>
                  <a:pt x="1386" y="476"/>
                </a:lnTo>
                <a:lnTo>
                  <a:pt x="1246" y="236"/>
                </a:lnTo>
                <a:lnTo>
                  <a:pt x="982" y="242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3854450" y="5233988"/>
            <a:ext cx="1774825" cy="1508125"/>
          </a:xfrm>
          <a:custGeom>
            <a:avLst/>
            <a:gdLst>
              <a:gd name="T0" fmla="*/ 1742200 w 1632"/>
              <a:gd name="T1" fmla="*/ 415659 h 1386"/>
              <a:gd name="T2" fmla="*/ 1766125 w 1632"/>
              <a:gd name="T3" fmla="*/ 391721 h 1386"/>
              <a:gd name="T4" fmla="*/ 1774825 w 1632"/>
              <a:gd name="T5" fmla="*/ 328610 h 1386"/>
              <a:gd name="T6" fmla="*/ 1742200 w 1632"/>
              <a:gd name="T7" fmla="*/ 235032 h 1386"/>
              <a:gd name="T8" fmla="*/ 1707399 w 1632"/>
              <a:gd name="T9" fmla="*/ 187155 h 1386"/>
              <a:gd name="T10" fmla="*/ 1635623 w 1632"/>
              <a:gd name="T11" fmla="*/ 139278 h 1386"/>
              <a:gd name="T12" fmla="*/ 1602998 w 1632"/>
              <a:gd name="T13" fmla="*/ 139278 h 1386"/>
              <a:gd name="T14" fmla="*/ 1570372 w 1632"/>
              <a:gd name="T15" fmla="*/ 161041 h 1386"/>
              <a:gd name="T16" fmla="*/ 1559497 w 1632"/>
              <a:gd name="T17" fmla="*/ 213270 h 1386"/>
              <a:gd name="T18" fmla="*/ 1546447 w 1632"/>
              <a:gd name="T19" fmla="*/ 265500 h 1386"/>
              <a:gd name="T20" fmla="*/ 1522521 w 1632"/>
              <a:gd name="T21" fmla="*/ 282909 h 1386"/>
              <a:gd name="T22" fmla="*/ 1496421 w 1632"/>
              <a:gd name="T23" fmla="*/ 280733 h 1386"/>
              <a:gd name="T24" fmla="*/ 1305018 w 1632"/>
              <a:gd name="T25" fmla="*/ 0 h 1386"/>
              <a:gd name="T26" fmla="*/ 967889 w 1632"/>
              <a:gd name="T27" fmla="*/ 19586 h 1386"/>
              <a:gd name="T28" fmla="*/ 939613 w 1632"/>
              <a:gd name="T29" fmla="*/ 52229 h 1386"/>
              <a:gd name="T30" fmla="*/ 948313 w 1632"/>
              <a:gd name="T31" fmla="*/ 84873 h 1386"/>
              <a:gd name="T32" fmla="*/ 998339 w 1632"/>
              <a:gd name="T33" fmla="*/ 121869 h 1386"/>
              <a:gd name="T34" fmla="*/ 1026614 w 1632"/>
              <a:gd name="T35" fmla="*/ 158865 h 1386"/>
              <a:gd name="T36" fmla="*/ 1022264 w 1632"/>
              <a:gd name="T37" fmla="*/ 195860 h 1386"/>
              <a:gd name="T38" fmla="*/ 991814 w 1632"/>
              <a:gd name="T39" fmla="*/ 230680 h 1386"/>
              <a:gd name="T40" fmla="*/ 891763 w 1632"/>
              <a:gd name="T41" fmla="*/ 263323 h 1386"/>
              <a:gd name="T42" fmla="*/ 824337 w 1632"/>
              <a:gd name="T43" fmla="*/ 258971 h 1386"/>
              <a:gd name="T44" fmla="*/ 739510 w 1632"/>
              <a:gd name="T45" fmla="*/ 224151 h 1386"/>
              <a:gd name="T46" fmla="*/ 715585 w 1632"/>
              <a:gd name="T47" fmla="*/ 184979 h 1386"/>
              <a:gd name="T48" fmla="*/ 717760 w 1632"/>
              <a:gd name="T49" fmla="*/ 150160 h 1386"/>
              <a:gd name="T50" fmla="*/ 756911 w 1632"/>
              <a:gd name="T51" fmla="*/ 113164 h 1386"/>
              <a:gd name="T52" fmla="*/ 796061 w 1632"/>
              <a:gd name="T53" fmla="*/ 76168 h 1386"/>
              <a:gd name="T54" fmla="*/ 798236 w 1632"/>
              <a:gd name="T55" fmla="*/ 43525 h 1386"/>
              <a:gd name="T56" fmla="*/ 748211 w 1632"/>
              <a:gd name="T57" fmla="*/ 8705 h 1386"/>
              <a:gd name="T58" fmla="*/ 269704 w 1632"/>
              <a:gd name="T59" fmla="*/ 291614 h 1386"/>
              <a:gd name="T60" fmla="*/ 263179 w 1632"/>
              <a:gd name="T61" fmla="*/ 365606 h 1386"/>
              <a:gd name="T62" fmla="*/ 287104 w 1632"/>
              <a:gd name="T63" fmla="*/ 387368 h 1386"/>
              <a:gd name="T64" fmla="*/ 334955 w 1632"/>
              <a:gd name="T65" fmla="*/ 383016 h 1386"/>
              <a:gd name="T66" fmla="*/ 391506 w 1632"/>
              <a:gd name="T67" fmla="*/ 356901 h 1386"/>
              <a:gd name="T68" fmla="*/ 424131 w 1632"/>
              <a:gd name="T69" fmla="*/ 365606 h 1386"/>
              <a:gd name="T70" fmla="*/ 452406 w 1632"/>
              <a:gd name="T71" fmla="*/ 400426 h 1386"/>
              <a:gd name="T72" fmla="*/ 450231 w 1632"/>
              <a:gd name="T73" fmla="*/ 478770 h 1386"/>
              <a:gd name="T74" fmla="*/ 424131 w 1632"/>
              <a:gd name="T75" fmla="*/ 546233 h 1386"/>
              <a:gd name="T76" fmla="*/ 358880 w 1632"/>
              <a:gd name="T77" fmla="*/ 620225 h 1386"/>
              <a:gd name="T78" fmla="*/ 300154 w 1632"/>
              <a:gd name="T79" fmla="*/ 644163 h 1386"/>
              <a:gd name="T80" fmla="*/ 267529 w 1632"/>
              <a:gd name="T81" fmla="*/ 637634 h 1386"/>
              <a:gd name="T82" fmla="*/ 241428 w 1632"/>
              <a:gd name="T83" fmla="*/ 604991 h 1386"/>
              <a:gd name="T84" fmla="*/ 234903 w 1632"/>
              <a:gd name="T85" fmla="*/ 533176 h 1386"/>
              <a:gd name="T86" fmla="*/ 206628 w 1632"/>
              <a:gd name="T87" fmla="*/ 500532 h 1386"/>
              <a:gd name="T88" fmla="*/ 176177 w 1632"/>
              <a:gd name="T89" fmla="*/ 502708 h 1386"/>
              <a:gd name="T90" fmla="*/ 4350 w 1632"/>
              <a:gd name="T91" fmla="*/ 748622 h 1386"/>
              <a:gd name="T92" fmla="*/ 1305018 w 1632"/>
              <a:gd name="T93" fmla="*/ 1508125 h 1386"/>
              <a:gd name="T94" fmla="*/ 1585597 w 1632"/>
              <a:gd name="T95" fmla="*/ 487475 h 1386"/>
              <a:gd name="T96" fmla="*/ 1583422 w 1632"/>
              <a:gd name="T97" fmla="*/ 415659 h 1386"/>
              <a:gd name="T98" fmla="*/ 1611698 w 1632"/>
              <a:gd name="T99" fmla="*/ 393897 h 1386"/>
              <a:gd name="T100" fmla="*/ 1650848 w 1632"/>
              <a:gd name="T101" fmla="*/ 396073 h 1386"/>
              <a:gd name="T102" fmla="*/ 1713924 w 1632"/>
              <a:gd name="T103" fmla="*/ 424364 h 138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32" h="1386">
                <a:moveTo>
                  <a:pt x="1576" y="390"/>
                </a:moveTo>
                <a:lnTo>
                  <a:pt x="1576" y="390"/>
                </a:lnTo>
                <a:lnTo>
                  <a:pt x="1588" y="388"/>
                </a:lnTo>
                <a:lnTo>
                  <a:pt x="1602" y="382"/>
                </a:lnTo>
                <a:lnTo>
                  <a:pt x="1610" y="376"/>
                </a:lnTo>
                <a:lnTo>
                  <a:pt x="1618" y="368"/>
                </a:lnTo>
                <a:lnTo>
                  <a:pt x="1624" y="360"/>
                </a:lnTo>
                <a:lnTo>
                  <a:pt x="1628" y="350"/>
                </a:lnTo>
                <a:lnTo>
                  <a:pt x="1630" y="338"/>
                </a:lnTo>
                <a:lnTo>
                  <a:pt x="1632" y="328"/>
                </a:lnTo>
                <a:lnTo>
                  <a:pt x="1632" y="302"/>
                </a:lnTo>
                <a:lnTo>
                  <a:pt x="1626" y="278"/>
                </a:lnTo>
                <a:lnTo>
                  <a:pt x="1620" y="254"/>
                </a:lnTo>
                <a:lnTo>
                  <a:pt x="1612" y="234"/>
                </a:lnTo>
                <a:lnTo>
                  <a:pt x="1602" y="216"/>
                </a:lnTo>
                <a:lnTo>
                  <a:pt x="1594" y="202"/>
                </a:lnTo>
                <a:lnTo>
                  <a:pt x="1584" y="188"/>
                </a:lnTo>
                <a:lnTo>
                  <a:pt x="1570" y="172"/>
                </a:lnTo>
                <a:lnTo>
                  <a:pt x="1556" y="158"/>
                </a:lnTo>
                <a:lnTo>
                  <a:pt x="1540" y="146"/>
                </a:lnTo>
                <a:lnTo>
                  <a:pt x="1522" y="136"/>
                </a:lnTo>
                <a:lnTo>
                  <a:pt x="1504" y="128"/>
                </a:lnTo>
                <a:lnTo>
                  <a:pt x="1496" y="126"/>
                </a:lnTo>
                <a:lnTo>
                  <a:pt x="1486" y="126"/>
                </a:lnTo>
                <a:lnTo>
                  <a:pt x="1474" y="128"/>
                </a:lnTo>
                <a:lnTo>
                  <a:pt x="1460" y="134"/>
                </a:lnTo>
                <a:lnTo>
                  <a:pt x="1452" y="140"/>
                </a:lnTo>
                <a:lnTo>
                  <a:pt x="1444" y="148"/>
                </a:lnTo>
                <a:lnTo>
                  <a:pt x="1440" y="154"/>
                </a:lnTo>
                <a:lnTo>
                  <a:pt x="1436" y="162"/>
                </a:lnTo>
                <a:lnTo>
                  <a:pt x="1434" y="178"/>
                </a:lnTo>
                <a:lnTo>
                  <a:pt x="1434" y="196"/>
                </a:lnTo>
                <a:lnTo>
                  <a:pt x="1434" y="212"/>
                </a:lnTo>
                <a:lnTo>
                  <a:pt x="1432" y="228"/>
                </a:lnTo>
                <a:lnTo>
                  <a:pt x="1428" y="236"/>
                </a:lnTo>
                <a:lnTo>
                  <a:pt x="1422" y="244"/>
                </a:lnTo>
                <a:lnTo>
                  <a:pt x="1416" y="250"/>
                </a:lnTo>
                <a:lnTo>
                  <a:pt x="1406" y="258"/>
                </a:lnTo>
                <a:lnTo>
                  <a:pt x="1400" y="260"/>
                </a:lnTo>
                <a:lnTo>
                  <a:pt x="1392" y="260"/>
                </a:lnTo>
                <a:lnTo>
                  <a:pt x="1384" y="260"/>
                </a:lnTo>
                <a:lnTo>
                  <a:pt x="1376" y="258"/>
                </a:lnTo>
                <a:lnTo>
                  <a:pt x="1360" y="248"/>
                </a:lnTo>
                <a:lnTo>
                  <a:pt x="1344" y="236"/>
                </a:lnTo>
                <a:lnTo>
                  <a:pt x="1330" y="224"/>
                </a:lnTo>
                <a:lnTo>
                  <a:pt x="1200" y="0"/>
                </a:lnTo>
                <a:lnTo>
                  <a:pt x="936" y="0"/>
                </a:lnTo>
                <a:lnTo>
                  <a:pt x="914" y="8"/>
                </a:lnTo>
                <a:lnTo>
                  <a:pt x="890" y="18"/>
                </a:lnTo>
                <a:lnTo>
                  <a:pt x="880" y="24"/>
                </a:lnTo>
                <a:lnTo>
                  <a:pt x="872" y="32"/>
                </a:lnTo>
                <a:lnTo>
                  <a:pt x="866" y="40"/>
                </a:lnTo>
                <a:lnTo>
                  <a:pt x="864" y="48"/>
                </a:lnTo>
                <a:lnTo>
                  <a:pt x="866" y="60"/>
                </a:lnTo>
                <a:lnTo>
                  <a:pt x="868" y="70"/>
                </a:lnTo>
                <a:lnTo>
                  <a:pt x="872" y="78"/>
                </a:lnTo>
                <a:lnTo>
                  <a:pt x="876" y="84"/>
                </a:lnTo>
                <a:lnTo>
                  <a:pt x="890" y="96"/>
                </a:lnTo>
                <a:lnTo>
                  <a:pt x="904" y="104"/>
                </a:lnTo>
                <a:lnTo>
                  <a:pt x="918" y="112"/>
                </a:lnTo>
                <a:lnTo>
                  <a:pt x="932" y="122"/>
                </a:lnTo>
                <a:lnTo>
                  <a:pt x="936" y="130"/>
                </a:lnTo>
                <a:lnTo>
                  <a:pt x="940" y="138"/>
                </a:lnTo>
                <a:lnTo>
                  <a:pt x="944" y="146"/>
                </a:lnTo>
                <a:lnTo>
                  <a:pt x="944" y="158"/>
                </a:lnTo>
                <a:lnTo>
                  <a:pt x="944" y="170"/>
                </a:lnTo>
                <a:lnTo>
                  <a:pt x="940" y="180"/>
                </a:lnTo>
                <a:lnTo>
                  <a:pt x="936" y="190"/>
                </a:lnTo>
                <a:lnTo>
                  <a:pt x="928" y="198"/>
                </a:lnTo>
                <a:lnTo>
                  <a:pt x="920" y="206"/>
                </a:lnTo>
                <a:lnTo>
                  <a:pt x="912" y="212"/>
                </a:lnTo>
                <a:lnTo>
                  <a:pt x="890" y="224"/>
                </a:lnTo>
                <a:lnTo>
                  <a:pt x="866" y="232"/>
                </a:lnTo>
                <a:lnTo>
                  <a:pt x="842" y="238"/>
                </a:lnTo>
                <a:lnTo>
                  <a:pt x="820" y="242"/>
                </a:lnTo>
                <a:lnTo>
                  <a:pt x="800" y="242"/>
                </a:lnTo>
                <a:lnTo>
                  <a:pt x="782" y="242"/>
                </a:lnTo>
                <a:lnTo>
                  <a:pt x="758" y="238"/>
                </a:lnTo>
                <a:lnTo>
                  <a:pt x="734" y="232"/>
                </a:lnTo>
                <a:lnTo>
                  <a:pt x="710" y="224"/>
                </a:lnTo>
                <a:lnTo>
                  <a:pt x="690" y="212"/>
                </a:lnTo>
                <a:lnTo>
                  <a:pt x="680" y="206"/>
                </a:lnTo>
                <a:lnTo>
                  <a:pt x="672" y="198"/>
                </a:lnTo>
                <a:lnTo>
                  <a:pt x="666" y="190"/>
                </a:lnTo>
                <a:lnTo>
                  <a:pt x="660" y="180"/>
                </a:lnTo>
                <a:lnTo>
                  <a:pt x="658" y="170"/>
                </a:lnTo>
                <a:lnTo>
                  <a:pt x="656" y="158"/>
                </a:lnTo>
                <a:lnTo>
                  <a:pt x="658" y="146"/>
                </a:lnTo>
                <a:lnTo>
                  <a:pt x="660" y="138"/>
                </a:lnTo>
                <a:lnTo>
                  <a:pt x="664" y="130"/>
                </a:lnTo>
                <a:lnTo>
                  <a:pt x="670" y="122"/>
                </a:lnTo>
                <a:lnTo>
                  <a:pt x="682" y="112"/>
                </a:lnTo>
                <a:lnTo>
                  <a:pt x="696" y="104"/>
                </a:lnTo>
                <a:lnTo>
                  <a:pt x="712" y="96"/>
                </a:lnTo>
                <a:lnTo>
                  <a:pt x="724" y="84"/>
                </a:lnTo>
                <a:lnTo>
                  <a:pt x="730" y="78"/>
                </a:lnTo>
                <a:lnTo>
                  <a:pt x="732" y="70"/>
                </a:lnTo>
                <a:lnTo>
                  <a:pt x="736" y="60"/>
                </a:lnTo>
                <a:lnTo>
                  <a:pt x="736" y="48"/>
                </a:lnTo>
                <a:lnTo>
                  <a:pt x="734" y="40"/>
                </a:lnTo>
                <a:lnTo>
                  <a:pt x="728" y="32"/>
                </a:lnTo>
                <a:lnTo>
                  <a:pt x="720" y="24"/>
                </a:lnTo>
                <a:lnTo>
                  <a:pt x="710" y="18"/>
                </a:lnTo>
                <a:lnTo>
                  <a:pt x="688" y="8"/>
                </a:lnTo>
                <a:lnTo>
                  <a:pt x="666" y="0"/>
                </a:lnTo>
                <a:lnTo>
                  <a:pt x="402" y="0"/>
                </a:lnTo>
                <a:lnTo>
                  <a:pt x="248" y="268"/>
                </a:lnTo>
                <a:lnTo>
                  <a:pt x="242" y="290"/>
                </a:lnTo>
                <a:lnTo>
                  <a:pt x="240" y="314"/>
                </a:lnTo>
                <a:lnTo>
                  <a:pt x="240" y="326"/>
                </a:lnTo>
                <a:lnTo>
                  <a:pt x="242" y="336"/>
                </a:lnTo>
                <a:lnTo>
                  <a:pt x="248" y="344"/>
                </a:lnTo>
                <a:lnTo>
                  <a:pt x="254" y="350"/>
                </a:lnTo>
                <a:lnTo>
                  <a:pt x="264" y="356"/>
                </a:lnTo>
                <a:lnTo>
                  <a:pt x="274" y="358"/>
                </a:lnTo>
                <a:lnTo>
                  <a:pt x="284" y="358"/>
                </a:lnTo>
                <a:lnTo>
                  <a:pt x="292" y="358"/>
                </a:lnTo>
                <a:lnTo>
                  <a:pt x="308" y="352"/>
                </a:lnTo>
                <a:lnTo>
                  <a:pt x="322" y="344"/>
                </a:lnTo>
                <a:lnTo>
                  <a:pt x="336" y="336"/>
                </a:lnTo>
                <a:lnTo>
                  <a:pt x="352" y="330"/>
                </a:lnTo>
                <a:lnTo>
                  <a:pt x="360" y="328"/>
                </a:lnTo>
                <a:lnTo>
                  <a:pt x="370" y="328"/>
                </a:lnTo>
                <a:lnTo>
                  <a:pt x="378" y="332"/>
                </a:lnTo>
                <a:lnTo>
                  <a:pt x="390" y="336"/>
                </a:lnTo>
                <a:lnTo>
                  <a:pt x="398" y="342"/>
                </a:lnTo>
                <a:lnTo>
                  <a:pt x="406" y="350"/>
                </a:lnTo>
                <a:lnTo>
                  <a:pt x="412" y="358"/>
                </a:lnTo>
                <a:lnTo>
                  <a:pt x="416" y="368"/>
                </a:lnTo>
                <a:lnTo>
                  <a:pt x="418" y="380"/>
                </a:lnTo>
                <a:lnTo>
                  <a:pt x="420" y="392"/>
                </a:lnTo>
                <a:lnTo>
                  <a:pt x="418" y="416"/>
                </a:lnTo>
                <a:lnTo>
                  <a:pt x="414" y="440"/>
                </a:lnTo>
                <a:lnTo>
                  <a:pt x="408" y="464"/>
                </a:lnTo>
                <a:lnTo>
                  <a:pt x="400" y="486"/>
                </a:lnTo>
                <a:lnTo>
                  <a:pt x="390" y="502"/>
                </a:lnTo>
                <a:lnTo>
                  <a:pt x="380" y="518"/>
                </a:lnTo>
                <a:lnTo>
                  <a:pt x="366" y="536"/>
                </a:lnTo>
                <a:lnTo>
                  <a:pt x="348" y="554"/>
                </a:lnTo>
                <a:lnTo>
                  <a:pt x="330" y="570"/>
                </a:lnTo>
                <a:lnTo>
                  <a:pt x="308" y="584"/>
                </a:lnTo>
                <a:lnTo>
                  <a:pt x="298" y="588"/>
                </a:lnTo>
                <a:lnTo>
                  <a:pt x="288" y="592"/>
                </a:lnTo>
                <a:lnTo>
                  <a:pt x="276" y="592"/>
                </a:lnTo>
                <a:lnTo>
                  <a:pt x="266" y="592"/>
                </a:lnTo>
                <a:lnTo>
                  <a:pt x="256" y="590"/>
                </a:lnTo>
                <a:lnTo>
                  <a:pt x="246" y="586"/>
                </a:lnTo>
                <a:lnTo>
                  <a:pt x="236" y="578"/>
                </a:lnTo>
                <a:lnTo>
                  <a:pt x="230" y="572"/>
                </a:lnTo>
                <a:lnTo>
                  <a:pt x="224" y="564"/>
                </a:lnTo>
                <a:lnTo>
                  <a:pt x="222" y="556"/>
                </a:lnTo>
                <a:lnTo>
                  <a:pt x="218" y="540"/>
                </a:lnTo>
                <a:lnTo>
                  <a:pt x="218" y="522"/>
                </a:lnTo>
                <a:lnTo>
                  <a:pt x="218" y="506"/>
                </a:lnTo>
                <a:lnTo>
                  <a:pt x="216" y="490"/>
                </a:lnTo>
                <a:lnTo>
                  <a:pt x="212" y="482"/>
                </a:lnTo>
                <a:lnTo>
                  <a:pt x="206" y="474"/>
                </a:lnTo>
                <a:lnTo>
                  <a:pt x="200" y="468"/>
                </a:lnTo>
                <a:lnTo>
                  <a:pt x="190" y="460"/>
                </a:lnTo>
                <a:lnTo>
                  <a:pt x="182" y="458"/>
                </a:lnTo>
                <a:lnTo>
                  <a:pt x="172" y="458"/>
                </a:lnTo>
                <a:lnTo>
                  <a:pt x="162" y="462"/>
                </a:lnTo>
                <a:lnTo>
                  <a:pt x="152" y="466"/>
                </a:lnTo>
                <a:lnTo>
                  <a:pt x="132" y="480"/>
                </a:lnTo>
                <a:lnTo>
                  <a:pt x="116" y="496"/>
                </a:lnTo>
                <a:lnTo>
                  <a:pt x="4" y="688"/>
                </a:lnTo>
                <a:lnTo>
                  <a:pt x="2" y="688"/>
                </a:lnTo>
                <a:lnTo>
                  <a:pt x="0" y="694"/>
                </a:lnTo>
                <a:lnTo>
                  <a:pt x="400" y="1386"/>
                </a:lnTo>
                <a:lnTo>
                  <a:pt x="1200" y="1386"/>
                </a:lnTo>
                <a:lnTo>
                  <a:pt x="1600" y="694"/>
                </a:lnTo>
                <a:lnTo>
                  <a:pt x="1598" y="688"/>
                </a:lnTo>
                <a:lnTo>
                  <a:pt x="1458" y="448"/>
                </a:lnTo>
                <a:lnTo>
                  <a:pt x="1454" y="426"/>
                </a:lnTo>
                <a:lnTo>
                  <a:pt x="1452" y="402"/>
                </a:lnTo>
                <a:lnTo>
                  <a:pt x="1454" y="392"/>
                </a:lnTo>
                <a:lnTo>
                  <a:pt x="1456" y="382"/>
                </a:lnTo>
                <a:lnTo>
                  <a:pt x="1460" y="374"/>
                </a:lnTo>
                <a:lnTo>
                  <a:pt x="1466" y="368"/>
                </a:lnTo>
                <a:lnTo>
                  <a:pt x="1482" y="362"/>
                </a:lnTo>
                <a:lnTo>
                  <a:pt x="1496" y="360"/>
                </a:lnTo>
                <a:lnTo>
                  <a:pt x="1508" y="360"/>
                </a:lnTo>
                <a:lnTo>
                  <a:pt x="1518" y="364"/>
                </a:lnTo>
                <a:lnTo>
                  <a:pt x="1536" y="374"/>
                </a:lnTo>
                <a:lnTo>
                  <a:pt x="1556" y="384"/>
                </a:lnTo>
                <a:lnTo>
                  <a:pt x="1566" y="388"/>
                </a:lnTo>
                <a:lnTo>
                  <a:pt x="1576" y="390"/>
                </a:lnTo>
                <a:close/>
              </a:path>
            </a:pathLst>
          </a:custGeom>
          <a:solidFill>
            <a:srgbClr val="EF43A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2071688" y="4135438"/>
            <a:ext cx="1757362" cy="1760537"/>
          </a:xfrm>
          <a:custGeom>
            <a:avLst/>
            <a:gdLst>
              <a:gd name="T0" fmla="*/ 1476793 w 1616"/>
              <a:gd name="T1" fmla="*/ 1514628 h 1618"/>
              <a:gd name="T2" fmla="*/ 1518117 w 1616"/>
              <a:gd name="T3" fmla="*/ 1521156 h 1618"/>
              <a:gd name="T4" fmla="*/ 1537692 w 1616"/>
              <a:gd name="T5" fmla="*/ 1579913 h 1618"/>
              <a:gd name="T6" fmla="*/ 1557266 w 1616"/>
              <a:gd name="T7" fmla="*/ 1640847 h 1618"/>
              <a:gd name="T8" fmla="*/ 1600765 w 1616"/>
              <a:gd name="T9" fmla="*/ 1656080 h 1618"/>
              <a:gd name="T10" fmla="*/ 1679064 w 1616"/>
              <a:gd name="T11" fmla="*/ 1614732 h 1618"/>
              <a:gd name="T12" fmla="*/ 1735612 w 1616"/>
              <a:gd name="T13" fmla="*/ 1540742 h 1618"/>
              <a:gd name="T14" fmla="*/ 1755187 w 1616"/>
              <a:gd name="T15" fmla="*/ 1425404 h 1618"/>
              <a:gd name="T16" fmla="*/ 1724738 w 1616"/>
              <a:gd name="T17" fmla="*/ 1377528 h 1618"/>
              <a:gd name="T18" fmla="*/ 1683414 w 1616"/>
              <a:gd name="T19" fmla="*/ 1370999 h 1618"/>
              <a:gd name="T20" fmla="*/ 1609465 w 1616"/>
              <a:gd name="T21" fmla="*/ 1401466 h 1618"/>
              <a:gd name="T22" fmla="*/ 1570316 w 1616"/>
              <a:gd name="T23" fmla="*/ 1386232 h 1618"/>
              <a:gd name="T24" fmla="*/ 1570316 w 1616"/>
              <a:gd name="T25" fmla="*/ 1303537 h 1618"/>
              <a:gd name="T26" fmla="*/ 1589891 w 1616"/>
              <a:gd name="T27" fmla="*/ 755138 h 1618"/>
              <a:gd name="T28" fmla="*/ 1515942 w 1616"/>
              <a:gd name="T29" fmla="*/ 711614 h 1618"/>
              <a:gd name="T30" fmla="*/ 1483318 w 1616"/>
              <a:gd name="T31" fmla="*/ 737728 h 1618"/>
              <a:gd name="T32" fmla="*/ 1472443 w 1616"/>
              <a:gd name="T33" fmla="*/ 818247 h 1618"/>
              <a:gd name="T34" fmla="*/ 1446344 w 1616"/>
              <a:gd name="T35" fmla="*/ 850890 h 1618"/>
              <a:gd name="T36" fmla="*/ 1389795 w 1616"/>
              <a:gd name="T37" fmla="*/ 853066 h 1618"/>
              <a:gd name="T38" fmla="*/ 1300622 w 1616"/>
              <a:gd name="T39" fmla="*/ 779076 h 1618"/>
              <a:gd name="T40" fmla="*/ 1263648 w 1616"/>
              <a:gd name="T41" fmla="*/ 694204 h 1618"/>
              <a:gd name="T42" fmla="*/ 1265823 w 1616"/>
              <a:gd name="T43" fmla="*/ 604981 h 1618"/>
              <a:gd name="T44" fmla="*/ 1302797 w 1616"/>
              <a:gd name="T45" fmla="*/ 574514 h 1618"/>
              <a:gd name="T46" fmla="*/ 1363696 w 1616"/>
              <a:gd name="T47" fmla="*/ 587571 h 1618"/>
              <a:gd name="T48" fmla="*/ 1426769 w 1616"/>
              <a:gd name="T49" fmla="*/ 600628 h 1618"/>
              <a:gd name="T50" fmla="*/ 1452869 w 1616"/>
              <a:gd name="T51" fmla="*/ 567985 h 1618"/>
              <a:gd name="T52" fmla="*/ 1302797 w 1616"/>
              <a:gd name="T53" fmla="*/ 258967 h 1618"/>
              <a:gd name="T54" fmla="*/ 980904 w 1616"/>
              <a:gd name="T55" fmla="*/ 250262 h 1618"/>
              <a:gd name="T56" fmla="*/ 974379 w 1616"/>
              <a:gd name="T57" fmla="*/ 245909 h 1618"/>
              <a:gd name="T58" fmla="*/ 967854 w 1616"/>
              <a:gd name="T59" fmla="*/ 243733 h 1618"/>
              <a:gd name="T60" fmla="*/ 963504 w 1616"/>
              <a:gd name="T61" fmla="*/ 239381 h 1618"/>
              <a:gd name="T62" fmla="*/ 956979 w 1616"/>
              <a:gd name="T63" fmla="*/ 235028 h 1618"/>
              <a:gd name="T64" fmla="*/ 952629 w 1616"/>
              <a:gd name="T65" fmla="*/ 230676 h 1618"/>
              <a:gd name="T66" fmla="*/ 950454 w 1616"/>
              <a:gd name="T67" fmla="*/ 226324 h 1618"/>
              <a:gd name="T68" fmla="*/ 948279 w 1616"/>
              <a:gd name="T69" fmla="*/ 224147 h 1618"/>
              <a:gd name="T70" fmla="*/ 943930 w 1616"/>
              <a:gd name="T71" fmla="*/ 217619 h 1618"/>
              <a:gd name="T72" fmla="*/ 943930 w 1616"/>
              <a:gd name="T73" fmla="*/ 211090 h 1618"/>
              <a:gd name="T74" fmla="*/ 943930 w 1616"/>
              <a:gd name="T75" fmla="*/ 211090 h 1618"/>
              <a:gd name="T76" fmla="*/ 972204 w 1616"/>
              <a:gd name="T77" fmla="*/ 161038 h 1618"/>
              <a:gd name="T78" fmla="*/ 1026578 w 1616"/>
              <a:gd name="T79" fmla="*/ 115338 h 1618"/>
              <a:gd name="T80" fmla="*/ 1026578 w 1616"/>
              <a:gd name="T81" fmla="*/ 69638 h 1618"/>
              <a:gd name="T82" fmla="*/ 972204 w 1616"/>
              <a:gd name="T83" fmla="*/ 19586 h 1618"/>
              <a:gd name="T84" fmla="*/ 874331 w 1616"/>
              <a:gd name="T85" fmla="*/ 0 h 1618"/>
              <a:gd name="T86" fmla="*/ 754709 w 1616"/>
              <a:gd name="T87" fmla="*/ 32643 h 1618"/>
              <a:gd name="T88" fmla="*/ 719909 w 1616"/>
              <a:gd name="T89" fmla="*/ 80519 h 1618"/>
              <a:gd name="T90" fmla="*/ 726434 w 1616"/>
              <a:gd name="T91" fmla="*/ 124043 h 1618"/>
              <a:gd name="T92" fmla="*/ 791683 w 1616"/>
              <a:gd name="T93" fmla="*/ 171919 h 1618"/>
              <a:gd name="T94" fmla="*/ 804733 w 1616"/>
              <a:gd name="T95" fmla="*/ 211090 h 1618"/>
              <a:gd name="T96" fmla="*/ 804733 w 1616"/>
              <a:gd name="T97" fmla="*/ 211090 h 1618"/>
              <a:gd name="T98" fmla="*/ 804733 w 1616"/>
              <a:gd name="T99" fmla="*/ 219795 h 1618"/>
              <a:gd name="T100" fmla="*/ 802558 w 1616"/>
              <a:gd name="T101" fmla="*/ 224147 h 1618"/>
              <a:gd name="T102" fmla="*/ 798208 w 1616"/>
              <a:gd name="T103" fmla="*/ 228500 h 1618"/>
              <a:gd name="T104" fmla="*/ 796033 w 1616"/>
              <a:gd name="T105" fmla="*/ 230676 h 1618"/>
              <a:gd name="T106" fmla="*/ 789508 w 1616"/>
              <a:gd name="T107" fmla="*/ 237205 h 1618"/>
              <a:gd name="T108" fmla="*/ 785158 w 1616"/>
              <a:gd name="T109" fmla="*/ 239381 h 1618"/>
              <a:gd name="T110" fmla="*/ 778633 w 1616"/>
              <a:gd name="T111" fmla="*/ 243733 h 1618"/>
              <a:gd name="T112" fmla="*/ 774283 w 1616"/>
              <a:gd name="T113" fmla="*/ 245909 h 1618"/>
              <a:gd name="T114" fmla="*/ 767758 w 1616"/>
              <a:gd name="T115" fmla="*/ 250262 h 1618"/>
              <a:gd name="T116" fmla="*/ 0 w 1616"/>
              <a:gd name="T117" fmla="*/ 1007576 h 16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616" h="1618">
                <a:moveTo>
                  <a:pt x="1312" y="1426"/>
                </a:moveTo>
                <a:lnTo>
                  <a:pt x="1312" y="1426"/>
                </a:lnTo>
                <a:lnTo>
                  <a:pt x="1328" y="1410"/>
                </a:lnTo>
                <a:lnTo>
                  <a:pt x="1348" y="1396"/>
                </a:lnTo>
                <a:lnTo>
                  <a:pt x="1358" y="1392"/>
                </a:lnTo>
                <a:lnTo>
                  <a:pt x="1368" y="1388"/>
                </a:lnTo>
                <a:lnTo>
                  <a:pt x="1378" y="1388"/>
                </a:lnTo>
                <a:lnTo>
                  <a:pt x="1386" y="1390"/>
                </a:lnTo>
                <a:lnTo>
                  <a:pt x="1396" y="1398"/>
                </a:lnTo>
                <a:lnTo>
                  <a:pt x="1402" y="1404"/>
                </a:lnTo>
                <a:lnTo>
                  <a:pt x="1408" y="1412"/>
                </a:lnTo>
                <a:lnTo>
                  <a:pt x="1412" y="1420"/>
                </a:lnTo>
                <a:lnTo>
                  <a:pt x="1414" y="1436"/>
                </a:lnTo>
                <a:lnTo>
                  <a:pt x="1414" y="1452"/>
                </a:lnTo>
                <a:lnTo>
                  <a:pt x="1414" y="1470"/>
                </a:lnTo>
                <a:lnTo>
                  <a:pt x="1418" y="1486"/>
                </a:lnTo>
                <a:lnTo>
                  <a:pt x="1420" y="1494"/>
                </a:lnTo>
                <a:lnTo>
                  <a:pt x="1426" y="1502"/>
                </a:lnTo>
                <a:lnTo>
                  <a:pt x="1432" y="1508"/>
                </a:lnTo>
                <a:lnTo>
                  <a:pt x="1442" y="1516"/>
                </a:lnTo>
                <a:lnTo>
                  <a:pt x="1452" y="1520"/>
                </a:lnTo>
                <a:lnTo>
                  <a:pt x="1462" y="1522"/>
                </a:lnTo>
                <a:lnTo>
                  <a:pt x="1472" y="1522"/>
                </a:lnTo>
                <a:lnTo>
                  <a:pt x="1484" y="1522"/>
                </a:lnTo>
                <a:lnTo>
                  <a:pt x="1494" y="1518"/>
                </a:lnTo>
                <a:lnTo>
                  <a:pt x="1504" y="1514"/>
                </a:lnTo>
                <a:lnTo>
                  <a:pt x="1526" y="1500"/>
                </a:lnTo>
                <a:lnTo>
                  <a:pt x="1544" y="1484"/>
                </a:lnTo>
                <a:lnTo>
                  <a:pt x="1562" y="1466"/>
                </a:lnTo>
                <a:lnTo>
                  <a:pt x="1576" y="1448"/>
                </a:lnTo>
                <a:lnTo>
                  <a:pt x="1586" y="1432"/>
                </a:lnTo>
                <a:lnTo>
                  <a:pt x="1596" y="1416"/>
                </a:lnTo>
                <a:lnTo>
                  <a:pt x="1604" y="1394"/>
                </a:lnTo>
                <a:lnTo>
                  <a:pt x="1610" y="1370"/>
                </a:lnTo>
                <a:lnTo>
                  <a:pt x="1614" y="1346"/>
                </a:lnTo>
                <a:lnTo>
                  <a:pt x="1616" y="1322"/>
                </a:lnTo>
                <a:lnTo>
                  <a:pt x="1614" y="1310"/>
                </a:lnTo>
                <a:lnTo>
                  <a:pt x="1612" y="1298"/>
                </a:lnTo>
                <a:lnTo>
                  <a:pt x="1608" y="1288"/>
                </a:lnTo>
                <a:lnTo>
                  <a:pt x="1602" y="1280"/>
                </a:lnTo>
                <a:lnTo>
                  <a:pt x="1594" y="1272"/>
                </a:lnTo>
                <a:lnTo>
                  <a:pt x="1586" y="1266"/>
                </a:lnTo>
                <a:lnTo>
                  <a:pt x="1574" y="1262"/>
                </a:lnTo>
                <a:lnTo>
                  <a:pt x="1566" y="1258"/>
                </a:lnTo>
                <a:lnTo>
                  <a:pt x="1556" y="1258"/>
                </a:lnTo>
                <a:lnTo>
                  <a:pt x="1548" y="1260"/>
                </a:lnTo>
                <a:lnTo>
                  <a:pt x="1532" y="1266"/>
                </a:lnTo>
                <a:lnTo>
                  <a:pt x="1518" y="1274"/>
                </a:lnTo>
                <a:lnTo>
                  <a:pt x="1504" y="1282"/>
                </a:lnTo>
                <a:lnTo>
                  <a:pt x="1488" y="1288"/>
                </a:lnTo>
                <a:lnTo>
                  <a:pt x="1480" y="1288"/>
                </a:lnTo>
                <a:lnTo>
                  <a:pt x="1470" y="1288"/>
                </a:lnTo>
                <a:lnTo>
                  <a:pt x="1460" y="1286"/>
                </a:lnTo>
                <a:lnTo>
                  <a:pt x="1450" y="1280"/>
                </a:lnTo>
                <a:lnTo>
                  <a:pt x="1444" y="1274"/>
                </a:lnTo>
                <a:lnTo>
                  <a:pt x="1438" y="1266"/>
                </a:lnTo>
                <a:lnTo>
                  <a:pt x="1436" y="1256"/>
                </a:lnTo>
                <a:lnTo>
                  <a:pt x="1436" y="1244"/>
                </a:lnTo>
                <a:lnTo>
                  <a:pt x="1438" y="1220"/>
                </a:lnTo>
                <a:lnTo>
                  <a:pt x="1444" y="1198"/>
                </a:lnTo>
                <a:lnTo>
                  <a:pt x="1598" y="930"/>
                </a:lnTo>
                <a:lnTo>
                  <a:pt x="1600" y="926"/>
                </a:lnTo>
                <a:lnTo>
                  <a:pt x="1596" y="926"/>
                </a:lnTo>
                <a:lnTo>
                  <a:pt x="1462" y="694"/>
                </a:lnTo>
                <a:lnTo>
                  <a:pt x="1446" y="678"/>
                </a:lnTo>
                <a:lnTo>
                  <a:pt x="1426" y="664"/>
                </a:lnTo>
                <a:lnTo>
                  <a:pt x="1414" y="658"/>
                </a:lnTo>
                <a:lnTo>
                  <a:pt x="1404" y="656"/>
                </a:lnTo>
                <a:lnTo>
                  <a:pt x="1394" y="654"/>
                </a:lnTo>
                <a:lnTo>
                  <a:pt x="1386" y="658"/>
                </a:lnTo>
                <a:lnTo>
                  <a:pt x="1376" y="664"/>
                </a:lnTo>
                <a:lnTo>
                  <a:pt x="1368" y="672"/>
                </a:lnTo>
                <a:lnTo>
                  <a:pt x="1364" y="678"/>
                </a:lnTo>
                <a:lnTo>
                  <a:pt x="1360" y="686"/>
                </a:lnTo>
                <a:lnTo>
                  <a:pt x="1358" y="702"/>
                </a:lnTo>
                <a:lnTo>
                  <a:pt x="1358" y="720"/>
                </a:lnTo>
                <a:lnTo>
                  <a:pt x="1358" y="736"/>
                </a:lnTo>
                <a:lnTo>
                  <a:pt x="1354" y="752"/>
                </a:lnTo>
                <a:lnTo>
                  <a:pt x="1352" y="760"/>
                </a:lnTo>
                <a:lnTo>
                  <a:pt x="1346" y="768"/>
                </a:lnTo>
                <a:lnTo>
                  <a:pt x="1340" y="776"/>
                </a:lnTo>
                <a:lnTo>
                  <a:pt x="1330" y="782"/>
                </a:lnTo>
                <a:lnTo>
                  <a:pt x="1320" y="786"/>
                </a:lnTo>
                <a:lnTo>
                  <a:pt x="1310" y="790"/>
                </a:lnTo>
                <a:lnTo>
                  <a:pt x="1300" y="790"/>
                </a:lnTo>
                <a:lnTo>
                  <a:pt x="1288" y="788"/>
                </a:lnTo>
                <a:lnTo>
                  <a:pt x="1278" y="784"/>
                </a:lnTo>
                <a:lnTo>
                  <a:pt x="1268" y="780"/>
                </a:lnTo>
                <a:lnTo>
                  <a:pt x="1246" y="768"/>
                </a:lnTo>
                <a:lnTo>
                  <a:pt x="1228" y="752"/>
                </a:lnTo>
                <a:lnTo>
                  <a:pt x="1210" y="734"/>
                </a:lnTo>
                <a:lnTo>
                  <a:pt x="1196" y="716"/>
                </a:lnTo>
                <a:lnTo>
                  <a:pt x="1186" y="700"/>
                </a:lnTo>
                <a:lnTo>
                  <a:pt x="1176" y="682"/>
                </a:lnTo>
                <a:lnTo>
                  <a:pt x="1168" y="660"/>
                </a:lnTo>
                <a:lnTo>
                  <a:pt x="1162" y="638"/>
                </a:lnTo>
                <a:lnTo>
                  <a:pt x="1156" y="612"/>
                </a:lnTo>
                <a:lnTo>
                  <a:pt x="1156" y="588"/>
                </a:lnTo>
                <a:lnTo>
                  <a:pt x="1158" y="576"/>
                </a:lnTo>
                <a:lnTo>
                  <a:pt x="1160" y="566"/>
                </a:lnTo>
                <a:lnTo>
                  <a:pt x="1164" y="556"/>
                </a:lnTo>
                <a:lnTo>
                  <a:pt x="1170" y="546"/>
                </a:lnTo>
                <a:lnTo>
                  <a:pt x="1178" y="538"/>
                </a:lnTo>
                <a:lnTo>
                  <a:pt x="1186" y="532"/>
                </a:lnTo>
                <a:lnTo>
                  <a:pt x="1198" y="528"/>
                </a:lnTo>
                <a:lnTo>
                  <a:pt x="1206" y="526"/>
                </a:lnTo>
                <a:lnTo>
                  <a:pt x="1216" y="524"/>
                </a:lnTo>
                <a:lnTo>
                  <a:pt x="1224" y="526"/>
                </a:lnTo>
                <a:lnTo>
                  <a:pt x="1240" y="532"/>
                </a:lnTo>
                <a:lnTo>
                  <a:pt x="1254" y="540"/>
                </a:lnTo>
                <a:lnTo>
                  <a:pt x="1268" y="548"/>
                </a:lnTo>
                <a:lnTo>
                  <a:pt x="1284" y="554"/>
                </a:lnTo>
                <a:lnTo>
                  <a:pt x="1292" y="556"/>
                </a:lnTo>
                <a:lnTo>
                  <a:pt x="1302" y="554"/>
                </a:lnTo>
                <a:lnTo>
                  <a:pt x="1312" y="552"/>
                </a:lnTo>
                <a:lnTo>
                  <a:pt x="1322" y="546"/>
                </a:lnTo>
                <a:lnTo>
                  <a:pt x="1328" y="540"/>
                </a:lnTo>
                <a:lnTo>
                  <a:pt x="1334" y="532"/>
                </a:lnTo>
                <a:lnTo>
                  <a:pt x="1336" y="522"/>
                </a:lnTo>
                <a:lnTo>
                  <a:pt x="1336" y="510"/>
                </a:lnTo>
                <a:lnTo>
                  <a:pt x="1334" y="484"/>
                </a:lnTo>
                <a:lnTo>
                  <a:pt x="1328" y="462"/>
                </a:lnTo>
                <a:lnTo>
                  <a:pt x="1198" y="238"/>
                </a:lnTo>
                <a:lnTo>
                  <a:pt x="924" y="238"/>
                </a:lnTo>
                <a:lnTo>
                  <a:pt x="902" y="230"/>
                </a:lnTo>
                <a:lnTo>
                  <a:pt x="898" y="228"/>
                </a:lnTo>
                <a:lnTo>
                  <a:pt x="896" y="226"/>
                </a:lnTo>
                <a:lnTo>
                  <a:pt x="894" y="226"/>
                </a:lnTo>
                <a:lnTo>
                  <a:pt x="892" y="224"/>
                </a:lnTo>
                <a:lnTo>
                  <a:pt x="890" y="224"/>
                </a:lnTo>
                <a:lnTo>
                  <a:pt x="888" y="222"/>
                </a:lnTo>
                <a:lnTo>
                  <a:pt x="886" y="220"/>
                </a:lnTo>
                <a:lnTo>
                  <a:pt x="884" y="220"/>
                </a:lnTo>
                <a:lnTo>
                  <a:pt x="882" y="218"/>
                </a:lnTo>
                <a:lnTo>
                  <a:pt x="880" y="216"/>
                </a:lnTo>
                <a:lnTo>
                  <a:pt x="878" y="214"/>
                </a:lnTo>
                <a:lnTo>
                  <a:pt x="876" y="212"/>
                </a:lnTo>
                <a:lnTo>
                  <a:pt x="874" y="210"/>
                </a:lnTo>
                <a:lnTo>
                  <a:pt x="874" y="208"/>
                </a:lnTo>
                <a:lnTo>
                  <a:pt x="872" y="206"/>
                </a:lnTo>
                <a:lnTo>
                  <a:pt x="870" y="204"/>
                </a:lnTo>
                <a:lnTo>
                  <a:pt x="870" y="202"/>
                </a:lnTo>
                <a:lnTo>
                  <a:pt x="868" y="200"/>
                </a:lnTo>
                <a:lnTo>
                  <a:pt x="868" y="198"/>
                </a:lnTo>
                <a:lnTo>
                  <a:pt x="868" y="194"/>
                </a:lnTo>
                <a:lnTo>
                  <a:pt x="870" y="182"/>
                </a:lnTo>
                <a:lnTo>
                  <a:pt x="872" y="172"/>
                </a:lnTo>
                <a:lnTo>
                  <a:pt x="876" y="164"/>
                </a:lnTo>
                <a:lnTo>
                  <a:pt x="880" y="158"/>
                </a:lnTo>
                <a:lnTo>
                  <a:pt x="894" y="148"/>
                </a:lnTo>
                <a:lnTo>
                  <a:pt x="908" y="138"/>
                </a:lnTo>
                <a:lnTo>
                  <a:pt x="922" y="130"/>
                </a:lnTo>
                <a:lnTo>
                  <a:pt x="936" y="120"/>
                </a:lnTo>
                <a:lnTo>
                  <a:pt x="940" y="114"/>
                </a:lnTo>
                <a:lnTo>
                  <a:pt x="944" y="106"/>
                </a:lnTo>
                <a:lnTo>
                  <a:pt x="948" y="96"/>
                </a:lnTo>
                <a:lnTo>
                  <a:pt x="948" y="84"/>
                </a:lnTo>
                <a:lnTo>
                  <a:pt x="948" y="74"/>
                </a:lnTo>
                <a:lnTo>
                  <a:pt x="944" y="64"/>
                </a:lnTo>
                <a:lnTo>
                  <a:pt x="940" y="54"/>
                </a:lnTo>
                <a:lnTo>
                  <a:pt x="932" y="46"/>
                </a:lnTo>
                <a:lnTo>
                  <a:pt x="924" y="38"/>
                </a:lnTo>
                <a:lnTo>
                  <a:pt x="916" y="30"/>
                </a:lnTo>
                <a:lnTo>
                  <a:pt x="894" y="18"/>
                </a:lnTo>
                <a:lnTo>
                  <a:pt x="870" y="10"/>
                </a:lnTo>
                <a:lnTo>
                  <a:pt x="846" y="4"/>
                </a:lnTo>
                <a:lnTo>
                  <a:pt x="824" y="2"/>
                </a:lnTo>
                <a:lnTo>
                  <a:pt x="804" y="0"/>
                </a:lnTo>
                <a:lnTo>
                  <a:pt x="786" y="2"/>
                </a:lnTo>
                <a:lnTo>
                  <a:pt x="762" y="4"/>
                </a:lnTo>
                <a:lnTo>
                  <a:pt x="738" y="10"/>
                </a:lnTo>
                <a:lnTo>
                  <a:pt x="714" y="18"/>
                </a:lnTo>
                <a:lnTo>
                  <a:pt x="694" y="30"/>
                </a:lnTo>
                <a:lnTo>
                  <a:pt x="684" y="38"/>
                </a:lnTo>
                <a:lnTo>
                  <a:pt x="676" y="46"/>
                </a:lnTo>
                <a:lnTo>
                  <a:pt x="670" y="54"/>
                </a:lnTo>
                <a:lnTo>
                  <a:pt x="664" y="64"/>
                </a:lnTo>
                <a:lnTo>
                  <a:pt x="662" y="74"/>
                </a:lnTo>
                <a:lnTo>
                  <a:pt x="660" y="84"/>
                </a:lnTo>
                <a:lnTo>
                  <a:pt x="662" y="96"/>
                </a:lnTo>
                <a:lnTo>
                  <a:pt x="664" y="106"/>
                </a:lnTo>
                <a:lnTo>
                  <a:pt x="668" y="114"/>
                </a:lnTo>
                <a:lnTo>
                  <a:pt x="674" y="120"/>
                </a:lnTo>
                <a:lnTo>
                  <a:pt x="686" y="130"/>
                </a:lnTo>
                <a:lnTo>
                  <a:pt x="700" y="138"/>
                </a:lnTo>
                <a:lnTo>
                  <a:pt x="716" y="148"/>
                </a:lnTo>
                <a:lnTo>
                  <a:pt x="728" y="158"/>
                </a:lnTo>
                <a:lnTo>
                  <a:pt x="734" y="164"/>
                </a:lnTo>
                <a:lnTo>
                  <a:pt x="736" y="172"/>
                </a:lnTo>
                <a:lnTo>
                  <a:pt x="740" y="182"/>
                </a:lnTo>
                <a:lnTo>
                  <a:pt x="740" y="194"/>
                </a:lnTo>
                <a:lnTo>
                  <a:pt x="740" y="198"/>
                </a:lnTo>
                <a:lnTo>
                  <a:pt x="740" y="200"/>
                </a:lnTo>
                <a:lnTo>
                  <a:pt x="740" y="202"/>
                </a:lnTo>
                <a:lnTo>
                  <a:pt x="738" y="204"/>
                </a:lnTo>
                <a:lnTo>
                  <a:pt x="738" y="206"/>
                </a:lnTo>
                <a:lnTo>
                  <a:pt x="736" y="206"/>
                </a:lnTo>
                <a:lnTo>
                  <a:pt x="736" y="208"/>
                </a:lnTo>
                <a:lnTo>
                  <a:pt x="734" y="210"/>
                </a:lnTo>
                <a:lnTo>
                  <a:pt x="734" y="212"/>
                </a:lnTo>
                <a:lnTo>
                  <a:pt x="732" y="212"/>
                </a:lnTo>
                <a:lnTo>
                  <a:pt x="730" y="214"/>
                </a:lnTo>
                <a:lnTo>
                  <a:pt x="730" y="216"/>
                </a:lnTo>
                <a:lnTo>
                  <a:pt x="726" y="218"/>
                </a:lnTo>
                <a:lnTo>
                  <a:pt x="724" y="220"/>
                </a:lnTo>
                <a:lnTo>
                  <a:pt x="722" y="220"/>
                </a:lnTo>
                <a:lnTo>
                  <a:pt x="720" y="222"/>
                </a:lnTo>
                <a:lnTo>
                  <a:pt x="718" y="224"/>
                </a:lnTo>
                <a:lnTo>
                  <a:pt x="716" y="224"/>
                </a:lnTo>
                <a:lnTo>
                  <a:pt x="714" y="226"/>
                </a:lnTo>
                <a:lnTo>
                  <a:pt x="712" y="226"/>
                </a:lnTo>
                <a:lnTo>
                  <a:pt x="710" y="228"/>
                </a:lnTo>
                <a:lnTo>
                  <a:pt x="708" y="230"/>
                </a:lnTo>
                <a:lnTo>
                  <a:pt x="706" y="230"/>
                </a:lnTo>
                <a:lnTo>
                  <a:pt x="684" y="238"/>
                </a:lnTo>
                <a:lnTo>
                  <a:pt x="400" y="238"/>
                </a:lnTo>
                <a:lnTo>
                  <a:pt x="398" y="236"/>
                </a:lnTo>
                <a:lnTo>
                  <a:pt x="0" y="926"/>
                </a:lnTo>
                <a:lnTo>
                  <a:pt x="400" y="1618"/>
                </a:lnTo>
                <a:lnTo>
                  <a:pt x="1198" y="1618"/>
                </a:lnTo>
                <a:lnTo>
                  <a:pt x="1200" y="1618"/>
                </a:lnTo>
                <a:lnTo>
                  <a:pt x="1312" y="1426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2071688" y="2347913"/>
            <a:ext cx="1754187" cy="1508125"/>
          </a:xfrm>
          <a:custGeom>
            <a:avLst/>
            <a:gdLst>
              <a:gd name="T0" fmla="*/ 755215 w 1612"/>
              <a:gd name="T1" fmla="*/ 1503773 h 1386"/>
              <a:gd name="T2" fmla="*/ 772626 w 1612"/>
              <a:gd name="T3" fmla="*/ 1497244 h 1386"/>
              <a:gd name="T4" fmla="*/ 776979 w 1612"/>
              <a:gd name="T5" fmla="*/ 1495068 h 1386"/>
              <a:gd name="T6" fmla="*/ 783508 w 1612"/>
              <a:gd name="T7" fmla="*/ 1490715 h 1386"/>
              <a:gd name="T8" fmla="*/ 787861 w 1612"/>
              <a:gd name="T9" fmla="*/ 1488539 h 1386"/>
              <a:gd name="T10" fmla="*/ 794390 w 1612"/>
              <a:gd name="T11" fmla="*/ 1482010 h 1386"/>
              <a:gd name="T12" fmla="*/ 798743 w 1612"/>
              <a:gd name="T13" fmla="*/ 1479834 h 1386"/>
              <a:gd name="T14" fmla="*/ 800919 w 1612"/>
              <a:gd name="T15" fmla="*/ 1473305 h 1386"/>
              <a:gd name="T16" fmla="*/ 803096 w 1612"/>
              <a:gd name="T17" fmla="*/ 1471129 h 1386"/>
              <a:gd name="T18" fmla="*/ 805272 w 1612"/>
              <a:gd name="T19" fmla="*/ 1464600 h 1386"/>
              <a:gd name="T20" fmla="*/ 805272 w 1612"/>
              <a:gd name="T21" fmla="*/ 1460248 h 1386"/>
              <a:gd name="T22" fmla="*/ 779155 w 1612"/>
              <a:gd name="T23" fmla="*/ 1410195 h 1386"/>
              <a:gd name="T24" fmla="*/ 722568 w 1612"/>
              <a:gd name="T25" fmla="*/ 1364494 h 1386"/>
              <a:gd name="T26" fmla="*/ 718216 w 1612"/>
              <a:gd name="T27" fmla="*/ 1340556 h 1386"/>
              <a:gd name="T28" fmla="*/ 735627 w 1612"/>
              <a:gd name="T29" fmla="*/ 1299207 h 1386"/>
              <a:gd name="T30" fmla="*/ 829212 w 1612"/>
              <a:gd name="T31" fmla="*/ 1253506 h 1386"/>
              <a:gd name="T32" fmla="*/ 920622 w 1612"/>
              <a:gd name="T33" fmla="*/ 1253506 h 1386"/>
              <a:gd name="T34" fmla="*/ 1014207 w 1612"/>
              <a:gd name="T35" fmla="*/ 1299207 h 1386"/>
              <a:gd name="T36" fmla="*/ 1031619 w 1612"/>
              <a:gd name="T37" fmla="*/ 1340556 h 1386"/>
              <a:gd name="T38" fmla="*/ 1027266 w 1612"/>
              <a:gd name="T39" fmla="*/ 1364494 h 1386"/>
              <a:gd name="T40" fmla="*/ 972856 w 1612"/>
              <a:gd name="T41" fmla="*/ 1410195 h 1386"/>
              <a:gd name="T42" fmla="*/ 944562 w 1612"/>
              <a:gd name="T43" fmla="*/ 1460248 h 1386"/>
              <a:gd name="T44" fmla="*/ 944562 w 1612"/>
              <a:gd name="T45" fmla="*/ 1464600 h 1386"/>
              <a:gd name="T46" fmla="*/ 946739 w 1612"/>
              <a:gd name="T47" fmla="*/ 1471129 h 1386"/>
              <a:gd name="T48" fmla="*/ 948915 w 1612"/>
              <a:gd name="T49" fmla="*/ 1473305 h 1386"/>
              <a:gd name="T50" fmla="*/ 953268 w 1612"/>
              <a:gd name="T51" fmla="*/ 1479834 h 1386"/>
              <a:gd name="T52" fmla="*/ 955444 w 1612"/>
              <a:gd name="T53" fmla="*/ 1482010 h 1386"/>
              <a:gd name="T54" fmla="*/ 961974 w 1612"/>
              <a:gd name="T55" fmla="*/ 1488539 h 1386"/>
              <a:gd name="T56" fmla="*/ 966326 w 1612"/>
              <a:gd name="T57" fmla="*/ 1490715 h 1386"/>
              <a:gd name="T58" fmla="*/ 972856 w 1612"/>
              <a:gd name="T59" fmla="*/ 1495068 h 1386"/>
              <a:gd name="T60" fmla="*/ 977208 w 1612"/>
              <a:gd name="T61" fmla="*/ 1497244 h 1386"/>
              <a:gd name="T62" fmla="*/ 994620 w 1612"/>
              <a:gd name="T63" fmla="*/ 1503773 h 1386"/>
              <a:gd name="T64" fmla="*/ 1438607 w 1612"/>
              <a:gd name="T65" fmla="*/ 1275269 h 1386"/>
              <a:gd name="T66" fmla="*/ 1442960 w 1612"/>
              <a:gd name="T67" fmla="*/ 1201277 h 1386"/>
              <a:gd name="T68" fmla="*/ 1408138 w 1612"/>
              <a:gd name="T69" fmla="*/ 1175162 h 1386"/>
              <a:gd name="T70" fmla="*/ 1340669 w 1612"/>
              <a:gd name="T71" fmla="*/ 1201277 h 1386"/>
              <a:gd name="T72" fmla="*/ 1284082 w 1612"/>
              <a:gd name="T73" fmla="*/ 1199101 h 1386"/>
              <a:gd name="T74" fmla="*/ 1255789 w 1612"/>
              <a:gd name="T75" fmla="*/ 1164281 h 1386"/>
              <a:gd name="T76" fmla="*/ 1264495 w 1612"/>
              <a:gd name="T77" fmla="*/ 1059822 h 1386"/>
              <a:gd name="T78" fmla="*/ 1310199 w 1612"/>
              <a:gd name="T79" fmla="*/ 981478 h 1386"/>
              <a:gd name="T80" fmla="*/ 1395079 w 1612"/>
              <a:gd name="T81" fmla="*/ 922720 h 1386"/>
              <a:gd name="T82" fmla="*/ 1440784 w 1612"/>
              <a:gd name="T83" fmla="*/ 929249 h 1386"/>
              <a:gd name="T84" fmla="*/ 1469077 w 1612"/>
              <a:gd name="T85" fmla="*/ 979302 h 1386"/>
              <a:gd name="T86" fmla="*/ 1482136 w 1612"/>
              <a:gd name="T87" fmla="*/ 1048941 h 1386"/>
              <a:gd name="T88" fmla="*/ 1521311 w 1612"/>
              <a:gd name="T89" fmla="*/ 1066351 h 1386"/>
              <a:gd name="T90" fmla="*/ 1738952 w 1612"/>
              <a:gd name="T91" fmla="*/ 757327 h 1386"/>
              <a:gd name="T92" fmla="*/ 1558310 w 1612"/>
              <a:gd name="T93" fmla="*/ 415659 h 1386"/>
              <a:gd name="T94" fmla="*/ 1573545 w 1612"/>
              <a:gd name="T95" fmla="*/ 372135 h 1386"/>
              <a:gd name="T96" fmla="*/ 1632308 w 1612"/>
              <a:gd name="T97" fmla="*/ 369959 h 1386"/>
              <a:gd name="T98" fmla="*/ 1699777 w 1612"/>
              <a:gd name="T99" fmla="*/ 396073 h 1386"/>
              <a:gd name="T100" fmla="*/ 1736776 w 1612"/>
              <a:gd name="T101" fmla="*/ 376487 h 1386"/>
              <a:gd name="T102" fmla="*/ 1754187 w 1612"/>
              <a:gd name="T103" fmla="*/ 322082 h 1386"/>
              <a:gd name="T104" fmla="*/ 1721541 w 1612"/>
              <a:gd name="T105" fmla="*/ 215446 h 1386"/>
              <a:gd name="T106" fmla="*/ 1632308 w 1612"/>
              <a:gd name="T107" fmla="*/ 126221 h 1386"/>
              <a:gd name="T108" fmla="*/ 1575721 w 1612"/>
              <a:gd name="T109" fmla="*/ 119692 h 1386"/>
              <a:gd name="T110" fmla="*/ 1540899 w 1612"/>
              <a:gd name="T111" fmla="*/ 150160 h 1386"/>
              <a:gd name="T112" fmla="*/ 1536546 w 1612"/>
              <a:gd name="T113" fmla="*/ 198037 h 1386"/>
              <a:gd name="T114" fmla="*/ 1514782 w 1612"/>
              <a:gd name="T115" fmla="*/ 254619 h 1386"/>
              <a:gd name="T116" fmla="*/ 1479959 w 1612"/>
              <a:gd name="T117" fmla="*/ 261147 h 1386"/>
              <a:gd name="T118" fmla="*/ 435282 w 1612"/>
              <a:gd name="T119" fmla="*/ 0 h 13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386">
                <a:moveTo>
                  <a:pt x="674" y="1382"/>
                </a:moveTo>
                <a:lnTo>
                  <a:pt x="674" y="1382"/>
                </a:lnTo>
                <a:lnTo>
                  <a:pt x="670" y="1382"/>
                </a:lnTo>
                <a:lnTo>
                  <a:pt x="694" y="1382"/>
                </a:lnTo>
                <a:lnTo>
                  <a:pt x="706" y="1378"/>
                </a:lnTo>
                <a:lnTo>
                  <a:pt x="708" y="1378"/>
                </a:lnTo>
                <a:lnTo>
                  <a:pt x="710" y="1376"/>
                </a:lnTo>
                <a:lnTo>
                  <a:pt x="712" y="1374"/>
                </a:lnTo>
                <a:lnTo>
                  <a:pt x="714" y="1374"/>
                </a:lnTo>
                <a:lnTo>
                  <a:pt x="716" y="1372"/>
                </a:lnTo>
                <a:lnTo>
                  <a:pt x="718" y="1372"/>
                </a:lnTo>
                <a:lnTo>
                  <a:pt x="720" y="1370"/>
                </a:lnTo>
                <a:lnTo>
                  <a:pt x="722" y="1368"/>
                </a:lnTo>
                <a:lnTo>
                  <a:pt x="724" y="1368"/>
                </a:lnTo>
                <a:lnTo>
                  <a:pt x="726" y="1366"/>
                </a:lnTo>
                <a:lnTo>
                  <a:pt x="730" y="1364"/>
                </a:lnTo>
                <a:lnTo>
                  <a:pt x="730" y="1362"/>
                </a:lnTo>
                <a:lnTo>
                  <a:pt x="732" y="1360"/>
                </a:lnTo>
                <a:lnTo>
                  <a:pt x="734" y="1360"/>
                </a:lnTo>
                <a:lnTo>
                  <a:pt x="734" y="1358"/>
                </a:lnTo>
                <a:lnTo>
                  <a:pt x="736" y="1356"/>
                </a:lnTo>
                <a:lnTo>
                  <a:pt x="736" y="1354"/>
                </a:lnTo>
                <a:lnTo>
                  <a:pt x="738" y="1354"/>
                </a:lnTo>
                <a:lnTo>
                  <a:pt x="738" y="1352"/>
                </a:lnTo>
                <a:lnTo>
                  <a:pt x="740" y="1350"/>
                </a:lnTo>
                <a:lnTo>
                  <a:pt x="740" y="1348"/>
                </a:lnTo>
                <a:lnTo>
                  <a:pt x="740" y="1346"/>
                </a:lnTo>
                <a:lnTo>
                  <a:pt x="740" y="1342"/>
                </a:lnTo>
                <a:lnTo>
                  <a:pt x="740" y="1330"/>
                </a:lnTo>
                <a:lnTo>
                  <a:pt x="736" y="1320"/>
                </a:lnTo>
                <a:lnTo>
                  <a:pt x="734" y="1312"/>
                </a:lnTo>
                <a:lnTo>
                  <a:pt x="728" y="1306"/>
                </a:lnTo>
                <a:lnTo>
                  <a:pt x="716" y="1296"/>
                </a:lnTo>
                <a:lnTo>
                  <a:pt x="700" y="1286"/>
                </a:lnTo>
                <a:lnTo>
                  <a:pt x="686" y="1278"/>
                </a:lnTo>
                <a:lnTo>
                  <a:pt x="674" y="1268"/>
                </a:lnTo>
                <a:lnTo>
                  <a:pt x="668" y="1262"/>
                </a:lnTo>
                <a:lnTo>
                  <a:pt x="664" y="1254"/>
                </a:lnTo>
                <a:lnTo>
                  <a:pt x="662" y="1244"/>
                </a:lnTo>
                <a:lnTo>
                  <a:pt x="660" y="1232"/>
                </a:lnTo>
                <a:lnTo>
                  <a:pt x="662" y="1222"/>
                </a:lnTo>
                <a:lnTo>
                  <a:pt x="664" y="1212"/>
                </a:lnTo>
                <a:lnTo>
                  <a:pt x="670" y="1202"/>
                </a:lnTo>
                <a:lnTo>
                  <a:pt x="676" y="1194"/>
                </a:lnTo>
                <a:lnTo>
                  <a:pt x="684" y="1186"/>
                </a:lnTo>
                <a:lnTo>
                  <a:pt x="694" y="1178"/>
                </a:lnTo>
                <a:lnTo>
                  <a:pt x="714" y="1166"/>
                </a:lnTo>
                <a:lnTo>
                  <a:pt x="738" y="1158"/>
                </a:lnTo>
                <a:lnTo>
                  <a:pt x="762" y="1152"/>
                </a:lnTo>
                <a:lnTo>
                  <a:pt x="786" y="1150"/>
                </a:lnTo>
                <a:lnTo>
                  <a:pt x="804" y="1148"/>
                </a:lnTo>
                <a:lnTo>
                  <a:pt x="824" y="1150"/>
                </a:lnTo>
                <a:lnTo>
                  <a:pt x="846" y="1152"/>
                </a:lnTo>
                <a:lnTo>
                  <a:pt x="870" y="1158"/>
                </a:lnTo>
                <a:lnTo>
                  <a:pt x="894" y="1166"/>
                </a:lnTo>
                <a:lnTo>
                  <a:pt x="916" y="1178"/>
                </a:lnTo>
                <a:lnTo>
                  <a:pt x="924" y="1186"/>
                </a:lnTo>
                <a:lnTo>
                  <a:pt x="932" y="1194"/>
                </a:lnTo>
                <a:lnTo>
                  <a:pt x="940" y="1202"/>
                </a:lnTo>
                <a:lnTo>
                  <a:pt x="944" y="1212"/>
                </a:lnTo>
                <a:lnTo>
                  <a:pt x="948" y="1222"/>
                </a:lnTo>
                <a:lnTo>
                  <a:pt x="948" y="1232"/>
                </a:lnTo>
                <a:lnTo>
                  <a:pt x="948" y="1244"/>
                </a:lnTo>
                <a:lnTo>
                  <a:pt x="944" y="1254"/>
                </a:lnTo>
                <a:lnTo>
                  <a:pt x="940" y="1262"/>
                </a:lnTo>
                <a:lnTo>
                  <a:pt x="936" y="1268"/>
                </a:lnTo>
                <a:lnTo>
                  <a:pt x="922" y="1278"/>
                </a:lnTo>
                <a:lnTo>
                  <a:pt x="908" y="1286"/>
                </a:lnTo>
                <a:lnTo>
                  <a:pt x="894" y="1296"/>
                </a:lnTo>
                <a:lnTo>
                  <a:pt x="880" y="1306"/>
                </a:lnTo>
                <a:lnTo>
                  <a:pt x="876" y="1312"/>
                </a:lnTo>
                <a:lnTo>
                  <a:pt x="872" y="1320"/>
                </a:lnTo>
                <a:lnTo>
                  <a:pt x="870" y="1330"/>
                </a:lnTo>
                <a:lnTo>
                  <a:pt x="868" y="1342"/>
                </a:lnTo>
                <a:lnTo>
                  <a:pt x="868" y="1346"/>
                </a:lnTo>
                <a:lnTo>
                  <a:pt x="868" y="1348"/>
                </a:lnTo>
                <a:lnTo>
                  <a:pt x="870" y="1350"/>
                </a:lnTo>
                <a:lnTo>
                  <a:pt x="870" y="1352"/>
                </a:lnTo>
                <a:lnTo>
                  <a:pt x="872" y="1354"/>
                </a:lnTo>
                <a:lnTo>
                  <a:pt x="874" y="1356"/>
                </a:lnTo>
                <a:lnTo>
                  <a:pt x="874" y="1358"/>
                </a:lnTo>
                <a:lnTo>
                  <a:pt x="876" y="1360"/>
                </a:lnTo>
                <a:lnTo>
                  <a:pt x="878" y="1362"/>
                </a:lnTo>
                <a:lnTo>
                  <a:pt x="880" y="1364"/>
                </a:lnTo>
                <a:lnTo>
                  <a:pt x="882" y="1366"/>
                </a:lnTo>
                <a:lnTo>
                  <a:pt x="884" y="1368"/>
                </a:lnTo>
                <a:lnTo>
                  <a:pt x="886" y="1368"/>
                </a:lnTo>
                <a:lnTo>
                  <a:pt x="888" y="1370"/>
                </a:lnTo>
                <a:lnTo>
                  <a:pt x="890" y="1372"/>
                </a:lnTo>
                <a:lnTo>
                  <a:pt x="892" y="1372"/>
                </a:lnTo>
                <a:lnTo>
                  <a:pt x="894" y="1374"/>
                </a:lnTo>
                <a:lnTo>
                  <a:pt x="896" y="1374"/>
                </a:lnTo>
                <a:lnTo>
                  <a:pt x="898" y="1376"/>
                </a:lnTo>
                <a:lnTo>
                  <a:pt x="902" y="1378"/>
                </a:lnTo>
                <a:lnTo>
                  <a:pt x="914" y="1382"/>
                </a:lnTo>
                <a:lnTo>
                  <a:pt x="940" y="1382"/>
                </a:lnTo>
                <a:lnTo>
                  <a:pt x="934" y="1382"/>
                </a:lnTo>
                <a:lnTo>
                  <a:pt x="1198" y="1386"/>
                </a:lnTo>
                <a:lnTo>
                  <a:pt x="1322" y="1172"/>
                </a:lnTo>
                <a:lnTo>
                  <a:pt x="1326" y="1150"/>
                </a:lnTo>
                <a:lnTo>
                  <a:pt x="1330" y="1126"/>
                </a:lnTo>
                <a:lnTo>
                  <a:pt x="1328" y="1114"/>
                </a:lnTo>
                <a:lnTo>
                  <a:pt x="1326" y="1104"/>
                </a:lnTo>
                <a:lnTo>
                  <a:pt x="1322" y="1094"/>
                </a:lnTo>
                <a:lnTo>
                  <a:pt x="1316" y="1088"/>
                </a:lnTo>
                <a:lnTo>
                  <a:pt x="1304" y="1084"/>
                </a:lnTo>
                <a:lnTo>
                  <a:pt x="1294" y="1080"/>
                </a:lnTo>
                <a:lnTo>
                  <a:pt x="1286" y="1080"/>
                </a:lnTo>
                <a:lnTo>
                  <a:pt x="1278" y="1082"/>
                </a:lnTo>
                <a:lnTo>
                  <a:pt x="1262" y="1086"/>
                </a:lnTo>
                <a:lnTo>
                  <a:pt x="1248" y="1096"/>
                </a:lnTo>
                <a:lnTo>
                  <a:pt x="1232" y="1104"/>
                </a:lnTo>
                <a:lnTo>
                  <a:pt x="1218" y="1110"/>
                </a:lnTo>
                <a:lnTo>
                  <a:pt x="1208" y="1110"/>
                </a:lnTo>
                <a:lnTo>
                  <a:pt x="1200" y="1110"/>
                </a:lnTo>
                <a:lnTo>
                  <a:pt x="1190" y="1108"/>
                </a:lnTo>
                <a:lnTo>
                  <a:pt x="1180" y="1102"/>
                </a:lnTo>
                <a:lnTo>
                  <a:pt x="1170" y="1096"/>
                </a:lnTo>
                <a:lnTo>
                  <a:pt x="1164" y="1088"/>
                </a:lnTo>
                <a:lnTo>
                  <a:pt x="1158" y="1080"/>
                </a:lnTo>
                <a:lnTo>
                  <a:pt x="1154" y="1070"/>
                </a:lnTo>
                <a:lnTo>
                  <a:pt x="1152" y="1060"/>
                </a:lnTo>
                <a:lnTo>
                  <a:pt x="1150" y="1048"/>
                </a:lnTo>
                <a:lnTo>
                  <a:pt x="1150" y="1024"/>
                </a:lnTo>
                <a:lnTo>
                  <a:pt x="1154" y="998"/>
                </a:lnTo>
                <a:lnTo>
                  <a:pt x="1162" y="974"/>
                </a:lnTo>
                <a:lnTo>
                  <a:pt x="1170" y="954"/>
                </a:lnTo>
                <a:lnTo>
                  <a:pt x="1180" y="936"/>
                </a:lnTo>
                <a:lnTo>
                  <a:pt x="1190" y="920"/>
                </a:lnTo>
                <a:lnTo>
                  <a:pt x="1204" y="902"/>
                </a:lnTo>
                <a:lnTo>
                  <a:pt x="1220" y="884"/>
                </a:lnTo>
                <a:lnTo>
                  <a:pt x="1240" y="868"/>
                </a:lnTo>
                <a:lnTo>
                  <a:pt x="1260" y="856"/>
                </a:lnTo>
                <a:lnTo>
                  <a:pt x="1272" y="850"/>
                </a:lnTo>
                <a:lnTo>
                  <a:pt x="1282" y="848"/>
                </a:lnTo>
                <a:lnTo>
                  <a:pt x="1292" y="846"/>
                </a:lnTo>
                <a:lnTo>
                  <a:pt x="1304" y="846"/>
                </a:lnTo>
                <a:lnTo>
                  <a:pt x="1314" y="848"/>
                </a:lnTo>
                <a:lnTo>
                  <a:pt x="1324" y="854"/>
                </a:lnTo>
                <a:lnTo>
                  <a:pt x="1334" y="860"/>
                </a:lnTo>
                <a:lnTo>
                  <a:pt x="1340" y="868"/>
                </a:lnTo>
                <a:lnTo>
                  <a:pt x="1346" y="874"/>
                </a:lnTo>
                <a:lnTo>
                  <a:pt x="1348" y="882"/>
                </a:lnTo>
                <a:lnTo>
                  <a:pt x="1350" y="900"/>
                </a:lnTo>
                <a:lnTo>
                  <a:pt x="1350" y="916"/>
                </a:lnTo>
                <a:lnTo>
                  <a:pt x="1350" y="932"/>
                </a:lnTo>
                <a:lnTo>
                  <a:pt x="1354" y="948"/>
                </a:lnTo>
                <a:lnTo>
                  <a:pt x="1358" y="956"/>
                </a:lnTo>
                <a:lnTo>
                  <a:pt x="1362" y="964"/>
                </a:lnTo>
                <a:lnTo>
                  <a:pt x="1370" y="972"/>
                </a:lnTo>
                <a:lnTo>
                  <a:pt x="1380" y="978"/>
                </a:lnTo>
                <a:lnTo>
                  <a:pt x="1388" y="980"/>
                </a:lnTo>
                <a:lnTo>
                  <a:pt x="1398" y="980"/>
                </a:lnTo>
                <a:lnTo>
                  <a:pt x="1408" y="976"/>
                </a:lnTo>
                <a:lnTo>
                  <a:pt x="1418" y="972"/>
                </a:lnTo>
                <a:lnTo>
                  <a:pt x="1438" y="958"/>
                </a:lnTo>
                <a:lnTo>
                  <a:pt x="1456" y="942"/>
                </a:lnTo>
                <a:lnTo>
                  <a:pt x="1598" y="696"/>
                </a:lnTo>
                <a:lnTo>
                  <a:pt x="1436" y="418"/>
                </a:lnTo>
                <a:lnTo>
                  <a:pt x="1434" y="400"/>
                </a:lnTo>
                <a:lnTo>
                  <a:pt x="1432" y="382"/>
                </a:lnTo>
                <a:lnTo>
                  <a:pt x="1432" y="370"/>
                </a:lnTo>
                <a:lnTo>
                  <a:pt x="1434" y="358"/>
                </a:lnTo>
                <a:lnTo>
                  <a:pt x="1440" y="348"/>
                </a:lnTo>
                <a:lnTo>
                  <a:pt x="1446" y="342"/>
                </a:lnTo>
                <a:lnTo>
                  <a:pt x="1456" y="338"/>
                </a:lnTo>
                <a:lnTo>
                  <a:pt x="1466" y="334"/>
                </a:lnTo>
                <a:lnTo>
                  <a:pt x="1476" y="334"/>
                </a:lnTo>
                <a:lnTo>
                  <a:pt x="1484" y="334"/>
                </a:lnTo>
                <a:lnTo>
                  <a:pt x="1500" y="340"/>
                </a:lnTo>
                <a:lnTo>
                  <a:pt x="1514" y="348"/>
                </a:lnTo>
                <a:lnTo>
                  <a:pt x="1528" y="358"/>
                </a:lnTo>
                <a:lnTo>
                  <a:pt x="1544" y="364"/>
                </a:lnTo>
                <a:lnTo>
                  <a:pt x="1552" y="364"/>
                </a:lnTo>
                <a:lnTo>
                  <a:pt x="1562" y="364"/>
                </a:lnTo>
                <a:lnTo>
                  <a:pt x="1572" y="362"/>
                </a:lnTo>
                <a:lnTo>
                  <a:pt x="1582" y="356"/>
                </a:lnTo>
                <a:lnTo>
                  <a:pt x="1590" y="352"/>
                </a:lnTo>
                <a:lnTo>
                  <a:pt x="1596" y="346"/>
                </a:lnTo>
                <a:lnTo>
                  <a:pt x="1600" y="340"/>
                </a:lnTo>
                <a:lnTo>
                  <a:pt x="1604" y="332"/>
                </a:lnTo>
                <a:lnTo>
                  <a:pt x="1610" y="316"/>
                </a:lnTo>
                <a:lnTo>
                  <a:pt x="1612" y="296"/>
                </a:lnTo>
                <a:lnTo>
                  <a:pt x="1608" y="268"/>
                </a:lnTo>
                <a:lnTo>
                  <a:pt x="1602" y="242"/>
                </a:lnTo>
                <a:lnTo>
                  <a:pt x="1592" y="218"/>
                </a:lnTo>
                <a:lnTo>
                  <a:pt x="1582" y="198"/>
                </a:lnTo>
                <a:lnTo>
                  <a:pt x="1572" y="182"/>
                </a:lnTo>
                <a:lnTo>
                  <a:pt x="1558" y="164"/>
                </a:lnTo>
                <a:lnTo>
                  <a:pt x="1542" y="146"/>
                </a:lnTo>
                <a:lnTo>
                  <a:pt x="1522" y="130"/>
                </a:lnTo>
                <a:lnTo>
                  <a:pt x="1500" y="116"/>
                </a:lnTo>
                <a:lnTo>
                  <a:pt x="1490" y="112"/>
                </a:lnTo>
                <a:lnTo>
                  <a:pt x="1480" y="108"/>
                </a:lnTo>
                <a:lnTo>
                  <a:pt x="1468" y="108"/>
                </a:lnTo>
                <a:lnTo>
                  <a:pt x="1458" y="108"/>
                </a:lnTo>
                <a:lnTo>
                  <a:pt x="1448" y="110"/>
                </a:lnTo>
                <a:lnTo>
                  <a:pt x="1438" y="116"/>
                </a:lnTo>
                <a:lnTo>
                  <a:pt x="1430" y="120"/>
                </a:lnTo>
                <a:lnTo>
                  <a:pt x="1424" y="126"/>
                </a:lnTo>
                <a:lnTo>
                  <a:pt x="1416" y="138"/>
                </a:lnTo>
                <a:lnTo>
                  <a:pt x="1412" y="150"/>
                </a:lnTo>
                <a:lnTo>
                  <a:pt x="1410" y="164"/>
                </a:lnTo>
                <a:lnTo>
                  <a:pt x="1412" y="182"/>
                </a:lnTo>
                <a:lnTo>
                  <a:pt x="1410" y="198"/>
                </a:lnTo>
                <a:lnTo>
                  <a:pt x="1408" y="212"/>
                </a:lnTo>
                <a:lnTo>
                  <a:pt x="1404" y="220"/>
                </a:lnTo>
                <a:lnTo>
                  <a:pt x="1398" y="226"/>
                </a:lnTo>
                <a:lnTo>
                  <a:pt x="1392" y="234"/>
                </a:lnTo>
                <a:lnTo>
                  <a:pt x="1382" y="240"/>
                </a:lnTo>
                <a:lnTo>
                  <a:pt x="1376" y="242"/>
                </a:lnTo>
                <a:lnTo>
                  <a:pt x="1368" y="242"/>
                </a:lnTo>
                <a:lnTo>
                  <a:pt x="1360" y="240"/>
                </a:lnTo>
                <a:lnTo>
                  <a:pt x="1352" y="238"/>
                </a:lnTo>
                <a:lnTo>
                  <a:pt x="1334" y="228"/>
                </a:lnTo>
                <a:lnTo>
                  <a:pt x="1320" y="216"/>
                </a:lnTo>
                <a:lnTo>
                  <a:pt x="1198" y="0"/>
                </a:lnTo>
                <a:lnTo>
                  <a:pt x="400" y="0"/>
                </a:lnTo>
                <a:lnTo>
                  <a:pt x="0" y="694"/>
                </a:lnTo>
                <a:lnTo>
                  <a:pt x="398" y="1384"/>
                </a:lnTo>
                <a:lnTo>
                  <a:pt x="400" y="1382"/>
                </a:lnTo>
                <a:lnTo>
                  <a:pt x="674" y="1382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5765800" y="4392613"/>
            <a:ext cx="1739900" cy="1503362"/>
          </a:xfrm>
          <a:custGeom>
            <a:avLst/>
            <a:gdLst>
              <a:gd name="T0" fmla="*/ 987393 w 1600"/>
              <a:gd name="T1" fmla="*/ 4351 h 1382"/>
              <a:gd name="T2" fmla="*/ 969994 w 1600"/>
              <a:gd name="T3" fmla="*/ 10878 h 1382"/>
              <a:gd name="T4" fmla="*/ 961295 w 1600"/>
              <a:gd name="T5" fmla="*/ 15229 h 1382"/>
              <a:gd name="T6" fmla="*/ 952595 w 1600"/>
              <a:gd name="T7" fmla="*/ 19581 h 1382"/>
              <a:gd name="T8" fmla="*/ 946071 w 1600"/>
              <a:gd name="T9" fmla="*/ 23932 h 1382"/>
              <a:gd name="T10" fmla="*/ 937371 w 1600"/>
              <a:gd name="T11" fmla="*/ 30459 h 1382"/>
              <a:gd name="T12" fmla="*/ 933021 w 1600"/>
              <a:gd name="T13" fmla="*/ 36986 h 1382"/>
              <a:gd name="T14" fmla="*/ 930847 w 1600"/>
              <a:gd name="T15" fmla="*/ 43513 h 1382"/>
              <a:gd name="T16" fmla="*/ 928672 w 1600"/>
              <a:gd name="T17" fmla="*/ 50040 h 1382"/>
              <a:gd name="T18" fmla="*/ 930847 w 1600"/>
              <a:gd name="T19" fmla="*/ 63093 h 1382"/>
              <a:gd name="T20" fmla="*/ 930847 w 1600"/>
              <a:gd name="T21" fmla="*/ 69620 h 1382"/>
              <a:gd name="T22" fmla="*/ 941721 w 1600"/>
              <a:gd name="T23" fmla="*/ 89201 h 1382"/>
              <a:gd name="T24" fmla="*/ 985218 w 1600"/>
              <a:gd name="T25" fmla="*/ 119660 h 1382"/>
              <a:gd name="T26" fmla="*/ 993918 w 1600"/>
              <a:gd name="T27" fmla="*/ 124011 h 1382"/>
              <a:gd name="T28" fmla="*/ 1004792 w 1600"/>
              <a:gd name="T29" fmla="*/ 134889 h 1382"/>
              <a:gd name="T30" fmla="*/ 1009142 w 1600"/>
              <a:gd name="T31" fmla="*/ 141416 h 1382"/>
              <a:gd name="T32" fmla="*/ 1015667 w 1600"/>
              <a:gd name="T33" fmla="*/ 158821 h 1382"/>
              <a:gd name="T34" fmla="*/ 1015667 w 1600"/>
              <a:gd name="T35" fmla="*/ 169699 h 1382"/>
              <a:gd name="T36" fmla="*/ 989568 w 1600"/>
              <a:gd name="T37" fmla="*/ 221915 h 1382"/>
              <a:gd name="T38" fmla="*/ 859076 w 1600"/>
              <a:gd name="T39" fmla="*/ 261076 h 1382"/>
              <a:gd name="T40" fmla="*/ 739458 w 1600"/>
              <a:gd name="T41" fmla="*/ 228441 h 1382"/>
              <a:gd name="T42" fmla="*/ 702485 w 1600"/>
              <a:gd name="T43" fmla="*/ 169699 h 1382"/>
              <a:gd name="T44" fmla="*/ 704660 w 1600"/>
              <a:gd name="T45" fmla="*/ 160997 h 1382"/>
              <a:gd name="T46" fmla="*/ 706834 w 1600"/>
              <a:gd name="T47" fmla="*/ 150119 h 1382"/>
              <a:gd name="T48" fmla="*/ 713359 w 1600"/>
              <a:gd name="T49" fmla="*/ 134889 h 1382"/>
              <a:gd name="T50" fmla="*/ 719884 w 1600"/>
              <a:gd name="T51" fmla="*/ 128362 h 1382"/>
              <a:gd name="T52" fmla="*/ 730758 w 1600"/>
              <a:gd name="T53" fmla="*/ 119660 h 1382"/>
              <a:gd name="T54" fmla="*/ 763381 w 1600"/>
              <a:gd name="T55" fmla="*/ 100079 h 1382"/>
              <a:gd name="T56" fmla="*/ 787305 w 1600"/>
              <a:gd name="T57" fmla="*/ 69620 h 1382"/>
              <a:gd name="T58" fmla="*/ 789480 w 1600"/>
              <a:gd name="T59" fmla="*/ 63093 h 1382"/>
              <a:gd name="T60" fmla="*/ 789480 w 1600"/>
              <a:gd name="T61" fmla="*/ 50040 h 1382"/>
              <a:gd name="T62" fmla="*/ 789480 w 1600"/>
              <a:gd name="T63" fmla="*/ 43513 h 1382"/>
              <a:gd name="T64" fmla="*/ 785130 w 1600"/>
              <a:gd name="T65" fmla="*/ 36986 h 1382"/>
              <a:gd name="T66" fmla="*/ 780780 w 1600"/>
              <a:gd name="T67" fmla="*/ 30459 h 1382"/>
              <a:gd name="T68" fmla="*/ 772081 w 1600"/>
              <a:gd name="T69" fmla="*/ 23932 h 1382"/>
              <a:gd name="T70" fmla="*/ 765556 w 1600"/>
              <a:gd name="T71" fmla="*/ 19581 h 1382"/>
              <a:gd name="T72" fmla="*/ 756857 w 1600"/>
              <a:gd name="T73" fmla="*/ 15229 h 1382"/>
              <a:gd name="T74" fmla="*/ 748157 w 1600"/>
              <a:gd name="T75" fmla="*/ 10878 h 1382"/>
              <a:gd name="T76" fmla="*/ 732933 w 1600"/>
              <a:gd name="T77" fmla="*/ 4351 h 1382"/>
              <a:gd name="T78" fmla="*/ 437150 w 1600"/>
              <a:gd name="T79" fmla="*/ 2176 h 1382"/>
              <a:gd name="T80" fmla="*/ 284909 w 1600"/>
              <a:gd name="T81" fmla="*/ 326345 h 1382"/>
              <a:gd name="T82" fmla="*/ 328406 w 1600"/>
              <a:gd name="T83" fmla="*/ 350277 h 1382"/>
              <a:gd name="T84" fmla="*/ 413226 w 1600"/>
              <a:gd name="T85" fmla="*/ 317642 h 1382"/>
              <a:gd name="T86" fmla="*/ 461074 w 1600"/>
              <a:gd name="T87" fmla="*/ 341574 h 1382"/>
              <a:gd name="T88" fmla="*/ 471948 w 1600"/>
              <a:gd name="T89" fmla="*/ 439478 h 1382"/>
              <a:gd name="T90" fmla="*/ 417576 w 1600"/>
              <a:gd name="T91" fmla="*/ 543908 h 1382"/>
              <a:gd name="T92" fmla="*/ 321882 w 1600"/>
              <a:gd name="T93" fmla="*/ 604826 h 1382"/>
              <a:gd name="T94" fmla="*/ 269685 w 1600"/>
              <a:gd name="T95" fmla="*/ 580894 h 1382"/>
              <a:gd name="T96" fmla="*/ 254460 w 1600"/>
              <a:gd name="T97" fmla="*/ 493869 h 1382"/>
              <a:gd name="T98" fmla="*/ 219662 w 1600"/>
              <a:gd name="T99" fmla="*/ 459058 h 1382"/>
              <a:gd name="T100" fmla="*/ 4350 w 1600"/>
              <a:gd name="T101" fmla="*/ 750593 h 1382"/>
              <a:gd name="T102" fmla="*/ 158766 w 1600"/>
              <a:gd name="T103" fmla="*/ 1011669 h 1382"/>
              <a:gd name="T104" fmla="*/ 215313 w 1600"/>
              <a:gd name="T105" fmla="*/ 1037777 h 1382"/>
              <a:gd name="T106" fmla="*/ 247936 w 1600"/>
              <a:gd name="T107" fmla="*/ 1002967 h 1382"/>
              <a:gd name="T108" fmla="*/ 263160 w 1600"/>
              <a:gd name="T109" fmla="*/ 915941 h 1382"/>
              <a:gd name="T110" fmla="*/ 311007 w 1600"/>
              <a:gd name="T111" fmla="*/ 892009 h 1382"/>
              <a:gd name="T112" fmla="*/ 404527 w 1600"/>
              <a:gd name="T113" fmla="*/ 942049 h 1382"/>
              <a:gd name="T114" fmla="*/ 461074 w 1600"/>
              <a:gd name="T115" fmla="*/ 1031250 h 1382"/>
              <a:gd name="T116" fmla="*/ 465423 w 1600"/>
              <a:gd name="T117" fmla="*/ 1146558 h 1382"/>
              <a:gd name="T118" fmla="*/ 408877 w 1600"/>
              <a:gd name="T119" fmla="*/ 1179193 h 1382"/>
              <a:gd name="T120" fmla="*/ 334931 w 1600"/>
              <a:gd name="T121" fmla="*/ 1148734 h 1382"/>
              <a:gd name="T122" fmla="*/ 287084 w 1600"/>
              <a:gd name="T123" fmla="*/ 1161788 h 1382"/>
              <a:gd name="T124" fmla="*/ 437150 w 1600"/>
              <a:gd name="T125" fmla="*/ 1503362 h 13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00" h="1382">
                <a:moveTo>
                  <a:pt x="1200" y="2"/>
                </a:moveTo>
                <a:lnTo>
                  <a:pt x="912" y="2"/>
                </a:lnTo>
                <a:lnTo>
                  <a:pt x="908" y="4"/>
                </a:lnTo>
                <a:lnTo>
                  <a:pt x="906" y="4"/>
                </a:lnTo>
                <a:lnTo>
                  <a:pt x="894" y="8"/>
                </a:lnTo>
                <a:lnTo>
                  <a:pt x="892" y="10"/>
                </a:lnTo>
                <a:lnTo>
                  <a:pt x="890" y="10"/>
                </a:lnTo>
                <a:lnTo>
                  <a:pt x="886" y="12"/>
                </a:lnTo>
                <a:lnTo>
                  <a:pt x="884" y="14"/>
                </a:lnTo>
                <a:lnTo>
                  <a:pt x="882" y="14"/>
                </a:lnTo>
                <a:lnTo>
                  <a:pt x="880" y="16"/>
                </a:lnTo>
                <a:lnTo>
                  <a:pt x="876" y="18"/>
                </a:lnTo>
                <a:lnTo>
                  <a:pt x="874" y="18"/>
                </a:lnTo>
                <a:lnTo>
                  <a:pt x="870" y="22"/>
                </a:lnTo>
                <a:lnTo>
                  <a:pt x="866" y="26"/>
                </a:lnTo>
                <a:lnTo>
                  <a:pt x="864" y="26"/>
                </a:lnTo>
                <a:lnTo>
                  <a:pt x="862" y="28"/>
                </a:lnTo>
                <a:lnTo>
                  <a:pt x="862" y="30"/>
                </a:lnTo>
                <a:lnTo>
                  <a:pt x="860" y="32"/>
                </a:lnTo>
                <a:lnTo>
                  <a:pt x="858" y="34"/>
                </a:lnTo>
                <a:lnTo>
                  <a:pt x="856" y="36"/>
                </a:lnTo>
                <a:lnTo>
                  <a:pt x="856" y="38"/>
                </a:lnTo>
                <a:lnTo>
                  <a:pt x="856" y="40"/>
                </a:lnTo>
                <a:lnTo>
                  <a:pt x="854" y="42"/>
                </a:lnTo>
                <a:lnTo>
                  <a:pt x="854" y="46"/>
                </a:lnTo>
                <a:lnTo>
                  <a:pt x="854" y="52"/>
                </a:lnTo>
                <a:lnTo>
                  <a:pt x="854" y="54"/>
                </a:lnTo>
                <a:lnTo>
                  <a:pt x="856" y="58"/>
                </a:lnTo>
                <a:lnTo>
                  <a:pt x="856" y="60"/>
                </a:lnTo>
                <a:lnTo>
                  <a:pt x="856" y="64"/>
                </a:lnTo>
                <a:lnTo>
                  <a:pt x="858" y="70"/>
                </a:lnTo>
                <a:lnTo>
                  <a:pt x="862" y="76"/>
                </a:lnTo>
                <a:lnTo>
                  <a:pt x="866" y="82"/>
                </a:lnTo>
                <a:lnTo>
                  <a:pt x="878" y="92"/>
                </a:lnTo>
                <a:lnTo>
                  <a:pt x="890" y="100"/>
                </a:lnTo>
                <a:lnTo>
                  <a:pt x="904" y="108"/>
                </a:lnTo>
                <a:lnTo>
                  <a:pt x="906" y="110"/>
                </a:lnTo>
                <a:lnTo>
                  <a:pt x="908" y="110"/>
                </a:lnTo>
                <a:lnTo>
                  <a:pt x="912" y="114"/>
                </a:lnTo>
                <a:lnTo>
                  <a:pt x="914" y="114"/>
                </a:lnTo>
                <a:lnTo>
                  <a:pt x="918" y="118"/>
                </a:lnTo>
                <a:lnTo>
                  <a:pt x="920" y="120"/>
                </a:lnTo>
                <a:lnTo>
                  <a:pt x="924" y="124"/>
                </a:lnTo>
                <a:lnTo>
                  <a:pt x="928" y="130"/>
                </a:lnTo>
                <a:lnTo>
                  <a:pt x="930" y="138"/>
                </a:lnTo>
                <a:lnTo>
                  <a:pt x="932" y="138"/>
                </a:lnTo>
                <a:lnTo>
                  <a:pt x="934" y="146"/>
                </a:lnTo>
                <a:lnTo>
                  <a:pt x="934" y="148"/>
                </a:lnTo>
                <a:lnTo>
                  <a:pt x="934" y="156"/>
                </a:lnTo>
                <a:lnTo>
                  <a:pt x="934" y="168"/>
                </a:lnTo>
                <a:lnTo>
                  <a:pt x="930" y="178"/>
                </a:lnTo>
                <a:lnTo>
                  <a:pt x="926" y="188"/>
                </a:lnTo>
                <a:lnTo>
                  <a:pt x="918" y="196"/>
                </a:lnTo>
                <a:lnTo>
                  <a:pt x="910" y="204"/>
                </a:lnTo>
                <a:lnTo>
                  <a:pt x="902" y="210"/>
                </a:lnTo>
                <a:lnTo>
                  <a:pt x="880" y="222"/>
                </a:lnTo>
                <a:lnTo>
                  <a:pt x="856" y="230"/>
                </a:lnTo>
                <a:lnTo>
                  <a:pt x="832" y="236"/>
                </a:lnTo>
                <a:lnTo>
                  <a:pt x="810" y="240"/>
                </a:lnTo>
                <a:lnTo>
                  <a:pt x="790" y="240"/>
                </a:lnTo>
                <a:lnTo>
                  <a:pt x="770" y="240"/>
                </a:lnTo>
                <a:lnTo>
                  <a:pt x="748" y="236"/>
                </a:lnTo>
                <a:lnTo>
                  <a:pt x="724" y="230"/>
                </a:lnTo>
                <a:lnTo>
                  <a:pt x="700" y="222"/>
                </a:lnTo>
                <a:lnTo>
                  <a:pt x="680" y="210"/>
                </a:lnTo>
                <a:lnTo>
                  <a:pt x="670" y="204"/>
                </a:lnTo>
                <a:lnTo>
                  <a:pt x="662" y="196"/>
                </a:lnTo>
                <a:lnTo>
                  <a:pt x="656" y="188"/>
                </a:lnTo>
                <a:lnTo>
                  <a:pt x="650" y="178"/>
                </a:lnTo>
                <a:lnTo>
                  <a:pt x="648" y="168"/>
                </a:lnTo>
                <a:lnTo>
                  <a:pt x="646" y="156"/>
                </a:lnTo>
                <a:lnTo>
                  <a:pt x="648" y="148"/>
                </a:lnTo>
                <a:lnTo>
                  <a:pt x="648" y="146"/>
                </a:lnTo>
                <a:lnTo>
                  <a:pt x="650" y="138"/>
                </a:lnTo>
                <a:lnTo>
                  <a:pt x="652" y="130"/>
                </a:lnTo>
                <a:lnTo>
                  <a:pt x="656" y="124"/>
                </a:lnTo>
                <a:lnTo>
                  <a:pt x="660" y="120"/>
                </a:lnTo>
                <a:lnTo>
                  <a:pt x="662" y="118"/>
                </a:lnTo>
                <a:lnTo>
                  <a:pt x="666" y="114"/>
                </a:lnTo>
                <a:lnTo>
                  <a:pt x="668" y="114"/>
                </a:lnTo>
                <a:lnTo>
                  <a:pt x="672" y="110"/>
                </a:lnTo>
                <a:lnTo>
                  <a:pt x="674" y="110"/>
                </a:lnTo>
                <a:lnTo>
                  <a:pt x="676" y="108"/>
                </a:lnTo>
                <a:lnTo>
                  <a:pt x="690" y="100"/>
                </a:lnTo>
                <a:lnTo>
                  <a:pt x="702" y="92"/>
                </a:lnTo>
                <a:lnTo>
                  <a:pt x="714" y="82"/>
                </a:lnTo>
                <a:lnTo>
                  <a:pt x="718" y="76"/>
                </a:lnTo>
                <a:lnTo>
                  <a:pt x="722" y="70"/>
                </a:lnTo>
                <a:lnTo>
                  <a:pt x="724" y="64"/>
                </a:lnTo>
                <a:lnTo>
                  <a:pt x="724" y="60"/>
                </a:lnTo>
                <a:lnTo>
                  <a:pt x="726" y="58"/>
                </a:lnTo>
                <a:lnTo>
                  <a:pt x="726" y="54"/>
                </a:lnTo>
                <a:lnTo>
                  <a:pt x="726" y="52"/>
                </a:lnTo>
                <a:lnTo>
                  <a:pt x="726" y="46"/>
                </a:lnTo>
                <a:lnTo>
                  <a:pt x="726" y="42"/>
                </a:lnTo>
                <a:lnTo>
                  <a:pt x="726" y="40"/>
                </a:lnTo>
                <a:lnTo>
                  <a:pt x="724" y="38"/>
                </a:lnTo>
                <a:lnTo>
                  <a:pt x="724" y="36"/>
                </a:lnTo>
                <a:lnTo>
                  <a:pt x="722" y="34"/>
                </a:lnTo>
                <a:lnTo>
                  <a:pt x="722" y="32"/>
                </a:lnTo>
                <a:lnTo>
                  <a:pt x="720" y="30"/>
                </a:lnTo>
                <a:lnTo>
                  <a:pt x="718" y="28"/>
                </a:lnTo>
                <a:lnTo>
                  <a:pt x="716" y="26"/>
                </a:lnTo>
                <a:lnTo>
                  <a:pt x="714" y="26"/>
                </a:lnTo>
                <a:lnTo>
                  <a:pt x="710" y="22"/>
                </a:lnTo>
                <a:lnTo>
                  <a:pt x="706" y="18"/>
                </a:lnTo>
                <a:lnTo>
                  <a:pt x="704" y="18"/>
                </a:lnTo>
                <a:lnTo>
                  <a:pt x="702" y="16"/>
                </a:lnTo>
                <a:lnTo>
                  <a:pt x="700" y="14"/>
                </a:lnTo>
                <a:lnTo>
                  <a:pt x="696" y="14"/>
                </a:lnTo>
                <a:lnTo>
                  <a:pt x="694" y="12"/>
                </a:lnTo>
                <a:lnTo>
                  <a:pt x="692" y="10"/>
                </a:lnTo>
                <a:lnTo>
                  <a:pt x="688" y="10"/>
                </a:lnTo>
                <a:lnTo>
                  <a:pt x="686" y="8"/>
                </a:lnTo>
                <a:lnTo>
                  <a:pt x="674" y="4"/>
                </a:lnTo>
                <a:lnTo>
                  <a:pt x="668" y="2"/>
                </a:lnTo>
                <a:lnTo>
                  <a:pt x="402" y="2"/>
                </a:lnTo>
                <a:lnTo>
                  <a:pt x="264" y="238"/>
                </a:lnTo>
                <a:lnTo>
                  <a:pt x="260" y="260"/>
                </a:lnTo>
                <a:lnTo>
                  <a:pt x="260" y="282"/>
                </a:lnTo>
                <a:lnTo>
                  <a:pt x="260" y="292"/>
                </a:lnTo>
                <a:lnTo>
                  <a:pt x="262" y="300"/>
                </a:lnTo>
                <a:lnTo>
                  <a:pt x="268" y="308"/>
                </a:lnTo>
                <a:lnTo>
                  <a:pt x="274" y="314"/>
                </a:lnTo>
                <a:lnTo>
                  <a:pt x="284" y="318"/>
                </a:lnTo>
                <a:lnTo>
                  <a:pt x="294" y="322"/>
                </a:lnTo>
                <a:lnTo>
                  <a:pt x="302" y="322"/>
                </a:lnTo>
                <a:lnTo>
                  <a:pt x="312" y="322"/>
                </a:lnTo>
                <a:lnTo>
                  <a:pt x="326" y="316"/>
                </a:lnTo>
                <a:lnTo>
                  <a:pt x="342" y="308"/>
                </a:lnTo>
                <a:lnTo>
                  <a:pt x="356" y="298"/>
                </a:lnTo>
                <a:lnTo>
                  <a:pt x="372" y="292"/>
                </a:lnTo>
                <a:lnTo>
                  <a:pt x="380" y="292"/>
                </a:lnTo>
                <a:lnTo>
                  <a:pt x="388" y="292"/>
                </a:lnTo>
                <a:lnTo>
                  <a:pt x="398" y="294"/>
                </a:lnTo>
                <a:lnTo>
                  <a:pt x="408" y="300"/>
                </a:lnTo>
                <a:lnTo>
                  <a:pt x="418" y="306"/>
                </a:lnTo>
                <a:lnTo>
                  <a:pt x="424" y="314"/>
                </a:lnTo>
                <a:lnTo>
                  <a:pt x="430" y="322"/>
                </a:lnTo>
                <a:lnTo>
                  <a:pt x="434" y="332"/>
                </a:lnTo>
                <a:lnTo>
                  <a:pt x="438" y="344"/>
                </a:lnTo>
                <a:lnTo>
                  <a:pt x="438" y="354"/>
                </a:lnTo>
                <a:lnTo>
                  <a:pt x="438" y="380"/>
                </a:lnTo>
                <a:lnTo>
                  <a:pt x="434" y="404"/>
                </a:lnTo>
                <a:lnTo>
                  <a:pt x="426" y="428"/>
                </a:lnTo>
                <a:lnTo>
                  <a:pt x="418" y="448"/>
                </a:lnTo>
                <a:lnTo>
                  <a:pt x="410" y="466"/>
                </a:lnTo>
                <a:lnTo>
                  <a:pt x="398" y="482"/>
                </a:lnTo>
                <a:lnTo>
                  <a:pt x="384" y="500"/>
                </a:lnTo>
                <a:lnTo>
                  <a:pt x="368" y="518"/>
                </a:lnTo>
                <a:lnTo>
                  <a:pt x="348" y="534"/>
                </a:lnTo>
                <a:lnTo>
                  <a:pt x="328" y="548"/>
                </a:lnTo>
                <a:lnTo>
                  <a:pt x="318" y="552"/>
                </a:lnTo>
                <a:lnTo>
                  <a:pt x="306" y="554"/>
                </a:lnTo>
                <a:lnTo>
                  <a:pt x="296" y="556"/>
                </a:lnTo>
                <a:lnTo>
                  <a:pt x="284" y="556"/>
                </a:lnTo>
                <a:lnTo>
                  <a:pt x="274" y="554"/>
                </a:lnTo>
                <a:lnTo>
                  <a:pt x="264" y="548"/>
                </a:lnTo>
                <a:lnTo>
                  <a:pt x="256" y="542"/>
                </a:lnTo>
                <a:lnTo>
                  <a:pt x="248" y="534"/>
                </a:lnTo>
                <a:lnTo>
                  <a:pt x="244" y="528"/>
                </a:lnTo>
                <a:lnTo>
                  <a:pt x="240" y="520"/>
                </a:lnTo>
                <a:lnTo>
                  <a:pt x="238" y="504"/>
                </a:lnTo>
                <a:lnTo>
                  <a:pt x="238" y="486"/>
                </a:lnTo>
                <a:lnTo>
                  <a:pt x="238" y="470"/>
                </a:lnTo>
                <a:lnTo>
                  <a:pt x="234" y="454"/>
                </a:lnTo>
                <a:lnTo>
                  <a:pt x="232" y="446"/>
                </a:lnTo>
                <a:lnTo>
                  <a:pt x="226" y="438"/>
                </a:lnTo>
                <a:lnTo>
                  <a:pt x="218" y="430"/>
                </a:lnTo>
                <a:lnTo>
                  <a:pt x="210" y="424"/>
                </a:lnTo>
                <a:lnTo>
                  <a:pt x="202" y="422"/>
                </a:lnTo>
                <a:lnTo>
                  <a:pt x="194" y="422"/>
                </a:lnTo>
                <a:lnTo>
                  <a:pt x="184" y="424"/>
                </a:lnTo>
                <a:lnTo>
                  <a:pt x="174" y="428"/>
                </a:lnTo>
                <a:lnTo>
                  <a:pt x="156" y="440"/>
                </a:lnTo>
                <a:lnTo>
                  <a:pt x="140" y="454"/>
                </a:lnTo>
                <a:lnTo>
                  <a:pt x="4" y="690"/>
                </a:lnTo>
                <a:lnTo>
                  <a:pt x="0" y="690"/>
                </a:lnTo>
                <a:lnTo>
                  <a:pt x="2" y="694"/>
                </a:lnTo>
                <a:lnTo>
                  <a:pt x="4" y="694"/>
                </a:lnTo>
                <a:lnTo>
                  <a:pt x="132" y="918"/>
                </a:lnTo>
                <a:lnTo>
                  <a:pt x="146" y="930"/>
                </a:lnTo>
                <a:lnTo>
                  <a:pt x="160" y="942"/>
                </a:lnTo>
                <a:lnTo>
                  <a:pt x="176" y="950"/>
                </a:lnTo>
                <a:lnTo>
                  <a:pt x="184" y="954"/>
                </a:lnTo>
                <a:lnTo>
                  <a:pt x="192" y="954"/>
                </a:lnTo>
                <a:lnTo>
                  <a:pt x="198" y="954"/>
                </a:lnTo>
                <a:lnTo>
                  <a:pt x="202" y="952"/>
                </a:lnTo>
                <a:lnTo>
                  <a:pt x="212" y="944"/>
                </a:lnTo>
                <a:lnTo>
                  <a:pt x="220" y="938"/>
                </a:lnTo>
                <a:lnTo>
                  <a:pt x="224" y="930"/>
                </a:lnTo>
                <a:lnTo>
                  <a:pt x="228" y="922"/>
                </a:lnTo>
                <a:lnTo>
                  <a:pt x="230" y="906"/>
                </a:lnTo>
                <a:lnTo>
                  <a:pt x="230" y="890"/>
                </a:lnTo>
                <a:lnTo>
                  <a:pt x="230" y="872"/>
                </a:lnTo>
                <a:lnTo>
                  <a:pt x="234" y="856"/>
                </a:lnTo>
                <a:lnTo>
                  <a:pt x="236" y="848"/>
                </a:lnTo>
                <a:lnTo>
                  <a:pt x="242" y="842"/>
                </a:lnTo>
                <a:lnTo>
                  <a:pt x="248" y="834"/>
                </a:lnTo>
                <a:lnTo>
                  <a:pt x="258" y="828"/>
                </a:lnTo>
                <a:lnTo>
                  <a:pt x="272" y="822"/>
                </a:lnTo>
                <a:lnTo>
                  <a:pt x="286" y="820"/>
                </a:lnTo>
                <a:lnTo>
                  <a:pt x="296" y="820"/>
                </a:lnTo>
                <a:lnTo>
                  <a:pt x="304" y="822"/>
                </a:lnTo>
                <a:lnTo>
                  <a:pt x="322" y="828"/>
                </a:lnTo>
                <a:lnTo>
                  <a:pt x="340" y="838"/>
                </a:lnTo>
                <a:lnTo>
                  <a:pt x="358" y="852"/>
                </a:lnTo>
                <a:lnTo>
                  <a:pt x="372" y="866"/>
                </a:lnTo>
                <a:lnTo>
                  <a:pt x="386" y="882"/>
                </a:lnTo>
                <a:lnTo>
                  <a:pt x="398" y="896"/>
                </a:lnTo>
                <a:lnTo>
                  <a:pt x="406" y="910"/>
                </a:lnTo>
                <a:lnTo>
                  <a:pt x="414" y="928"/>
                </a:lnTo>
                <a:lnTo>
                  <a:pt x="424" y="948"/>
                </a:lnTo>
                <a:lnTo>
                  <a:pt x="430" y="972"/>
                </a:lnTo>
                <a:lnTo>
                  <a:pt x="434" y="996"/>
                </a:lnTo>
                <a:lnTo>
                  <a:pt x="436" y="1022"/>
                </a:lnTo>
                <a:lnTo>
                  <a:pt x="434" y="1032"/>
                </a:lnTo>
                <a:lnTo>
                  <a:pt x="432" y="1044"/>
                </a:lnTo>
                <a:lnTo>
                  <a:pt x="428" y="1054"/>
                </a:lnTo>
                <a:lnTo>
                  <a:pt x="422" y="1062"/>
                </a:lnTo>
                <a:lnTo>
                  <a:pt x="414" y="1070"/>
                </a:lnTo>
                <a:lnTo>
                  <a:pt x="404" y="1076"/>
                </a:lnTo>
                <a:lnTo>
                  <a:pt x="390" y="1082"/>
                </a:lnTo>
                <a:lnTo>
                  <a:pt x="376" y="1084"/>
                </a:lnTo>
                <a:lnTo>
                  <a:pt x="366" y="1084"/>
                </a:lnTo>
                <a:lnTo>
                  <a:pt x="354" y="1080"/>
                </a:lnTo>
                <a:lnTo>
                  <a:pt x="336" y="1070"/>
                </a:lnTo>
                <a:lnTo>
                  <a:pt x="318" y="1060"/>
                </a:lnTo>
                <a:lnTo>
                  <a:pt x="308" y="1056"/>
                </a:lnTo>
                <a:lnTo>
                  <a:pt x="296" y="1054"/>
                </a:lnTo>
                <a:lnTo>
                  <a:pt x="284" y="1056"/>
                </a:lnTo>
                <a:lnTo>
                  <a:pt x="270" y="1062"/>
                </a:lnTo>
                <a:lnTo>
                  <a:pt x="264" y="1068"/>
                </a:lnTo>
                <a:lnTo>
                  <a:pt x="258" y="1076"/>
                </a:lnTo>
                <a:lnTo>
                  <a:pt x="256" y="1086"/>
                </a:lnTo>
                <a:lnTo>
                  <a:pt x="256" y="1096"/>
                </a:lnTo>
                <a:lnTo>
                  <a:pt x="258" y="1120"/>
                </a:lnTo>
                <a:lnTo>
                  <a:pt x="262" y="1142"/>
                </a:lnTo>
                <a:lnTo>
                  <a:pt x="402" y="1382"/>
                </a:lnTo>
                <a:lnTo>
                  <a:pt x="1200" y="1382"/>
                </a:lnTo>
                <a:lnTo>
                  <a:pt x="1600" y="690"/>
                </a:lnTo>
                <a:lnTo>
                  <a:pt x="1200" y="0"/>
                </a:lnTo>
                <a:lnTo>
                  <a:pt x="1200" y="2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7"/>
          <p:cNvSpPr>
            <a:spLocks/>
          </p:cNvSpPr>
          <p:nvPr/>
        </p:nvSpPr>
        <p:spPr bwMode="auto">
          <a:xfrm>
            <a:off x="3854450" y="1417638"/>
            <a:ext cx="1781175" cy="1508125"/>
          </a:xfrm>
          <a:custGeom>
            <a:avLst/>
            <a:gdLst>
              <a:gd name="T0" fmla="*/ 215570 w 1636"/>
              <a:gd name="T1" fmla="*/ 985831 h 1386"/>
              <a:gd name="T2" fmla="*/ 232990 w 1636"/>
              <a:gd name="T3" fmla="*/ 944482 h 1386"/>
              <a:gd name="T4" fmla="*/ 232990 w 1636"/>
              <a:gd name="T5" fmla="*/ 907486 h 1386"/>
              <a:gd name="T6" fmla="*/ 252587 w 1636"/>
              <a:gd name="T7" fmla="*/ 870491 h 1386"/>
              <a:gd name="T8" fmla="*/ 283072 w 1636"/>
              <a:gd name="T9" fmla="*/ 855257 h 1386"/>
              <a:gd name="T10" fmla="*/ 328799 w 1636"/>
              <a:gd name="T11" fmla="*/ 863962 h 1386"/>
              <a:gd name="T12" fmla="*/ 407188 w 1636"/>
              <a:gd name="T13" fmla="*/ 935777 h 1386"/>
              <a:gd name="T14" fmla="*/ 442028 w 1636"/>
              <a:gd name="T15" fmla="*/ 1005417 h 1386"/>
              <a:gd name="T16" fmla="*/ 450737 w 1636"/>
              <a:gd name="T17" fmla="*/ 1068527 h 1386"/>
              <a:gd name="T18" fmla="*/ 439850 w 1636"/>
              <a:gd name="T19" fmla="*/ 1122933 h 1386"/>
              <a:gd name="T20" fmla="*/ 418075 w 1636"/>
              <a:gd name="T21" fmla="*/ 1142519 h 1386"/>
              <a:gd name="T22" fmla="*/ 376703 w 1636"/>
              <a:gd name="T23" fmla="*/ 1151224 h 1386"/>
              <a:gd name="T24" fmla="*/ 311379 w 1636"/>
              <a:gd name="T25" fmla="*/ 1118580 h 1386"/>
              <a:gd name="T26" fmla="*/ 270007 w 1636"/>
              <a:gd name="T27" fmla="*/ 1127285 h 1386"/>
              <a:gd name="T28" fmla="*/ 256942 w 1636"/>
              <a:gd name="T29" fmla="*/ 1151224 h 1386"/>
              <a:gd name="T30" fmla="*/ 261297 w 1636"/>
              <a:gd name="T31" fmla="*/ 1199101 h 1386"/>
              <a:gd name="T32" fmla="*/ 435495 w 1636"/>
              <a:gd name="T33" fmla="*/ 1503773 h 1386"/>
              <a:gd name="T34" fmla="*/ 722922 w 1636"/>
              <a:gd name="T35" fmla="*/ 1508125 h 1386"/>
              <a:gd name="T36" fmla="*/ 790424 w 1636"/>
              <a:gd name="T37" fmla="*/ 1475482 h 1386"/>
              <a:gd name="T38" fmla="*/ 799134 w 1636"/>
              <a:gd name="T39" fmla="*/ 1442838 h 1386"/>
              <a:gd name="T40" fmla="*/ 773004 w 1636"/>
              <a:gd name="T41" fmla="*/ 1403666 h 1386"/>
              <a:gd name="T42" fmla="*/ 720744 w 1636"/>
              <a:gd name="T43" fmla="*/ 1366670 h 1386"/>
              <a:gd name="T44" fmla="*/ 712035 w 1636"/>
              <a:gd name="T45" fmla="*/ 1336203 h 1386"/>
              <a:gd name="T46" fmla="*/ 729454 w 1636"/>
              <a:gd name="T47" fmla="*/ 1292679 h 1386"/>
              <a:gd name="T48" fmla="*/ 796956 w 1636"/>
              <a:gd name="T49" fmla="*/ 1255683 h 1386"/>
              <a:gd name="T50" fmla="*/ 868813 w 1636"/>
              <a:gd name="T51" fmla="*/ 1244802 h 1386"/>
              <a:gd name="T52" fmla="*/ 966799 w 1636"/>
              <a:gd name="T53" fmla="*/ 1264388 h 1386"/>
              <a:gd name="T54" fmla="*/ 1016881 w 1636"/>
              <a:gd name="T55" fmla="*/ 1303560 h 1386"/>
              <a:gd name="T56" fmla="*/ 1025591 w 1636"/>
              <a:gd name="T57" fmla="*/ 1336203 h 1386"/>
              <a:gd name="T58" fmla="*/ 1012526 w 1636"/>
              <a:gd name="T59" fmla="*/ 1375375 h 1386"/>
              <a:gd name="T60" fmla="*/ 951557 w 1636"/>
              <a:gd name="T61" fmla="*/ 1416723 h 1386"/>
              <a:gd name="T62" fmla="*/ 938492 w 1636"/>
              <a:gd name="T63" fmla="*/ 1455896 h 1386"/>
              <a:gd name="T64" fmla="*/ 955912 w 1636"/>
              <a:gd name="T65" fmla="*/ 1482010 h 1386"/>
              <a:gd name="T66" fmla="*/ 1299953 w 1636"/>
              <a:gd name="T67" fmla="*/ 1508125 h 1386"/>
              <a:gd name="T68" fmla="*/ 1308663 w 1636"/>
              <a:gd name="T69" fmla="*/ 1499420 h 1386"/>
              <a:gd name="T70" fmla="*/ 1458909 w 1636"/>
              <a:gd name="T71" fmla="*/ 1238273 h 1386"/>
              <a:gd name="T72" fmla="*/ 1517700 w 1636"/>
              <a:gd name="T73" fmla="*/ 1201277 h 1386"/>
              <a:gd name="T74" fmla="*/ 1546008 w 1636"/>
              <a:gd name="T75" fmla="*/ 1212158 h 1386"/>
              <a:gd name="T76" fmla="*/ 1565605 w 1636"/>
              <a:gd name="T77" fmla="*/ 1253506 h 1386"/>
              <a:gd name="T78" fmla="*/ 1572137 w 1636"/>
              <a:gd name="T79" fmla="*/ 1316617 h 1386"/>
              <a:gd name="T80" fmla="*/ 1596090 w 1636"/>
              <a:gd name="T81" fmla="*/ 1340556 h 1386"/>
              <a:gd name="T82" fmla="*/ 1639639 w 1636"/>
              <a:gd name="T83" fmla="*/ 1347084 h 1386"/>
              <a:gd name="T84" fmla="*/ 1707141 w 1636"/>
              <a:gd name="T85" fmla="*/ 1307912 h 1386"/>
              <a:gd name="T86" fmla="*/ 1752868 w 1636"/>
              <a:gd name="T87" fmla="*/ 1251330 h 1386"/>
              <a:gd name="T88" fmla="*/ 1776820 w 1636"/>
              <a:gd name="T89" fmla="*/ 1190396 h 1386"/>
              <a:gd name="T90" fmla="*/ 1778998 w 1636"/>
              <a:gd name="T91" fmla="*/ 1116404 h 1386"/>
              <a:gd name="T92" fmla="*/ 1748513 w 1636"/>
              <a:gd name="T93" fmla="*/ 1077232 h 1386"/>
              <a:gd name="T94" fmla="*/ 1709318 w 1636"/>
              <a:gd name="T95" fmla="*/ 1070703 h 1386"/>
              <a:gd name="T96" fmla="*/ 1643994 w 1636"/>
              <a:gd name="T97" fmla="*/ 1101171 h 1386"/>
              <a:gd name="T98" fmla="*/ 1602622 w 1636"/>
              <a:gd name="T99" fmla="*/ 1092466 h 1386"/>
              <a:gd name="T100" fmla="*/ 1587380 w 1636"/>
              <a:gd name="T101" fmla="*/ 1068527 h 1386"/>
              <a:gd name="T102" fmla="*/ 1593912 w 1636"/>
              <a:gd name="T103" fmla="*/ 1007593 h 1386"/>
              <a:gd name="T104" fmla="*/ 1722383 w 1636"/>
              <a:gd name="T105" fmla="*/ 726860 h 1386"/>
              <a:gd name="T106" fmla="*/ 350574 w 1636"/>
              <a:gd name="T107" fmla="*/ 143631 h 1386"/>
              <a:gd name="T108" fmla="*/ 143713 w 1636"/>
              <a:gd name="T109" fmla="*/ 981478 h 1386"/>
              <a:gd name="T110" fmla="*/ 191618 w 1636"/>
              <a:gd name="T111" fmla="*/ 1001064 h 138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36" h="1386">
                <a:moveTo>
                  <a:pt x="184" y="918"/>
                </a:moveTo>
                <a:lnTo>
                  <a:pt x="184" y="918"/>
                </a:lnTo>
                <a:lnTo>
                  <a:pt x="192" y="912"/>
                </a:lnTo>
                <a:lnTo>
                  <a:pt x="198" y="906"/>
                </a:lnTo>
                <a:lnTo>
                  <a:pt x="204" y="900"/>
                </a:lnTo>
                <a:lnTo>
                  <a:pt x="208" y="894"/>
                </a:lnTo>
                <a:lnTo>
                  <a:pt x="212" y="882"/>
                </a:lnTo>
                <a:lnTo>
                  <a:pt x="214" y="868"/>
                </a:lnTo>
                <a:lnTo>
                  <a:pt x="212" y="850"/>
                </a:lnTo>
                <a:lnTo>
                  <a:pt x="214" y="834"/>
                </a:lnTo>
                <a:lnTo>
                  <a:pt x="216" y="820"/>
                </a:lnTo>
                <a:lnTo>
                  <a:pt x="220" y="812"/>
                </a:lnTo>
                <a:lnTo>
                  <a:pt x="224" y="806"/>
                </a:lnTo>
                <a:lnTo>
                  <a:pt x="232" y="800"/>
                </a:lnTo>
                <a:lnTo>
                  <a:pt x="240" y="794"/>
                </a:lnTo>
                <a:lnTo>
                  <a:pt x="250" y="788"/>
                </a:lnTo>
                <a:lnTo>
                  <a:pt x="260" y="786"/>
                </a:lnTo>
                <a:lnTo>
                  <a:pt x="270" y="786"/>
                </a:lnTo>
                <a:lnTo>
                  <a:pt x="282" y="786"/>
                </a:lnTo>
                <a:lnTo>
                  <a:pt x="292" y="790"/>
                </a:lnTo>
                <a:lnTo>
                  <a:pt x="302" y="794"/>
                </a:lnTo>
                <a:lnTo>
                  <a:pt x="324" y="808"/>
                </a:lnTo>
                <a:lnTo>
                  <a:pt x="344" y="824"/>
                </a:lnTo>
                <a:lnTo>
                  <a:pt x="360" y="842"/>
                </a:lnTo>
                <a:lnTo>
                  <a:pt x="374" y="860"/>
                </a:lnTo>
                <a:lnTo>
                  <a:pt x="384" y="876"/>
                </a:lnTo>
                <a:lnTo>
                  <a:pt x="396" y="898"/>
                </a:lnTo>
                <a:lnTo>
                  <a:pt x="406" y="924"/>
                </a:lnTo>
                <a:lnTo>
                  <a:pt x="412" y="954"/>
                </a:lnTo>
                <a:lnTo>
                  <a:pt x="414" y="968"/>
                </a:lnTo>
                <a:lnTo>
                  <a:pt x="414" y="982"/>
                </a:lnTo>
                <a:lnTo>
                  <a:pt x="414" y="1004"/>
                </a:lnTo>
                <a:lnTo>
                  <a:pt x="412" y="1014"/>
                </a:lnTo>
                <a:lnTo>
                  <a:pt x="408" y="1022"/>
                </a:lnTo>
                <a:lnTo>
                  <a:pt x="404" y="1032"/>
                </a:lnTo>
                <a:lnTo>
                  <a:pt x="398" y="1038"/>
                </a:lnTo>
                <a:lnTo>
                  <a:pt x="392" y="1046"/>
                </a:lnTo>
                <a:lnTo>
                  <a:pt x="384" y="1050"/>
                </a:lnTo>
                <a:lnTo>
                  <a:pt x="374" y="1056"/>
                </a:lnTo>
                <a:lnTo>
                  <a:pt x="364" y="1058"/>
                </a:lnTo>
                <a:lnTo>
                  <a:pt x="354" y="1058"/>
                </a:lnTo>
                <a:lnTo>
                  <a:pt x="346" y="1058"/>
                </a:lnTo>
                <a:lnTo>
                  <a:pt x="330" y="1052"/>
                </a:lnTo>
                <a:lnTo>
                  <a:pt x="316" y="1042"/>
                </a:lnTo>
                <a:lnTo>
                  <a:pt x="302" y="1034"/>
                </a:lnTo>
                <a:lnTo>
                  <a:pt x="286" y="1028"/>
                </a:lnTo>
                <a:lnTo>
                  <a:pt x="278" y="1028"/>
                </a:lnTo>
                <a:lnTo>
                  <a:pt x="268" y="1028"/>
                </a:lnTo>
                <a:lnTo>
                  <a:pt x="258" y="1032"/>
                </a:lnTo>
                <a:lnTo>
                  <a:pt x="248" y="1036"/>
                </a:lnTo>
                <a:lnTo>
                  <a:pt x="242" y="1042"/>
                </a:lnTo>
                <a:lnTo>
                  <a:pt x="238" y="1048"/>
                </a:lnTo>
                <a:lnTo>
                  <a:pt x="236" y="1058"/>
                </a:lnTo>
                <a:lnTo>
                  <a:pt x="234" y="1068"/>
                </a:lnTo>
                <a:lnTo>
                  <a:pt x="236" y="1086"/>
                </a:lnTo>
                <a:lnTo>
                  <a:pt x="240" y="1102"/>
                </a:lnTo>
                <a:lnTo>
                  <a:pt x="398" y="1378"/>
                </a:lnTo>
                <a:lnTo>
                  <a:pt x="402" y="1378"/>
                </a:lnTo>
                <a:lnTo>
                  <a:pt x="402" y="1380"/>
                </a:lnTo>
                <a:lnTo>
                  <a:pt x="400" y="1382"/>
                </a:lnTo>
                <a:lnTo>
                  <a:pt x="402" y="1386"/>
                </a:lnTo>
                <a:lnTo>
                  <a:pt x="664" y="1386"/>
                </a:lnTo>
                <a:lnTo>
                  <a:pt x="686" y="1380"/>
                </a:lnTo>
                <a:lnTo>
                  <a:pt x="708" y="1368"/>
                </a:lnTo>
                <a:lnTo>
                  <a:pt x="718" y="1362"/>
                </a:lnTo>
                <a:lnTo>
                  <a:pt x="726" y="1356"/>
                </a:lnTo>
                <a:lnTo>
                  <a:pt x="732" y="1346"/>
                </a:lnTo>
                <a:lnTo>
                  <a:pt x="734" y="1338"/>
                </a:lnTo>
                <a:lnTo>
                  <a:pt x="734" y="1326"/>
                </a:lnTo>
                <a:lnTo>
                  <a:pt x="730" y="1316"/>
                </a:lnTo>
                <a:lnTo>
                  <a:pt x="728" y="1308"/>
                </a:lnTo>
                <a:lnTo>
                  <a:pt x="722" y="1302"/>
                </a:lnTo>
                <a:lnTo>
                  <a:pt x="710" y="1290"/>
                </a:lnTo>
                <a:lnTo>
                  <a:pt x="694" y="1282"/>
                </a:lnTo>
                <a:lnTo>
                  <a:pt x="680" y="1274"/>
                </a:lnTo>
                <a:lnTo>
                  <a:pt x="668" y="1264"/>
                </a:lnTo>
                <a:lnTo>
                  <a:pt x="662" y="1256"/>
                </a:lnTo>
                <a:lnTo>
                  <a:pt x="658" y="1248"/>
                </a:lnTo>
                <a:lnTo>
                  <a:pt x="656" y="1240"/>
                </a:lnTo>
                <a:lnTo>
                  <a:pt x="654" y="1228"/>
                </a:lnTo>
                <a:lnTo>
                  <a:pt x="656" y="1216"/>
                </a:lnTo>
                <a:lnTo>
                  <a:pt x="658" y="1206"/>
                </a:lnTo>
                <a:lnTo>
                  <a:pt x="664" y="1198"/>
                </a:lnTo>
                <a:lnTo>
                  <a:pt x="670" y="1188"/>
                </a:lnTo>
                <a:lnTo>
                  <a:pt x="678" y="1180"/>
                </a:lnTo>
                <a:lnTo>
                  <a:pt x="688" y="1174"/>
                </a:lnTo>
                <a:lnTo>
                  <a:pt x="708" y="1162"/>
                </a:lnTo>
                <a:lnTo>
                  <a:pt x="732" y="1154"/>
                </a:lnTo>
                <a:lnTo>
                  <a:pt x="756" y="1148"/>
                </a:lnTo>
                <a:lnTo>
                  <a:pt x="780" y="1144"/>
                </a:lnTo>
                <a:lnTo>
                  <a:pt x="798" y="1144"/>
                </a:lnTo>
                <a:lnTo>
                  <a:pt x="818" y="1144"/>
                </a:lnTo>
                <a:lnTo>
                  <a:pt x="840" y="1148"/>
                </a:lnTo>
                <a:lnTo>
                  <a:pt x="864" y="1154"/>
                </a:lnTo>
                <a:lnTo>
                  <a:pt x="888" y="1162"/>
                </a:lnTo>
                <a:lnTo>
                  <a:pt x="910" y="1174"/>
                </a:lnTo>
                <a:lnTo>
                  <a:pt x="918" y="1180"/>
                </a:lnTo>
                <a:lnTo>
                  <a:pt x="926" y="1188"/>
                </a:lnTo>
                <a:lnTo>
                  <a:pt x="934" y="1198"/>
                </a:lnTo>
                <a:lnTo>
                  <a:pt x="938" y="1206"/>
                </a:lnTo>
                <a:lnTo>
                  <a:pt x="942" y="1216"/>
                </a:lnTo>
                <a:lnTo>
                  <a:pt x="942" y="1228"/>
                </a:lnTo>
                <a:lnTo>
                  <a:pt x="942" y="1240"/>
                </a:lnTo>
                <a:lnTo>
                  <a:pt x="938" y="1248"/>
                </a:lnTo>
                <a:lnTo>
                  <a:pt x="934" y="1256"/>
                </a:lnTo>
                <a:lnTo>
                  <a:pt x="930" y="1264"/>
                </a:lnTo>
                <a:lnTo>
                  <a:pt x="916" y="1274"/>
                </a:lnTo>
                <a:lnTo>
                  <a:pt x="902" y="1282"/>
                </a:lnTo>
                <a:lnTo>
                  <a:pt x="888" y="1290"/>
                </a:lnTo>
                <a:lnTo>
                  <a:pt x="874" y="1302"/>
                </a:lnTo>
                <a:lnTo>
                  <a:pt x="870" y="1308"/>
                </a:lnTo>
                <a:lnTo>
                  <a:pt x="866" y="1316"/>
                </a:lnTo>
                <a:lnTo>
                  <a:pt x="864" y="1326"/>
                </a:lnTo>
                <a:lnTo>
                  <a:pt x="862" y="1338"/>
                </a:lnTo>
                <a:lnTo>
                  <a:pt x="864" y="1346"/>
                </a:lnTo>
                <a:lnTo>
                  <a:pt x="870" y="1356"/>
                </a:lnTo>
                <a:lnTo>
                  <a:pt x="878" y="1362"/>
                </a:lnTo>
                <a:lnTo>
                  <a:pt x="888" y="1368"/>
                </a:lnTo>
                <a:lnTo>
                  <a:pt x="912" y="1380"/>
                </a:lnTo>
                <a:lnTo>
                  <a:pt x="934" y="1386"/>
                </a:lnTo>
                <a:lnTo>
                  <a:pt x="1194" y="1386"/>
                </a:lnTo>
                <a:lnTo>
                  <a:pt x="1198" y="1380"/>
                </a:lnTo>
                <a:lnTo>
                  <a:pt x="1198" y="1378"/>
                </a:lnTo>
                <a:lnTo>
                  <a:pt x="1202" y="1378"/>
                </a:lnTo>
                <a:lnTo>
                  <a:pt x="1204" y="1372"/>
                </a:lnTo>
                <a:lnTo>
                  <a:pt x="1240" y="1310"/>
                </a:lnTo>
                <a:lnTo>
                  <a:pt x="1340" y="1138"/>
                </a:lnTo>
                <a:lnTo>
                  <a:pt x="1356" y="1124"/>
                </a:lnTo>
                <a:lnTo>
                  <a:pt x="1376" y="1112"/>
                </a:lnTo>
                <a:lnTo>
                  <a:pt x="1384" y="1108"/>
                </a:lnTo>
                <a:lnTo>
                  <a:pt x="1394" y="1104"/>
                </a:lnTo>
                <a:lnTo>
                  <a:pt x="1402" y="1104"/>
                </a:lnTo>
                <a:lnTo>
                  <a:pt x="1410" y="1108"/>
                </a:lnTo>
                <a:lnTo>
                  <a:pt x="1420" y="1114"/>
                </a:lnTo>
                <a:lnTo>
                  <a:pt x="1426" y="1122"/>
                </a:lnTo>
                <a:lnTo>
                  <a:pt x="1432" y="1128"/>
                </a:lnTo>
                <a:lnTo>
                  <a:pt x="1436" y="1136"/>
                </a:lnTo>
                <a:lnTo>
                  <a:pt x="1438" y="1152"/>
                </a:lnTo>
                <a:lnTo>
                  <a:pt x="1438" y="1170"/>
                </a:lnTo>
                <a:lnTo>
                  <a:pt x="1438" y="1186"/>
                </a:lnTo>
                <a:lnTo>
                  <a:pt x="1440" y="1202"/>
                </a:lnTo>
                <a:lnTo>
                  <a:pt x="1444" y="1210"/>
                </a:lnTo>
                <a:lnTo>
                  <a:pt x="1448" y="1218"/>
                </a:lnTo>
                <a:lnTo>
                  <a:pt x="1456" y="1226"/>
                </a:lnTo>
                <a:lnTo>
                  <a:pt x="1466" y="1232"/>
                </a:lnTo>
                <a:lnTo>
                  <a:pt x="1476" y="1236"/>
                </a:lnTo>
                <a:lnTo>
                  <a:pt x="1486" y="1240"/>
                </a:lnTo>
                <a:lnTo>
                  <a:pt x="1496" y="1240"/>
                </a:lnTo>
                <a:lnTo>
                  <a:pt x="1506" y="1238"/>
                </a:lnTo>
                <a:lnTo>
                  <a:pt x="1518" y="1234"/>
                </a:lnTo>
                <a:lnTo>
                  <a:pt x="1528" y="1230"/>
                </a:lnTo>
                <a:lnTo>
                  <a:pt x="1550" y="1218"/>
                </a:lnTo>
                <a:lnTo>
                  <a:pt x="1568" y="1202"/>
                </a:lnTo>
                <a:lnTo>
                  <a:pt x="1586" y="1184"/>
                </a:lnTo>
                <a:lnTo>
                  <a:pt x="1600" y="1166"/>
                </a:lnTo>
                <a:lnTo>
                  <a:pt x="1610" y="1150"/>
                </a:lnTo>
                <a:lnTo>
                  <a:pt x="1618" y="1132"/>
                </a:lnTo>
                <a:lnTo>
                  <a:pt x="1628" y="1112"/>
                </a:lnTo>
                <a:lnTo>
                  <a:pt x="1632" y="1094"/>
                </a:lnTo>
                <a:lnTo>
                  <a:pt x="1636" y="1076"/>
                </a:lnTo>
                <a:lnTo>
                  <a:pt x="1636" y="1060"/>
                </a:lnTo>
                <a:lnTo>
                  <a:pt x="1636" y="1042"/>
                </a:lnTo>
                <a:lnTo>
                  <a:pt x="1634" y="1026"/>
                </a:lnTo>
                <a:lnTo>
                  <a:pt x="1628" y="1012"/>
                </a:lnTo>
                <a:lnTo>
                  <a:pt x="1618" y="1000"/>
                </a:lnTo>
                <a:lnTo>
                  <a:pt x="1606" y="990"/>
                </a:lnTo>
                <a:lnTo>
                  <a:pt x="1596" y="986"/>
                </a:lnTo>
                <a:lnTo>
                  <a:pt x="1586" y="984"/>
                </a:lnTo>
                <a:lnTo>
                  <a:pt x="1578" y="982"/>
                </a:lnTo>
                <a:lnTo>
                  <a:pt x="1570" y="984"/>
                </a:lnTo>
                <a:lnTo>
                  <a:pt x="1554" y="990"/>
                </a:lnTo>
                <a:lnTo>
                  <a:pt x="1540" y="998"/>
                </a:lnTo>
                <a:lnTo>
                  <a:pt x="1524" y="1006"/>
                </a:lnTo>
                <a:lnTo>
                  <a:pt x="1510" y="1012"/>
                </a:lnTo>
                <a:lnTo>
                  <a:pt x="1500" y="1014"/>
                </a:lnTo>
                <a:lnTo>
                  <a:pt x="1492" y="1012"/>
                </a:lnTo>
                <a:lnTo>
                  <a:pt x="1482" y="1010"/>
                </a:lnTo>
                <a:lnTo>
                  <a:pt x="1472" y="1004"/>
                </a:lnTo>
                <a:lnTo>
                  <a:pt x="1464" y="1000"/>
                </a:lnTo>
                <a:lnTo>
                  <a:pt x="1460" y="992"/>
                </a:lnTo>
                <a:lnTo>
                  <a:pt x="1458" y="982"/>
                </a:lnTo>
                <a:lnTo>
                  <a:pt x="1458" y="972"/>
                </a:lnTo>
                <a:lnTo>
                  <a:pt x="1458" y="950"/>
                </a:lnTo>
                <a:lnTo>
                  <a:pt x="1462" y="928"/>
                </a:lnTo>
                <a:lnTo>
                  <a:pt x="1464" y="926"/>
                </a:lnTo>
                <a:lnTo>
                  <a:pt x="1466" y="920"/>
                </a:lnTo>
                <a:lnTo>
                  <a:pt x="1598" y="692"/>
                </a:lnTo>
                <a:lnTo>
                  <a:pt x="1582" y="668"/>
                </a:lnTo>
                <a:lnTo>
                  <a:pt x="1584" y="668"/>
                </a:lnTo>
                <a:lnTo>
                  <a:pt x="1198" y="0"/>
                </a:lnTo>
                <a:lnTo>
                  <a:pt x="398" y="0"/>
                </a:lnTo>
                <a:lnTo>
                  <a:pt x="322" y="132"/>
                </a:lnTo>
                <a:lnTo>
                  <a:pt x="0" y="690"/>
                </a:lnTo>
                <a:lnTo>
                  <a:pt x="116" y="888"/>
                </a:lnTo>
                <a:lnTo>
                  <a:pt x="132" y="902"/>
                </a:lnTo>
                <a:lnTo>
                  <a:pt x="150" y="914"/>
                </a:lnTo>
                <a:lnTo>
                  <a:pt x="160" y="918"/>
                </a:lnTo>
                <a:lnTo>
                  <a:pt x="168" y="920"/>
                </a:lnTo>
                <a:lnTo>
                  <a:pt x="176" y="920"/>
                </a:lnTo>
                <a:lnTo>
                  <a:pt x="184" y="918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5765800" y="2347913"/>
            <a:ext cx="1739900" cy="1765300"/>
          </a:xfrm>
          <a:custGeom>
            <a:avLst/>
            <a:gdLst>
              <a:gd name="T0" fmla="*/ 284909 w 1600"/>
              <a:gd name="T1" fmla="*/ 282622 h 1624"/>
              <a:gd name="T2" fmla="*/ 311007 w 1600"/>
              <a:gd name="T3" fmla="*/ 343494 h 1624"/>
              <a:gd name="T4" fmla="*/ 406702 w 1600"/>
              <a:gd name="T5" fmla="*/ 315232 h 1624"/>
              <a:gd name="T6" fmla="*/ 461074 w 1600"/>
              <a:gd name="T7" fmla="*/ 332624 h 1624"/>
              <a:gd name="T8" fmla="*/ 467598 w 1600"/>
              <a:gd name="T9" fmla="*/ 463065 h 1624"/>
              <a:gd name="T10" fmla="*/ 400177 w 1600"/>
              <a:gd name="T11" fmla="*/ 569592 h 1624"/>
              <a:gd name="T12" fmla="*/ 297958 w 1600"/>
              <a:gd name="T13" fmla="*/ 606550 h 1624"/>
              <a:gd name="T14" fmla="*/ 258810 w 1600"/>
              <a:gd name="T15" fmla="*/ 552200 h 1624"/>
              <a:gd name="T16" fmla="*/ 228362 w 1600"/>
              <a:gd name="T17" fmla="*/ 467413 h 1624"/>
              <a:gd name="T18" fmla="*/ 152241 w 1600"/>
              <a:gd name="T19" fmla="*/ 500023 h 1624"/>
              <a:gd name="T20" fmla="*/ 152241 w 1600"/>
              <a:gd name="T21" fmla="*/ 1015265 h 1624"/>
              <a:gd name="T22" fmla="*/ 232712 w 1600"/>
              <a:gd name="T23" fmla="*/ 1052223 h 1624"/>
              <a:gd name="T24" fmla="*/ 263160 w 1600"/>
              <a:gd name="T25" fmla="*/ 984829 h 1624"/>
              <a:gd name="T26" fmla="*/ 291433 w 1600"/>
              <a:gd name="T27" fmla="*/ 917434 h 1624"/>
              <a:gd name="T28" fmla="*/ 382778 w 1600"/>
              <a:gd name="T29" fmla="*/ 932652 h 1624"/>
              <a:gd name="T30" fmla="*/ 469773 w 1600"/>
              <a:gd name="T31" fmla="*/ 1047875 h 1624"/>
              <a:gd name="T32" fmla="*/ 467598 w 1600"/>
              <a:gd name="T33" fmla="*/ 1171794 h 1624"/>
              <a:gd name="T34" fmla="*/ 408877 w 1600"/>
              <a:gd name="T35" fmla="*/ 1195708 h 1624"/>
              <a:gd name="T36" fmla="*/ 313182 w 1600"/>
              <a:gd name="T37" fmla="*/ 1167446 h 1624"/>
              <a:gd name="T38" fmla="*/ 289258 w 1600"/>
              <a:gd name="T39" fmla="*/ 1234840 h 1624"/>
              <a:gd name="T40" fmla="*/ 726408 w 1600"/>
              <a:gd name="T41" fmla="*/ 1506592 h 1624"/>
              <a:gd name="T42" fmla="*/ 745982 w 1600"/>
              <a:gd name="T43" fmla="*/ 1513114 h 1624"/>
              <a:gd name="T44" fmla="*/ 756857 w 1600"/>
              <a:gd name="T45" fmla="*/ 1519636 h 1624"/>
              <a:gd name="T46" fmla="*/ 765556 w 1600"/>
              <a:gd name="T47" fmla="*/ 1523984 h 1624"/>
              <a:gd name="T48" fmla="*/ 776430 w 1600"/>
              <a:gd name="T49" fmla="*/ 1532680 h 1624"/>
              <a:gd name="T50" fmla="*/ 782955 w 1600"/>
              <a:gd name="T51" fmla="*/ 1537028 h 1624"/>
              <a:gd name="T52" fmla="*/ 787305 w 1600"/>
              <a:gd name="T53" fmla="*/ 1545725 h 1624"/>
              <a:gd name="T54" fmla="*/ 789480 w 1600"/>
              <a:gd name="T55" fmla="*/ 1554421 h 1624"/>
              <a:gd name="T56" fmla="*/ 789480 w 1600"/>
              <a:gd name="T57" fmla="*/ 1560943 h 1624"/>
              <a:gd name="T58" fmla="*/ 787305 w 1600"/>
              <a:gd name="T59" fmla="*/ 1573987 h 1624"/>
              <a:gd name="T60" fmla="*/ 765556 w 1600"/>
              <a:gd name="T61" fmla="*/ 1604423 h 1624"/>
              <a:gd name="T62" fmla="*/ 730758 w 1600"/>
              <a:gd name="T63" fmla="*/ 1623989 h 1624"/>
              <a:gd name="T64" fmla="*/ 717709 w 1600"/>
              <a:gd name="T65" fmla="*/ 1634859 h 1624"/>
              <a:gd name="T66" fmla="*/ 709009 w 1600"/>
              <a:gd name="T67" fmla="*/ 1645729 h 1624"/>
              <a:gd name="T68" fmla="*/ 704660 w 1600"/>
              <a:gd name="T69" fmla="*/ 1663121 h 1624"/>
              <a:gd name="T70" fmla="*/ 706834 w 1600"/>
              <a:gd name="T71" fmla="*/ 1697906 h 1624"/>
              <a:gd name="T72" fmla="*/ 813403 w 1600"/>
              <a:gd name="T73" fmla="*/ 1760952 h 1624"/>
              <a:gd name="T74" fmla="*/ 956945 w 1600"/>
              <a:gd name="T75" fmla="*/ 1745734 h 1624"/>
              <a:gd name="T76" fmla="*/ 1015667 w 1600"/>
              <a:gd name="T77" fmla="*/ 1673991 h 1624"/>
              <a:gd name="T78" fmla="*/ 1013492 w 1600"/>
              <a:gd name="T79" fmla="*/ 1654425 h 1624"/>
              <a:gd name="T80" fmla="*/ 1004792 w 1600"/>
              <a:gd name="T81" fmla="*/ 1639207 h 1624"/>
              <a:gd name="T82" fmla="*/ 998268 w 1600"/>
              <a:gd name="T83" fmla="*/ 1632685 h 1624"/>
              <a:gd name="T84" fmla="*/ 985218 w 1600"/>
              <a:gd name="T85" fmla="*/ 1623989 h 1624"/>
              <a:gd name="T86" fmla="*/ 937371 w 1600"/>
              <a:gd name="T87" fmla="*/ 1587031 h 1624"/>
              <a:gd name="T88" fmla="*/ 930847 w 1600"/>
              <a:gd name="T89" fmla="*/ 1573987 h 1624"/>
              <a:gd name="T90" fmla="*/ 928672 w 1600"/>
              <a:gd name="T91" fmla="*/ 1563117 h 1624"/>
              <a:gd name="T92" fmla="*/ 928672 w 1600"/>
              <a:gd name="T93" fmla="*/ 1554421 h 1624"/>
              <a:gd name="T94" fmla="*/ 930847 w 1600"/>
              <a:gd name="T95" fmla="*/ 1545725 h 1624"/>
              <a:gd name="T96" fmla="*/ 935196 w 1600"/>
              <a:gd name="T97" fmla="*/ 1539202 h 1624"/>
              <a:gd name="T98" fmla="*/ 941721 w 1600"/>
              <a:gd name="T99" fmla="*/ 1532680 h 1624"/>
              <a:gd name="T100" fmla="*/ 950420 w 1600"/>
              <a:gd name="T101" fmla="*/ 1523984 h 1624"/>
              <a:gd name="T102" fmla="*/ 961295 w 1600"/>
              <a:gd name="T103" fmla="*/ 1519636 h 1624"/>
              <a:gd name="T104" fmla="*/ 969994 w 1600"/>
              <a:gd name="T105" fmla="*/ 1515288 h 1624"/>
              <a:gd name="T106" fmla="*/ 991743 w 1600"/>
              <a:gd name="T107" fmla="*/ 1506592 h 1624"/>
              <a:gd name="T108" fmla="*/ 1304925 w 1600"/>
              <a:gd name="T109" fmla="*/ 0 h 1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600" h="1624">
                <a:moveTo>
                  <a:pt x="1200" y="0"/>
                </a:moveTo>
                <a:lnTo>
                  <a:pt x="402" y="0"/>
                </a:lnTo>
                <a:lnTo>
                  <a:pt x="400" y="6"/>
                </a:lnTo>
                <a:lnTo>
                  <a:pt x="400" y="8"/>
                </a:lnTo>
                <a:lnTo>
                  <a:pt x="266" y="240"/>
                </a:lnTo>
                <a:lnTo>
                  <a:pt x="262" y="260"/>
                </a:lnTo>
                <a:lnTo>
                  <a:pt x="262" y="282"/>
                </a:lnTo>
                <a:lnTo>
                  <a:pt x="264" y="290"/>
                </a:lnTo>
                <a:lnTo>
                  <a:pt x="266" y="298"/>
                </a:lnTo>
                <a:lnTo>
                  <a:pt x="270" y="306"/>
                </a:lnTo>
                <a:lnTo>
                  <a:pt x="276" y="310"/>
                </a:lnTo>
                <a:lnTo>
                  <a:pt x="286" y="316"/>
                </a:lnTo>
                <a:lnTo>
                  <a:pt x="296" y="318"/>
                </a:lnTo>
                <a:lnTo>
                  <a:pt x="306" y="320"/>
                </a:lnTo>
                <a:lnTo>
                  <a:pt x="314" y="318"/>
                </a:lnTo>
                <a:lnTo>
                  <a:pt x="330" y="312"/>
                </a:lnTo>
                <a:lnTo>
                  <a:pt x="344" y="304"/>
                </a:lnTo>
                <a:lnTo>
                  <a:pt x="358" y="296"/>
                </a:lnTo>
                <a:lnTo>
                  <a:pt x="374" y="290"/>
                </a:lnTo>
                <a:lnTo>
                  <a:pt x="382" y="288"/>
                </a:lnTo>
                <a:lnTo>
                  <a:pt x="392" y="290"/>
                </a:lnTo>
                <a:lnTo>
                  <a:pt x="400" y="292"/>
                </a:lnTo>
                <a:lnTo>
                  <a:pt x="412" y="296"/>
                </a:lnTo>
                <a:lnTo>
                  <a:pt x="418" y="302"/>
                </a:lnTo>
                <a:lnTo>
                  <a:pt x="424" y="306"/>
                </a:lnTo>
                <a:lnTo>
                  <a:pt x="434" y="320"/>
                </a:lnTo>
                <a:lnTo>
                  <a:pt x="438" y="336"/>
                </a:lnTo>
                <a:lnTo>
                  <a:pt x="442" y="352"/>
                </a:lnTo>
                <a:lnTo>
                  <a:pt x="442" y="370"/>
                </a:lnTo>
                <a:lnTo>
                  <a:pt x="438" y="390"/>
                </a:lnTo>
                <a:lnTo>
                  <a:pt x="434" y="408"/>
                </a:lnTo>
                <a:lnTo>
                  <a:pt x="430" y="426"/>
                </a:lnTo>
                <a:lnTo>
                  <a:pt x="420" y="450"/>
                </a:lnTo>
                <a:lnTo>
                  <a:pt x="410" y="472"/>
                </a:lnTo>
                <a:lnTo>
                  <a:pt x="398" y="488"/>
                </a:lnTo>
                <a:lnTo>
                  <a:pt x="384" y="506"/>
                </a:lnTo>
                <a:lnTo>
                  <a:pt x="368" y="524"/>
                </a:lnTo>
                <a:lnTo>
                  <a:pt x="348" y="540"/>
                </a:lnTo>
                <a:lnTo>
                  <a:pt x="328" y="552"/>
                </a:lnTo>
                <a:lnTo>
                  <a:pt x="318" y="556"/>
                </a:lnTo>
                <a:lnTo>
                  <a:pt x="306" y="560"/>
                </a:lnTo>
                <a:lnTo>
                  <a:pt x="296" y="562"/>
                </a:lnTo>
                <a:lnTo>
                  <a:pt x="284" y="562"/>
                </a:lnTo>
                <a:lnTo>
                  <a:pt x="274" y="558"/>
                </a:lnTo>
                <a:lnTo>
                  <a:pt x="264" y="554"/>
                </a:lnTo>
                <a:lnTo>
                  <a:pt x="256" y="548"/>
                </a:lnTo>
                <a:lnTo>
                  <a:pt x="248" y="540"/>
                </a:lnTo>
                <a:lnTo>
                  <a:pt x="244" y="532"/>
                </a:lnTo>
                <a:lnTo>
                  <a:pt x="240" y="524"/>
                </a:lnTo>
                <a:lnTo>
                  <a:pt x="238" y="508"/>
                </a:lnTo>
                <a:lnTo>
                  <a:pt x="238" y="492"/>
                </a:lnTo>
                <a:lnTo>
                  <a:pt x="238" y="474"/>
                </a:lnTo>
                <a:lnTo>
                  <a:pt x="234" y="458"/>
                </a:lnTo>
                <a:lnTo>
                  <a:pt x="232" y="450"/>
                </a:lnTo>
                <a:lnTo>
                  <a:pt x="226" y="444"/>
                </a:lnTo>
                <a:lnTo>
                  <a:pt x="218" y="436"/>
                </a:lnTo>
                <a:lnTo>
                  <a:pt x="210" y="430"/>
                </a:lnTo>
                <a:lnTo>
                  <a:pt x="202" y="426"/>
                </a:lnTo>
                <a:lnTo>
                  <a:pt x="192" y="426"/>
                </a:lnTo>
                <a:lnTo>
                  <a:pt x="184" y="430"/>
                </a:lnTo>
                <a:lnTo>
                  <a:pt x="174" y="434"/>
                </a:lnTo>
                <a:lnTo>
                  <a:pt x="156" y="446"/>
                </a:lnTo>
                <a:lnTo>
                  <a:pt x="140" y="460"/>
                </a:lnTo>
                <a:lnTo>
                  <a:pt x="40" y="632"/>
                </a:lnTo>
                <a:lnTo>
                  <a:pt x="4" y="694"/>
                </a:lnTo>
                <a:lnTo>
                  <a:pt x="0" y="694"/>
                </a:lnTo>
                <a:lnTo>
                  <a:pt x="2" y="696"/>
                </a:lnTo>
                <a:lnTo>
                  <a:pt x="4" y="696"/>
                </a:lnTo>
                <a:lnTo>
                  <a:pt x="140" y="934"/>
                </a:lnTo>
                <a:lnTo>
                  <a:pt x="158" y="948"/>
                </a:lnTo>
                <a:lnTo>
                  <a:pt x="176" y="962"/>
                </a:lnTo>
                <a:lnTo>
                  <a:pt x="186" y="968"/>
                </a:lnTo>
                <a:lnTo>
                  <a:pt x="196" y="970"/>
                </a:lnTo>
                <a:lnTo>
                  <a:pt x="206" y="970"/>
                </a:lnTo>
                <a:lnTo>
                  <a:pt x="214" y="968"/>
                </a:lnTo>
                <a:lnTo>
                  <a:pt x="224" y="960"/>
                </a:lnTo>
                <a:lnTo>
                  <a:pt x="230" y="954"/>
                </a:lnTo>
                <a:lnTo>
                  <a:pt x="236" y="946"/>
                </a:lnTo>
                <a:lnTo>
                  <a:pt x="240" y="938"/>
                </a:lnTo>
                <a:lnTo>
                  <a:pt x="242" y="922"/>
                </a:lnTo>
                <a:lnTo>
                  <a:pt x="242" y="906"/>
                </a:lnTo>
                <a:lnTo>
                  <a:pt x="242" y="888"/>
                </a:lnTo>
                <a:lnTo>
                  <a:pt x="244" y="872"/>
                </a:lnTo>
                <a:lnTo>
                  <a:pt x="248" y="864"/>
                </a:lnTo>
                <a:lnTo>
                  <a:pt x="252" y="858"/>
                </a:lnTo>
                <a:lnTo>
                  <a:pt x="260" y="850"/>
                </a:lnTo>
                <a:lnTo>
                  <a:pt x="268" y="844"/>
                </a:lnTo>
                <a:lnTo>
                  <a:pt x="278" y="838"/>
                </a:lnTo>
                <a:lnTo>
                  <a:pt x="290" y="836"/>
                </a:lnTo>
                <a:lnTo>
                  <a:pt x="300" y="836"/>
                </a:lnTo>
                <a:lnTo>
                  <a:pt x="310" y="836"/>
                </a:lnTo>
                <a:lnTo>
                  <a:pt x="322" y="840"/>
                </a:lnTo>
                <a:lnTo>
                  <a:pt x="332" y="844"/>
                </a:lnTo>
                <a:lnTo>
                  <a:pt x="352" y="858"/>
                </a:lnTo>
                <a:lnTo>
                  <a:pt x="372" y="874"/>
                </a:lnTo>
                <a:lnTo>
                  <a:pt x="390" y="892"/>
                </a:lnTo>
                <a:lnTo>
                  <a:pt x="404" y="910"/>
                </a:lnTo>
                <a:lnTo>
                  <a:pt x="414" y="926"/>
                </a:lnTo>
                <a:lnTo>
                  <a:pt x="422" y="944"/>
                </a:lnTo>
                <a:lnTo>
                  <a:pt x="432" y="964"/>
                </a:lnTo>
                <a:lnTo>
                  <a:pt x="438" y="988"/>
                </a:lnTo>
                <a:lnTo>
                  <a:pt x="442" y="1012"/>
                </a:lnTo>
                <a:lnTo>
                  <a:pt x="444" y="1038"/>
                </a:lnTo>
                <a:lnTo>
                  <a:pt x="442" y="1048"/>
                </a:lnTo>
                <a:lnTo>
                  <a:pt x="440" y="1060"/>
                </a:lnTo>
                <a:lnTo>
                  <a:pt x="436" y="1070"/>
                </a:lnTo>
                <a:lnTo>
                  <a:pt x="430" y="1078"/>
                </a:lnTo>
                <a:lnTo>
                  <a:pt x="422" y="1086"/>
                </a:lnTo>
                <a:lnTo>
                  <a:pt x="412" y="1092"/>
                </a:lnTo>
                <a:lnTo>
                  <a:pt x="402" y="1098"/>
                </a:lnTo>
                <a:lnTo>
                  <a:pt x="392" y="1100"/>
                </a:lnTo>
                <a:lnTo>
                  <a:pt x="384" y="1100"/>
                </a:lnTo>
                <a:lnTo>
                  <a:pt x="376" y="1100"/>
                </a:lnTo>
                <a:lnTo>
                  <a:pt x="360" y="1094"/>
                </a:lnTo>
                <a:lnTo>
                  <a:pt x="346" y="1084"/>
                </a:lnTo>
                <a:lnTo>
                  <a:pt x="330" y="1076"/>
                </a:lnTo>
                <a:lnTo>
                  <a:pt x="316" y="1070"/>
                </a:lnTo>
                <a:lnTo>
                  <a:pt x="306" y="1070"/>
                </a:lnTo>
                <a:lnTo>
                  <a:pt x="298" y="1070"/>
                </a:lnTo>
                <a:lnTo>
                  <a:pt x="288" y="1074"/>
                </a:lnTo>
                <a:lnTo>
                  <a:pt x="278" y="1078"/>
                </a:lnTo>
                <a:lnTo>
                  <a:pt x="272" y="1084"/>
                </a:lnTo>
                <a:lnTo>
                  <a:pt x="266" y="1092"/>
                </a:lnTo>
                <a:lnTo>
                  <a:pt x="264" y="1102"/>
                </a:lnTo>
                <a:lnTo>
                  <a:pt x="264" y="1114"/>
                </a:lnTo>
                <a:lnTo>
                  <a:pt x="266" y="1136"/>
                </a:lnTo>
                <a:lnTo>
                  <a:pt x="270" y="1158"/>
                </a:lnTo>
                <a:lnTo>
                  <a:pt x="402" y="1386"/>
                </a:lnTo>
                <a:lnTo>
                  <a:pt x="668" y="1386"/>
                </a:lnTo>
                <a:lnTo>
                  <a:pt x="674" y="1388"/>
                </a:lnTo>
                <a:lnTo>
                  <a:pt x="686" y="1392"/>
                </a:lnTo>
                <a:lnTo>
                  <a:pt x="688" y="1394"/>
                </a:lnTo>
                <a:lnTo>
                  <a:pt x="692" y="1394"/>
                </a:lnTo>
                <a:lnTo>
                  <a:pt x="694" y="1396"/>
                </a:lnTo>
                <a:lnTo>
                  <a:pt x="696" y="1398"/>
                </a:lnTo>
                <a:lnTo>
                  <a:pt x="700" y="1398"/>
                </a:lnTo>
                <a:lnTo>
                  <a:pt x="702" y="1400"/>
                </a:lnTo>
                <a:lnTo>
                  <a:pt x="704" y="1402"/>
                </a:lnTo>
                <a:lnTo>
                  <a:pt x="706" y="1402"/>
                </a:lnTo>
                <a:lnTo>
                  <a:pt x="710" y="1406"/>
                </a:lnTo>
                <a:lnTo>
                  <a:pt x="714" y="1410"/>
                </a:lnTo>
                <a:lnTo>
                  <a:pt x="716" y="1410"/>
                </a:lnTo>
                <a:lnTo>
                  <a:pt x="718" y="1412"/>
                </a:lnTo>
                <a:lnTo>
                  <a:pt x="720" y="1414"/>
                </a:lnTo>
                <a:lnTo>
                  <a:pt x="722" y="1416"/>
                </a:lnTo>
                <a:lnTo>
                  <a:pt x="722" y="1418"/>
                </a:lnTo>
                <a:lnTo>
                  <a:pt x="724" y="1420"/>
                </a:lnTo>
                <a:lnTo>
                  <a:pt x="724" y="1422"/>
                </a:lnTo>
                <a:lnTo>
                  <a:pt x="726" y="1424"/>
                </a:lnTo>
                <a:lnTo>
                  <a:pt x="726" y="1426"/>
                </a:lnTo>
                <a:lnTo>
                  <a:pt x="726" y="1430"/>
                </a:lnTo>
                <a:lnTo>
                  <a:pt x="726" y="1436"/>
                </a:lnTo>
                <a:lnTo>
                  <a:pt x="726" y="1438"/>
                </a:lnTo>
                <a:lnTo>
                  <a:pt x="726" y="1442"/>
                </a:lnTo>
                <a:lnTo>
                  <a:pt x="724" y="1444"/>
                </a:lnTo>
                <a:lnTo>
                  <a:pt x="724" y="1448"/>
                </a:lnTo>
                <a:lnTo>
                  <a:pt x="720" y="1458"/>
                </a:lnTo>
                <a:lnTo>
                  <a:pt x="716" y="1464"/>
                </a:lnTo>
                <a:lnTo>
                  <a:pt x="710" y="1470"/>
                </a:lnTo>
                <a:lnTo>
                  <a:pt x="704" y="1476"/>
                </a:lnTo>
                <a:lnTo>
                  <a:pt x="690" y="1484"/>
                </a:lnTo>
                <a:lnTo>
                  <a:pt x="676" y="1492"/>
                </a:lnTo>
                <a:lnTo>
                  <a:pt x="674" y="1494"/>
                </a:lnTo>
                <a:lnTo>
                  <a:pt x="672" y="1494"/>
                </a:lnTo>
                <a:lnTo>
                  <a:pt x="668" y="1498"/>
                </a:lnTo>
                <a:lnTo>
                  <a:pt x="666" y="1498"/>
                </a:lnTo>
                <a:lnTo>
                  <a:pt x="662" y="1502"/>
                </a:lnTo>
                <a:lnTo>
                  <a:pt x="660" y="1504"/>
                </a:lnTo>
                <a:lnTo>
                  <a:pt x="656" y="1508"/>
                </a:lnTo>
                <a:lnTo>
                  <a:pt x="652" y="1514"/>
                </a:lnTo>
                <a:lnTo>
                  <a:pt x="650" y="1522"/>
                </a:lnTo>
                <a:lnTo>
                  <a:pt x="648" y="1530"/>
                </a:lnTo>
                <a:lnTo>
                  <a:pt x="648" y="1532"/>
                </a:lnTo>
                <a:lnTo>
                  <a:pt x="646" y="1540"/>
                </a:lnTo>
                <a:lnTo>
                  <a:pt x="648" y="1552"/>
                </a:lnTo>
                <a:lnTo>
                  <a:pt x="650" y="1562"/>
                </a:lnTo>
                <a:lnTo>
                  <a:pt x="656" y="1572"/>
                </a:lnTo>
                <a:lnTo>
                  <a:pt x="662" y="1580"/>
                </a:lnTo>
                <a:lnTo>
                  <a:pt x="670" y="1588"/>
                </a:lnTo>
                <a:lnTo>
                  <a:pt x="680" y="1594"/>
                </a:lnTo>
                <a:lnTo>
                  <a:pt x="700" y="1606"/>
                </a:lnTo>
                <a:lnTo>
                  <a:pt x="724" y="1614"/>
                </a:lnTo>
                <a:lnTo>
                  <a:pt x="748" y="1620"/>
                </a:lnTo>
                <a:lnTo>
                  <a:pt x="770" y="1624"/>
                </a:lnTo>
                <a:lnTo>
                  <a:pt x="790" y="1624"/>
                </a:lnTo>
                <a:lnTo>
                  <a:pt x="810" y="1624"/>
                </a:lnTo>
                <a:lnTo>
                  <a:pt x="832" y="1620"/>
                </a:lnTo>
                <a:lnTo>
                  <a:pt x="856" y="1614"/>
                </a:lnTo>
                <a:lnTo>
                  <a:pt x="880" y="1606"/>
                </a:lnTo>
                <a:lnTo>
                  <a:pt x="902" y="1594"/>
                </a:lnTo>
                <a:lnTo>
                  <a:pt x="910" y="1588"/>
                </a:lnTo>
                <a:lnTo>
                  <a:pt x="918" y="1580"/>
                </a:lnTo>
                <a:lnTo>
                  <a:pt x="926" y="1572"/>
                </a:lnTo>
                <a:lnTo>
                  <a:pt x="930" y="1562"/>
                </a:lnTo>
                <a:lnTo>
                  <a:pt x="934" y="1552"/>
                </a:lnTo>
                <a:lnTo>
                  <a:pt x="934" y="1540"/>
                </a:lnTo>
                <a:lnTo>
                  <a:pt x="934" y="1532"/>
                </a:lnTo>
                <a:lnTo>
                  <a:pt x="934" y="1530"/>
                </a:lnTo>
                <a:lnTo>
                  <a:pt x="932" y="1522"/>
                </a:lnTo>
                <a:lnTo>
                  <a:pt x="930" y="1522"/>
                </a:lnTo>
                <a:lnTo>
                  <a:pt x="928" y="1514"/>
                </a:lnTo>
                <a:lnTo>
                  <a:pt x="924" y="1508"/>
                </a:lnTo>
                <a:lnTo>
                  <a:pt x="920" y="1504"/>
                </a:lnTo>
                <a:lnTo>
                  <a:pt x="918" y="1502"/>
                </a:lnTo>
                <a:lnTo>
                  <a:pt x="914" y="1498"/>
                </a:lnTo>
                <a:lnTo>
                  <a:pt x="912" y="1498"/>
                </a:lnTo>
                <a:lnTo>
                  <a:pt x="908" y="1494"/>
                </a:lnTo>
                <a:lnTo>
                  <a:pt x="906" y="1494"/>
                </a:lnTo>
                <a:lnTo>
                  <a:pt x="904" y="1492"/>
                </a:lnTo>
                <a:lnTo>
                  <a:pt x="890" y="1484"/>
                </a:lnTo>
                <a:lnTo>
                  <a:pt x="878" y="1476"/>
                </a:lnTo>
                <a:lnTo>
                  <a:pt x="866" y="1466"/>
                </a:lnTo>
                <a:lnTo>
                  <a:pt x="862" y="1460"/>
                </a:lnTo>
                <a:lnTo>
                  <a:pt x="858" y="1454"/>
                </a:lnTo>
                <a:lnTo>
                  <a:pt x="856" y="1448"/>
                </a:lnTo>
                <a:lnTo>
                  <a:pt x="856" y="1444"/>
                </a:lnTo>
                <a:lnTo>
                  <a:pt x="856" y="1442"/>
                </a:lnTo>
                <a:lnTo>
                  <a:pt x="854" y="1438"/>
                </a:lnTo>
                <a:lnTo>
                  <a:pt x="854" y="1436"/>
                </a:lnTo>
                <a:lnTo>
                  <a:pt x="854" y="1430"/>
                </a:lnTo>
                <a:lnTo>
                  <a:pt x="854" y="1426"/>
                </a:lnTo>
                <a:lnTo>
                  <a:pt x="856" y="1424"/>
                </a:lnTo>
                <a:lnTo>
                  <a:pt x="856" y="1422"/>
                </a:lnTo>
                <a:lnTo>
                  <a:pt x="856" y="1420"/>
                </a:lnTo>
                <a:lnTo>
                  <a:pt x="858" y="1418"/>
                </a:lnTo>
                <a:lnTo>
                  <a:pt x="860" y="1416"/>
                </a:lnTo>
                <a:lnTo>
                  <a:pt x="862" y="1414"/>
                </a:lnTo>
                <a:lnTo>
                  <a:pt x="862" y="1412"/>
                </a:lnTo>
                <a:lnTo>
                  <a:pt x="864" y="1410"/>
                </a:lnTo>
                <a:lnTo>
                  <a:pt x="866" y="1410"/>
                </a:lnTo>
                <a:lnTo>
                  <a:pt x="870" y="1406"/>
                </a:lnTo>
                <a:lnTo>
                  <a:pt x="874" y="1402"/>
                </a:lnTo>
                <a:lnTo>
                  <a:pt x="876" y="1402"/>
                </a:lnTo>
                <a:lnTo>
                  <a:pt x="880" y="1400"/>
                </a:lnTo>
                <a:lnTo>
                  <a:pt x="882" y="1398"/>
                </a:lnTo>
                <a:lnTo>
                  <a:pt x="884" y="1398"/>
                </a:lnTo>
                <a:lnTo>
                  <a:pt x="886" y="1396"/>
                </a:lnTo>
                <a:lnTo>
                  <a:pt x="890" y="1394"/>
                </a:lnTo>
                <a:lnTo>
                  <a:pt x="892" y="1394"/>
                </a:lnTo>
                <a:lnTo>
                  <a:pt x="894" y="1392"/>
                </a:lnTo>
                <a:lnTo>
                  <a:pt x="906" y="1388"/>
                </a:lnTo>
                <a:lnTo>
                  <a:pt x="908" y="1388"/>
                </a:lnTo>
                <a:lnTo>
                  <a:pt x="912" y="1386"/>
                </a:lnTo>
                <a:lnTo>
                  <a:pt x="1200" y="1386"/>
                </a:lnTo>
                <a:lnTo>
                  <a:pt x="1200" y="1384"/>
                </a:lnTo>
                <a:lnTo>
                  <a:pt x="1600" y="694"/>
                </a:lnTo>
                <a:lnTo>
                  <a:pt x="1200" y="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Jigsaw Pieces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3"/>
          <p:cNvSpPr>
            <a:spLocks/>
          </p:cNvSpPr>
          <p:nvPr/>
        </p:nvSpPr>
        <p:spPr bwMode="auto">
          <a:xfrm>
            <a:off x="3576638" y="4929188"/>
            <a:ext cx="2020887" cy="1717675"/>
          </a:xfrm>
          <a:custGeom>
            <a:avLst/>
            <a:gdLst>
              <a:gd name="T0" fmla="*/ 1983738 w 1632"/>
              <a:gd name="T1" fmla="*/ 473414 h 1386"/>
              <a:gd name="T2" fmla="*/ 2010981 w 1632"/>
              <a:gd name="T3" fmla="*/ 446149 h 1386"/>
              <a:gd name="T4" fmla="*/ 2020887 w 1632"/>
              <a:gd name="T5" fmla="*/ 374270 h 1386"/>
              <a:gd name="T6" fmla="*/ 1983738 w 1632"/>
              <a:gd name="T7" fmla="*/ 267690 h 1386"/>
              <a:gd name="T8" fmla="*/ 1944113 w 1632"/>
              <a:gd name="T9" fmla="*/ 213160 h 1386"/>
              <a:gd name="T10" fmla="*/ 1862386 w 1632"/>
              <a:gd name="T11" fmla="*/ 158631 h 1386"/>
              <a:gd name="T12" fmla="*/ 1825237 w 1632"/>
              <a:gd name="T13" fmla="*/ 158631 h 1386"/>
              <a:gd name="T14" fmla="*/ 1788089 w 1632"/>
              <a:gd name="T15" fmla="*/ 183417 h 1386"/>
              <a:gd name="T16" fmla="*/ 1775706 w 1632"/>
              <a:gd name="T17" fmla="*/ 242904 h 1386"/>
              <a:gd name="T18" fmla="*/ 1760846 w 1632"/>
              <a:gd name="T19" fmla="*/ 302390 h 1386"/>
              <a:gd name="T20" fmla="*/ 1733604 w 1632"/>
              <a:gd name="T21" fmla="*/ 322219 h 1386"/>
              <a:gd name="T22" fmla="*/ 1703885 w 1632"/>
              <a:gd name="T23" fmla="*/ 319740 h 1386"/>
              <a:gd name="T24" fmla="*/ 1485946 w 1632"/>
              <a:gd name="T25" fmla="*/ 0 h 1386"/>
              <a:gd name="T26" fmla="*/ 1102077 w 1632"/>
              <a:gd name="T27" fmla="*/ 22307 h 1386"/>
              <a:gd name="T28" fmla="*/ 1069881 w 1632"/>
              <a:gd name="T29" fmla="*/ 59487 h 1386"/>
              <a:gd name="T30" fmla="*/ 1079788 w 1632"/>
              <a:gd name="T31" fmla="*/ 96666 h 1386"/>
              <a:gd name="T32" fmla="*/ 1136749 w 1632"/>
              <a:gd name="T33" fmla="*/ 138802 h 1386"/>
              <a:gd name="T34" fmla="*/ 1168944 w 1632"/>
              <a:gd name="T35" fmla="*/ 180938 h 1386"/>
              <a:gd name="T36" fmla="*/ 1163991 w 1632"/>
              <a:gd name="T37" fmla="*/ 223075 h 1386"/>
              <a:gd name="T38" fmla="*/ 1129319 w 1632"/>
              <a:gd name="T39" fmla="*/ 262732 h 1386"/>
              <a:gd name="T40" fmla="*/ 1015397 w 1632"/>
              <a:gd name="T41" fmla="*/ 299912 h 1386"/>
              <a:gd name="T42" fmla="*/ 938623 w 1632"/>
              <a:gd name="T43" fmla="*/ 294954 h 1386"/>
              <a:gd name="T44" fmla="*/ 842036 w 1632"/>
              <a:gd name="T45" fmla="*/ 255297 h 1386"/>
              <a:gd name="T46" fmla="*/ 814794 w 1632"/>
              <a:gd name="T47" fmla="*/ 210682 h 1386"/>
              <a:gd name="T48" fmla="*/ 817270 w 1632"/>
              <a:gd name="T49" fmla="*/ 171024 h 1386"/>
              <a:gd name="T50" fmla="*/ 861849 w 1632"/>
              <a:gd name="T51" fmla="*/ 128888 h 1386"/>
              <a:gd name="T52" fmla="*/ 906427 w 1632"/>
              <a:gd name="T53" fmla="*/ 86751 h 1386"/>
              <a:gd name="T54" fmla="*/ 908904 w 1632"/>
              <a:gd name="T55" fmla="*/ 49572 h 1386"/>
              <a:gd name="T56" fmla="*/ 851943 w 1632"/>
              <a:gd name="T57" fmla="*/ 9914 h 1386"/>
              <a:gd name="T58" fmla="*/ 307096 w 1632"/>
              <a:gd name="T59" fmla="*/ 332133 h 1386"/>
              <a:gd name="T60" fmla="*/ 299666 w 1632"/>
              <a:gd name="T61" fmla="*/ 416406 h 1386"/>
              <a:gd name="T62" fmla="*/ 326908 w 1632"/>
              <a:gd name="T63" fmla="*/ 441192 h 1386"/>
              <a:gd name="T64" fmla="*/ 381393 w 1632"/>
              <a:gd name="T65" fmla="*/ 436235 h 1386"/>
              <a:gd name="T66" fmla="*/ 445784 w 1632"/>
              <a:gd name="T67" fmla="*/ 406492 h 1386"/>
              <a:gd name="T68" fmla="*/ 482933 w 1632"/>
              <a:gd name="T69" fmla="*/ 416406 h 1386"/>
              <a:gd name="T70" fmla="*/ 515128 w 1632"/>
              <a:gd name="T71" fmla="*/ 456064 h 1386"/>
              <a:gd name="T72" fmla="*/ 512651 w 1632"/>
              <a:gd name="T73" fmla="*/ 545294 h 1386"/>
              <a:gd name="T74" fmla="*/ 482933 w 1632"/>
              <a:gd name="T75" fmla="*/ 622130 h 1386"/>
              <a:gd name="T76" fmla="*/ 408635 w 1632"/>
              <a:gd name="T77" fmla="*/ 706403 h 1386"/>
              <a:gd name="T78" fmla="*/ 341768 w 1632"/>
              <a:gd name="T79" fmla="*/ 733668 h 1386"/>
              <a:gd name="T80" fmla="*/ 304619 w 1632"/>
              <a:gd name="T81" fmla="*/ 726232 h 1386"/>
              <a:gd name="T82" fmla="*/ 274900 w 1632"/>
              <a:gd name="T83" fmla="*/ 689053 h 1386"/>
              <a:gd name="T84" fmla="*/ 267470 w 1632"/>
              <a:gd name="T85" fmla="*/ 607259 h 1386"/>
              <a:gd name="T86" fmla="*/ 235275 w 1632"/>
              <a:gd name="T87" fmla="*/ 570080 h 1386"/>
              <a:gd name="T88" fmla="*/ 200603 w 1632"/>
              <a:gd name="T89" fmla="*/ 572558 h 1386"/>
              <a:gd name="T90" fmla="*/ 4953 w 1632"/>
              <a:gd name="T91" fmla="*/ 852641 h 1386"/>
              <a:gd name="T92" fmla="*/ 1485946 w 1632"/>
              <a:gd name="T93" fmla="*/ 1717675 h 1386"/>
              <a:gd name="T94" fmla="*/ 1805425 w 1632"/>
              <a:gd name="T95" fmla="*/ 555208 h 1386"/>
              <a:gd name="T96" fmla="*/ 1802948 w 1632"/>
              <a:gd name="T97" fmla="*/ 473414 h 1386"/>
              <a:gd name="T98" fmla="*/ 1835144 w 1632"/>
              <a:gd name="T99" fmla="*/ 448628 h 1386"/>
              <a:gd name="T100" fmla="*/ 1879722 w 1632"/>
              <a:gd name="T101" fmla="*/ 451107 h 1386"/>
              <a:gd name="T102" fmla="*/ 1951543 w 1632"/>
              <a:gd name="T103" fmla="*/ 483328 h 138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32" h="1386">
                <a:moveTo>
                  <a:pt x="1576" y="390"/>
                </a:moveTo>
                <a:lnTo>
                  <a:pt x="1576" y="390"/>
                </a:lnTo>
                <a:lnTo>
                  <a:pt x="1588" y="388"/>
                </a:lnTo>
                <a:lnTo>
                  <a:pt x="1602" y="382"/>
                </a:lnTo>
                <a:lnTo>
                  <a:pt x="1610" y="376"/>
                </a:lnTo>
                <a:lnTo>
                  <a:pt x="1618" y="368"/>
                </a:lnTo>
                <a:lnTo>
                  <a:pt x="1624" y="360"/>
                </a:lnTo>
                <a:lnTo>
                  <a:pt x="1628" y="350"/>
                </a:lnTo>
                <a:lnTo>
                  <a:pt x="1630" y="338"/>
                </a:lnTo>
                <a:lnTo>
                  <a:pt x="1632" y="328"/>
                </a:lnTo>
                <a:lnTo>
                  <a:pt x="1632" y="302"/>
                </a:lnTo>
                <a:lnTo>
                  <a:pt x="1626" y="278"/>
                </a:lnTo>
                <a:lnTo>
                  <a:pt x="1620" y="254"/>
                </a:lnTo>
                <a:lnTo>
                  <a:pt x="1612" y="234"/>
                </a:lnTo>
                <a:lnTo>
                  <a:pt x="1602" y="216"/>
                </a:lnTo>
                <a:lnTo>
                  <a:pt x="1594" y="202"/>
                </a:lnTo>
                <a:lnTo>
                  <a:pt x="1584" y="188"/>
                </a:lnTo>
                <a:lnTo>
                  <a:pt x="1570" y="172"/>
                </a:lnTo>
                <a:lnTo>
                  <a:pt x="1556" y="158"/>
                </a:lnTo>
                <a:lnTo>
                  <a:pt x="1540" y="146"/>
                </a:lnTo>
                <a:lnTo>
                  <a:pt x="1522" y="136"/>
                </a:lnTo>
                <a:lnTo>
                  <a:pt x="1504" y="128"/>
                </a:lnTo>
                <a:lnTo>
                  <a:pt x="1496" y="126"/>
                </a:lnTo>
                <a:lnTo>
                  <a:pt x="1486" y="126"/>
                </a:lnTo>
                <a:lnTo>
                  <a:pt x="1474" y="128"/>
                </a:lnTo>
                <a:lnTo>
                  <a:pt x="1460" y="134"/>
                </a:lnTo>
                <a:lnTo>
                  <a:pt x="1452" y="140"/>
                </a:lnTo>
                <a:lnTo>
                  <a:pt x="1444" y="148"/>
                </a:lnTo>
                <a:lnTo>
                  <a:pt x="1440" y="154"/>
                </a:lnTo>
                <a:lnTo>
                  <a:pt x="1436" y="162"/>
                </a:lnTo>
                <a:lnTo>
                  <a:pt x="1434" y="178"/>
                </a:lnTo>
                <a:lnTo>
                  <a:pt x="1434" y="196"/>
                </a:lnTo>
                <a:lnTo>
                  <a:pt x="1434" y="212"/>
                </a:lnTo>
                <a:lnTo>
                  <a:pt x="1432" y="228"/>
                </a:lnTo>
                <a:lnTo>
                  <a:pt x="1428" y="236"/>
                </a:lnTo>
                <a:lnTo>
                  <a:pt x="1422" y="244"/>
                </a:lnTo>
                <a:lnTo>
                  <a:pt x="1416" y="250"/>
                </a:lnTo>
                <a:lnTo>
                  <a:pt x="1406" y="258"/>
                </a:lnTo>
                <a:lnTo>
                  <a:pt x="1400" y="260"/>
                </a:lnTo>
                <a:lnTo>
                  <a:pt x="1392" y="260"/>
                </a:lnTo>
                <a:lnTo>
                  <a:pt x="1384" y="260"/>
                </a:lnTo>
                <a:lnTo>
                  <a:pt x="1376" y="258"/>
                </a:lnTo>
                <a:lnTo>
                  <a:pt x="1360" y="248"/>
                </a:lnTo>
                <a:lnTo>
                  <a:pt x="1344" y="236"/>
                </a:lnTo>
                <a:lnTo>
                  <a:pt x="1330" y="224"/>
                </a:lnTo>
                <a:lnTo>
                  <a:pt x="1200" y="0"/>
                </a:lnTo>
                <a:lnTo>
                  <a:pt x="936" y="0"/>
                </a:lnTo>
                <a:lnTo>
                  <a:pt x="914" y="8"/>
                </a:lnTo>
                <a:lnTo>
                  <a:pt x="890" y="18"/>
                </a:lnTo>
                <a:lnTo>
                  <a:pt x="880" y="24"/>
                </a:lnTo>
                <a:lnTo>
                  <a:pt x="872" y="32"/>
                </a:lnTo>
                <a:lnTo>
                  <a:pt x="866" y="40"/>
                </a:lnTo>
                <a:lnTo>
                  <a:pt x="864" y="48"/>
                </a:lnTo>
                <a:lnTo>
                  <a:pt x="866" y="60"/>
                </a:lnTo>
                <a:lnTo>
                  <a:pt x="868" y="70"/>
                </a:lnTo>
                <a:lnTo>
                  <a:pt x="872" y="78"/>
                </a:lnTo>
                <a:lnTo>
                  <a:pt x="876" y="84"/>
                </a:lnTo>
                <a:lnTo>
                  <a:pt x="890" y="96"/>
                </a:lnTo>
                <a:lnTo>
                  <a:pt x="904" y="104"/>
                </a:lnTo>
                <a:lnTo>
                  <a:pt x="918" y="112"/>
                </a:lnTo>
                <a:lnTo>
                  <a:pt x="932" y="122"/>
                </a:lnTo>
                <a:lnTo>
                  <a:pt x="936" y="130"/>
                </a:lnTo>
                <a:lnTo>
                  <a:pt x="940" y="138"/>
                </a:lnTo>
                <a:lnTo>
                  <a:pt x="944" y="146"/>
                </a:lnTo>
                <a:lnTo>
                  <a:pt x="944" y="158"/>
                </a:lnTo>
                <a:lnTo>
                  <a:pt x="944" y="170"/>
                </a:lnTo>
                <a:lnTo>
                  <a:pt x="940" y="180"/>
                </a:lnTo>
                <a:lnTo>
                  <a:pt x="936" y="190"/>
                </a:lnTo>
                <a:lnTo>
                  <a:pt x="928" y="198"/>
                </a:lnTo>
                <a:lnTo>
                  <a:pt x="920" y="206"/>
                </a:lnTo>
                <a:lnTo>
                  <a:pt x="912" y="212"/>
                </a:lnTo>
                <a:lnTo>
                  <a:pt x="890" y="224"/>
                </a:lnTo>
                <a:lnTo>
                  <a:pt x="866" y="232"/>
                </a:lnTo>
                <a:lnTo>
                  <a:pt x="842" y="238"/>
                </a:lnTo>
                <a:lnTo>
                  <a:pt x="820" y="242"/>
                </a:lnTo>
                <a:lnTo>
                  <a:pt x="800" y="242"/>
                </a:lnTo>
                <a:lnTo>
                  <a:pt x="782" y="242"/>
                </a:lnTo>
                <a:lnTo>
                  <a:pt x="758" y="238"/>
                </a:lnTo>
                <a:lnTo>
                  <a:pt x="734" y="232"/>
                </a:lnTo>
                <a:lnTo>
                  <a:pt x="710" y="224"/>
                </a:lnTo>
                <a:lnTo>
                  <a:pt x="690" y="212"/>
                </a:lnTo>
                <a:lnTo>
                  <a:pt x="680" y="206"/>
                </a:lnTo>
                <a:lnTo>
                  <a:pt x="672" y="198"/>
                </a:lnTo>
                <a:lnTo>
                  <a:pt x="666" y="190"/>
                </a:lnTo>
                <a:lnTo>
                  <a:pt x="660" y="180"/>
                </a:lnTo>
                <a:lnTo>
                  <a:pt x="658" y="170"/>
                </a:lnTo>
                <a:lnTo>
                  <a:pt x="656" y="158"/>
                </a:lnTo>
                <a:lnTo>
                  <a:pt x="658" y="146"/>
                </a:lnTo>
                <a:lnTo>
                  <a:pt x="660" y="138"/>
                </a:lnTo>
                <a:lnTo>
                  <a:pt x="664" y="130"/>
                </a:lnTo>
                <a:lnTo>
                  <a:pt x="670" y="122"/>
                </a:lnTo>
                <a:lnTo>
                  <a:pt x="682" y="112"/>
                </a:lnTo>
                <a:lnTo>
                  <a:pt x="696" y="104"/>
                </a:lnTo>
                <a:lnTo>
                  <a:pt x="712" y="96"/>
                </a:lnTo>
                <a:lnTo>
                  <a:pt x="724" y="84"/>
                </a:lnTo>
                <a:lnTo>
                  <a:pt x="730" y="78"/>
                </a:lnTo>
                <a:lnTo>
                  <a:pt x="732" y="70"/>
                </a:lnTo>
                <a:lnTo>
                  <a:pt x="736" y="60"/>
                </a:lnTo>
                <a:lnTo>
                  <a:pt x="736" y="48"/>
                </a:lnTo>
                <a:lnTo>
                  <a:pt x="734" y="40"/>
                </a:lnTo>
                <a:lnTo>
                  <a:pt x="728" y="32"/>
                </a:lnTo>
                <a:lnTo>
                  <a:pt x="720" y="24"/>
                </a:lnTo>
                <a:lnTo>
                  <a:pt x="710" y="18"/>
                </a:lnTo>
                <a:lnTo>
                  <a:pt x="688" y="8"/>
                </a:lnTo>
                <a:lnTo>
                  <a:pt x="666" y="0"/>
                </a:lnTo>
                <a:lnTo>
                  <a:pt x="402" y="0"/>
                </a:lnTo>
                <a:lnTo>
                  <a:pt x="248" y="268"/>
                </a:lnTo>
                <a:lnTo>
                  <a:pt x="242" y="290"/>
                </a:lnTo>
                <a:lnTo>
                  <a:pt x="240" y="314"/>
                </a:lnTo>
                <a:lnTo>
                  <a:pt x="240" y="326"/>
                </a:lnTo>
                <a:lnTo>
                  <a:pt x="242" y="336"/>
                </a:lnTo>
                <a:lnTo>
                  <a:pt x="248" y="344"/>
                </a:lnTo>
                <a:lnTo>
                  <a:pt x="254" y="350"/>
                </a:lnTo>
                <a:lnTo>
                  <a:pt x="264" y="356"/>
                </a:lnTo>
                <a:lnTo>
                  <a:pt x="274" y="358"/>
                </a:lnTo>
                <a:lnTo>
                  <a:pt x="284" y="358"/>
                </a:lnTo>
                <a:lnTo>
                  <a:pt x="292" y="358"/>
                </a:lnTo>
                <a:lnTo>
                  <a:pt x="308" y="352"/>
                </a:lnTo>
                <a:lnTo>
                  <a:pt x="322" y="344"/>
                </a:lnTo>
                <a:lnTo>
                  <a:pt x="336" y="336"/>
                </a:lnTo>
                <a:lnTo>
                  <a:pt x="352" y="330"/>
                </a:lnTo>
                <a:lnTo>
                  <a:pt x="360" y="328"/>
                </a:lnTo>
                <a:lnTo>
                  <a:pt x="370" y="328"/>
                </a:lnTo>
                <a:lnTo>
                  <a:pt x="378" y="332"/>
                </a:lnTo>
                <a:lnTo>
                  <a:pt x="390" y="336"/>
                </a:lnTo>
                <a:lnTo>
                  <a:pt x="398" y="342"/>
                </a:lnTo>
                <a:lnTo>
                  <a:pt x="406" y="350"/>
                </a:lnTo>
                <a:lnTo>
                  <a:pt x="412" y="358"/>
                </a:lnTo>
                <a:lnTo>
                  <a:pt x="416" y="368"/>
                </a:lnTo>
                <a:lnTo>
                  <a:pt x="418" y="380"/>
                </a:lnTo>
                <a:lnTo>
                  <a:pt x="420" y="392"/>
                </a:lnTo>
                <a:lnTo>
                  <a:pt x="418" y="416"/>
                </a:lnTo>
                <a:lnTo>
                  <a:pt x="414" y="440"/>
                </a:lnTo>
                <a:lnTo>
                  <a:pt x="408" y="464"/>
                </a:lnTo>
                <a:lnTo>
                  <a:pt x="400" y="486"/>
                </a:lnTo>
                <a:lnTo>
                  <a:pt x="390" y="502"/>
                </a:lnTo>
                <a:lnTo>
                  <a:pt x="380" y="518"/>
                </a:lnTo>
                <a:lnTo>
                  <a:pt x="366" y="536"/>
                </a:lnTo>
                <a:lnTo>
                  <a:pt x="348" y="554"/>
                </a:lnTo>
                <a:lnTo>
                  <a:pt x="330" y="570"/>
                </a:lnTo>
                <a:lnTo>
                  <a:pt x="308" y="584"/>
                </a:lnTo>
                <a:lnTo>
                  <a:pt x="298" y="588"/>
                </a:lnTo>
                <a:lnTo>
                  <a:pt x="288" y="592"/>
                </a:lnTo>
                <a:lnTo>
                  <a:pt x="276" y="592"/>
                </a:lnTo>
                <a:lnTo>
                  <a:pt x="266" y="592"/>
                </a:lnTo>
                <a:lnTo>
                  <a:pt x="256" y="590"/>
                </a:lnTo>
                <a:lnTo>
                  <a:pt x="246" y="586"/>
                </a:lnTo>
                <a:lnTo>
                  <a:pt x="236" y="578"/>
                </a:lnTo>
                <a:lnTo>
                  <a:pt x="230" y="572"/>
                </a:lnTo>
                <a:lnTo>
                  <a:pt x="224" y="564"/>
                </a:lnTo>
                <a:lnTo>
                  <a:pt x="222" y="556"/>
                </a:lnTo>
                <a:lnTo>
                  <a:pt x="218" y="540"/>
                </a:lnTo>
                <a:lnTo>
                  <a:pt x="218" y="522"/>
                </a:lnTo>
                <a:lnTo>
                  <a:pt x="218" y="506"/>
                </a:lnTo>
                <a:lnTo>
                  <a:pt x="216" y="490"/>
                </a:lnTo>
                <a:lnTo>
                  <a:pt x="212" y="482"/>
                </a:lnTo>
                <a:lnTo>
                  <a:pt x="206" y="474"/>
                </a:lnTo>
                <a:lnTo>
                  <a:pt x="200" y="468"/>
                </a:lnTo>
                <a:lnTo>
                  <a:pt x="190" y="460"/>
                </a:lnTo>
                <a:lnTo>
                  <a:pt x="182" y="458"/>
                </a:lnTo>
                <a:lnTo>
                  <a:pt x="172" y="458"/>
                </a:lnTo>
                <a:lnTo>
                  <a:pt x="162" y="462"/>
                </a:lnTo>
                <a:lnTo>
                  <a:pt x="152" y="466"/>
                </a:lnTo>
                <a:lnTo>
                  <a:pt x="132" y="480"/>
                </a:lnTo>
                <a:lnTo>
                  <a:pt x="116" y="496"/>
                </a:lnTo>
                <a:lnTo>
                  <a:pt x="4" y="688"/>
                </a:lnTo>
                <a:lnTo>
                  <a:pt x="2" y="688"/>
                </a:lnTo>
                <a:lnTo>
                  <a:pt x="0" y="694"/>
                </a:lnTo>
                <a:lnTo>
                  <a:pt x="400" y="1386"/>
                </a:lnTo>
                <a:lnTo>
                  <a:pt x="1200" y="1386"/>
                </a:lnTo>
                <a:lnTo>
                  <a:pt x="1600" y="694"/>
                </a:lnTo>
                <a:lnTo>
                  <a:pt x="1598" y="688"/>
                </a:lnTo>
                <a:lnTo>
                  <a:pt x="1458" y="448"/>
                </a:lnTo>
                <a:lnTo>
                  <a:pt x="1454" y="426"/>
                </a:lnTo>
                <a:lnTo>
                  <a:pt x="1452" y="402"/>
                </a:lnTo>
                <a:lnTo>
                  <a:pt x="1454" y="392"/>
                </a:lnTo>
                <a:lnTo>
                  <a:pt x="1456" y="382"/>
                </a:lnTo>
                <a:lnTo>
                  <a:pt x="1460" y="374"/>
                </a:lnTo>
                <a:lnTo>
                  <a:pt x="1466" y="368"/>
                </a:lnTo>
                <a:lnTo>
                  <a:pt x="1482" y="362"/>
                </a:lnTo>
                <a:lnTo>
                  <a:pt x="1496" y="360"/>
                </a:lnTo>
                <a:lnTo>
                  <a:pt x="1508" y="360"/>
                </a:lnTo>
                <a:lnTo>
                  <a:pt x="1518" y="364"/>
                </a:lnTo>
                <a:lnTo>
                  <a:pt x="1536" y="374"/>
                </a:lnTo>
                <a:lnTo>
                  <a:pt x="1556" y="384"/>
                </a:lnTo>
                <a:lnTo>
                  <a:pt x="1566" y="388"/>
                </a:lnTo>
                <a:lnTo>
                  <a:pt x="1576" y="390"/>
                </a:lnTo>
                <a:close/>
              </a:path>
            </a:pathLst>
          </a:custGeom>
          <a:solidFill>
            <a:srgbClr val="EF43AF">
              <a:alpha val="30196"/>
            </a:srgbClr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4"/>
          <p:cNvSpPr>
            <a:spLocks/>
          </p:cNvSpPr>
          <p:nvPr/>
        </p:nvSpPr>
        <p:spPr bwMode="auto">
          <a:xfrm>
            <a:off x="2097088" y="3778250"/>
            <a:ext cx="2001837" cy="2005013"/>
          </a:xfrm>
          <a:custGeom>
            <a:avLst/>
            <a:gdLst>
              <a:gd name="T0" fmla="*/ 1682237 w 1616"/>
              <a:gd name="T1" fmla="*/ 1724956 h 1618"/>
              <a:gd name="T2" fmla="*/ 1729310 w 1616"/>
              <a:gd name="T3" fmla="*/ 1732391 h 1618"/>
              <a:gd name="T4" fmla="*/ 1751607 w 1616"/>
              <a:gd name="T5" fmla="*/ 1799307 h 1618"/>
              <a:gd name="T6" fmla="*/ 1773905 w 1616"/>
              <a:gd name="T7" fmla="*/ 1868702 h 1618"/>
              <a:gd name="T8" fmla="*/ 1823455 w 1616"/>
              <a:gd name="T9" fmla="*/ 1886051 h 1618"/>
              <a:gd name="T10" fmla="*/ 1912646 w 1616"/>
              <a:gd name="T11" fmla="*/ 1838961 h 1618"/>
              <a:gd name="T12" fmla="*/ 1977062 w 1616"/>
              <a:gd name="T13" fmla="*/ 1754696 h 1618"/>
              <a:gd name="T14" fmla="*/ 1999359 w 1616"/>
              <a:gd name="T15" fmla="*/ 1623342 h 1618"/>
              <a:gd name="T16" fmla="*/ 1964674 w 1616"/>
              <a:gd name="T17" fmla="*/ 1568817 h 1618"/>
              <a:gd name="T18" fmla="*/ 1917601 w 1616"/>
              <a:gd name="T19" fmla="*/ 1561382 h 1618"/>
              <a:gd name="T20" fmla="*/ 1833366 w 1616"/>
              <a:gd name="T21" fmla="*/ 1596080 h 1618"/>
              <a:gd name="T22" fmla="*/ 1788770 w 1616"/>
              <a:gd name="T23" fmla="*/ 1578731 h 1618"/>
              <a:gd name="T24" fmla="*/ 1788770 w 1616"/>
              <a:gd name="T25" fmla="*/ 1484552 h 1618"/>
              <a:gd name="T26" fmla="*/ 1811068 w 1616"/>
              <a:gd name="T27" fmla="*/ 859999 h 1618"/>
              <a:gd name="T28" fmla="*/ 1726832 w 1616"/>
              <a:gd name="T29" fmla="*/ 810432 h 1618"/>
              <a:gd name="T30" fmla="*/ 1689669 w 1616"/>
              <a:gd name="T31" fmla="*/ 840172 h 1618"/>
              <a:gd name="T32" fmla="*/ 1677282 w 1616"/>
              <a:gd name="T33" fmla="*/ 931873 h 1618"/>
              <a:gd name="T34" fmla="*/ 1647551 w 1616"/>
              <a:gd name="T35" fmla="*/ 969048 h 1618"/>
              <a:gd name="T36" fmla="*/ 1583136 w 1616"/>
              <a:gd name="T37" fmla="*/ 971527 h 1618"/>
              <a:gd name="T38" fmla="*/ 1481558 w 1616"/>
              <a:gd name="T39" fmla="*/ 887262 h 1618"/>
              <a:gd name="T40" fmla="*/ 1439440 w 1616"/>
              <a:gd name="T41" fmla="*/ 790605 h 1618"/>
              <a:gd name="T42" fmla="*/ 1441917 w 1616"/>
              <a:gd name="T43" fmla="*/ 688991 h 1618"/>
              <a:gd name="T44" fmla="*/ 1484035 w 1616"/>
              <a:gd name="T45" fmla="*/ 654293 h 1618"/>
              <a:gd name="T46" fmla="*/ 1553406 w 1616"/>
              <a:gd name="T47" fmla="*/ 669164 h 1618"/>
              <a:gd name="T48" fmla="*/ 1625254 w 1616"/>
              <a:gd name="T49" fmla="*/ 684034 h 1618"/>
              <a:gd name="T50" fmla="*/ 1654984 w 1616"/>
              <a:gd name="T51" fmla="*/ 646858 h 1618"/>
              <a:gd name="T52" fmla="*/ 1484035 w 1616"/>
              <a:gd name="T53" fmla="*/ 294928 h 1618"/>
              <a:gd name="T54" fmla="*/ 1117362 w 1616"/>
              <a:gd name="T55" fmla="*/ 285014 h 1618"/>
              <a:gd name="T56" fmla="*/ 1109929 w 1616"/>
              <a:gd name="T57" fmla="*/ 280057 h 1618"/>
              <a:gd name="T58" fmla="*/ 1102497 w 1616"/>
              <a:gd name="T59" fmla="*/ 277579 h 1618"/>
              <a:gd name="T60" fmla="*/ 1097542 w 1616"/>
              <a:gd name="T61" fmla="*/ 272622 h 1618"/>
              <a:gd name="T62" fmla="*/ 1090109 w 1616"/>
              <a:gd name="T63" fmla="*/ 267666 h 1618"/>
              <a:gd name="T64" fmla="*/ 1085154 w 1616"/>
              <a:gd name="T65" fmla="*/ 262709 h 1618"/>
              <a:gd name="T66" fmla="*/ 1082677 w 1616"/>
              <a:gd name="T67" fmla="*/ 257752 h 1618"/>
              <a:gd name="T68" fmla="*/ 1080199 w 1616"/>
              <a:gd name="T69" fmla="*/ 255274 h 1618"/>
              <a:gd name="T70" fmla="*/ 1075244 w 1616"/>
              <a:gd name="T71" fmla="*/ 247838 h 1618"/>
              <a:gd name="T72" fmla="*/ 1075244 w 1616"/>
              <a:gd name="T73" fmla="*/ 240403 h 1618"/>
              <a:gd name="T74" fmla="*/ 1075244 w 1616"/>
              <a:gd name="T75" fmla="*/ 240403 h 1618"/>
              <a:gd name="T76" fmla="*/ 1107452 w 1616"/>
              <a:gd name="T77" fmla="*/ 183400 h 1618"/>
              <a:gd name="T78" fmla="*/ 1169390 w 1616"/>
              <a:gd name="T79" fmla="*/ 131354 h 1618"/>
              <a:gd name="T80" fmla="*/ 1169390 w 1616"/>
              <a:gd name="T81" fmla="*/ 79308 h 1618"/>
              <a:gd name="T82" fmla="*/ 1107452 w 1616"/>
              <a:gd name="T83" fmla="*/ 22305 h 1618"/>
              <a:gd name="T84" fmla="*/ 995963 w 1616"/>
              <a:gd name="T85" fmla="*/ 0 h 1618"/>
              <a:gd name="T86" fmla="*/ 859700 w 1616"/>
              <a:gd name="T87" fmla="*/ 37176 h 1618"/>
              <a:gd name="T88" fmla="*/ 820059 w 1616"/>
              <a:gd name="T89" fmla="*/ 91700 h 1618"/>
              <a:gd name="T90" fmla="*/ 827492 w 1616"/>
              <a:gd name="T91" fmla="*/ 141268 h 1618"/>
              <a:gd name="T92" fmla="*/ 901818 w 1616"/>
              <a:gd name="T93" fmla="*/ 195792 h 1618"/>
              <a:gd name="T94" fmla="*/ 916683 w 1616"/>
              <a:gd name="T95" fmla="*/ 240403 h 1618"/>
              <a:gd name="T96" fmla="*/ 916683 w 1616"/>
              <a:gd name="T97" fmla="*/ 240403 h 1618"/>
              <a:gd name="T98" fmla="*/ 916683 w 1616"/>
              <a:gd name="T99" fmla="*/ 250317 h 1618"/>
              <a:gd name="T100" fmla="*/ 914205 w 1616"/>
              <a:gd name="T101" fmla="*/ 255274 h 1618"/>
              <a:gd name="T102" fmla="*/ 909250 w 1616"/>
              <a:gd name="T103" fmla="*/ 260230 h 1618"/>
              <a:gd name="T104" fmla="*/ 906773 w 1616"/>
              <a:gd name="T105" fmla="*/ 262709 h 1618"/>
              <a:gd name="T106" fmla="*/ 899340 w 1616"/>
              <a:gd name="T107" fmla="*/ 270144 h 1618"/>
              <a:gd name="T108" fmla="*/ 894385 w 1616"/>
              <a:gd name="T109" fmla="*/ 272622 h 1618"/>
              <a:gd name="T110" fmla="*/ 886953 w 1616"/>
              <a:gd name="T111" fmla="*/ 277579 h 1618"/>
              <a:gd name="T112" fmla="*/ 881997 w 1616"/>
              <a:gd name="T113" fmla="*/ 280057 h 1618"/>
              <a:gd name="T114" fmla="*/ 874565 w 1616"/>
              <a:gd name="T115" fmla="*/ 285014 h 1618"/>
              <a:gd name="T116" fmla="*/ 0 w 1616"/>
              <a:gd name="T117" fmla="*/ 1147492 h 16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616" h="1618">
                <a:moveTo>
                  <a:pt x="1312" y="1426"/>
                </a:moveTo>
                <a:lnTo>
                  <a:pt x="1312" y="1426"/>
                </a:lnTo>
                <a:lnTo>
                  <a:pt x="1328" y="1410"/>
                </a:lnTo>
                <a:lnTo>
                  <a:pt x="1348" y="1396"/>
                </a:lnTo>
                <a:lnTo>
                  <a:pt x="1358" y="1392"/>
                </a:lnTo>
                <a:lnTo>
                  <a:pt x="1368" y="1388"/>
                </a:lnTo>
                <a:lnTo>
                  <a:pt x="1378" y="1388"/>
                </a:lnTo>
                <a:lnTo>
                  <a:pt x="1386" y="1390"/>
                </a:lnTo>
                <a:lnTo>
                  <a:pt x="1396" y="1398"/>
                </a:lnTo>
                <a:lnTo>
                  <a:pt x="1402" y="1404"/>
                </a:lnTo>
                <a:lnTo>
                  <a:pt x="1408" y="1412"/>
                </a:lnTo>
                <a:lnTo>
                  <a:pt x="1412" y="1420"/>
                </a:lnTo>
                <a:lnTo>
                  <a:pt x="1414" y="1436"/>
                </a:lnTo>
                <a:lnTo>
                  <a:pt x="1414" y="1452"/>
                </a:lnTo>
                <a:lnTo>
                  <a:pt x="1414" y="1470"/>
                </a:lnTo>
                <a:lnTo>
                  <a:pt x="1418" y="1486"/>
                </a:lnTo>
                <a:lnTo>
                  <a:pt x="1420" y="1494"/>
                </a:lnTo>
                <a:lnTo>
                  <a:pt x="1426" y="1502"/>
                </a:lnTo>
                <a:lnTo>
                  <a:pt x="1432" y="1508"/>
                </a:lnTo>
                <a:lnTo>
                  <a:pt x="1442" y="1516"/>
                </a:lnTo>
                <a:lnTo>
                  <a:pt x="1452" y="1520"/>
                </a:lnTo>
                <a:lnTo>
                  <a:pt x="1462" y="1522"/>
                </a:lnTo>
                <a:lnTo>
                  <a:pt x="1472" y="1522"/>
                </a:lnTo>
                <a:lnTo>
                  <a:pt x="1484" y="1522"/>
                </a:lnTo>
                <a:lnTo>
                  <a:pt x="1494" y="1518"/>
                </a:lnTo>
                <a:lnTo>
                  <a:pt x="1504" y="1514"/>
                </a:lnTo>
                <a:lnTo>
                  <a:pt x="1526" y="1500"/>
                </a:lnTo>
                <a:lnTo>
                  <a:pt x="1544" y="1484"/>
                </a:lnTo>
                <a:lnTo>
                  <a:pt x="1562" y="1466"/>
                </a:lnTo>
                <a:lnTo>
                  <a:pt x="1576" y="1448"/>
                </a:lnTo>
                <a:lnTo>
                  <a:pt x="1586" y="1432"/>
                </a:lnTo>
                <a:lnTo>
                  <a:pt x="1596" y="1416"/>
                </a:lnTo>
                <a:lnTo>
                  <a:pt x="1604" y="1394"/>
                </a:lnTo>
                <a:lnTo>
                  <a:pt x="1610" y="1370"/>
                </a:lnTo>
                <a:lnTo>
                  <a:pt x="1614" y="1346"/>
                </a:lnTo>
                <a:lnTo>
                  <a:pt x="1616" y="1322"/>
                </a:lnTo>
                <a:lnTo>
                  <a:pt x="1614" y="1310"/>
                </a:lnTo>
                <a:lnTo>
                  <a:pt x="1612" y="1298"/>
                </a:lnTo>
                <a:lnTo>
                  <a:pt x="1608" y="1288"/>
                </a:lnTo>
                <a:lnTo>
                  <a:pt x="1602" y="1280"/>
                </a:lnTo>
                <a:lnTo>
                  <a:pt x="1594" y="1272"/>
                </a:lnTo>
                <a:lnTo>
                  <a:pt x="1586" y="1266"/>
                </a:lnTo>
                <a:lnTo>
                  <a:pt x="1574" y="1262"/>
                </a:lnTo>
                <a:lnTo>
                  <a:pt x="1566" y="1258"/>
                </a:lnTo>
                <a:lnTo>
                  <a:pt x="1556" y="1258"/>
                </a:lnTo>
                <a:lnTo>
                  <a:pt x="1548" y="1260"/>
                </a:lnTo>
                <a:lnTo>
                  <a:pt x="1532" y="1266"/>
                </a:lnTo>
                <a:lnTo>
                  <a:pt x="1518" y="1274"/>
                </a:lnTo>
                <a:lnTo>
                  <a:pt x="1504" y="1282"/>
                </a:lnTo>
                <a:lnTo>
                  <a:pt x="1488" y="1288"/>
                </a:lnTo>
                <a:lnTo>
                  <a:pt x="1480" y="1288"/>
                </a:lnTo>
                <a:lnTo>
                  <a:pt x="1470" y="1288"/>
                </a:lnTo>
                <a:lnTo>
                  <a:pt x="1460" y="1286"/>
                </a:lnTo>
                <a:lnTo>
                  <a:pt x="1450" y="1280"/>
                </a:lnTo>
                <a:lnTo>
                  <a:pt x="1444" y="1274"/>
                </a:lnTo>
                <a:lnTo>
                  <a:pt x="1438" y="1266"/>
                </a:lnTo>
                <a:lnTo>
                  <a:pt x="1436" y="1256"/>
                </a:lnTo>
                <a:lnTo>
                  <a:pt x="1436" y="1244"/>
                </a:lnTo>
                <a:lnTo>
                  <a:pt x="1438" y="1220"/>
                </a:lnTo>
                <a:lnTo>
                  <a:pt x="1444" y="1198"/>
                </a:lnTo>
                <a:lnTo>
                  <a:pt x="1598" y="930"/>
                </a:lnTo>
                <a:lnTo>
                  <a:pt x="1600" y="926"/>
                </a:lnTo>
                <a:lnTo>
                  <a:pt x="1596" y="926"/>
                </a:lnTo>
                <a:lnTo>
                  <a:pt x="1462" y="694"/>
                </a:lnTo>
                <a:lnTo>
                  <a:pt x="1446" y="678"/>
                </a:lnTo>
                <a:lnTo>
                  <a:pt x="1426" y="664"/>
                </a:lnTo>
                <a:lnTo>
                  <a:pt x="1414" y="658"/>
                </a:lnTo>
                <a:lnTo>
                  <a:pt x="1404" y="656"/>
                </a:lnTo>
                <a:lnTo>
                  <a:pt x="1394" y="654"/>
                </a:lnTo>
                <a:lnTo>
                  <a:pt x="1386" y="658"/>
                </a:lnTo>
                <a:lnTo>
                  <a:pt x="1376" y="664"/>
                </a:lnTo>
                <a:lnTo>
                  <a:pt x="1368" y="672"/>
                </a:lnTo>
                <a:lnTo>
                  <a:pt x="1364" y="678"/>
                </a:lnTo>
                <a:lnTo>
                  <a:pt x="1360" y="686"/>
                </a:lnTo>
                <a:lnTo>
                  <a:pt x="1358" y="702"/>
                </a:lnTo>
                <a:lnTo>
                  <a:pt x="1358" y="720"/>
                </a:lnTo>
                <a:lnTo>
                  <a:pt x="1358" y="736"/>
                </a:lnTo>
                <a:lnTo>
                  <a:pt x="1354" y="752"/>
                </a:lnTo>
                <a:lnTo>
                  <a:pt x="1352" y="760"/>
                </a:lnTo>
                <a:lnTo>
                  <a:pt x="1346" y="768"/>
                </a:lnTo>
                <a:lnTo>
                  <a:pt x="1340" y="776"/>
                </a:lnTo>
                <a:lnTo>
                  <a:pt x="1330" y="782"/>
                </a:lnTo>
                <a:lnTo>
                  <a:pt x="1320" y="786"/>
                </a:lnTo>
                <a:lnTo>
                  <a:pt x="1310" y="790"/>
                </a:lnTo>
                <a:lnTo>
                  <a:pt x="1300" y="790"/>
                </a:lnTo>
                <a:lnTo>
                  <a:pt x="1288" y="788"/>
                </a:lnTo>
                <a:lnTo>
                  <a:pt x="1278" y="784"/>
                </a:lnTo>
                <a:lnTo>
                  <a:pt x="1268" y="780"/>
                </a:lnTo>
                <a:lnTo>
                  <a:pt x="1246" y="768"/>
                </a:lnTo>
                <a:lnTo>
                  <a:pt x="1228" y="752"/>
                </a:lnTo>
                <a:lnTo>
                  <a:pt x="1210" y="734"/>
                </a:lnTo>
                <a:lnTo>
                  <a:pt x="1196" y="716"/>
                </a:lnTo>
                <a:lnTo>
                  <a:pt x="1186" y="700"/>
                </a:lnTo>
                <a:lnTo>
                  <a:pt x="1176" y="682"/>
                </a:lnTo>
                <a:lnTo>
                  <a:pt x="1168" y="660"/>
                </a:lnTo>
                <a:lnTo>
                  <a:pt x="1162" y="638"/>
                </a:lnTo>
                <a:lnTo>
                  <a:pt x="1156" y="612"/>
                </a:lnTo>
                <a:lnTo>
                  <a:pt x="1156" y="588"/>
                </a:lnTo>
                <a:lnTo>
                  <a:pt x="1158" y="576"/>
                </a:lnTo>
                <a:lnTo>
                  <a:pt x="1160" y="566"/>
                </a:lnTo>
                <a:lnTo>
                  <a:pt x="1164" y="556"/>
                </a:lnTo>
                <a:lnTo>
                  <a:pt x="1170" y="546"/>
                </a:lnTo>
                <a:lnTo>
                  <a:pt x="1178" y="538"/>
                </a:lnTo>
                <a:lnTo>
                  <a:pt x="1186" y="532"/>
                </a:lnTo>
                <a:lnTo>
                  <a:pt x="1198" y="528"/>
                </a:lnTo>
                <a:lnTo>
                  <a:pt x="1206" y="526"/>
                </a:lnTo>
                <a:lnTo>
                  <a:pt x="1216" y="524"/>
                </a:lnTo>
                <a:lnTo>
                  <a:pt x="1224" y="526"/>
                </a:lnTo>
                <a:lnTo>
                  <a:pt x="1240" y="532"/>
                </a:lnTo>
                <a:lnTo>
                  <a:pt x="1254" y="540"/>
                </a:lnTo>
                <a:lnTo>
                  <a:pt x="1268" y="548"/>
                </a:lnTo>
                <a:lnTo>
                  <a:pt x="1284" y="554"/>
                </a:lnTo>
                <a:lnTo>
                  <a:pt x="1292" y="556"/>
                </a:lnTo>
                <a:lnTo>
                  <a:pt x="1302" y="554"/>
                </a:lnTo>
                <a:lnTo>
                  <a:pt x="1312" y="552"/>
                </a:lnTo>
                <a:lnTo>
                  <a:pt x="1322" y="546"/>
                </a:lnTo>
                <a:lnTo>
                  <a:pt x="1328" y="540"/>
                </a:lnTo>
                <a:lnTo>
                  <a:pt x="1334" y="532"/>
                </a:lnTo>
                <a:lnTo>
                  <a:pt x="1336" y="522"/>
                </a:lnTo>
                <a:lnTo>
                  <a:pt x="1336" y="510"/>
                </a:lnTo>
                <a:lnTo>
                  <a:pt x="1334" y="484"/>
                </a:lnTo>
                <a:lnTo>
                  <a:pt x="1328" y="462"/>
                </a:lnTo>
                <a:lnTo>
                  <a:pt x="1198" y="238"/>
                </a:lnTo>
                <a:lnTo>
                  <a:pt x="924" y="238"/>
                </a:lnTo>
                <a:lnTo>
                  <a:pt x="902" y="230"/>
                </a:lnTo>
                <a:lnTo>
                  <a:pt x="898" y="228"/>
                </a:lnTo>
                <a:lnTo>
                  <a:pt x="896" y="226"/>
                </a:lnTo>
                <a:lnTo>
                  <a:pt x="894" y="226"/>
                </a:lnTo>
                <a:lnTo>
                  <a:pt x="892" y="224"/>
                </a:lnTo>
                <a:lnTo>
                  <a:pt x="890" y="224"/>
                </a:lnTo>
                <a:lnTo>
                  <a:pt x="888" y="222"/>
                </a:lnTo>
                <a:lnTo>
                  <a:pt x="886" y="220"/>
                </a:lnTo>
                <a:lnTo>
                  <a:pt x="884" y="220"/>
                </a:lnTo>
                <a:lnTo>
                  <a:pt x="882" y="218"/>
                </a:lnTo>
                <a:lnTo>
                  <a:pt x="880" y="216"/>
                </a:lnTo>
                <a:lnTo>
                  <a:pt x="878" y="214"/>
                </a:lnTo>
                <a:lnTo>
                  <a:pt x="876" y="212"/>
                </a:lnTo>
                <a:lnTo>
                  <a:pt x="874" y="210"/>
                </a:lnTo>
                <a:lnTo>
                  <a:pt x="874" y="208"/>
                </a:lnTo>
                <a:lnTo>
                  <a:pt x="872" y="206"/>
                </a:lnTo>
                <a:lnTo>
                  <a:pt x="870" y="204"/>
                </a:lnTo>
                <a:lnTo>
                  <a:pt x="870" y="202"/>
                </a:lnTo>
                <a:lnTo>
                  <a:pt x="868" y="200"/>
                </a:lnTo>
                <a:lnTo>
                  <a:pt x="868" y="198"/>
                </a:lnTo>
                <a:lnTo>
                  <a:pt x="868" y="194"/>
                </a:lnTo>
                <a:lnTo>
                  <a:pt x="870" y="182"/>
                </a:lnTo>
                <a:lnTo>
                  <a:pt x="872" y="172"/>
                </a:lnTo>
                <a:lnTo>
                  <a:pt x="876" y="164"/>
                </a:lnTo>
                <a:lnTo>
                  <a:pt x="880" y="158"/>
                </a:lnTo>
                <a:lnTo>
                  <a:pt x="894" y="148"/>
                </a:lnTo>
                <a:lnTo>
                  <a:pt x="908" y="138"/>
                </a:lnTo>
                <a:lnTo>
                  <a:pt x="922" y="130"/>
                </a:lnTo>
                <a:lnTo>
                  <a:pt x="936" y="120"/>
                </a:lnTo>
                <a:lnTo>
                  <a:pt x="940" y="114"/>
                </a:lnTo>
                <a:lnTo>
                  <a:pt x="944" y="106"/>
                </a:lnTo>
                <a:lnTo>
                  <a:pt x="948" y="96"/>
                </a:lnTo>
                <a:lnTo>
                  <a:pt x="948" y="84"/>
                </a:lnTo>
                <a:lnTo>
                  <a:pt x="948" y="74"/>
                </a:lnTo>
                <a:lnTo>
                  <a:pt x="944" y="64"/>
                </a:lnTo>
                <a:lnTo>
                  <a:pt x="940" y="54"/>
                </a:lnTo>
                <a:lnTo>
                  <a:pt x="932" y="46"/>
                </a:lnTo>
                <a:lnTo>
                  <a:pt x="924" y="38"/>
                </a:lnTo>
                <a:lnTo>
                  <a:pt x="916" y="30"/>
                </a:lnTo>
                <a:lnTo>
                  <a:pt x="894" y="18"/>
                </a:lnTo>
                <a:lnTo>
                  <a:pt x="870" y="10"/>
                </a:lnTo>
                <a:lnTo>
                  <a:pt x="846" y="4"/>
                </a:lnTo>
                <a:lnTo>
                  <a:pt x="824" y="2"/>
                </a:lnTo>
                <a:lnTo>
                  <a:pt x="804" y="0"/>
                </a:lnTo>
                <a:lnTo>
                  <a:pt x="786" y="2"/>
                </a:lnTo>
                <a:lnTo>
                  <a:pt x="762" y="4"/>
                </a:lnTo>
                <a:lnTo>
                  <a:pt x="738" y="10"/>
                </a:lnTo>
                <a:lnTo>
                  <a:pt x="714" y="18"/>
                </a:lnTo>
                <a:lnTo>
                  <a:pt x="694" y="30"/>
                </a:lnTo>
                <a:lnTo>
                  <a:pt x="684" y="38"/>
                </a:lnTo>
                <a:lnTo>
                  <a:pt x="676" y="46"/>
                </a:lnTo>
                <a:lnTo>
                  <a:pt x="670" y="54"/>
                </a:lnTo>
                <a:lnTo>
                  <a:pt x="664" y="64"/>
                </a:lnTo>
                <a:lnTo>
                  <a:pt x="662" y="74"/>
                </a:lnTo>
                <a:lnTo>
                  <a:pt x="660" y="84"/>
                </a:lnTo>
                <a:lnTo>
                  <a:pt x="662" y="96"/>
                </a:lnTo>
                <a:lnTo>
                  <a:pt x="664" y="106"/>
                </a:lnTo>
                <a:lnTo>
                  <a:pt x="668" y="114"/>
                </a:lnTo>
                <a:lnTo>
                  <a:pt x="674" y="120"/>
                </a:lnTo>
                <a:lnTo>
                  <a:pt x="686" y="130"/>
                </a:lnTo>
                <a:lnTo>
                  <a:pt x="700" y="138"/>
                </a:lnTo>
                <a:lnTo>
                  <a:pt x="716" y="148"/>
                </a:lnTo>
                <a:lnTo>
                  <a:pt x="728" y="158"/>
                </a:lnTo>
                <a:lnTo>
                  <a:pt x="734" y="164"/>
                </a:lnTo>
                <a:lnTo>
                  <a:pt x="736" y="172"/>
                </a:lnTo>
                <a:lnTo>
                  <a:pt x="740" y="182"/>
                </a:lnTo>
                <a:lnTo>
                  <a:pt x="740" y="194"/>
                </a:lnTo>
                <a:lnTo>
                  <a:pt x="740" y="198"/>
                </a:lnTo>
                <a:lnTo>
                  <a:pt x="740" y="200"/>
                </a:lnTo>
                <a:lnTo>
                  <a:pt x="740" y="202"/>
                </a:lnTo>
                <a:lnTo>
                  <a:pt x="738" y="204"/>
                </a:lnTo>
                <a:lnTo>
                  <a:pt x="738" y="206"/>
                </a:lnTo>
                <a:lnTo>
                  <a:pt x="736" y="206"/>
                </a:lnTo>
                <a:lnTo>
                  <a:pt x="736" y="208"/>
                </a:lnTo>
                <a:lnTo>
                  <a:pt x="734" y="210"/>
                </a:lnTo>
                <a:lnTo>
                  <a:pt x="734" y="212"/>
                </a:lnTo>
                <a:lnTo>
                  <a:pt x="732" y="212"/>
                </a:lnTo>
                <a:lnTo>
                  <a:pt x="730" y="214"/>
                </a:lnTo>
                <a:lnTo>
                  <a:pt x="730" y="216"/>
                </a:lnTo>
                <a:lnTo>
                  <a:pt x="726" y="218"/>
                </a:lnTo>
                <a:lnTo>
                  <a:pt x="724" y="220"/>
                </a:lnTo>
                <a:lnTo>
                  <a:pt x="722" y="220"/>
                </a:lnTo>
                <a:lnTo>
                  <a:pt x="720" y="222"/>
                </a:lnTo>
                <a:lnTo>
                  <a:pt x="718" y="224"/>
                </a:lnTo>
                <a:lnTo>
                  <a:pt x="716" y="224"/>
                </a:lnTo>
                <a:lnTo>
                  <a:pt x="714" y="226"/>
                </a:lnTo>
                <a:lnTo>
                  <a:pt x="712" y="226"/>
                </a:lnTo>
                <a:lnTo>
                  <a:pt x="710" y="228"/>
                </a:lnTo>
                <a:lnTo>
                  <a:pt x="708" y="230"/>
                </a:lnTo>
                <a:lnTo>
                  <a:pt x="706" y="230"/>
                </a:lnTo>
                <a:lnTo>
                  <a:pt x="684" y="238"/>
                </a:lnTo>
                <a:lnTo>
                  <a:pt x="400" y="238"/>
                </a:lnTo>
                <a:lnTo>
                  <a:pt x="398" y="236"/>
                </a:lnTo>
                <a:lnTo>
                  <a:pt x="0" y="926"/>
                </a:lnTo>
                <a:lnTo>
                  <a:pt x="400" y="1618"/>
                </a:lnTo>
                <a:lnTo>
                  <a:pt x="1198" y="1618"/>
                </a:lnTo>
                <a:lnTo>
                  <a:pt x="1200" y="1618"/>
                </a:lnTo>
                <a:lnTo>
                  <a:pt x="1312" y="1426"/>
                </a:lnTo>
                <a:close/>
              </a:path>
            </a:pathLst>
          </a:custGeom>
          <a:solidFill>
            <a:srgbClr val="50EC20">
              <a:alpha val="30196"/>
            </a:srgbClr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5"/>
          <p:cNvSpPr>
            <a:spLocks/>
          </p:cNvSpPr>
          <p:nvPr/>
        </p:nvSpPr>
        <p:spPr bwMode="auto">
          <a:xfrm>
            <a:off x="2097088" y="2360613"/>
            <a:ext cx="1997075" cy="1717675"/>
          </a:xfrm>
          <a:custGeom>
            <a:avLst/>
            <a:gdLst>
              <a:gd name="T0" fmla="*/ 859783 w 1612"/>
              <a:gd name="T1" fmla="*/ 1712718 h 1386"/>
              <a:gd name="T2" fmla="*/ 879605 w 1612"/>
              <a:gd name="T3" fmla="*/ 1705282 h 1386"/>
              <a:gd name="T4" fmla="*/ 884561 w 1612"/>
              <a:gd name="T5" fmla="*/ 1702803 h 1386"/>
              <a:gd name="T6" fmla="*/ 891994 w 1612"/>
              <a:gd name="T7" fmla="*/ 1697846 h 1386"/>
              <a:gd name="T8" fmla="*/ 896949 w 1612"/>
              <a:gd name="T9" fmla="*/ 1695368 h 1386"/>
              <a:gd name="T10" fmla="*/ 904383 w 1612"/>
              <a:gd name="T11" fmla="*/ 1687932 h 1386"/>
              <a:gd name="T12" fmla="*/ 909338 w 1612"/>
              <a:gd name="T13" fmla="*/ 1685453 h 1386"/>
              <a:gd name="T14" fmla="*/ 911816 w 1612"/>
              <a:gd name="T15" fmla="*/ 1678017 h 1386"/>
              <a:gd name="T16" fmla="*/ 914294 w 1612"/>
              <a:gd name="T17" fmla="*/ 1675539 h 1386"/>
              <a:gd name="T18" fmla="*/ 916771 w 1612"/>
              <a:gd name="T19" fmla="*/ 1668103 h 1386"/>
              <a:gd name="T20" fmla="*/ 916771 w 1612"/>
              <a:gd name="T21" fmla="*/ 1663146 h 1386"/>
              <a:gd name="T22" fmla="*/ 887038 w 1612"/>
              <a:gd name="T23" fmla="*/ 1606138 h 1386"/>
              <a:gd name="T24" fmla="*/ 822617 w 1612"/>
              <a:gd name="T25" fmla="*/ 1554087 h 1386"/>
              <a:gd name="T26" fmla="*/ 817661 w 1612"/>
              <a:gd name="T27" fmla="*/ 1526822 h 1386"/>
              <a:gd name="T28" fmla="*/ 837483 w 1612"/>
              <a:gd name="T29" fmla="*/ 1479729 h 1386"/>
              <a:gd name="T30" fmla="*/ 944027 w 1612"/>
              <a:gd name="T31" fmla="*/ 1427678 h 1386"/>
              <a:gd name="T32" fmla="*/ 1048093 w 1612"/>
              <a:gd name="T33" fmla="*/ 1427678 h 1386"/>
              <a:gd name="T34" fmla="*/ 1154636 w 1612"/>
              <a:gd name="T35" fmla="*/ 1479729 h 1386"/>
              <a:gd name="T36" fmla="*/ 1174458 w 1612"/>
              <a:gd name="T37" fmla="*/ 1526822 h 1386"/>
              <a:gd name="T38" fmla="*/ 1169503 w 1612"/>
              <a:gd name="T39" fmla="*/ 1554087 h 1386"/>
              <a:gd name="T40" fmla="*/ 1107559 w 1612"/>
              <a:gd name="T41" fmla="*/ 1606138 h 1386"/>
              <a:gd name="T42" fmla="*/ 1075348 w 1612"/>
              <a:gd name="T43" fmla="*/ 1663146 h 1386"/>
              <a:gd name="T44" fmla="*/ 1075348 w 1612"/>
              <a:gd name="T45" fmla="*/ 1668103 h 1386"/>
              <a:gd name="T46" fmla="*/ 1077826 w 1612"/>
              <a:gd name="T47" fmla="*/ 1675539 h 1386"/>
              <a:gd name="T48" fmla="*/ 1080304 w 1612"/>
              <a:gd name="T49" fmla="*/ 1678017 h 1386"/>
              <a:gd name="T50" fmla="*/ 1085259 w 1612"/>
              <a:gd name="T51" fmla="*/ 1685453 h 1386"/>
              <a:gd name="T52" fmla="*/ 1087737 w 1612"/>
              <a:gd name="T53" fmla="*/ 1687932 h 1386"/>
              <a:gd name="T54" fmla="*/ 1095170 w 1612"/>
              <a:gd name="T55" fmla="*/ 1695368 h 1386"/>
              <a:gd name="T56" fmla="*/ 1100126 w 1612"/>
              <a:gd name="T57" fmla="*/ 1697846 h 1386"/>
              <a:gd name="T58" fmla="*/ 1107559 w 1612"/>
              <a:gd name="T59" fmla="*/ 1702803 h 1386"/>
              <a:gd name="T60" fmla="*/ 1112514 w 1612"/>
              <a:gd name="T61" fmla="*/ 1705282 h 1386"/>
              <a:gd name="T62" fmla="*/ 1132337 w 1612"/>
              <a:gd name="T63" fmla="*/ 1712718 h 1386"/>
              <a:gd name="T64" fmla="*/ 1637800 w 1612"/>
              <a:gd name="T65" fmla="*/ 1452464 h 1386"/>
              <a:gd name="T66" fmla="*/ 1642755 w 1612"/>
              <a:gd name="T67" fmla="*/ 1368191 h 1386"/>
              <a:gd name="T68" fmla="*/ 1603111 w 1612"/>
              <a:gd name="T69" fmla="*/ 1338448 h 1386"/>
              <a:gd name="T70" fmla="*/ 1526300 w 1612"/>
              <a:gd name="T71" fmla="*/ 1368191 h 1386"/>
              <a:gd name="T72" fmla="*/ 1461879 w 1612"/>
              <a:gd name="T73" fmla="*/ 1365713 h 1386"/>
              <a:gd name="T74" fmla="*/ 1429668 w 1612"/>
              <a:gd name="T75" fmla="*/ 1326055 h 1386"/>
              <a:gd name="T76" fmla="*/ 1439579 w 1612"/>
              <a:gd name="T77" fmla="*/ 1207082 h 1386"/>
              <a:gd name="T78" fmla="*/ 1491612 w 1612"/>
              <a:gd name="T79" fmla="*/ 1117852 h 1386"/>
              <a:gd name="T80" fmla="*/ 1588245 w 1612"/>
              <a:gd name="T81" fmla="*/ 1050930 h 1386"/>
              <a:gd name="T82" fmla="*/ 1640277 w 1612"/>
              <a:gd name="T83" fmla="*/ 1058365 h 1386"/>
              <a:gd name="T84" fmla="*/ 1672488 w 1612"/>
              <a:gd name="T85" fmla="*/ 1115373 h 1386"/>
              <a:gd name="T86" fmla="*/ 1687355 w 1612"/>
              <a:gd name="T87" fmla="*/ 1194689 h 1386"/>
              <a:gd name="T88" fmla="*/ 1731955 w 1612"/>
              <a:gd name="T89" fmla="*/ 1214518 h 1386"/>
              <a:gd name="T90" fmla="*/ 1979731 w 1612"/>
              <a:gd name="T91" fmla="*/ 862555 h 1386"/>
              <a:gd name="T92" fmla="*/ 1774077 w 1612"/>
              <a:gd name="T93" fmla="*/ 473414 h 1386"/>
              <a:gd name="T94" fmla="*/ 1791421 w 1612"/>
              <a:gd name="T95" fmla="*/ 423842 h 1386"/>
              <a:gd name="T96" fmla="*/ 1858320 w 1612"/>
              <a:gd name="T97" fmla="*/ 421363 h 1386"/>
              <a:gd name="T98" fmla="*/ 1935131 w 1612"/>
              <a:gd name="T99" fmla="*/ 451107 h 1386"/>
              <a:gd name="T100" fmla="*/ 1977253 w 1612"/>
              <a:gd name="T101" fmla="*/ 428799 h 1386"/>
              <a:gd name="T102" fmla="*/ 1997075 w 1612"/>
              <a:gd name="T103" fmla="*/ 366834 h 1386"/>
              <a:gd name="T104" fmla="*/ 1959909 w 1612"/>
              <a:gd name="T105" fmla="*/ 245382 h 1386"/>
              <a:gd name="T106" fmla="*/ 1858320 w 1612"/>
              <a:gd name="T107" fmla="*/ 143759 h 1386"/>
              <a:gd name="T108" fmla="*/ 1793899 w 1612"/>
              <a:gd name="T109" fmla="*/ 136323 h 1386"/>
              <a:gd name="T110" fmla="*/ 1754254 w 1612"/>
              <a:gd name="T111" fmla="*/ 171024 h 1386"/>
              <a:gd name="T112" fmla="*/ 1749299 w 1612"/>
              <a:gd name="T113" fmla="*/ 225553 h 1386"/>
              <a:gd name="T114" fmla="*/ 1724521 w 1612"/>
              <a:gd name="T115" fmla="*/ 289997 h 1386"/>
              <a:gd name="T116" fmla="*/ 1684877 w 1612"/>
              <a:gd name="T117" fmla="*/ 297433 h 1386"/>
              <a:gd name="T118" fmla="*/ 495552 w 1612"/>
              <a:gd name="T119" fmla="*/ 0 h 13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386">
                <a:moveTo>
                  <a:pt x="674" y="1382"/>
                </a:moveTo>
                <a:lnTo>
                  <a:pt x="674" y="1382"/>
                </a:lnTo>
                <a:lnTo>
                  <a:pt x="670" y="1382"/>
                </a:lnTo>
                <a:lnTo>
                  <a:pt x="694" y="1382"/>
                </a:lnTo>
                <a:lnTo>
                  <a:pt x="706" y="1378"/>
                </a:lnTo>
                <a:lnTo>
                  <a:pt x="708" y="1378"/>
                </a:lnTo>
                <a:lnTo>
                  <a:pt x="710" y="1376"/>
                </a:lnTo>
                <a:lnTo>
                  <a:pt x="712" y="1374"/>
                </a:lnTo>
                <a:lnTo>
                  <a:pt x="714" y="1374"/>
                </a:lnTo>
                <a:lnTo>
                  <a:pt x="716" y="1372"/>
                </a:lnTo>
                <a:lnTo>
                  <a:pt x="718" y="1372"/>
                </a:lnTo>
                <a:lnTo>
                  <a:pt x="720" y="1370"/>
                </a:lnTo>
                <a:lnTo>
                  <a:pt x="722" y="1368"/>
                </a:lnTo>
                <a:lnTo>
                  <a:pt x="724" y="1368"/>
                </a:lnTo>
                <a:lnTo>
                  <a:pt x="726" y="1366"/>
                </a:lnTo>
                <a:lnTo>
                  <a:pt x="730" y="1364"/>
                </a:lnTo>
                <a:lnTo>
                  <a:pt x="730" y="1362"/>
                </a:lnTo>
                <a:lnTo>
                  <a:pt x="732" y="1360"/>
                </a:lnTo>
                <a:lnTo>
                  <a:pt x="734" y="1360"/>
                </a:lnTo>
                <a:lnTo>
                  <a:pt x="734" y="1358"/>
                </a:lnTo>
                <a:lnTo>
                  <a:pt x="736" y="1356"/>
                </a:lnTo>
                <a:lnTo>
                  <a:pt x="736" y="1354"/>
                </a:lnTo>
                <a:lnTo>
                  <a:pt x="738" y="1354"/>
                </a:lnTo>
                <a:lnTo>
                  <a:pt x="738" y="1352"/>
                </a:lnTo>
                <a:lnTo>
                  <a:pt x="740" y="1350"/>
                </a:lnTo>
                <a:lnTo>
                  <a:pt x="740" y="1348"/>
                </a:lnTo>
                <a:lnTo>
                  <a:pt x="740" y="1346"/>
                </a:lnTo>
                <a:lnTo>
                  <a:pt x="740" y="1342"/>
                </a:lnTo>
                <a:lnTo>
                  <a:pt x="740" y="1330"/>
                </a:lnTo>
                <a:lnTo>
                  <a:pt x="736" y="1320"/>
                </a:lnTo>
                <a:lnTo>
                  <a:pt x="734" y="1312"/>
                </a:lnTo>
                <a:lnTo>
                  <a:pt x="728" y="1306"/>
                </a:lnTo>
                <a:lnTo>
                  <a:pt x="716" y="1296"/>
                </a:lnTo>
                <a:lnTo>
                  <a:pt x="700" y="1286"/>
                </a:lnTo>
                <a:lnTo>
                  <a:pt x="686" y="1278"/>
                </a:lnTo>
                <a:lnTo>
                  <a:pt x="674" y="1268"/>
                </a:lnTo>
                <a:lnTo>
                  <a:pt x="668" y="1262"/>
                </a:lnTo>
                <a:lnTo>
                  <a:pt x="664" y="1254"/>
                </a:lnTo>
                <a:lnTo>
                  <a:pt x="662" y="1244"/>
                </a:lnTo>
                <a:lnTo>
                  <a:pt x="660" y="1232"/>
                </a:lnTo>
                <a:lnTo>
                  <a:pt x="662" y="1222"/>
                </a:lnTo>
                <a:lnTo>
                  <a:pt x="664" y="1212"/>
                </a:lnTo>
                <a:lnTo>
                  <a:pt x="670" y="1202"/>
                </a:lnTo>
                <a:lnTo>
                  <a:pt x="676" y="1194"/>
                </a:lnTo>
                <a:lnTo>
                  <a:pt x="684" y="1186"/>
                </a:lnTo>
                <a:lnTo>
                  <a:pt x="694" y="1178"/>
                </a:lnTo>
                <a:lnTo>
                  <a:pt x="714" y="1166"/>
                </a:lnTo>
                <a:lnTo>
                  <a:pt x="738" y="1158"/>
                </a:lnTo>
                <a:lnTo>
                  <a:pt x="762" y="1152"/>
                </a:lnTo>
                <a:lnTo>
                  <a:pt x="786" y="1150"/>
                </a:lnTo>
                <a:lnTo>
                  <a:pt x="804" y="1148"/>
                </a:lnTo>
                <a:lnTo>
                  <a:pt x="824" y="1150"/>
                </a:lnTo>
                <a:lnTo>
                  <a:pt x="846" y="1152"/>
                </a:lnTo>
                <a:lnTo>
                  <a:pt x="870" y="1158"/>
                </a:lnTo>
                <a:lnTo>
                  <a:pt x="894" y="1166"/>
                </a:lnTo>
                <a:lnTo>
                  <a:pt x="916" y="1178"/>
                </a:lnTo>
                <a:lnTo>
                  <a:pt x="924" y="1186"/>
                </a:lnTo>
                <a:lnTo>
                  <a:pt x="932" y="1194"/>
                </a:lnTo>
                <a:lnTo>
                  <a:pt x="940" y="1202"/>
                </a:lnTo>
                <a:lnTo>
                  <a:pt x="944" y="1212"/>
                </a:lnTo>
                <a:lnTo>
                  <a:pt x="948" y="1222"/>
                </a:lnTo>
                <a:lnTo>
                  <a:pt x="948" y="1232"/>
                </a:lnTo>
                <a:lnTo>
                  <a:pt x="948" y="1244"/>
                </a:lnTo>
                <a:lnTo>
                  <a:pt x="944" y="1254"/>
                </a:lnTo>
                <a:lnTo>
                  <a:pt x="940" y="1262"/>
                </a:lnTo>
                <a:lnTo>
                  <a:pt x="936" y="1268"/>
                </a:lnTo>
                <a:lnTo>
                  <a:pt x="922" y="1278"/>
                </a:lnTo>
                <a:lnTo>
                  <a:pt x="908" y="1286"/>
                </a:lnTo>
                <a:lnTo>
                  <a:pt x="894" y="1296"/>
                </a:lnTo>
                <a:lnTo>
                  <a:pt x="880" y="1306"/>
                </a:lnTo>
                <a:lnTo>
                  <a:pt x="876" y="1312"/>
                </a:lnTo>
                <a:lnTo>
                  <a:pt x="872" y="1320"/>
                </a:lnTo>
                <a:lnTo>
                  <a:pt x="870" y="1330"/>
                </a:lnTo>
                <a:lnTo>
                  <a:pt x="868" y="1342"/>
                </a:lnTo>
                <a:lnTo>
                  <a:pt x="868" y="1346"/>
                </a:lnTo>
                <a:lnTo>
                  <a:pt x="868" y="1348"/>
                </a:lnTo>
                <a:lnTo>
                  <a:pt x="870" y="1350"/>
                </a:lnTo>
                <a:lnTo>
                  <a:pt x="870" y="1352"/>
                </a:lnTo>
                <a:lnTo>
                  <a:pt x="872" y="1354"/>
                </a:lnTo>
                <a:lnTo>
                  <a:pt x="874" y="1356"/>
                </a:lnTo>
                <a:lnTo>
                  <a:pt x="874" y="1358"/>
                </a:lnTo>
                <a:lnTo>
                  <a:pt x="876" y="1360"/>
                </a:lnTo>
                <a:lnTo>
                  <a:pt x="878" y="1362"/>
                </a:lnTo>
                <a:lnTo>
                  <a:pt x="880" y="1364"/>
                </a:lnTo>
                <a:lnTo>
                  <a:pt x="882" y="1366"/>
                </a:lnTo>
                <a:lnTo>
                  <a:pt x="884" y="1368"/>
                </a:lnTo>
                <a:lnTo>
                  <a:pt x="886" y="1368"/>
                </a:lnTo>
                <a:lnTo>
                  <a:pt x="888" y="1370"/>
                </a:lnTo>
                <a:lnTo>
                  <a:pt x="890" y="1372"/>
                </a:lnTo>
                <a:lnTo>
                  <a:pt x="892" y="1372"/>
                </a:lnTo>
                <a:lnTo>
                  <a:pt x="894" y="1374"/>
                </a:lnTo>
                <a:lnTo>
                  <a:pt x="896" y="1374"/>
                </a:lnTo>
                <a:lnTo>
                  <a:pt x="898" y="1376"/>
                </a:lnTo>
                <a:lnTo>
                  <a:pt x="902" y="1378"/>
                </a:lnTo>
                <a:lnTo>
                  <a:pt x="914" y="1382"/>
                </a:lnTo>
                <a:lnTo>
                  <a:pt x="940" y="1382"/>
                </a:lnTo>
                <a:lnTo>
                  <a:pt x="934" y="1382"/>
                </a:lnTo>
                <a:lnTo>
                  <a:pt x="1198" y="1386"/>
                </a:lnTo>
                <a:lnTo>
                  <a:pt x="1322" y="1172"/>
                </a:lnTo>
                <a:lnTo>
                  <a:pt x="1326" y="1150"/>
                </a:lnTo>
                <a:lnTo>
                  <a:pt x="1330" y="1126"/>
                </a:lnTo>
                <a:lnTo>
                  <a:pt x="1328" y="1114"/>
                </a:lnTo>
                <a:lnTo>
                  <a:pt x="1326" y="1104"/>
                </a:lnTo>
                <a:lnTo>
                  <a:pt x="1322" y="1094"/>
                </a:lnTo>
                <a:lnTo>
                  <a:pt x="1316" y="1088"/>
                </a:lnTo>
                <a:lnTo>
                  <a:pt x="1304" y="1084"/>
                </a:lnTo>
                <a:lnTo>
                  <a:pt x="1294" y="1080"/>
                </a:lnTo>
                <a:lnTo>
                  <a:pt x="1286" y="1080"/>
                </a:lnTo>
                <a:lnTo>
                  <a:pt x="1278" y="1082"/>
                </a:lnTo>
                <a:lnTo>
                  <a:pt x="1262" y="1086"/>
                </a:lnTo>
                <a:lnTo>
                  <a:pt x="1248" y="1096"/>
                </a:lnTo>
                <a:lnTo>
                  <a:pt x="1232" y="1104"/>
                </a:lnTo>
                <a:lnTo>
                  <a:pt x="1218" y="1110"/>
                </a:lnTo>
                <a:lnTo>
                  <a:pt x="1208" y="1110"/>
                </a:lnTo>
                <a:lnTo>
                  <a:pt x="1200" y="1110"/>
                </a:lnTo>
                <a:lnTo>
                  <a:pt x="1190" y="1108"/>
                </a:lnTo>
                <a:lnTo>
                  <a:pt x="1180" y="1102"/>
                </a:lnTo>
                <a:lnTo>
                  <a:pt x="1170" y="1096"/>
                </a:lnTo>
                <a:lnTo>
                  <a:pt x="1164" y="1088"/>
                </a:lnTo>
                <a:lnTo>
                  <a:pt x="1158" y="1080"/>
                </a:lnTo>
                <a:lnTo>
                  <a:pt x="1154" y="1070"/>
                </a:lnTo>
                <a:lnTo>
                  <a:pt x="1152" y="1060"/>
                </a:lnTo>
                <a:lnTo>
                  <a:pt x="1150" y="1048"/>
                </a:lnTo>
                <a:lnTo>
                  <a:pt x="1150" y="1024"/>
                </a:lnTo>
                <a:lnTo>
                  <a:pt x="1154" y="998"/>
                </a:lnTo>
                <a:lnTo>
                  <a:pt x="1162" y="974"/>
                </a:lnTo>
                <a:lnTo>
                  <a:pt x="1170" y="954"/>
                </a:lnTo>
                <a:lnTo>
                  <a:pt x="1180" y="936"/>
                </a:lnTo>
                <a:lnTo>
                  <a:pt x="1190" y="920"/>
                </a:lnTo>
                <a:lnTo>
                  <a:pt x="1204" y="902"/>
                </a:lnTo>
                <a:lnTo>
                  <a:pt x="1220" y="884"/>
                </a:lnTo>
                <a:lnTo>
                  <a:pt x="1240" y="868"/>
                </a:lnTo>
                <a:lnTo>
                  <a:pt x="1260" y="856"/>
                </a:lnTo>
                <a:lnTo>
                  <a:pt x="1272" y="850"/>
                </a:lnTo>
                <a:lnTo>
                  <a:pt x="1282" y="848"/>
                </a:lnTo>
                <a:lnTo>
                  <a:pt x="1292" y="846"/>
                </a:lnTo>
                <a:lnTo>
                  <a:pt x="1304" y="846"/>
                </a:lnTo>
                <a:lnTo>
                  <a:pt x="1314" y="848"/>
                </a:lnTo>
                <a:lnTo>
                  <a:pt x="1324" y="854"/>
                </a:lnTo>
                <a:lnTo>
                  <a:pt x="1334" y="860"/>
                </a:lnTo>
                <a:lnTo>
                  <a:pt x="1340" y="868"/>
                </a:lnTo>
                <a:lnTo>
                  <a:pt x="1346" y="874"/>
                </a:lnTo>
                <a:lnTo>
                  <a:pt x="1348" y="882"/>
                </a:lnTo>
                <a:lnTo>
                  <a:pt x="1350" y="900"/>
                </a:lnTo>
                <a:lnTo>
                  <a:pt x="1350" y="916"/>
                </a:lnTo>
                <a:lnTo>
                  <a:pt x="1350" y="932"/>
                </a:lnTo>
                <a:lnTo>
                  <a:pt x="1354" y="948"/>
                </a:lnTo>
                <a:lnTo>
                  <a:pt x="1358" y="956"/>
                </a:lnTo>
                <a:lnTo>
                  <a:pt x="1362" y="964"/>
                </a:lnTo>
                <a:lnTo>
                  <a:pt x="1370" y="972"/>
                </a:lnTo>
                <a:lnTo>
                  <a:pt x="1380" y="978"/>
                </a:lnTo>
                <a:lnTo>
                  <a:pt x="1388" y="980"/>
                </a:lnTo>
                <a:lnTo>
                  <a:pt x="1398" y="980"/>
                </a:lnTo>
                <a:lnTo>
                  <a:pt x="1408" y="976"/>
                </a:lnTo>
                <a:lnTo>
                  <a:pt x="1418" y="972"/>
                </a:lnTo>
                <a:lnTo>
                  <a:pt x="1438" y="958"/>
                </a:lnTo>
                <a:lnTo>
                  <a:pt x="1456" y="942"/>
                </a:lnTo>
                <a:lnTo>
                  <a:pt x="1598" y="696"/>
                </a:lnTo>
                <a:lnTo>
                  <a:pt x="1436" y="418"/>
                </a:lnTo>
                <a:lnTo>
                  <a:pt x="1434" y="400"/>
                </a:lnTo>
                <a:lnTo>
                  <a:pt x="1432" y="382"/>
                </a:lnTo>
                <a:lnTo>
                  <a:pt x="1432" y="370"/>
                </a:lnTo>
                <a:lnTo>
                  <a:pt x="1434" y="358"/>
                </a:lnTo>
                <a:lnTo>
                  <a:pt x="1440" y="348"/>
                </a:lnTo>
                <a:lnTo>
                  <a:pt x="1446" y="342"/>
                </a:lnTo>
                <a:lnTo>
                  <a:pt x="1456" y="338"/>
                </a:lnTo>
                <a:lnTo>
                  <a:pt x="1466" y="334"/>
                </a:lnTo>
                <a:lnTo>
                  <a:pt x="1476" y="334"/>
                </a:lnTo>
                <a:lnTo>
                  <a:pt x="1484" y="334"/>
                </a:lnTo>
                <a:lnTo>
                  <a:pt x="1500" y="340"/>
                </a:lnTo>
                <a:lnTo>
                  <a:pt x="1514" y="348"/>
                </a:lnTo>
                <a:lnTo>
                  <a:pt x="1528" y="358"/>
                </a:lnTo>
                <a:lnTo>
                  <a:pt x="1544" y="364"/>
                </a:lnTo>
                <a:lnTo>
                  <a:pt x="1552" y="364"/>
                </a:lnTo>
                <a:lnTo>
                  <a:pt x="1562" y="364"/>
                </a:lnTo>
                <a:lnTo>
                  <a:pt x="1572" y="362"/>
                </a:lnTo>
                <a:lnTo>
                  <a:pt x="1582" y="356"/>
                </a:lnTo>
                <a:lnTo>
                  <a:pt x="1590" y="352"/>
                </a:lnTo>
                <a:lnTo>
                  <a:pt x="1596" y="346"/>
                </a:lnTo>
                <a:lnTo>
                  <a:pt x="1600" y="340"/>
                </a:lnTo>
                <a:lnTo>
                  <a:pt x="1604" y="332"/>
                </a:lnTo>
                <a:lnTo>
                  <a:pt x="1610" y="316"/>
                </a:lnTo>
                <a:lnTo>
                  <a:pt x="1612" y="296"/>
                </a:lnTo>
                <a:lnTo>
                  <a:pt x="1608" y="268"/>
                </a:lnTo>
                <a:lnTo>
                  <a:pt x="1602" y="242"/>
                </a:lnTo>
                <a:lnTo>
                  <a:pt x="1592" y="218"/>
                </a:lnTo>
                <a:lnTo>
                  <a:pt x="1582" y="198"/>
                </a:lnTo>
                <a:lnTo>
                  <a:pt x="1572" y="182"/>
                </a:lnTo>
                <a:lnTo>
                  <a:pt x="1558" y="164"/>
                </a:lnTo>
                <a:lnTo>
                  <a:pt x="1542" y="146"/>
                </a:lnTo>
                <a:lnTo>
                  <a:pt x="1522" y="130"/>
                </a:lnTo>
                <a:lnTo>
                  <a:pt x="1500" y="116"/>
                </a:lnTo>
                <a:lnTo>
                  <a:pt x="1490" y="112"/>
                </a:lnTo>
                <a:lnTo>
                  <a:pt x="1480" y="108"/>
                </a:lnTo>
                <a:lnTo>
                  <a:pt x="1468" y="108"/>
                </a:lnTo>
                <a:lnTo>
                  <a:pt x="1458" y="108"/>
                </a:lnTo>
                <a:lnTo>
                  <a:pt x="1448" y="110"/>
                </a:lnTo>
                <a:lnTo>
                  <a:pt x="1438" y="116"/>
                </a:lnTo>
                <a:lnTo>
                  <a:pt x="1430" y="120"/>
                </a:lnTo>
                <a:lnTo>
                  <a:pt x="1424" y="126"/>
                </a:lnTo>
                <a:lnTo>
                  <a:pt x="1416" y="138"/>
                </a:lnTo>
                <a:lnTo>
                  <a:pt x="1412" y="150"/>
                </a:lnTo>
                <a:lnTo>
                  <a:pt x="1410" y="164"/>
                </a:lnTo>
                <a:lnTo>
                  <a:pt x="1412" y="182"/>
                </a:lnTo>
                <a:lnTo>
                  <a:pt x="1410" y="198"/>
                </a:lnTo>
                <a:lnTo>
                  <a:pt x="1408" y="212"/>
                </a:lnTo>
                <a:lnTo>
                  <a:pt x="1404" y="220"/>
                </a:lnTo>
                <a:lnTo>
                  <a:pt x="1398" y="226"/>
                </a:lnTo>
                <a:lnTo>
                  <a:pt x="1392" y="234"/>
                </a:lnTo>
                <a:lnTo>
                  <a:pt x="1382" y="240"/>
                </a:lnTo>
                <a:lnTo>
                  <a:pt x="1376" y="242"/>
                </a:lnTo>
                <a:lnTo>
                  <a:pt x="1368" y="242"/>
                </a:lnTo>
                <a:lnTo>
                  <a:pt x="1360" y="240"/>
                </a:lnTo>
                <a:lnTo>
                  <a:pt x="1352" y="238"/>
                </a:lnTo>
                <a:lnTo>
                  <a:pt x="1334" y="228"/>
                </a:lnTo>
                <a:lnTo>
                  <a:pt x="1320" y="216"/>
                </a:lnTo>
                <a:lnTo>
                  <a:pt x="1198" y="0"/>
                </a:lnTo>
                <a:lnTo>
                  <a:pt x="400" y="0"/>
                </a:lnTo>
                <a:lnTo>
                  <a:pt x="0" y="694"/>
                </a:lnTo>
                <a:lnTo>
                  <a:pt x="398" y="1384"/>
                </a:lnTo>
                <a:lnTo>
                  <a:pt x="400" y="1382"/>
                </a:lnTo>
                <a:lnTo>
                  <a:pt x="674" y="1382"/>
                </a:lnTo>
                <a:close/>
              </a:path>
            </a:pathLst>
          </a:custGeom>
          <a:solidFill>
            <a:srgbClr val="20B7EC">
              <a:alpha val="30196"/>
            </a:srgbClr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6"/>
          <p:cNvSpPr>
            <a:spLocks/>
          </p:cNvSpPr>
          <p:nvPr/>
        </p:nvSpPr>
        <p:spPr bwMode="auto">
          <a:xfrm>
            <a:off x="5064125" y="4071938"/>
            <a:ext cx="1981200" cy="1711325"/>
          </a:xfrm>
          <a:custGeom>
            <a:avLst/>
            <a:gdLst>
              <a:gd name="T0" fmla="*/ 1124331 w 1600"/>
              <a:gd name="T1" fmla="*/ 4953 h 1382"/>
              <a:gd name="T2" fmla="*/ 1104519 w 1600"/>
              <a:gd name="T3" fmla="*/ 12383 h 1382"/>
              <a:gd name="T4" fmla="*/ 1094613 w 1600"/>
              <a:gd name="T5" fmla="*/ 17336 h 1382"/>
              <a:gd name="T6" fmla="*/ 1084707 w 1600"/>
              <a:gd name="T7" fmla="*/ 22289 h 1382"/>
              <a:gd name="T8" fmla="*/ 1077278 w 1600"/>
              <a:gd name="T9" fmla="*/ 27243 h 1382"/>
              <a:gd name="T10" fmla="*/ 1067372 w 1600"/>
              <a:gd name="T11" fmla="*/ 34672 h 1382"/>
              <a:gd name="T12" fmla="*/ 1062419 w 1600"/>
              <a:gd name="T13" fmla="*/ 42102 h 1382"/>
              <a:gd name="T14" fmla="*/ 1059942 w 1600"/>
              <a:gd name="T15" fmla="*/ 49532 h 1382"/>
              <a:gd name="T16" fmla="*/ 1057466 w 1600"/>
              <a:gd name="T17" fmla="*/ 56962 h 1382"/>
              <a:gd name="T18" fmla="*/ 1059942 w 1600"/>
              <a:gd name="T19" fmla="*/ 71821 h 1382"/>
              <a:gd name="T20" fmla="*/ 1059942 w 1600"/>
              <a:gd name="T21" fmla="*/ 79251 h 1382"/>
              <a:gd name="T22" fmla="*/ 1072325 w 1600"/>
              <a:gd name="T23" fmla="*/ 101540 h 1382"/>
              <a:gd name="T24" fmla="*/ 1121855 w 1600"/>
              <a:gd name="T25" fmla="*/ 136213 h 1382"/>
              <a:gd name="T26" fmla="*/ 1131761 w 1600"/>
              <a:gd name="T27" fmla="*/ 141166 h 1382"/>
              <a:gd name="T28" fmla="*/ 1144143 w 1600"/>
              <a:gd name="T29" fmla="*/ 153549 h 1382"/>
              <a:gd name="T30" fmla="*/ 1149096 w 1600"/>
              <a:gd name="T31" fmla="*/ 160978 h 1382"/>
              <a:gd name="T32" fmla="*/ 1156526 w 1600"/>
              <a:gd name="T33" fmla="*/ 180791 h 1382"/>
              <a:gd name="T34" fmla="*/ 1156526 w 1600"/>
              <a:gd name="T35" fmla="*/ 193174 h 1382"/>
              <a:gd name="T36" fmla="*/ 1126808 w 1600"/>
              <a:gd name="T37" fmla="*/ 252612 h 1382"/>
              <a:gd name="T38" fmla="*/ 978218 w 1600"/>
              <a:gd name="T39" fmla="*/ 297191 h 1382"/>
              <a:gd name="T40" fmla="*/ 842010 w 1600"/>
              <a:gd name="T41" fmla="*/ 260042 h 1382"/>
              <a:gd name="T42" fmla="*/ 799910 w 1600"/>
              <a:gd name="T43" fmla="*/ 193174 h 1382"/>
              <a:gd name="T44" fmla="*/ 802386 w 1600"/>
              <a:gd name="T45" fmla="*/ 183268 h 1382"/>
              <a:gd name="T46" fmla="*/ 804863 w 1600"/>
              <a:gd name="T47" fmla="*/ 170885 h 1382"/>
              <a:gd name="T48" fmla="*/ 812292 w 1600"/>
              <a:gd name="T49" fmla="*/ 153549 h 1382"/>
              <a:gd name="T50" fmla="*/ 819722 w 1600"/>
              <a:gd name="T51" fmla="*/ 146119 h 1382"/>
              <a:gd name="T52" fmla="*/ 832104 w 1600"/>
              <a:gd name="T53" fmla="*/ 136213 h 1382"/>
              <a:gd name="T54" fmla="*/ 869252 w 1600"/>
              <a:gd name="T55" fmla="*/ 113923 h 1382"/>
              <a:gd name="T56" fmla="*/ 896493 w 1600"/>
              <a:gd name="T57" fmla="*/ 79251 h 1382"/>
              <a:gd name="T58" fmla="*/ 898970 w 1600"/>
              <a:gd name="T59" fmla="*/ 71821 h 1382"/>
              <a:gd name="T60" fmla="*/ 898970 w 1600"/>
              <a:gd name="T61" fmla="*/ 56962 h 1382"/>
              <a:gd name="T62" fmla="*/ 898970 w 1600"/>
              <a:gd name="T63" fmla="*/ 49532 h 1382"/>
              <a:gd name="T64" fmla="*/ 894017 w 1600"/>
              <a:gd name="T65" fmla="*/ 42102 h 1382"/>
              <a:gd name="T66" fmla="*/ 889064 w 1600"/>
              <a:gd name="T67" fmla="*/ 34672 h 1382"/>
              <a:gd name="T68" fmla="*/ 879158 w 1600"/>
              <a:gd name="T69" fmla="*/ 27243 h 1382"/>
              <a:gd name="T70" fmla="*/ 871728 w 1600"/>
              <a:gd name="T71" fmla="*/ 22289 h 1382"/>
              <a:gd name="T72" fmla="*/ 861822 w 1600"/>
              <a:gd name="T73" fmla="*/ 17336 h 1382"/>
              <a:gd name="T74" fmla="*/ 851916 w 1600"/>
              <a:gd name="T75" fmla="*/ 12383 h 1382"/>
              <a:gd name="T76" fmla="*/ 834581 w 1600"/>
              <a:gd name="T77" fmla="*/ 4953 h 1382"/>
              <a:gd name="T78" fmla="*/ 497777 w 1600"/>
              <a:gd name="T79" fmla="*/ 2477 h 1382"/>
              <a:gd name="T80" fmla="*/ 324422 w 1600"/>
              <a:gd name="T81" fmla="*/ 371489 h 1382"/>
              <a:gd name="T82" fmla="*/ 373952 w 1600"/>
              <a:gd name="T83" fmla="*/ 398731 h 1382"/>
              <a:gd name="T84" fmla="*/ 470535 w 1600"/>
              <a:gd name="T85" fmla="*/ 361582 h 1382"/>
              <a:gd name="T86" fmla="*/ 525018 w 1600"/>
              <a:gd name="T87" fmla="*/ 388825 h 1382"/>
              <a:gd name="T88" fmla="*/ 537401 w 1600"/>
              <a:gd name="T89" fmla="*/ 500272 h 1382"/>
              <a:gd name="T90" fmla="*/ 475488 w 1600"/>
              <a:gd name="T91" fmla="*/ 619148 h 1382"/>
              <a:gd name="T92" fmla="*/ 366522 w 1600"/>
              <a:gd name="T93" fmla="*/ 688493 h 1382"/>
              <a:gd name="T94" fmla="*/ 307086 w 1600"/>
              <a:gd name="T95" fmla="*/ 661250 h 1382"/>
              <a:gd name="T96" fmla="*/ 289751 w 1600"/>
              <a:gd name="T97" fmla="*/ 562186 h 1382"/>
              <a:gd name="T98" fmla="*/ 250127 w 1600"/>
              <a:gd name="T99" fmla="*/ 522561 h 1382"/>
              <a:gd name="T100" fmla="*/ 4953 w 1600"/>
              <a:gd name="T101" fmla="*/ 854424 h 1382"/>
              <a:gd name="T102" fmla="*/ 180785 w 1600"/>
              <a:gd name="T103" fmla="*/ 1151615 h 1382"/>
              <a:gd name="T104" fmla="*/ 245174 w 1600"/>
              <a:gd name="T105" fmla="*/ 1181334 h 1382"/>
              <a:gd name="T106" fmla="*/ 282321 w 1600"/>
              <a:gd name="T107" fmla="*/ 1141709 h 1382"/>
              <a:gd name="T108" fmla="*/ 299657 w 1600"/>
              <a:gd name="T109" fmla="*/ 1042645 h 1382"/>
              <a:gd name="T110" fmla="*/ 354140 w 1600"/>
              <a:gd name="T111" fmla="*/ 1015403 h 1382"/>
              <a:gd name="T112" fmla="*/ 460629 w 1600"/>
              <a:gd name="T113" fmla="*/ 1072364 h 1382"/>
              <a:gd name="T114" fmla="*/ 525018 w 1600"/>
              <a:gd name="T115" fmla="*/ 1173905 h 1382"/>
              <a:gd name="T116" fmla="*/ 529971 w 1600"/>
              <a:gd name="T117" fmla="*/ 1305164 h 1382"/>
              <a:gd name="T118" fmla="*/ 465582 w 1600"/>
              <a:gd name="T119" fmla="*/ 1342313 h 1382"/>
              <a:gd name="T120" fmla="*/ 381381 w 1600"/>
              <a:gd name="T121" fmla="*/ 1307641 h 1382"/>
              <a:gd name="T122" fmla="*/ 326898 w 1600"/>
              <a:gd name="T123" fmla="*/ 1322500 h 1382"/>
              <a:gd name="T124" fmla="*/ 497777 w 1600"/>
              <a:gd name="T125" fmla="*/ 1711325 h 13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00" h="1382">
                <a:moveTo>
                  <a:pt x="1200" y="2"/>
                </a:moveTo>
                <a:lnTo>
                  <a:pt x="912" y="2"/>
                </a:lnTo>
                <a:lnTo>
                  <a:pt x="908" y="4"/>
                </a:lnTo>
                <a:lnTo>
                  <a:pt x="906" y="4"/>
                </a:lnTo>
                <a:lnTo>
                  <a:pt x="894" y="8"/>
                </a:lnTo>
                <a:lnTo>
                  <a:pt x="892" y="10"/>
                </a:lnTo>
                <a:lnTo>
                  <a:pt x="890" y="10"/>
                </a:lnTo>
                <a:lnTo>
                  <a:pt x="886" y="12"/>
                </a:lnTo>
                <a:lnTo>
                  <a:pt x="884" y="14"/>
                </a:lnTo>
                <a:lnTo>
                  <a:pt x="882" y="14"/>
                </a:lnTo>
                <a:lnTo>
                  <a:pt x="880" y="16"/>
                </a:lnTo>
                <a:lnTo>
                  <a:pt x="876" y="18"/>
                </a:lnTo>
                <a:lnTo>
                  <a:pt x="874" y="18"/>
                </a:lnTo>
                <a:lnTo>
                  <a:pt x="870" y="22"/>
                </a:lnTo>
                <a:lnTo>
                  <a:pt x="866" y="26"/>
                </a:lnTo>
                <a:lnTo>
                  <a:pt x="864" y="26"/>
                </a:lnTo>
                <a:lnTo>
                  <a:pt x="862" y="28"/>
                </a:lnTo>
                <a:lnTo>
                  <a:pt x="862" y="30"/>
                </a:lnTo>
                <a:lnTo>
                  <a:pt x="860" y="32"/>
                </a:lnTo>
                <a:lnTo>
                  <a:pt x="858" y="34"/>
                </a:lnTo>
                <a:lnTo>
                  <a:pt x="856" y="36"/>
                </a:lnTo>
                <a:lnTo>
                  <a:pt x="856" y="38"/>
                </a:lnTo>
                <a:lnTo>
                  <a:pt x="856" y="40"/>
                </a:lnTo>
                <a:lnTo>
                  <a:pt x="854" y="42"/>
                </a:lnTo>
                <a:lnTo>
                  <a:pt x="854" y="46"/>
                </a:lnTo>
                <a:lnTo>
                  <a:pt x="854" y="52"/>
                </a:lnTo>
                <a:lnTo>
                  <a:pt x="854" y="54"/>
                </a:lnTo>
                <a:lnTo>
                  <a:pt x="856" y="58"/>
                </a:lnTo>
                <a:lnTo>
                  <a:pt x="856" y="60"/>
                </a:lnTo>
                <a:lnTo>
                  <a:pt x="856" y="64"/>
                </a:lnTo>
                <a:lnTo>
                  <a:pt x="858" y="70"/>
                </a:lnTo>
                <a:lnTo>
                  <a:pt x="862" y="76"/>
                </a:lnTo>
                <a:lnTo>
                  <a:pt x="866" y="82"/>
                </a:lnTo>
                <a:lnTo>
                  <a:pt x="878" y="92"/>
                </a:lnTo>
                <a:lnTo>
                  <a:pt x="890" y="100"/>
                </a:lnTo>
                <a:lnTo>
                  <a:pt x="904" y="108"/>
                </a:lnTo>
                <a:lnTo>
                  <a:pt x="906" y="110"/>
                </a:lnTo>
                <a:lnTo>
                  <a:pt x="908" y="110"/>
                </a:lnTo>
                <a:lnTo>
                  <a:pt x="912" y="114"/>
                </a:lnTo>
                <a:lnTo>
                  <a:pt x="914" y="114"/>
                </a:lnTo>
                <a:lnTo>
                  <a:pt x="918" y="118"/>
                </a:lnTo>
                <a:lnTo>
                  <a:pt x="920" y="120"/>
                </a:lnTo>
                <a:lnTo>
                  <a:pt x="924" y="124"/>
                </a:lnTo>
                <a:lnTo>
                  <a:pt x="928" y="130"/>
                </a:lnTo>
                <a:lnTo>
                  <a:pt x="930" y="138"/>
                </a:lnTo>
                <a:lnTo>
                  <a:pt x="932" y="138"/>
                </a:lnTo>
                <a:lnTo>
                  <a:pt x="934" y="146"/>
                </a:lnTo>
                <a:lnTo>
                  <a:pt x="934" y="148"/>
                </a:lnTo>
                <a:lnTo>
                  <a:pt x="934" y="156"/>
                </a:lnTo>
                <a:lnTo>
                  <a:pt x="934" y="168"/>
                </a:lnTo>
                <a:lnTo>
                  <a:pt x="930" y="178"/>
                </a:lnTo>
                <a:lnTo>
                  <a:pt x="926" y="188"/>
                </a:lnTo>
                <a:lnTo>
                  <a:pt x="918" y="196"/>
                </a:lnTo>
                <a:lnTo>
                  <a:pt x="910" y="204"/>
                </a:lnTo>
                <a:lnTo>
                  <a:pt x="902" y="210"/>
                </a:lnTo>
                <a:lnTo>
                  <a:pt x="880" y="222"/>
                </a:lnTo>
                <a:lnTo>
                  <a:pt x="856" y="230"/>
                </a:lnTo>
                <a:lnTo>
                  <a:pt x="832" y="236"/>
                </a:lnTo>
                <a:lnTo>
                  <a:pt x="810" y="240"/>
                </a:lnTo>
                <a:lnTo>
                  <a:pt x="790" y="240"/>
                </a:lnTo>
                <a:lnTo>
                  <a:pt x="770" y="240"/>
                </a:lnTo>
                <a:lnTo>
                  <a:pt x="748" y="236"/>
                </a:lnTo>
                <a:lnTo>
                  <a:pt x="724" y="230"/>
                </a:lnTo>
                <a:lnTo>
                  <a:pt x="700" y="222"/>
                </a:lnTo>
                <a:lnTo>
                  <a:pt x="680" y="210"/>
                </a:lnTo>
                <a:lnTo>
                  <a:pt x="670" y="204"/>
                </a:lnTo>
                <a:lnTo>
                  <a:pt x="662" y="196"/>
                </a:lnTo>
                <a:lnTo>
                  <a:pt x="656" y="188"/>
                </a:lnTo>
                <a:lnTo>
                  <a:pt x="650" y="178"/>
                </a:lnTo>
                <a:lnTo>
                  <a:pt x="648" y="168"/>
                </a:lnTo>
                <a:lnTo>
                  <a:pt x="646" y="156"/>
                </a:lnTo>
                <a:lnTo>
                  <a:pt x="648" y="148"/>
                </a:lnTo>
                <a:lnTo>
                  <a:pt x="648" y="146"/>
                </a:lnTo>
                <a:lnTo>
                  <a:pt x="650" y="138"/>
                </a:lnTo>
                <a:lnTo>
                  <a:pt x="652" y="130"/>
                </a:lnTo>
                <a:lnTo>
                  <a:pt x="656" y="124"/>
                </a:lnTo>
                <a:lnTo>
                  <a:pt x="660" y="120"/>
                </a:lnTo>
                <a:lnTo>
                  <a:pt x="662" y="118"/>
                </a:lnTo>
                <a:lnTo>
                  <a:pt x="666" y="114"/>
                </a:lnTo>
                <a:lnTo>
                  <a:pt x="668" y="114"/>
                </a:lnTo>
                <a:lnTo>
                  <a:pt x="672" y="110"/>
                </a:lnTo>
                <a:lnTo>
                  <a:pt x="674" y="110"/>
                </a:lnTo>
                <a:lnTo>
                  <a:pt x="676" y="108"/>
                </a:lnTo>
                <a:lnTo>
                  <a:pt x="690" y="100"/>
                </a:lnTo>
                <a:lnTo>
                  <a:pt x="702" y="92"/>
                </a:lnTo>
                <a:lnTo>
                  <a:pt x="714" y="82"/>
                </a:lnTo>
                <a:lnTo>
                  <a:pt x="718" y="76"/>
                </a:lnTo>
                <a:lnTo>
                  <a:pt x="722" y="70"/>
                </a:lnTo>
                <a:lnTo>
                  <a:pt x="724" y="64"/>
                </a:lnTo>
                <a:lnTo>
                  <a:pt x="724" y="60"/>
                </a:lnTo>
                <a:lnTo>
                  <a:pt x="726" y="58"/>
                </a:lnTo>
                <a:lnTo>
                  <a:pt x="726" y="54"/>
                </a:lnTo>
                <a:lnTo>
                  <a:pt x="726" y="52"/>
                </a:lnTo>
                <a:lnTo>
                  <a:pt x="726" y="46"/>
                </a:lnTo>
                <a:lnTo>
                  <a:pt x="726" y="42"/>
                </a:lnTo>
                <a:lnTo>
                  <a:pt x="726" y="40"/>
                </a:lnTo>
                <a:lnTo>
                  <a:pt x="724" y="38"/>
                </a:lnTo>
                <a:lnTo>
                  <a:pt x="724" y="36"/>
                </a:lnTo>
                <a:lnTo>
                  <a:pt x="722" y="34"/>
                </a:lnTo>
                <a:lnTo>
                  <a:pt x="722" y="32"/>
                </a:lnTo>
                <a:lnTo>
                  <a:pt x="720" y="30"/>
                </a:lnTo>
                <a:lnTo>
                  <a:pt x="718" y="28"/>
                </a:lnTo>
                <a:lnTo>
                  <a:pt x="716" y="26"/>
                </a:lnTo>
                <a:lnTo>
                  <a:pt x="714" y="26"/>
                </a:lnTo>
                <a:lnTo>
                  <a:pt x="710" y="22"/>
                </a:lnTo>
                <a:lnTo>
                  <a:pt x="706" y="18"/>
                </a:lnTo>
                <a:lnTo>
                  <a:pt x="704" y="18"/>
                </a:lnTo>
                <a:lnTo>
                  <a:pt x="702" y="16"/>
                </a:lnTo>
                <a:lnTo>
                  <a:pt x="700" y="14"/>
                </a:lnTo>
                <a:lnTo>
                  <a:pt x="696" y="14"/>
                </a:lnTo>
                <a:lnTo>
                  <a:pt x="694" y="12"/>
                </a:lnTo>
                <a:lnTo>
                  <a:pt x="692" y="10"/>
                </a:lnTo>
                <a:lnTo>
                  <a:pt x="688" y="10"/>
                </a:lnTo>
                <a:lnTo>
                  <a:pt x="686" y="8"/>
                </a:lnTo>
                <a:lnTo>
                  <a:pt x="674" y="4"/>
                </a:lnTo>
                <a:lnTo>
                  <a:pt x="668" y="2"/>
                </a:lnTo>
                <a:lnTo>
                  <a:pt x="402" y="2"/>
                </a:lnTo>
                <a:lnTo>
                  <a:pt x="264" y="238"/>
                </a:lnTo>
                <a:lnTo>
                  <a:pt x="260" y="260"/>
                </a:lnTo>
                <a:lnTo>
                  <a:pt x="260" y="282"/>
                </a:lnTo>
                <a:lnTo>
                  <a:pt x="260" y="292"/>
                </a:lnTo>
                <a:lnTo>
                  <a:pt x="262" y="300"/>
                </a:lnTo>
                <a:lnTo>
                  <a:pt x="268" y="308"/>
                </a:lnTo>
                <a:lnTo>
                  <a:pt x="274" y="314"/>
                </a:lnTo>
                <a:lnTo>
                  <a:pt x="284" y="318"/>
                </a:lnTo>
                <a:lnTo>
                  <a:pt x="294" y="322"/>
                </a:lnTo>
                <a:lnTo>
                  <a:pt x="302" y="322"/>
                </a:lnTo>
                <a:lnTo>
                  <a:pt x="312" y="322"/>
                </a:lnTo>
                <a:lnTo>
                  <a:pt x="326" y="316"/>
                </a:lnTo>
                <a:lnTo>
                  <a:pt x="342" y="308"/>
                </a:lnTo>
                <a:lnTo>
                  <a:pt x="356" y="298"/>
                </a:lnTo>
                <a:lnTo>
                  <a:pt x="372" y="292"/>
                </a:lnTo>
                <a:lnTo>
                  <a:pt x="380" y="292"/>
                </a:lnTo>
                <a:lnTo>
                  <a:pt x="388" y="292"/>
                </a:lnTo>
                <a:lnTo>
                  <a:pt x="398" y="294"/>
                </a:lnTo>
                <a:lnTo>
                  <a:pt x="408" y="300"/>
                </a:lnTo>
                <a:lnTo>
                  <a:pt x="418" y="306"/>
                </a:lnTo>
                <a:lnTo>
                  <a:pt x="424" y="314"/>
                </a:lnTo>
                <a:lnTo>
                  <a:pt x="430" y="322"/>
                </a:lnTo>
                <a:lnTo>
                  <a:pt x="434" y="332"/>
                </a:lnTo>
                <a:lnTo>
                  <a:pt x="438" y="344"/>
                </a:lnTo>
                <a:lnTo>
                  <a:pt x="438" y="354"/>
                </a:lnTo>
                <a:lnTo>
                  <a:pt x="438" y="380"/>
                </a:lnTo>
                <a:lnTo>
                  <a:pt x="434" y="404"/>
                </a:lnTo>
                <a:lnTo>
                  <a:pt x="426" y="428"/>
                </a:lnTo>
                <a:lnTo>
                  <a:pt x="418" y="448"/>
                </a:lnTo>
                <a:lnTo>
                  <a:pt x="410" y="466"/>
                </a:lnTo>
                <a:lnTo>
                  <a:pt x="398" y="482"/>
                </a:lnTo>
                <a:lnTo>
                  <a:pt x="384" y="500"/>
                </a:lnTo>
                <a:lnTo>
                  <a:pt x="368" y="518"/>
                </a:lnTo>
                <a:lnTo>
                  <a:pt x="348" y="534"/>
                </a:lnTo>
                <a:lnTo>
                  <a:pt x="328" y="548"/>
                </a:lnTo>
                <a:lnTo>
                  <a:pt x="318" y="552"/>
                </a:lnTo>
                <a:lnTo>
                  <a:pt x="306" y="554"/>
                </a:lnTo>
                <a:lnTo>
                  <a:pt x="296" y="556"/>
                </a:lnTo>
                <a:lnTo>
                  <a:pt x="284" y="556"/>
                </a:lnTo>
                <a:lnTo>
                  <a:pt x="274" y="554"/>
                </a:lnTo>
                <a:lnTo>
                  <a:pt x="264" y="548"/>
                </a:lnTo>
                <a:lnTo>
                  <a:pt x="256" y="542"/>
                </a:lnTo>
                <a:lnTo>
                  <a:pt x="248" y="534"/>
                </a:lnTo>
                <a:lnTo>
                  <a:pt x="244" y="528"/>
                </a:lnTo>
                <a:lnTo>
                  <a:pt x="240" y="520"/>
                </a:lnTo>
                <a:lnTo>
                  <a:pt x="238" y="504"/>
                </a:lnTo>
                <a:lnTo>
                  <a:pt x="238" y="486"/>
                </a:lnTo>
                <a:lnTo>
                  <a:pt x="238" y="470"/>
                </a:lnTo>
                <a:lnTo>
                  <a:pt x="234" y="454"/>
                </a:lnTo>
                <a:lnTo>
                  <a:pt x="232" y="446"/>
                </a:lnTo>
                <a:lnTo>
                  <a:pt x="226" y="438"/>
                </a:lnTo>
                <a:lnTo>
                  <a:pt x="218" y="430"/>
                </a:lnTo>
                <a:lnTo>
                  <a:pt x="210" y="424"/>
                </a:lnTo>
                <a:lnTo>
                  <a:pt x="202" y="422"/>
                </a:lnTo>
                <a:lnTo>
                  <a:pt x="194" y="422"/>
                </a:lnTo>
                <a:lnTo>
                  <a:pt x="184" y="424"/>
                </a:lnTo>
                <a:lnTo>
                  <a:pt x="174" y="428"/>
                </a:lnTo>
                <a:lnTo>
                  <a:pt x="156" y="440"/>
                </a:lnTo>
                <a:lnTo>
                  <a:pt x="140" y="454"/>
                </a:lnTo>
                <a:lnTo>
                  <a:pt x="4" y="690"/>
                </a:lnTo>
                <a:lnTo>
                  <a:pt x="0" y="690"/>
                </a:lnTo>
                <a:lnTo>
                  <a:pt x="2" y="694"/>
                </a:lnTo>
                <a:lnTo>
                  <a:pt x="4" y="694"/>
                </a:lnTo>
                <a:lnTo>
                  <a:pt x="132" y="918"/>
                </a:lnTo>
                <a:lnTo>
                  <a:pt x="146" y="930"/>
                </a:lnTo>
                <a:lnTo>
                  <a:pt x="160" y="942"/>
                </a:lnTo>
                <a:lnTo>
                  <a:pt x="176" y="950"/>
                </a:lnTo>
                <a:lnTo>
                  <a:pt x="184" y="954"/>
                </a:lnTo>
                <a:lnTo>
                  <a:pt x="192" y="954"/>
                </a:lnTo>
                <a:lnTo>
                  <a:pt x="198" y="954"/>
                </a:lnTo>
                <a:lnTo>
                  <a:pt x="202" y="952"/>
                </a:lnTo>
                <a:lnTo>
                  <a:pt x="212" y="944"/>
                </a:lnTo>
                <a:lnTo>
                  <a:pt x="220" y="938"/>
                </a:lnTo>
                <a:lnTo>
                  <a:pt x="224" y="930"/>
                </a:lnTo>
                <a:lnTo>
                  <a:pt x="228" y="922"/>
                </a:lnTo>
                <a:lnTo>
                  <a:pt x="230" y="906"/>
                </a:lnTo>
                <a:lnTo>
                  <a:pt x="230" y="890"/>
                </a:lnTo>
                <a:lnTo>
                  <a:pt x="230" y="872"/>
                </a:lnTo>
                <a:lnTo>
                  <a:pt x="234" y="856"/>
                </a:lnTo>
                <a:lnTo>
                  <a:pt x="236" y="848"/>
                </a:lnTo>
                <a:lnTo>
                  <a:pt x="242" y="842"/>
                </a:lnTo>
                <a:lnTo>
                  <a:pt x="248" y="834"/>
                </a:lnTo>
                <a:lnTo>
                  <a:pt x="258" y="828"/>
                </a:lnTo>
                <a:lnTo>
                  <a:pt x="272" y="822"/>
                </a:lnTo>
                <a:lnTo>
                  <a:pt x="286" y="820"/>
                </a:lnTo>
                <a:lnTo>
                  <a:pt x="296" y="820"/>
                </a:lnTo>
                <a:lnTo>
                  <a:pt x="304" y="822"/>
                </a:lnTo>
                <a:lnTo>
                  <a:pt x="322" y="828"/>
                </a:lnTo>
                <a:lnTo>
                  <a:pt x="340" y="838"/>
                </a:lnTo>
                <a:lnTo>
                  <a:pt x="358" y="852"/>
                </a:lnTo>
                <a:lnTo>
                  <a:pt x="372" y="866"/>
                </a:lnTo>
                <a:lnTo>
                  <a:pt x="386" y="882"/>
                </a:lnTo>
                <a:lnTo>
                  <a:pt x="398" y="896"/>
                </a:lnTo>
                <a:lnTo>
                  <a:pt x="406" y="910"/>
                </a:lnTo>
                <a:lnTo>
                  <a:pt x="414" y="928"/>
                </a:lnTo>
                <a:lnTo>
                  <a:pt x="424" y="948"/>
                </a:lnTo>
                <a:lnTo>
                  <a:pt x="430" y="972"/>
                </a:lnTo>
                <a:lnTo>
                  <a:pt x="434" y="996"/>
                </a:lnTo>
                <a:lnTo>
                  <a:pt x="436" y="1022"/>
                </a:lnTo>
                <a:lnTo>
                  <a:pt x="434" y="1032"/>
                </a:lnTo>
                <a:lnTo>
                  <a:pt x="432" y="1044"/>
                </a:lnTo>
                <a:lnTo>
                  <a:pt x="428" y="1054"/>
                </a:lnTo>
                <a:lnTo>
                  <a:pt x="422" y="1062"/>
                </a:lnTo>
                <a:lnTo>
                  <a:pt x="414" y="1070"/>
                </a:lnTo>
                <a:lnTo>
                  <a:pt x="404" y="1076"/>
                </a:lnTo>
                <a:lnTo>
                  <a:pt x="390" y="1082"/>
                </a:lnTo>
                <a:lnTo>
                  <a:pt x="376" y="1084"/>
                </a:lnTo>
                <a:lnTo>
                  <a:pt x="366" y="1084"/>
                </a:lnTo>
                <a:lnTo>
                  <a:pt x="354" y="1080"/>
                </a:lnTo>
                <a:lnTo>
                  <a:pt x="336" y="1070"/>
                </a:lnTo>
                <a:lnTo>
                  <a:pt x="318" y="1060"/>
                </a:lnTo>
                <a:lnTo>
                  <a:pt x="308" y="1056"/>
                </a:lnTo>
                <a:lnTo>
                  <a:pt x="296" y="1054"/>
                </a:lnTo>
                <a:lnTo>
                  <a:pt x="284" y="1056"/>
                </a:lnTo>
                <a:lnTo>
                  <a:pt x="270" y="1062"/>
                </a:lnTo>
                <a:lnTo>
                  <a:pt x="264" y="1068"/>
                </a:lnTo>
                <a:lnTo>
                  <a:pt x="258" y="1076"/>
                </a:lnTo>
                <a:lnTo>
                  <a:pt x="256" y="1086"/>
                </a:lnTo>
                <a:lnTo>
                  <a:pt x="256" y="1096"/>
                </a:lnTo>
                <a:lnTo>
                  <a:pt x="258" y="1120"/>
                </a:lnTo>
                <a:lnTo>
                  <a:pt x="262" y="1142"/>
                </a:lnTo>
                <a:lnTo>
                  <a:pt x="402" y="1382"/>
                </a:lnTo>
                <a:lnTo>
                  <a:pt x="1200" y="1382"/>
                </a:lnTo>
                <a:lnTo>
                  <a:pt x="1600" y="690"/>
                </a:lnTo>
                <a:lnTo>
                  <a:pt x="1200" y="0"/>
                </a:lnTo>
                <a:lnTo>
                  <a:pt x="1200" y="2"/>
                </a:lnTo>
                <a:close/>
              </a:path>
            </a:pathLst>
          </a:custGeom>
          <a:solidFill>
            <a:srgbClr val="FB8037">
              <a:alpha val="30196"/>
            </a:srgbClr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7"/>
          <p:cNvSpPr>
            <a:spLocks/>
          </p:cNvSpPr>
          <p:nvPr/>
        </p:nvSpPr>
        <p:spPr bwMode="auto">
          <a:xfrm>
            <a:off x="3582988" y="1508125"/>
            <a:ext cx="2027237" cy="1717675"/>
          </a:xfrm>
          <a:custGeom>
            <a:avLst/>
            <a:gdLst>
              <a:gd name="T0" fmla="*/ 245350 w 1636"/>
              <a:gd name="T1" fmla="*/ 1122809 h 1386"/>
              <a:gd name="T2" fmla="*/ 265176 w 1636"/>
              <a:gd name="T3" fmla="*/ 1075716 h 1386"/>
              <a:gd name="T4" fmla="*/ 265176 w 1636"/>
              <a:gd name="T5" fmla="*/ 1033579 h 1386"/>
              <a:gd name="T6" fmla="*/ 287481 w 1636"/>
              <a:gd name="T7" fmla="*/ 991443 h 1386"/>
              <a:gd name="T8" fmla="*/ 322177 w 1636"/>
              <a:gd name="T9" fmla="*/ 974093 h 1386"/>
              <a:gd name="T10" fmla="*/ 374221 w 1636"/>
              <a:gd name="T11" fmla="*/ 984007 h 1386"/>
              <a:gd name="T12" fmla="*/ 463439 w 1636"/>
              <a:gd name="T13" fmla="*/ 1065801 h 1386"/>
              <a:gd name="T14" fmla="*/ 503092 w 1636"/>
              <a:gd name="T15" fmla="*/ 1145117 h 1386"/>
              <a:gd name="T16" fmla="*/ 513005 w 1636"/>
              <a:gd name="T17" fmla="*/ 1216996 h 1386"/>
              <a:gd name="T18" fmla="*/ 500614 w 1636"/>
              <a:gd name="T19" fmla="*/ 1278961 h 1386"/>
              <a:gd name="T20" fmla="*/ 475831 w 1636"/>
              <a:gd name="T21" fmla="*/ 1301269 h 1386"/>
              <a:gd name="T22" fmla="*/ 428743 w 1636"/>
              <a:gd name="T23" fmla="*/ 1311183 h 1386"/>
              <a:gd name="T24" fmla="*/ 354395 w 1636"/>
              <a:gd name="T25" fmla="*/ 1274004 h 1386"/>
              <a:gd name="T26" fmla="*/ 307307 w 1636"/>
              <a:gd name="T27" fmla="*/ 1283919 h 1386"/>
              <a:gd name="T28" fmla="*/ 292438 w 1636"/>
              <a:gd name="T29" fmla="*/ 1311183 h 1386"/>
              <a:gd name="T30" fmla="*/ 297394 w 1636"/>
              <a:gd name="T31" fmla="*/ 1365713 h 1386"/>
              <a:gd name="T32" fmla="*/ 495657 w 1636"/>
              <a:gd name="T33" fmla="*/ 1712718 h 1386"/>
              <a:gd name="T34" fmla="*/ 822791 w 1636"/>
              <a:gd name="T35" fmla="*/ 1717675 h 1386"/>
              <a:gd name="T36" fmla="*/ 899617 w 1636"/>
              <a:gd name="T37" fmla="*/ 1680496 h 1386"/>
              <a:gd name="T38" fmla="*/ 909531 w 1636"/>
              <a:gd name="T39" fmla="*/ 1643317 h 1386"/>
              <a:gd name="T40" fmla="*/ 879791 w 1636"/>
              <a:gd name="T41" fmla="*/ 1598702 h 1386"/>
              <a:gd name="T42" fmla="*/ 820312 w 1636"/>
              <a:gd name="T43" fmla="*/ 1556566 h 1386"/>
              <a:gd name="T44" fmla="*/ 810399 w 1636"/>
              <a:gd name="T45" fmla="*/ 1521865 h 1386"/>
              <a:gd name="T46" fmla="*/ 830225 w 1636"/>
              <a:gd name="T47" fmla="*/ 1472293 h 1386"/>
              <a:gd name="T48" fmla="*/ 907052 w 1636"/>
              <a:gd name="T49" fmla="*/ 1430157 h 1386"/>
              <a:gd name="T50" fmla="*/ 988836 w 1636"/>
              <a:gd name="T51" fmla="*/ 1417763 h 1386"/>
              <a:gd name="T52" fmla="*/ 1100358 w 1636"/>
              <a:gd name="T53" fmla="*/ 1440071 h 1386"/>
              <a:gd name="T54" fmla="*/ 1157359 w 1636"/>
              <a:gd name="T55" fmla="*/ 1484686 h 1386"/>
              <a:gd name="T56" fmla="*/ 1167272 w 1636"/>
              <a:gd name="T57" fmla="*/ 1521865 h 1386"/>
              <a:gd name="T58" fmla="*/ 1152402 w 1636"/>
              <a:gd name="T59" fmla="*/ 1566480 h 1386"/>
              <a:gd name="T60" fmla="*/ 1083010 w 1636"/>
              <a:gd name="T61" fmla="*/ 1613573 h 1386"/>
              <a:gd name="T62" fmla="*/ 1068141 w 1636"/>
              <a:gd name="T63" fmla="*/ 1658188 h 1386"/>
              <a:gd name="T64" fmla="*/ 1087967 w 1636"/>
              <a:gd name="T65" fmla="*/ 1687932 h 1386"/>
              <a:gd name="T66" fmla="*/ 1479536 w 1636"/>
              <a:gd name="T67" fmla="*/ 1717675 h 1386"/>
              <a:gd name="T68" fmla="*/ 1489449 w 1636"/>
              <a:gd name="T69" fmla="*/ 1707761 h 1386"/>
              <a:gd name="T70" fmla="*/ 1660451 w 1636"/>
              <a:gd name="T71" fmla="*/ 1410328 h 1386"/>
              <a:gd name="T72" fmla="*/ 1727365 w 1636"/>
              <a:gd name="T73" fmla="*/ 1368191 h 1386"/>
              <a:gd name="T74" fmla="*/ 1759582 w 1636"/>
              <a:gd name="T75" fmla="*/ 1380584 h 1386"/>
              <a:gd name="T76" fmla="*/ 1781887 w 1636"/>
              <a:gd name="T77" fmla="*/ 1427678 h 1386"/>
              <a:gd name="T78" fmla="*/ 1789322 w 1636"/>
              <a:gd name="T79" fmla="*/ 1499558 h 1386"/>
              <a:gd name="T80" fmla="*/ 1816583 w 1636"/>
              <a:gd name="T81" fmla="*/ 1526822 h 1386"/>
              <a:gd name="T82" fmla="*/ 1866148 w 1636"/>
              <a:gd name="T83" fmla="*/ 1534258 h 1386"/>
              <a:gd name="T84" fmla="*/ 1942975 w 1636"/>
              <a:gd name="T85" fmla="*/ 1489643 h 1386"/>
              <a:gd name="T86" fmla="*/ 1995019 w 1636"/>
              <a:gd name="T87" fmla="*/ 1425199 h 1386"/>
              <a:gd name="T88" fmla="*/ 2022280 w 1636"/>
              <a:gd name="T89" fmla="*/ 1355798 h 1386"/>
              <a:gd name="T90" fmla="*/ 2024759 w 1636"/>
              <a:gd name="T91" fmla="*/ 1271526 h 1386"/>
              <a:gd name="T92" fmla="*/ 1990063 w 1636"/>
              <a:gd name="T93" fmla="*/ 1226911 h 1386"/>
              <a:gd name="T94" fmla="*/ 1945454 w 1636"/>
              <a:gd name="T95" fmla="*/ 1219475 h 1386"/>
              <a:gd name="T96" fmla="*/ 1871105 w 1636"/>
              <a:gd name="T97" fmla="*/ 1254175 h 1386"/>
              <a:gd name="T98" fmla="*/ 1824018 w 1636"/>
              <a:gd name="T99" fmla="*/ 1244261 h 1386"/>
              <a:gd name="T100" fmla="*/ 1806670 w 1636"/>
              <a:gd name="T101" fmla="*/ 1216996 h 1386"/>
              <a:gd name="T102" fmla="*/ 1814105 w 1636"/>
              <a:gd name="T103" fmla="*/ 1147595 h 1386"/>
              <a:gd name="T104" fmla="*/ 1960323 w 1636"/>
              <a:gd name="T105" fmla="*/ 827855 h 1386"/>
              <a:gd name="T106" fmla="*/ 399004 w 1636"/>
              <a:gd name="T107" fmla="*/ 163588 h 1386"/>
              <a:gd name="T108" fmla="*/ 163567 w 1636"/>
              <a:gd name="T109" fmla="*/ 1117852 h 1386"/>
              <a:gd name="T110" fmla="*/ 218089 w 1636"/>
              <a:gd name="T111" fmla="*/ 1140159 h 138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36" h="1386">
                <a:moveTo>
                  <a:pt x="184" y="918"/>
                </a:moveTo>
                <a:lnTo>
                  <a:pt x="184" y="918"/>
                </a:lnTo>
                <a:lnTo>
                  <a:pt x="192" y="912"/>
                </a:lnTo>
                <a:lnTo>
                  <a:pt x="198" y="906"/>
                </a:lnTo>
                <a:lnTo>
                  <a:pt x="204" y="900"/>
                </a:lnTo>
                <a:lnTo>
                  <a:pt x="208" y="894"/>
                </a:lnTo>
                <a:lnTo>
                  <a:pt x="212" y="882"/>
                </a:lnTo>
                <a:lnTo>
                  <a:pt x="214" y="868"/>
                </a:lnTo>
                <a:lnTo>
                  <a:pt x="212" y="850"/>
                </a:lnTo>
                <a:lnTo>
                  <a:pt x="214" y="834"/>
                </a:lnTo>
                <a:lnTo>
                  <a:pt x="216" y="820"/>
                </a:lnTo>
                <a:lnTo>
                  <a:pt x="220" y="812"/>
                </a:lnTo>
                <a:lnTo>
                  <a:pt x="224" y="806"/>
                </a:lnTo>
                <a:lnTo>
                  <a:pt x="232" y="800"/>
                </a:lnTo>
                <a:lnTo>
                  <a:pt x="240" y="794"/>
                </a:lnTo>
                <a:lnTo>
                  <a:pt x="250" y="788"/>
                </a:lnTo>
                <a:lnTo>
                  <a:pt x="260" y="786"/>
                </a:lnTo>
                <a:lnTo>
                  <a:pt x="270" y="786"/>
                </a:lnTo>
                <a:lnTo>
                  <a:pt x="282" y="786"/>
                </a:lnTo>
                <a:lnTo>
                  <a:pt x="292" y="790"/>
                </a:lnTo>
                <a:lnTo>
                  <a:pt x="302" y="794"/>
                </a:lnTo>
                <a:lnTo>
                  <a:pt x="324" y="808"/>
                </a:lnTo>
                <a:lnTo>
                  <a:pt x="344" y="824"/>
                </a:lnTo>
                <a:lnTo>
                  <a:pt x="360" y="842"/>
                </a:lnTo>
                <a:lnTo>
                  <a:pt x="374" y="860"/>
                </a:lnTo>
                <a:lnTo>
                  <a:pt x="384" y="876"/>
                </a:lnTo>
                <a:lnTo>
                  <a:pt x="396" y="898"/>
                </a:lnTo>
                <a:lnTo>
                  <a:pt x="406" y="924"/>
                </a:lnTo>
                <a:lnTo>
                  <a:pt x="412" y="954"/>
                </a:lnTo>
                <a:lnTo>
                  <a:pt x="414" y="968"/>
                </a:lnTo>
                <a:lnTo>
                  <a:pt x="414" y="982"/>
                </a:lnTo>
                <a:lnTo>
                  <a:pt x="414" y="1004"/>
                </a:lnTo>
                <a:lnTo>
                  <a:pt x="412" y="1014"/>
                </a:lnTo>
                <a:lnTo>
                  <a:pt x="408" y="1022"/>
                </a:lnTo>
                <a:lnTo>
                  <a:pt x="404" y="1032"/>
                </a:lnTo>
                <a:lnTo>
                  <a:pt x="398" y="1038"/>
                </a:lnTo>
                <a:lnTo>
                  <a:pt x="392" y="1046"/>
                </a:lnTo>
                <a:lnTo>
                  <a:pt x="384" y="1050"/>
                </a:lnTo>
                <a:lnTo>
                  <a:pt x="374" y="1056"/>
                </a:lnTo>
                <a:lnTo>
                  <a:pt x="364" y="1058"/>
                </a:lnTo>
                <a:lnTo>
                  <a:pt x="354" y="1058"/>
                </a:lnTo>
                <a:lnTo>
                  <a:pt x="346" y="1058"/>
                </a:lnTo>
                <a:lnTo>
                  <a:pt x="330" y="1052"/>
                </a:lnTo>
                <a:lnTo>
                  <a:pt x="316" y="1042"/>
                </a:lnTo>
                <a:lnTo>
                  <a:pt x="302" y="1034"/>
                </a:lnTo>
                <a:lnTo>
                  <a:pt x="286" y="1028"/>
                </a:lnTo>
                <a:lnTo>
                  <a:pt x="278" y="1028"/>
                </a:lnTo>
                <a:lnTo>
                  <a:pt x="268" y="1028"/>
                </a:lnTo>
                <a:lnTo>
                  <a:pt x="258" y="1032"/>
                </a:lnTo>
                <a:lnTo>
                  <a:pt x="248" y="1036"/>
                </a:lnTo>
                <a:lnTo>
                  <a:pt x="242" y="1042"/>
                </a:lnTo>
                <a:lnTo>
                  <a:pt x="238" y="1048"/>
                </a:lnTo>
                <a:lnTo>
                  <a:pt x="236" y="1058"/>
                </a:lnTo>
                <a:lnTo>
                  <a:pt x="234" y="1068"/>
                </a:lnTo>
                <a:lnTo>
                  <a:pt x="236" y="1086"/>
                </a:lnTo>
                <a:lnTo>
                  <a:pt x="240" y="1102"/>
                </a:lnTo>
                <a:lnTo>
                  <a:pt x="398" y="1378"/>
                </a:lnTo>
                <a:lnTo>
                  <a:pt x="402" y="1378"/>
                </a:lnTo>
                <a:lnTo>
                  <a:pt x="402" y="1380"/>
                </a:lnTo>
                <a:lnTo>
                  <a:pt x="400" y="1382"/>
                </a:lnTo>
                <a:lnTo>
                  <a:pt x="402" y="1386"/>
                </a:lnTo>
                <a:lnTo>
                  <a:pt x="664" y="1386"/>
                </a:lnTo>
                <a:lnTo>
                  <a:pt x="686" y="1380"/>
                </a:lnTo>
                <a:lnTo>
                  <a:pt x="708" y="1368"/>
                </a:lnTo>
                <a:lnTo>
                  <a:pt x="718" y="1362"/>
                </a:lnTo>
                <a:lnTo>
                  <a:pt x="726" y="1356"/>
                </a:lnTo>
                <a:lnTo>
                  <a:pt x="732" y="1346"/>
                </a:lnTo>
                <a:lnTo>
                  <a:pt x="734" y="1338"/>
                </a:lnTo>
                <a:lnTo>
                  <a:pt x="734" y="1326"/>
                </a:lnTo>
                <a:lnTo>
                  <a:pt x="730" y="1316"/>
                </a:lnTo>
                <a:lnTo>
                  <a:pt x="728" y="1308"/>
                </a:lnTo>
                <a:lnTo>
                  <a:pt x="722" y="1302"/>
                </a:lnTo>
                <a:lnTo>
                  <a:pt x="710" y="1290"/>
                </a:lnTo>
                <a:lnTo>
                  <a:pt x="694" y="1282"/>
                </a:lnTo>
                <a:lnTo>
                  <a:pt x="680" y="1274"/>
                </a:lnTo>
                <a:lnTo>
                  <a:pt x="668" y="1264"/>
                </a:lnTo>
                <a:lnTo>
                  <a:pt x="662" y="1256"/>
                </a:lnTo>
                <a:lnTo>
                  <a:pt x="658" y="1248"/>
                </a:lnTo>
                <a:lnTo>
                  <a:pt x="656" y="1240"/>
                </a:lnTo>
                <a:lnTo>
                  <a:pt x="654" y="1228"/>
                </a:lnTo>
                <a:lnTo>
                  <a:pt x="656" y="1216"/>
                </a:lnTo>
                <a:lnTo>
                  <a:pt x="658" y="1206"/>
                </a:lnTo>
                <a:lnTo>
                  <a:pt x="664" y="1198"/>
                </a:lnTo>
                <a:lnTo>
                  <a:pt x="670" y="1188"/>
                </a:lnTo>
                <a:lnTo>
                  <a:pt x="678" y="1180"/>
                </a:lnTo>
                <a:lnTo>
                  <a:pt x="688" y="1174"/>
                </a:lnTo>
                <a:lnTo>
                  <a:pt x="708" y="1162"/>
                </a:lnTo>
                <a:lnTo>
                  <a:pt x="732" y="1154"/>
                </a:lnTo>
                <a:lnTo>
                  <a:pt x="756" y="1148"/>
                </a:lnTo>
                <a:lnTo>
                  <a:pt x="780" y="1144"/>
                </a:lnTo>
                <a:lnTo>
                  <a:pt x="798" y="1144"/>
                </a:lnTo>
                <a:lnTo>
                  <a:pt x="818" y="1144"/>
                </a:lnTo>
                <a:lnTo>
                  <a:pt x="840" y="1148"/>
                </a:lnTo>
                <a:lnTo>
                  <a:pt x="864" y="1154"/>
                </a:lnTo>
                <a:lnTo>
                  <a:pt x="888" y="1162"/>
                </a:lnTo>
                <a:lnTo>
                  <a:pt x="910" y="1174"/>
                </a:lnTo>
                <a:lnTo>
                  <a:pt x="918" y="1180"/>
                </a:lnTo>
                <a:lnTo>
                  <a:pt x="926" y="1188"/>
                </a:lnTo>
                <a:lnTo>
                  <a:pt x="934" y="1198"/>
                </a:lnTo>
                <a:lnTo>
                  <a:pt x="938" y="1206"/>
                </a:lnTo>
                <a:lnTo>
                  <a:pt x="942" y="1216"/>
                </a:lnTo>
                <a:lnTo>
                  <a:pt x="942" y="1228"/>
                </a:lnTo>
                <a:lnTo>
                  <a:pt x="942" y="1240"/>
                </a:lnTo>
                <a:lnTo>
                  <a:pt x="938" y="1248"/>
                </a:lnTo>
                <a:lnTo>
                  <a:pt x="934" y="1256"/>
                </a:lnTo>
                <a:lnTo>
                  <a:pt x="930" y="1264"/>
                </a:lnTo>
                <a:lnTo>
                  <a:pt x="916" y="1274"/>
                </a:lnTo>
                <a:lnTo>
                  <a:pt x="902" y="1282"/>
                </a:lnTo>
                <a:lnTo>
                  <a:pt x="888" y="1290"/>
                </a:lnTo>
                <a:lnTo>
                  <a:pt x="874" y="1302"/>
                </a:lnTo>
                <a:lnTo>
                  <a:pt x="870" y="1308"/>
                </a:lnTo>
                <a:lnTo>
                  <a:pt x="866" y="1316"/>
                </a:lnTo>
                <a:lnTo>
                  <a:pt x="864" y="1326"/>
                </a:lnTo>
                <a:lnTo>
                  <a:pt x="862" y="1338"/>
                </a:lnTo>
                <a:lnTo>
                  <a:pt x="864" y="1346"/>
                </a:lnTo>
                <a:lnTo>
                  <a:pt x="870" y="1356"/>
                </a:lnTo>
                <a:lnTo>
                  <a:pt x="878" y="1362"/>
                </a:lnTo>
                <a:lnTo>
                  <a:pt x="888" y="1368"/>
                </a:lnTo>
                <a:lnTo>
                  <a:pt x="912" y="1380"/>
                </a:lnTo>
                <a:lnTo>
                  <a:pt x="934" y="1386"/>
                </a:lnTo>
                <a:lnTo>
                  <a:pt x="1194" y="1386"/>
                </a:lnTo>
                <a:lnTo>
                  <a:pt x="1198" y="1380"/>
                </a:lnTo>
                <a:lnTo>
                  <a:pt x="1198" y="1378"/>
                </a:lnTo>
                <a:lnTo>
                  <a:pt x="1202" y="1378"/>
                </a:lnTo>
                <a:lnTo>
                  <a:pt x="1204" y="1372"/>
                </a:lnTo>
                <a:lnTo>
                  <a:pt x="1240" y="1310"/>
                </a:lnTo>
                <a:lnTo>
                  <a:pt x="1340" y="1138"/>
                </a:lnTo>
                <a:lnTo>
                  <a:pt x="1356" y="1124"/>
                </a:lnTo>
                <a:lnTo>
                  <a:pt x="1376" y="1112"/>
                </a:lnTo>
                <a:lnTo>
                  <a:pt x="1384" y="1108"/>
                </a:lnTo>
                <a:lnTo>
                  <a:pt x="1394" y="1104"/>
                </a:lnTo>
                <a:lnTo>
                  <a:pt x="1402" y="1104"/>
                </a:lnTo>
                <a:lnTo>
                  <a:pt x="1410" y="1108"/>
                </a:lnTo>
                <a:lnTo>
                  <a:pt x="1420" y="1114"/>
                </a:lnTo>
                <a:lnTo>
                  <a:pt x="1426" y="1122"/>
                </a:lnTo>
                <a:lnTo>
                  <a:pt x="1432" y="1128"/>
                </a:lnTo>
                <a:lnTo>
                  <a:pt x="1436" y="1136"/>
                </a:lnTo>
                <a:lnTo>
                  <a:pt x="1438" y="1152"/>
                </a:lnTo>
                <a:lnTo>
                  <a:pt x="1438" y="1170"/>
                </a:lnTo>
                <a:lnTo>
                  <a:pt x="1438" y="1186"/>
                </a:lnTo>
                <a:lnTo>
                  <a:pt x="1440" y="1202"/>
                </a:lnTo>
                <a:lnTo>
                  <a:pt x="1444" y="1210"/>
                </a:lnTo>
                <a:lnTo>
                  <a:pt x="1448" y="1218"/>
                </a:lnTo>
                <a:lnTo>
                  <a:pt x="1456" y="1226"/>
                </a:lnTo>
                <a:lnTo>
                  <a:pt x="1466" y="1232"/>
                </a:lnTo>
                <a:lnTo>
                  <a:pt x="1476" y="1236"/>
                </a:lnTo>
                <a:lnTo>
                  <a:pt x="1486" y="1240"/>
                </a:lnTo>
                <a:lnTo>
                  <a:pt x="1496" y="1240"/>
                </a:lnTo>
                <a:lnTo>
                  <a:pt x="1506" y="1238"/>
                </a:lnTo>
                <a:lnTo>
                  <a:pt x="1518" y="1234"/>
                </a:lnTo>
                <a:lnTo>
                  <a:pt x="1528" y="1230"/>
                </a:lnTo>
                <a:lnTo>
                  <a:pt x="1550" y="1218"/>
                </a:lnTo>
                <a:lnTo>
                  <a:pt x="1568" y="1202"/>
                </a:lnTo>
                <a:lnTo>
                  <a:pt x="1586" y="1184"/>
                </a:lnTo>
                <a:lnTo>
                  <a:pt x="1600" y="1166"/>
                </a:lnTo>
                <a:lnTo>
                  <a:pt x="1610" y="1150"/>
                </a:lnTo>
                <a:lnTo>
                  <a:pt x="1618" y="1132"/>
                </a:lnTo>
                <a:lnTo>
                  <a:pt x="1628" y="1112"/>
                </a:lnTo>
                <a:lnTo>
                  <a:pt x="1632" y="1094"/>
                </a:lnTo>
                <a:lnTo>
                  <a:pt x="1636" y="1076"/>
                </a:lnTo>
                <a:lnTo>
                  <a:pt x="1636" y="1060"/>
                </a:lnTo>
                <a:lnTo>
                  <a:pt x="1636" y="1042"/>
                </a:lnTo>
                <a:lnTo>
                  <a:pt x="1634" y="1026"/>
                </a:lnTo>
                <a:lnTo>
                  <a:pt x="1628" y="1012"/>
                </a:lnTo>
                <a:lnTo>
                  <a:pt x="1618" y="1000"/>
                </a:lnTo>
                <a:lnTo>
                  <a:pt x="1606" y="990"/>
                </a:lnTo>
                <a:lnTo>
                  <a:pt x="1596" y="986"/>
                </a:lnTo>
                <a:lnTo>
                  <a:pt x="1586" y="984"/>
                </a:lnTo>
                <a:lnTo>
                  <a:pt x="1578" y="982"/>
                </a:lnTo>
                <a:lnTo>
                  <a:pt x="1570" y="984"/>
                </a:lnTo>
                <a:lnTo>
                  <a:pt x="1554" y="990"/>
                </a:lnTo>
                <a:lnTo>
                  <a:pt x="1540" y="998"/>
                </a:lnTo>
                <a:lnTo>
                  <a:pt x="1524" y="1006"/>
                </a:lnTo>
                <a:lnTo>
                  <a:pt x="1510" y="1012"/>
                </a:lnTo>
                <a:lnTo>
                  <a:pt x="1500" y="1014"/>
                </a:lnTo>
                <a:lnTo>
                  <a:pt x="1492" y="1012"/>
                </a:lnTo>
                <a:lnTo>
                  <a:pt x="1482" y="1010"/>
                </a:lnTo>
                <a:lnTo>
                  <a:pt x="1472" y="1004"/>
                </a:lnTo>
                <a:lnTo>
                  <a:pt x="1464" y="1000"/>
                </a:lnTo>
                <a:lnTo>
                  <a:pt x="1460" y="992"/>
                </a:lnTo>
                <a:lnTo>
                  <a:pt x="1458" y="982"/>
                </a:lnTo>
                <a:lnTo>
                  <a:pt x="1458" y="972"/>
                </a:lnTo>
                <a:lnTo>
                  <a:pt x="1458" y="950"/>
                </a:lnTo>
                <a:lnTo>
                  <a:pt x="1462" y="928"/>
                </a:lnTo>
                <a:lnTo>
                  <a:pt x="1464" y="926"/>
                </a:lnTo>
                <a:lnTo>
                  <a:pt x="1466" y="920"/>
                </a:lnTo>
                <a:lnTo>
                  <a:pt x="1598" y="692"/>
                </a:lnTo>
                <a:lnTo>
                  <a:pt x="1582" y="668"/>
                </a:lnTo>
                <a:lnTo>
                  <a:pt x="1584" y="668"/>
                </a:lnTo>
                <a:lnTo>
                  <a:pt x="1198" y="0"/>
                </a:lnTo>
                <a:lnTo>
                  <a:pt x="398" y="0"/>
                </a:lnTo>
                <a:lnTo>
                  <a:pt x="322" y="132"/>
                </a:lnTo>
                <a:lnTo>
                  <a:pt x="0" y="690"/>
                </a:lnTo>
                <a:lnTo>
                  <a:pt x="116" y="888"/>
                </a:lnTo>
                <a:lnTo>
                  <a:pt x="132" y="902"/>
                </a:lnTo>
                <a:lnTo>
                  <a:pt x="150" y="914"/>
                </a:lnTo>
                <a:lnTo>
                  <a:pt x="160" y="918"/>
                </a:lnTo>
                <a:lnTo>
                  <a:pt x="168" y="920"/>
                </a:lnTo>
                <a:lnTo>
                  <a:pt x="176" y="920"/>
                </a:lnTo>
                <a:lnTo>
                  <a:pt x="184" y="918"/>
                </a:lnTo>
                <a:close/>
              </a:path>
            </a:pathLst>
          </a:custGeom>
          <a:solidFill>
            <a:srgbClr val="438DEF">
              <a:alpha val="30196"/>
            </a:srgbClr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Freeform 8"/>
          <p:cNvSpPr>
            <a:spLocks/>
          </p:cNvSpPr>
          <p:nvPr/>
        </p:nvSpPr>
        <p:spPr bwMode="auto">
          <a:xfrm>
            <a:off x="5064125" y="2360613"/>
            <a:ext cx="1981200" cy="2011362"/>
          </a:xfrm>
          <a:custGeom>
            <a:avLst/>
            <a:gdLst>
              <a:gd name="T0" fmla="*/ 324422 w 1600"/>
              <a:gd name="T1" fmla="*/ 322016 h 1624"/>
              <a:gd name="T2" fmla="*/ 354140 w 1600"/>
              <a:gd name="T3" fmla="*/ 391373 h 1624"/>
              <a:gd name="T4" fmla="*/ 463106 w 1600"/>
              <a:gd name="T5" fmla="*/ 359172 h 1624"/>
              <a:gd name="T6" fmla="*/ 525018 w 1600"/>
              <a:gd name="T7" fmla="*/ 378988 h 1624"/>
              <a:gd name="T8" fmla="*/ 532448 w 1600"/>
              <a:gd name="T9" fmla="*/ 527611 h 1624"/>
              <a:gd name="T10" fmla="*/ 455676 w 1600"/>
              <a:gd name="T11" fmla="*/ 648986 h 1624"/>
              <a:gd name="T12" fmla="*/ 339281 w 1600"/>
              <a:gd name="T13" fmla="*/ 691096 h 1624"/>
              <a:gd name="T14" fmla="*/ 294704 w 1600"/>
              <a:gd name="T15" fmla="*/ 629170 h 1624"/>
              <a:gd name="T16" fmla="*/ 260033 w 1600"/>
              <a:gd name="T17" fmla="*/ 532565 h 1624"/>
              <a:gd name="T18" fmla="*/ 173355 w 1600"/>
              <a:gd name="T19" fmla="*/ 569721 h 1624"/>
              <a:gd name="T20" fmla="*/ 173355 w 1600"/>
              <a:gd name="T21" fmla="*/ 1156781 h 1624"/>
              <a:gd name="T22" fmla="*/ 264986 w 1600"/>
              <a:gd name="T23" fmla="*/ 1198891 h 1624"/>
              <a:gd name="T24" fmla="*/ 299657 w 1600"/>
              <a:gd name="T25" fmla="*/ 1122102 h 1624"/>
              <a:gd name="T26" fmla="*/ 331851 w 1600"/>
              <a:gd name="T27" fmla="*/ 1045314 h 1624"/>
              <a:gd name="T28" fmla="*/ 435864 w 1600"/>
              <a:gd name="T29" fmla="*/ 1062653 h 1624"/>
              <a:gd name="T30" fmla="*/ 534924 w 1600"/>
              <a:gd name="T31" fmla="*/ 1193937 h 1624"/>
              <a:gd name="T32" fmla="*/ 532448 w 1600"/>
              <a:gd name="T33" fmla="*/ 1335128 h 1624"/>
              <a:gd name="T34" fmla="*/ 465582 w 1600"/>
              <a:gd name="T35" fmla="*/ 1362376 h 1624"/>
              <a:gd name="T36" fmla="*/ 356616 w 1600"/>
              <a:gd name="T37" fmla="*/ 1330174 h 1624"/>
              <a:gd name="T38" fmla="*/ 329375 w 1600"/>
              <a:gd name="T39" fmla="*/ 1406963 h 1624"/>
              <a:gd name="T40" fmla="*/ 827151 w 1600"/>
              <a:gd name="T41" fmla="*/ 1716593 h 1624"/>
              <a:gd name="T42" fmla="*/ 849440 w 1600"/>
              <a:gd name="T43" fmla="*/ 1724025 h 1624"/>
              <a:gd name="T44" fmla="*/ 861822 w 1600"/>
              <a:gd name="T45" fmla="*/ 1731456 h 1624"/>
              <a:gd name="T46" fmla="*/ 871728 w 1600"/>
              <a:gd name="T47" fmla="*/ 1736410 h 1624"/>
              <a:gd name="T48" fmla="*/ 884111 w 1600"/>
              <a:gd name="T49" fmla="*/ 1746318 h 1624"/>
              <a:gd name="T50" fmla="*/ 891540 w 1600"/>
              <a:gd name="T51" fmla="*/ 1751272 h 1624"/>
              <a:gd name="T52" fmla="*/ 896493 w 1600"/>
              <a:gd name="T53" fmla="*/ 1761180 h 1624"/>
              <a:gd name="T54" fmla="*/ 898970 w 1600"/>
              <a:gd name="T55" fmla="*/ 1771088 h 1624"/>
              <a:gd name="T56" fmla="*/ 898970 w 1600"/>
              <a:gd name="T57" fmla="*/ 1778520 h 1624"/>
              <a:gd name="T58" fmla="*/ 896493 w 1600"/>
              <a:gd name="T59" fmla="*/ 1793382 h 1624"/>
              <a:gd name="T60" fmla="*/ 871728 w 1600"/>
              <a:gd name="T61" fmla="*/ 1828061 h 1624"/>
              <a:gd name="T62" fmla="*/ 832104 w 1600"/>
              <a:gd name="T63" fmla="*/ 1850354 h 1624"/>
              <a:gd name="T64" fmla="*/ 817245 w 1600"/>
              <a:gd name="T65" fmla="*/ 1862739 h 1624"/>
              <a:gd name="T66" fmla="*/ 807339 w 1600"/>
              <a:gd name="T67" fmla="*/ 1875124 h 1624"/>
              <a:gd name="T68" fmla="*/ 802386 w 1600"/>
              <a:gd name="T69" fmla="*/ 1894941 h 1624"/>
              <a:gd name="T70" fmla="*/ 804863 w 1600"/>
              <a:gd name="T71" fmla="*/ 1934574 h 1624"/>
              <a:gd name="T72" fmla="*/ 926211 w 1600"/>
              <a:gd name="T73" fmla="*/ 2006408 h 1624"/>
              <a:gd name="T74" fmla="*/ 1089660 w 1600"/>
              <a:gd name="T75" fmla="*/ 1989069 h 1624"/>
              <a:gd name="T76" fmla="*/ 1156526 w 1600"/>
              <a:gd name="T77" fmla="*/ 1907326 h 1624"/>
              <a:gd name="T78" fmla="*/ 1154049 w 1600"/>
              <a:gd name="T79" fmla="*/ 1885033 h 1624"/>
              <a:gd name="T80" fmla="*/ 1144143 w 1600"/>
              <a:gd name="T81" fmla="*/ 1867693 h 1624"/>
              <a:gd name="T82" fmla="*/ 1136714 w 1600"/>
              <a:gd name="T83" fmla="*/ 1860262 h 1624"/>
              <a:gd name="T84" fmla="*/ 1121855 w 1600"/>
              <a:gd name="T85" fmla="*/ 1850354 h 1624"/>
              <a:gd name="T86" fmla="*/ 1067372 w 1600"/>
              <a:gd name="T87" fmla="*/ 1808244 h 1624"/>
              <a:gd name="T88" fmla="*/ 1059942 w 1600"/>
              <a:gd name="T89" fmla="*/ 1793382 h 1624"/>
              <a:gd name="T90" fmla="*/ 1057466 w 1600"/>
              <a:gd name="T91" fmla="*/ 1780997 h 1624"/>
              <a:gd name="T92" fmla="*/ 1057466 w 1600"/>
              <a:gd name="T93" fmla="*/ 1771088 h 1624"/>
              <a:gd name="T94" fmla="*/ 1059942 w 1600"/>
              <a:gd name="T95" fmla="*/ 1761180 h 1624"/>
              <a:gd name="T96" fmla="*/ 1064895 w 1600"/>
              <a:gd name="T97" fmla="*/ 1753749 h 1624"/>
              <a:gd name="T98" fmla="*/ 1072325 w 1600"/>
              <a:gd name="T99" fmla="*/ 1746318 h 1624"/>
              <a:gd name="T100" fmla="*/ 1082231 w 1600"/>
              <a:gd name="T101" fmla="*/ 1736410 h 1624"/>
              <a:gd name="T102" fmla="*/ 1094613 w 1600"/>
              <a:gd name="T103" fmla="*/ 1731456 h 1624"/>
              <a:gd name="T104" fmla="*/ 1104519 w 1600"/>
              <a:gd name="T105" fmla="*/ 1726502 h 1624"/>
              <a:gd name="T106" fmla="*/ 1129284 w 1600"/>
              <a:gd name="T107" fmla="*/ 1716593 h 1624"/>
              <a:gd name="T108" fmla="*/ 1485900 w 1600"/>
              <a:gd name="T109" fmla="*/ 0 h 1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600" h="1624">
                <a:moveTo>
                  <a:pt x="1200" y="0"/>
                </a:moveTo>
                <a:lnTo>
                  <a:pt x="402" y="0"/>
                </a:lnTo>
                <a:lnTo>
                  <a:pt x="400" y="6"/>
                </a:lnTo>
                <a:lnTo>
                  <a:pt x="400" y="8"/>
                </a:lnTo>
                <a:lnTo>
                  <a:pt x="266" y="240"/>
                </a:lnTo>
                <a:lnTo>
                  <a:pt x="262" y="260"/>
                </a:lnTo>
                <a:lnTo>
                  <a:pt x="262" y="282"/>
                </a:lnTo>
                <a:lnTo>
                  <a:pt x="264" y="290"/>
                </a:lnTo>
                <a:lnTo>
                  <a:pt x="266" y="298"/>
                </a:lnTo>
                <a:lnTo>
                  <a:pt x="270" y="306"/>
                </a:lnTo>
                <a:lnTo>
                  <a:pt x="276" y="310"/>
                </a:lnTo>
                <a:lnTo>
                  <a:pt x="286" y="316"/>
                </a:lnTo>
                <a:lnTo>
                  <a:pt x="296" y="318"/>
                </a:lnTo>
                <a:lnTo>
                  <a:pt x="306" y="320"/>
                </a:lnTo>
                <a:lnTo>
                  <a:pt x="314" y="318"/>
                </a:lnTo>
                <a:lnTo>
                  <a:pt x="330" y="312"/>
                </a:lnTo>
                <a:lnTo>
                  <a:pt x="344" y="304"/>
                </a:lnTo>
                <a:lnTo>
                  <a:pt x="358" y="296"/>
                </a:lnTo>
                <a:lnTo>
                  <a:pt x="374" y="290"/>
                </a:lnTo>
                <a:lnTo>
                  <a:pt x="382" y="288"/>
                </a:lnTo>
                <a:lnTo>
                  <a:pt x="392" y="290"/>
                </a:lnTo>
                <a:lnTo>
                  <a:pt x="400" y="292"/>
                </a:lnTo>
                <a:lnTo>
                  <a:pt x="412" y="296"/>
                </a:lnTo>
                <a:lnTo>
                  <a:pt x="418" y="302"/>
                </a:lnTo>
                <a:lnTo>
                  <a:pt x="424" y="306"/>
                </a:lnTo>
                <a:lnTo>
                  <a:pt x="434" y="320"/>
                </a:lnTo>
                <a:lnTo>
                  <a:pt x="438" y="336"/>
                </a:lnTo>
                <a:lnTo>
                  <a:pt x="442" y="352"/>
                </a:lnTo>
                <a:lnTo>
                  <a:pt x="442" y="370"/>
                </a:lnTo>
                <a:lnTo>
                  <a:pt x="438" y="390"/>
                </a:lnTo>
                <a:lnTo>
                  <a:pt x="434" y="408"/>
                </a:lnTo>
                <a:lnTo>
                  <a:pt x="430" y="426"/>
                </a:lnTo>
                <a:lnTo>
                  <a:pt x="420" y="450"/>
                </a:lnTo>
                <a:lnTo>
                  <a:pt x="410" y="472"/>
                </a:lnTo>
                <a:lnTo>
                  <a:pt x="398" y="488"/>
                </a:lnTo>
                <a:lnTo>
                  <a:pt x="384" y="506"/>
                </a:lnTo>
                <a:lnTo>
                  <a:pt x="368" y="524"/>
                </a:lnTo>
                <a:lnTo>
                  <a:pt x="348" y="540"/>
                </a:lnTo>
                <a:lnTo>
                  <a:pt x="328" y="552"/>
                </a:lnTo>
                <a:lnTo>
                  <a:pt x="318" y="556"/>
                </a:lnTo>
                <a:lnTo>
                  <a:pt x="306" y="560"/>
                </a:lnTo>
                <a:lnTo>
                  <a:pt x="296" y="562"/>
                </a:lnTo>
                <a:lnTo>
                  <a:pt x="284" y="562"/>
                </a:lnTo>
                <a:lnTo>
                  <a:pt x="274" y="558"/>
                </a:lnTo>
                <a:lnTo>
                  <a:pt x="264" y="554"/>
                </a:lnTo>
                <a:lnTo>
                  <a:pt x="256" y="548"/>
                </a:lnTo>
                <a:lnTo>
                  <a:pt x="248" y="540"/>
                </a:lnTo>
                <a:lnTo>
                  <a:pt x="244" y="532"/>
                </a:lnTo>
                <a:lnTo>
                  <a:pt x="240" y="524"/>
                </a:lnTo>
                <a:lnTo>
                  <a:pt x="238" y="508"/>
                </a:lnTo>
                <a:lnTo>
                  <a:pt x="238" y="492"/>
                </a:lnTo>
                <a:lnTo>
                  <a:pt x="238" y="474"/>
                </a:lnTo>
                <a:lnTo>
                  <a:pt x="234" y="458"/>
                </a:lnTo>
                <a:lnTo>
                  <a:pt x="232" y="450"/>
                </a:lnTo>
                <a:lnTo>
                  <a:pt x="226" y="444"/>
                </a:lnTo>
                <a:lnTo>
                  <a:pt x="218" y="436"/>
                </a:lnTo>
                <a:lnTo>
                  <a:pt x="210" y="430"/>
                </a:lnTo>
                <a:lnTo>
                  <a:pt x="202" y="426"/>
                </a:lnTo>
                <a:lnTo>
                  <a:pt x="192" y="426"/>
                </a:lnTo>
                <a:lnTo>
                  <a:pt x="184" y="430"/>
                </a:lnTo>
                <a:lnTo>
                  <a:pt x="174" y="434"/>
                </a:lnTo>
                <a:lnTo>
                  <a:pt x="156" y="446"/>
                </a:lnTo>
                <a:lnTo>
                  <a:pt x="140" y="460"/>
                </a:lnTo>
                <a:lnTo>
                  <a:pt x="40" y="632"/>
                </a:lnTo>
                <a:lnTo>
                  <a:pt x="4" y="694"/>
                </a:lnTo>
                <a:lnTo>
                  <a:pt x="0" y="694"/>
                </a:lnTo>
                <a:lnTo>
                  <a:pt x="2" y="696"/>
                </a:lnTo>
                <a:lnTo>
                  <a:pt x="4" y="696"/>
                </a:lnTo>
                <a:lnTo>
                  <a:pt x="140" y="934"/>
                </a:lnTo>
                <a:lnTo>
                  <a:pt x="158" y="948"/>
                </a:lnTo>
                <a:lnTo>
                  <a:pt x="176" y="962"/>
                </a:lnTo>
                <a:lnTo>
                  <a:pt x="186" y="968"/>
                </a:lnTo>
                <a:lnTo>
                  <a:pt x="196" y="970"/>
                </a:lnTo>
                <a:lnTo>
                  <a:pt x="206" y="970"/>
                </a:lnTo>
                <a:lnTo>
                  <a:pt x="214" y="968"/>
                </a:lnTo>
                <a:lnTo>
                  <a:pt x="224" y="960"/>
                </a:lnTo>
                <a:lnTo>
                  <a:pt x="230" y="954"/>
                </a:lnTo>
                <a:lnTo>
                  <a:pt x="236" y="946"/>
                </a:lnTo>
                <a:lnTo>
                  <a:pt x="240" y="938"/>
                </a:lnTo>
                <a:lnTo>
                  <a:pt x="242" y="922"/>
                </a:lnTo>
                <a:lnTo>
                  <a:pt x="242" y="906"/>
                </a:lnTo>
                <a:lnTo>
                  <a:pt x="242" y="888"/>
                </a:lnTo>
                <a:lnTo>
                  <a:pt x="244" y="872"/>
                </a:lnTo>
                <a:lnTo>
                  <a:pt x="248" y="864"/>
                </a:lnTo>
                <a:lnTo>
                  <a:pt x="252" y="858"/>
                </a:lnTo>
                <a:lnTo>
                  <a:pt x="260" y="850"/>
                </a:lnTo>
                <a:lnTo>
                  <a:pt x="268" y="844"/>
                </a:lnTo>
                <a:lnTo>
                  <a:pt x="278" y="838"/>
                </a:lnTo>
                <a:lnTo>
                  <a:pt x="290" y="836"/>
                </a:lnTo>
                <a:lnTo>
                  <a:pt x="300" y="836"/>
                </a:lnTo>
                <a:lnTo>
                  <a:pt x="310" y="836"/>
                </a:lnTo>
                <a:lnTo>
                  <a:pt x="322" y="840"/>
                </a:lnTo>
                <a:lnTo>
                  <a:pt x="332" y="844"/>
                </a:lnTo>
                <a:lnTo>
                  <a:pt x="352" y="858"/>
                </a:lnTo>
                <a:lnTo>
                  <a:pt x="372" y="874"/>
                </a:lnTo>
                <a:lnTo>
                  <a:pt x="390" y="892"/>
                </a:lnTo>
                <a:lnTo>
                  <a:pt x="404" y="910"/>
                </a:lnTo>
                <a:lnTo>
                  <a:pt x="414" y="926"/>
                </a:lnTo>
                <a:lnTo>
                  <a:pt x="422" y="944"/>
                </a:lnTo>
                <a:lnTo>
                  <a:pt x="432" y="964"/>
                </a:lnTo>
                <a:lnTo>
                  <a:pt x="438" y="988"/>
                </a:lnTo>
                <a:lnTo>
                  <a:pt x="442" y="1012"/>
                </a:lnTo>
                <a:lnTo>
                  <a:pt x="444" y="1038"/>
                </a:lnTo>
                <a:lnTo>
                  <a:pt x="442" y="1048"/>
                </a:lnTo>
                <a:lnTo>
                  <a:pt x="440" y="1060"/>
                </a:lnTo>
                <a:lnTo>
                  <a:pt x="436" y="1070"/>
                </a:lnTo>
                <a:lnTo>
                  <a:pt x="430" y="1078"/>
                </a:lnTo>
                <a:lnTo>
                  <a:pt x="422" y="1086"/>
                </a:lnTo>
                <a:lnTo>
                  <a:pt x="412" y="1092"/>
                </a:lnTo>
                <a:lnTo>
                  <a:pt x="402" y="1098"/>
                </a:lnTo>
                <a:lnTo>
                  <a:pt x="392" y="1100"/>
                </a:lnTo>
                <a:lnTo>
                  <a:pt x="384" y="1100"/>
                </a:lnTo>
                <a:lnTo>
                  <a:pt x="376" y="1100"/>
                </a:lnTo>
                <a:lnTo>
                  <a:pt x="360" y="1094"/>
                </a:lnTo>
                <a:lnTo>
                  <a:pt x="346" y="1084"/>
                </a:lnTo>
                <a:lnTo>
                  <a:pt x="330" y="1076"/>
                </a:lnTo>
                <a:lnTo>
                  <a:pt x="316" y="1070"/>
                </a:lnTo>
                <a:lnTo>
                  <a:pt x="306" y="1070"/>
                </a:lnTo>
                <a:lnTo>
                  <a:pt x="298" y="1070"/>
                </a:lnTo>
                <a:lnTo>
                  <a:pt x="288" y="1074"/>
                </a:lnTo>
                <a:lnTo>
                  <a:pt x="278" y="1078"/>
                </a:lnTo>
                <a:lnTo>
                  <a:pt x="272" y="1084"/>
                </a:lnTo>
                <a:lnTo>
                  <a:pt x="266" y="1092"/>
                </a:lnTo>
                <a:lnTo>
                  <a:pt x="264" y="1102"/>
                </a:lnTo>
                <a:lnTo>
                  <a:pt x="264" y="1114"/>
                </a:lnTo>
                <a:lnTo>
                  <a:pt x="266" y="1136"/>
                </a:lnTo>
                <a:lnTo>
                  <a:pt x="270" y="1158"/>
                </a:lnTo>
                <a:lnTo>
                  <a:pt x="402" y="1386"/>
                </a:lnTo>
                <a:lnTo>
                  <a:pt x="668" y="1386"/>
                </a:lnTo>
                <a:lnTo>
                  <a:pt x="674" y="1388"/>
                </a:lnTo>
                <a:lnTo>
                  <a:pt x="686" y="1392"/>
                </a:lnTo>
                <a:lnTo>
                  <a:pt x="688" y="1394"/>
                </a:lnTo>
                <a:lnTo>
                  <a:pt x="692" y="1394"/>
                </a:lnTo>
                <a:lnTo>
                  <a:pt x="694" y="1396"/>
                </a:lnTo>
                <a:lnTo>
                  <a:pt x="696" y="1398"/>
                </a:lnTo>
                <a:lnTo>
                  <a:pt x="700" y="1398"/>
                </a:lnTo>
                <a:lnTo>
                  <a:pt x="702" y="1400"/>
                </a:lnTo>
                <a:lnTo>
                  <a:pt x="704" y="1402"/>
                </a:lnTo>
                <a:lnTo>
                  <a:pt x="706" y="1402"/>
                </a:lnTo>
                <a:lnTo>
                  <a:pt x="710" y="1406"/>
                </a:lnTo>
                <a:lnTo>
                  <a:pt x="714" y="1410"/>
                </a:lnTo>
                <a:lnTo>
                  <a:pt x="716" y="1410"/>
                </a:lnTo>
                <a:lnTo>
                  <a:pt x="718" y="1412"/>
                </a:lnTo>
                <a:lnTo>
                  <a:pt x="720" y="1414"/>
                </a:lnTo>
                <a:lnTo>
                  <a:pt x="722" y="1416"/>
                </a:lnTo>
                <a:lnTo>
                  <a:pt x="722" y="1418"/>
                </a:lnTo>
                <a:lnTo>
                  <a:pt x="724" y="1420"/>
                </a:lnTo>
                <a:lnTo>
                  <a:pt x="724" y="1422"/>
                </a:lnTo>
                <a:lnTo>
                  <a:pt x="726" y="1424"/>
                </a:lnTo>
                <a:lnTo>
                  <a:pt x="726" y="1426"/>
                </a:lnTo>
                <a:lnTo>
                  <a:pt x="726" y="1430"/>
                </a:lnTo>
                <a:lnTo>
                  <a:pt x="726" y="1436"/>
                </a:lnTo>
                <a:lnTo>
                  <a:pt x="726" y="1438"/>
                </a:lnTo>
                <a:lnTo>
                  <a:pt x="726" y="1442"/>
                </a:lnTo>
                <a:lnTo>
                  <a:pt x="724" y="1444"/>
                </a:lnTo>
                <a:lnTo>
                  <a:pt x="724" y="1448"/>
                </a:lnTo>
                <a:lnTo>
                  <a:pt x="720" y="1458"/>
                </a:lnTo>
                <a:lnTo>
                  <a:pt x="716" y="1464"/>
                </a:lnTo>
                <a:lnTo>
                  <a:pt x="710" y="1470"/>
                </a:lnTo>
                <a:lnTo>
                  <a:pt x="704" y="1476"/>
                </a:lnTo>
                <a:lnTo>
                  <a:pt x="690" y="1484"/>
                </a:lnTo>
                <a:lnTo>
                  <a:pt x="676" y="1492"/>
                </a:lnTo>
                <a:lnTo>
                  <a:pt x="674" y="1494"/>
                </a:lnTo>
                <a:lnTo>
                  <a:pt x="672" y="1494"/>
                </a:lnTo>
                <a:lnTo>
                  <a:pt x="668" y="1498"/>
                </a:lnTo>
                <a:lnTo>
                  <a:pt x="666" y="1498"/>
                </a:lnTo>
                <a:lnTo>
                  <a:pt x="662" y="1502"/>
                </a:lnTo>
                <a:lnTo>
                  <a:pt x="660" y="1504"/>
                </a:lnTo>
                <a:lnTo>
                  <a:pt x="656" y="1508"/>
                </a:lnTo>
                <a:lnTo>
                  <a:pt x="652" y="1514"/>
                </a:lnTo>
                <a:lnTo>
                  <a:pt x="650" y="1522"/>
                </a:lnTo>
                <a:lnTo>
                  <a:pt x="648" y="1530"/>
                </a:lnTo>
                <a:lnTo>
                  <a:pt x="648" y="1532"/>
                </a:lnTo>
                <a:lnTo>
                  <a:pt x="646" y="1540"/>
                </a:lnTo>
                <a:lnTo>
                  <a:pt x="648" y="1552"/>
                </a:lnTo>
                <a:lnTo>
                  <a:pt x="650" y="1562"/>
                </a:lnTo>
                <a:lnTo>
                  <a:pt x="656" y="1572"/>
                </a:lnTo>
                <a:lnTo>
                  <a:pt x="662" y="1580"/>
                </a:lnTo>
                <a:lnTo>
                  <a:pt x="670" y="1588"/>
                </a:lnTo>
                <a:lnTo>
                  <a:pt x="680" y="1594"/>
                </a:lnTo>
                <a:lnTo>
                  <a:pt x="700" y="1606"/>
                </a:lnTo>
                <a:lnTo>
                  <a:pt x="724" y="1614"/>
                </a:lnTo>
                <a:lnTo>
                  <a:pt x="748" y="1620"/>
                </a:lnTo>
                <a:lnTo>
                  <a:pt x="770" y="1624"/>
                </a:lnTo>
                <a:lnTo>
                  <a:pt x="790" y="1624"/>
                </a:lnTo>
                <a:lnTo>
                  <a:pt x="810" y="1624"/>
                </a:lnTo>
                <a:lnTo>
                  <a:pt x="832" y="1620"/>
                </a:lnTo>
                <a:lnTo>
                  <a:pt x="856" y="1614"/>
                </a:lnTo>
                <a:lnTo>
                  <a:pt x="880" y="1606"/>
                </a:lnTo>
                <a:lnTo>
                  <a:pt x="902" y="1594"/>
                </a:lnTo>
                <a:lnTo>
                  <a:pt x="910" y="1588"/>
                </a:lnTo>
                <a:lnTo>
                  <a:pt x="918" y="1580"/>
                </a:lnTo>
                <a:lnTo>
                  <a:pt x="926" y="1572"/>
                </a:lnTo>
                <a:lnTo>
                  <a:pt x="930" y="1562"/>
                </a:lnTo>
                <a:lnTo>
                  <a:pt x="934" y="1552"/>
                </a:lnTo>
                <a:lnTo>
                  <a:pt x="934" y="1540"/>
                </a:lnTo>
                <a:lnTo>
                  <a:pt x="934" y="1532"/>
                </a:lnTo>
                <a:lnTo>
                  <a:pt x="934" y="1530"/>
                </a:lnTo>
                <a:lnTo>
                  <a:pt x="932" y="1522"/>
                </a:lnTo>
                <a:lnTo>
                  <a:pt x="930" y="1522"/>
                </a:lnTo>
                <a:lnTo>
                  <a:pt x="928" y="1514"/>
                </a:lnTo>
                <a:lnTo>
                  <a:pt x="924" y="1508"/>
                </a:lnTo>
                <a:lnTo>
                  <a:pt x="920" y="1504"/>
                </a:lnTo>
                <a:lnTo>
                  <a:pt x="918" y="1502"/>
                </a:lnTo>
                <a:lnTo>
                  <a:pt x="914" y="1498"/>
                </a:lnTo>
                <a:lnTo>
                  <a:pt x="912" y="1498"/>
                </a:lnTo>
                <a:lnTo>
                  <a:pt x="908" y="1494"/>
                </a:lnTo>
                <a:lnTo>
                  <a:pt x="906" y="1494"/>
                </a:lnTo>
                <a:lnTo>
                  <a:pt x="904" y="1492"/>
                </a:lnTo>
                <a:lnTo>
                  <a:pt x="890" y="1484"/>
                </a:lnTo>
                <a:lnTo>
                  <a:pt x="878" y="1476"/>
                </a:lnTo>
                <a:lnTo>
                  <a:pt x="866" y="1466"/>
                </a:lnTo>
                <a:lnTo>
                  <a:pt x="862" y="1460"/>
                </a:lnTo>
                <a:lnTo>
                  <a:pt x="858" y="1454"/>
                </a:lnTo>
                <a:lnTo>
                  <a:pt x="856" y="1448"/>
                </a:lnTo>
                <a:lnTo>
                  <a:pt x="856" y="1444"/>
                </a:lnTo>
                <a:lnTo>
                  <a:pt x="856" y="1442"/>
                </a:lnTo>
                <a:lnTo>
                  <a:pt x="854" y="1438"/>
                </a:lnTo>
                <a:lnTo>
                  <a:pt x="854" y="1436"/>
                </a:lnTo>
                <a:lnTo>
                  <a:pt x="854" y="1430"/>
                </a:lnTo>
                <a:lnTo>
                  <a:pt x="854" y="1426"/>
                </a:lnTo>
                <a:lnTo>
                  <a:pt x="856" y="1424"/>
                </a:lnTo>
                <a:lnTo>
                  <a:pt x="856" y="1422"/>
                </a:lnTo>
                <a:lnTo>
                  <a:pt x="856" y="1420"/>
                </a:lnTo>
                <a:lnTo>
                  <a:pt x="858" y="1418"/>
                </a:lnTo>
                <a:lnTo>
                  <a:pt x="860" y="1416"/>
                </a:lnTo>
                <a:lnTo>
                  <a:pt x="862" y="1414"/>
                </a:lnTo>
                <a:lnTo>
                  <a:pt x="862" y="1412"/>
                </a:lnTo>
                <a:lnTo>
                  <a:pt x="864" y="1410"/>
                </a:lnTo>
                <a:lnTo>
                  <a:pt x="866" y="1410"/>
                </a:lnTo>
                <a:lnTo>
                  <a:pt x="870" y="1406"/>
                </a:lnTo>
                <a:lnTo>
                  <a:pt x="874" y="1402"/>
                </a:lnTo>
                <a:lnTo>
                  <a:pt x="876" y="1402"/>
                </a:lnTo>
                <a:lnTo>
                  <a:pt x="880" y="1400"/>
                </a:lnTo>
                <a:lnTo>
                  <a:pt x="882" y="1398"/>
                </a:lnTo>
                <a:lnTo>
                  <a:pt x="884" y="1398"/>
                </a:lnTo>
                <a:lnTo>
                  <a:pt x="886" y="1396"/>
                </a:lnTo>
                <a:lnTo>
                  <a:pt x="890" y="1394"/>
                </a:lnTo>
                <a:lnTo>
                  <a:pt x="892" y="1394"/>
                </a:lnTo>
                <a:lnTo>
                  <a:pt x="894" y="1392"/>
                </a:lnTo>
                <a:lnTo>
                  <a:pt x="906" y="1388"/>
                </a:lnTo>
                <a:lnTo>
                  <a:pt x="908" y="1388"/>
                </a:lnTo>
                <a:lnTo>
                  <a:pt x="912" y="1386"/>
                </a:lnTo>
                <a:lnTo>
                  <a:pt x="1200" y="1386"/>
                </a:lnTo>
                <a:lnTo>
                  <a:pt x="1200" y="1384"/>
                </a:lnTo>
                <a:lnTo>
                  <a:pt x="1600" y="694"/>
                </a:lnTo>
                <a:lnTo>
                  <a:pt x="1200" y="0"/>
                </a:lnTo>
                <a:close/>
              </a:path>
            </a:pathLst>
          </a:custGeom>
          <a:solidFill>
            <a:srgbClr val="FBFB37">
              <a:alpha val="30196"/>
            </a:srgbClr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Personalised Jigsaw</a:t>
            </a:r>
          </a:p>
        </p:txBody>
      </p:sp>
      <p:sp>
        <p:nvSpPr>
          <p:cNvPr id="11273" name="Freeform 2"/>
          <p:cNvSpPr>
            <a:spLocks/>
          </p:cNvSpPr>
          <p:nvPr/>
        </p:nvSpPr>
        <p:spPr bwMode="auto">
          <a:xfrm>
            <a:off x="4094163" y="2360613"/>
            <a:ext cx="2093912" cy="2306637"/>
          </a:xfrm>
          <a:custGeom>
            <a:avLst/>
            <a:gdLst>
              <a:gd name="T0" fmla="*/ 1129969 w 1690"/>
              <a:gd name="T1" fmla="*/ 250237 h 1862"/>
              <a:gd name="T2" fmla="*/ 1159705 w 1690"/>
              <a:gd name="T3" fmla="*/ 180864 h 1862"/>
              <a:gd name="T4" fmla="*/ 1226611 w 1690"/>
              <a:gd name="T5" fmla="*/ 104059 h 1862"/>
              <a:gd name="T6" fmla="*/ 1186963 w 1690"/>
              <a:gd name="T7" fmla="*/ 37164 h 1862"/>
              <a:gd name="T8" fmla="*/ 1025893 w 1690"/>
              <a:gd name="T9" fmla="*/ 0 h 1862"/>
              <a:gd name="T10" fmla="*/ 882169 w 1690"/>
              <a:gd name="T11" fmla="*/ 66895 h 1862"/>
              <a:gd name="T12" fmla="*/ 879691 w 1690"/>
              <a:gd name="T13" fmla="*/ 138745 h 1862"/>
              <a:gd name="T14" fmla="*/ 963943 w 1690"/>
              <a:gd name="T15" fmla="*/ 213073 h 1862"/>
              <a:gd name="T16" fmla="*/ 936685 w 1690"/>
              <a:gd name="T17" fmla="*/ 277490 h 1862"/>
              <a:gd name="T18" fmla="*/ 332052 w 1690"/>
              <a:gd name="T19" fmla="*/ 636741 h 1862"/>
              <a:gd name="T20" fmla="*/ 262668 w 1690"/>
              <a:gd name="T21" fmla="*/ 626830 h 1862"/>
              <a:gd name="T22" fmla="*/ 242844 w 1690"/>
              <a:gd name="T23" fmla="*/ 515339 h 1862"/>
              <a:gd name="T24" fmla="*/ 175938 w 1690"/>
              <a:gd name="T25" fmla="*/ 480653 h 1862"/>
              <a:gd name="T26" fmla="*/ 49560 w 1690"/>
              <a:gd name="T27" fmla="*/ 572323 h 1862"/>
              <a:gd name="T28" fmla="*/ 0 w 1690"/>
              <a:gd name="T29" fmla="*/ 730889 h 1862"/>
              <a:gd name="T30" fmla="*/ 37170 w 1690"/>
              <a:gd name="T31" fmla="*/ 797784 h 1862"/>
              <a:gd name="T32" fmla="*/ 138768 w 1690"/>
              <a:gd name="T33" fmla="*/ 777963 h 1862"/>
              <a:gd name="T34" fmla="*/ 213108 w 1690"/>
              <a:gd name="T35" fmla="*/ 787874 h 1862"/>
              <a:gd name="T36" fmla="*/ 220542 w 1690"/>
              <a:gd name="T37" fmla="*/ 1427092 h 1862"/>
              <a:gd name="T38" fmla="*/ 213108 w 1690"/>
              <a:gd name="T39" fmla="*/ 1531151 h 1862"/>
              <a:gd name="T40" fmla="*/ 128856 w 1690"/>
              <a:gd name="T41" fmla="*/ 1523718 h 1862"/>
              <a:gd name="T42" fmla="*/ 44604 w 1690"/>
              <a:gd name="T43" fmla="*/ 1513808 h 1862"/>
              <a:gd name="T44" fmla="*/ 7434 w 1690"/>
              <a:gd name="T45" fmla="*/ 1612912 h 1862"/>
              <a:gd name="T46" fmla="*/ 74340 w 1690"/>
              <a:gd name="T47" fmla="*/ 1764045 h 1862"/>
              <a:gd name="T48" fmla="*/ 198240 w 1690"/>
              <a:gd name="T49" fmla="*/ 1833417 h 1862"/>
              <a:gd name="T50" fmla="*/ 252756 w 1690"/>
              <a:gd name="T51" fmla="*/ 1786343 h 1862"/>
              <a:gd name="T52" fmla="*/ 280014 w 1690"/>
              <a:gd name="T53" fmla="*/ 1677329 h 1862"/>
              <a:gd name="T54" fmla="*/ 366744 w 1690"/>
              <a:gd name="T55" fmla="*/ 1694672 h 1862"/>
              <a:gd name="T56" fmla="*/ 949075 w 1690"/>
              <a:gd name="T57" fmla="*/ 2036580 h 1862"/>
              <a:gd name="T58" fmla="*/ 961465 w 1690"/>
              <a:gd name="T59" fmla="*/ 2103475 h 1862"/>
              <a:gd name="T60" fmla="*/ 874735 w 1690"/>
              <a:gd name="T61" fmla="*/ 2177802 h 1862"/>
              <a:gd name="T62" fmla="*/ 889603 w 1690"/>
              <a:gd name="T63" fmla="*/ 2252130 h 1862"/>
              <a:gd name="T64" fmla="*/ 1048195 w 1690"/>
              <a:gd name="T65" fmla="*/ 2306637 h 1862"/>
              <a:gd name="T66" fmla="*/ 1196875 w 1690"/>
              <a:gd name="T67" fmla="*/ 2262040 h 1862"/>
              <a:gd name="T68" fmla="*/ 1226611 w 1690"/>
              <a:gd name="T69" fmla="*/ 2187713 h 1862"/>
              <a:gd name="T70" fmla="*/ 1142359 w 1690"/>
              <a:gd name="T71" fmla="*/ 2110907 h 1862"/>
              <a:gd name="T72" fmla="*/ 1137403 w 1690"/>
              <a:gd name="T73" fmla="*/ 2046490 h 1862"/>
              <a:gd name="T74" fmla="*/ 1717256 w 1690"/>
              <a:gd name="T75" fmla="*/ 1709538 h 1862"/>
              <a:gd name="T76" fmla="*/ 1803986 w 1690"/>
              <a:gd name="T77" fmla="*/ 1672374 h 1862"/>
              <a:gd name="T78" fmla="*/ 1838678 w 1690"/>
              <a:gd name="T79" fmla="*/ 1771477 h 1862"/>
              <a:gd name="T80" fmla="*/ 1883282 w 1690"/>
              <a:gd name="T81" fmla="*/ 1833417 h 1862"/>
              <a:gd name="T82" fmla="*/ 1999748 w 1690"/>
              <a:gd name="T83" fmla="*/ 1788821 h 1862"/>
              <a:gd name="T84" fmla="*/ 2081522 w 1690"/>
              <a:gd name="T85" fmla="*/ 1647598 h 1862"/>
              <a:gd name="T86" fmla="*/ 2061698 w 1690"/>
              <a:gd name="T87" fmla="*/ 1526196 h 1862"/>
              <a:gd name="T88" fmla="*/ 1984880 w 1690"/>
              <a:gd name="T89" fmla="*/ 1516286 h 1862"/>
              <a:gd name="T90" fmla="*/ 1883282 w 1690"/>
              <a:gd name="T91" fmla="*/ 1536106 h 1862"/>
              <a:gd name="T92" fmla="*/ 1870892 w 1690"/>
              <a:gd name="T93" fmla="*/ 1441958 h 1862"/>
              <a:gd name="T94" fmla="*/ 1873370 w 1690"/>
              <a:gd name="T95" fmla="*/ 785396 h 1862"/>
              <a:gd name="T96" fmla="*/ 1935320 w 1690"/>
              <a:gd name="T97" fmla="*/ 758143 h 1862"/>
              <a:gd name="T98" fmla="*/ 2041874 w 1690"/>
              <a:gd name="T99" fmla="*/ 792829 h 1862"/>
              <a:gd name="T100" fmla="*/ 2091434 w 1690"/>
              <a:gd name="T101" fmla="*/ 730889 h 1862"/>
              <a:gd name="T102" fmla="*/ 2056742 w 1690"/>
              <a:gd name="T103" fmla="*/ 579756 h 1862"/>
              <a:gd name="T104" fmla="*/ 1927886 w 1690"/>
              <a:gd name="T105" fmla="*/ 468265 h 1862"/>
              <a:gd name="T106" fmla="*/ 1856024 w 1690"/>
              <a:gd name="T107" fmla="*/ 495518 h 1862"/>
              <a:gd name="T108" fmla="*/ 1836200 w 1690"/>
              <a:gd name="T109" fmla="*/ 604532 h 1862"/>
              <a:gd name="T110" fmla="*/ 1774250 w 1690"/>
              <a:gd name="T111" fmla="*/ 631786 h 186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90" h="1862">
                <a:moveTo>
                  <a:pt x="982" y="242"/>
                </a:moveTo>
                <a:lnTo>
                  <a:pt x="982" y="242"/>
                </a:lnTo>
                <a:lnTo>
                  <a:pt x="960" y="236"/>
                </a:lnTo>
                <a:lnTo>
                  <a:pt x="936" y="224"/>
                </a:lnTo>
                <a:lnTo>
                  <a:pt x="926" y="218"/>
                </a:lnTo>
                <a:lnTo>
                  <a:pt x="918" y="212"/>
                </a:lnTo>
                <a:lnTo>
                  <a:pt x="912" y="202"/>
                </a:lnTo>
                <a:lnTo>
                  <a:pt x="910" y="194"/>
                </a:lnTo>
                <a:lnTo>
                  <a:pt x="912" y="182"/>
                </a:lnTo>
                <a:lnTo>
                  <a:pt x="914" y="172"/>
                </a:lnTo>
                <a:lnTo>
                  <a:pt x="918" y="164"/>
                </a:lnTo>
                <a:lnTo>
                  <a:pt x="922" y="158"/>
                </a:lnTo>
                <a:lnTo>
                  <a:pt x="936" y="146"/>
                </a:lnTo>
                <a:lnTo>
                  <a:pt x="950" y="138"/>
                </a:lnTo>
                <a:lnTo>
                  <a:pt x="964" y="130"/>
                </a:lnTo>
                <a:lnTo>
                  <a:pt x="978" y="120"/>
                </a:lnTo>
                <a:lnTo>
                  <a:pt x="982" y="112"/>
                </a:lnTo>
                <a:lnTo>
                  <a:pt x="986" y="104"/>
                </a:lnTo>
                <a:lnTo>
                  <a:pt x="990" y="96"/>
                </a:lnTo>
                <a:lnTo>
                  <a:pt x="990" y="84"/>
                </a:lnTo>
                <a:lnTo>
                  <a:pt x="990" y="72"/>
                </a:lnTo>
                <a:lnTo>
                  <a:pt x="986" y="62"/>
                </a:lnTo>
                <a:lnTo>
                  <a:pt x="982" y="54"/>
                </a:lnTo>
                <a:lnTo>
                  <a:pt x="974" y="44"/>
                </a:lnTo>
                <a:lnTo>
                  <a:pt x="966" y="36"/>
                </a:lnTo>
                <a:lnTo>
                  <a:pt x="958" y="30"/>
                </a:lnTo>
                <a:lnTo>
                  <a:pt x="936" y="18"/>
                </a:lnTo>
                <a:lnTo>
                  <a:pt x="912" y="10"/>
                </a:lnTo>
                <a:lnTo>
                  <a:pt x="888" y="4"/>
                </a:lnTo>
                <a:lnTo>
                  <a:pt x="866" y="0"/>
                </a:lnTo>
                <a:lnTo>
                  <a:pt x="846" y="0"/>
                </a:lnTo>
                <a:lnTo>
                  <a:pt x="828" y="0"/>
                </a:lnTo>
                <a:lnTo>
                  <a:pt x="804" y="4"/>
                </a:lnTo>
                <a:lnTo>
                  <a:pt x="780" y="10"/>
                </a:lnTo>
                <a:lnTo>
                  <a:pt x="756" y="18"/>
                </a:lnTo>
                <a:lnTo>
                  <a:pt x="736" y="30"/>
                </a:lnTo>
                <a:lnTo>
                  <a:pt x="726" y="36"/>
                </a:lnTo>
                <a:lnTo>
                  <a:pt x="718" y="44"/>
                </a:lnTo>
                <a:lnTo>
                  <a:pt x="712" y="54"/>
                </a:lnTo>
                <a:lnTo>
                  <a:pt x="706" y="62"/>
                </a:lnTo>
                <a:lnTo>
                  <a:pt x="704" y="72"/>
                </a:lnTo>
                <a:lnTo>
                  <a:pt x="702" y="84"/>
                </a:lnTo>
                <a:lnTo>
                  <a:pt x="704" y="96"/>
                </a:lnTo>
                <a:lnTo>
                  <a:pt x="706" y="104"/>
                </a:lnTo>
                <a:lnTo>
                  <a:pt x="710" y="112"/>
                </a:lnTo>
                <a:lnTo>
                  <a:pt x="716" y="120"/>
                </a:lnTo>
                <a:lnTo>
                  <a:pt x="728" y="130"/>
                </a:lnTo>
                <a:lnTo>
                  <a:pt x="742" y="138"/>
                </a:lnTo>
                <a:lnTo>
                  <a:pt x="758" y="146"/>
                </a:lnTo>
                <a:lnTo>
                  <a:pt x="770" y="158"/>
                </a:lnTo>
                <a:lnTo>
                  <a:pt x="776" y="164"/>
                </a:lnTo>
                <a:lnTo>
                  <a:pt x="778" y="172"/>
                </a:lnTo>
                <a:lnTo>
                  <a:pt x="782" y="182"/>
                </a:lnTo>
                <a:lnTo>
                  <a:pt x="782" y="194"/>
                </a:lnTo>
                <a:lnTo>
                  <a:pt x="780" y="202"/>
                </a:lnTo>
                <a:lnTo>
                  <a:pt x="774" y="212"/>
                </a:lnTo>
                <a:lnTo>
                  <a:pt x="766" y="218"/>
                </a:lnTo>
                <a:lnTo>
                  <a:pt x="756" y="224"/>
                </a:lnTo>
                <a:lnTo>
                  <a:pt x="734" y="236"/>
                </a:lnTo>
                <a:lnTo>
                  <a:pt x="712" y="242"/>
                </a:lnTo>
                <a:lnTo>
                  <a:pt x="446" y="238"/>
                </a:lnTo>
                <a:lnTo>
                  <a:pt x="306" y="484"/>
                </a:lnTo>
                <a:lnTo>
                  <a:pt x="288" y="500"/>
                </a:lnTo>
                <a:lnTo>
                  <a:pt x="268" y="514"/>
                </a:lnTo>
                <a:lnTo>
                  <a:pt x="258" y="518"/>
                </a:lnTo>
                <a:lnTo>
                  <a:pt x="248" y="522"/>
                </a:lnTo>
                <a:lnTo>
                  <a:pt x="238" y="522"/>
                </a:lnTo>
                <a:lnTo>
                  <a:pt x="230" y="520"/>
                </a:lnTo>
                <a:lnTo>
                  <a:pt x="220" y="514"/>
                </a:lnTo>
                <a:lnTo>
                  <a:pt x="212" y="506"/>
                </a:lnTo>
                <a:lnTo>
                  <a:pt x="208" y="498"/>
                </a:lnTo>
                <a:lnTo>
                  <a:pt x="204" y="490"/>
                </a:lnTo>
                <a:lnTo>
                  <a:pt x="200" y="474"/>
                </a:lnTo>
                <a:lnTo>
                  <a:pt x="200" y="458"/>
                </a:lnTo>
                <a:lnTo>
                  <a:pt x="200" y="442"/>
                </a:lnTo>
                <a:lnTo>
                  <a:pt x="198" y="424"/>
                </a:lnTo>
                <a:lnTo>
                  <a:pt x="196" y="416"/>
                </a:lnTo>
                <a:lnTo>
                  <a:pt x="190" y="410"/>
                </a:lnTo>
                <a:lnTo>
                  <a:pt x="184" y="402"/>
                </a:lnTo>
                <a:lnTo>
                  <a:pt x="174" y="396"/>
                </a:lnTo>
                <a:lnTo>
                  <a:pt x="164" y="390"/>
                </a:lnTo>
                <a:lnTo>
                  <a:pt x="154" y="388"/>
                </a:lnTo>
                <a:lnTo>
                  <a:pt x="142" y="388"/>
                </a:lnTo>
                <a:lnTo>
                  <a:pt x="132" y="390"/>
                </a:lnTo>
                <a:lnTo>
                  <a:pt x="122" y="392"/>
                </a:lnTo>
                <a:lnTo>
                  <a:pt x="110" y="398"/>
                </a:lnTo>
                <a:lnTo>
                  <a:pt x="90" y="410"/>
                </a:lnTo>
                <a:lnTo>
                  <a:pt x="70" y="426"/>
                </a:lnTo>
                <a:lnTo>
                  <a:pt x="54" y="444"/>
                </a:lnTo>
                <a:lnTo>
                  <a:pt x="40" y="462"/>
                </a:lnTo>
                <a:lnTo>
                  <a:pt x="30" y="478"/>
                </a:lnTo>
                <a:lnTo>
                  <a:pt x="20" y="496"/>
                </a:lnTo>
                <a:lnTo>
                  <a:pt x="12" y="516"/>
                </a:lnTo>
                <a:lnTo>
                  <a:pt x="4" y="540"/>
                </a:lnTo>
                <a:lnTo>
                  <a:pt x="0" y="566"/>
                </a:lnTo>
                <a:lnTo>
                  <a:pt x="0" y="590"/>
                </a:lnTo>
                <a:lnTo>
                  <a:pt x="2" y="602"/>
                </a:lnTo>
                <a:lnTo>
                  <a:pt x="4" y="612"/>
                </a:lnTo>
                <a:lnTo>
                  <a:pt x="8" y="622"/>
                </a:lnTo>
                <a:lnTo>
                  <a:pt x="14" y="630"/>
                </a:lnTo>
                <a:lnTo>
                  <a:pt x="20" y="638"/>
                </a:lnTo>
                <a:lnTo>
                  <a:pt x="30" y="644"/>
                </a:lnTo>
                <a:lnTo>
                  <a:pt x="40" y="650"/>
                </a:lnTo>
                <a:lnTo>
                  <a:pt x="50" y="652"/>
                </a:lnTo>
                <a:lnTo>
                  <a:pt x="58" y="652"/>
                </a:lnTo>
                <a:lnTo>
                  <a:pt x="68" y="652"/>
                </a:lnTo>
                <a:lnTo>
                  <a:pt x="82" y="646"/>
                </a:lnTo>
                <a:lnTo>
                  <a:pt x="98" y="638"/>
                </a:lnTo>
                <a:lnTo>
                  <a:pt x="112" y="628"/>
                </a:lnTo>
                <a:lnTo>
                  <a:pt x="128" y="624"/>
                </a:lnTo>
                <a:lnTo>
                  <a:pt x="136" y="622"/>
                </a:lnTo>
                <a:lnTo>
                  <a:pt x="144" y="622"/>
                </a:lnTo>
                <a:lnTo>
                  <a:pt x="154" y="626"/>
                </a:lnTo>
                <a:lnTo>
                  <a:pt x="166" y="630"/>
                </a:lnTo>
                <a:lnTo>
                  <a:pt x="172" y="636"/>
                </a:lnTo>
                <a:lnTo>
                  <a:pt x="176" y="646"/>
                </a:lnTo>
                <a:lnTo>
                  <a:pt x="178" y="656"/>
                </a:lnTo>
                <a:lnTo>
                  <a:pt x="180" y="668"/>
                </a:lnTo>
                <a:lnTo>
                  <a:pt x="176" y="692"/>
                </a:lnTo>
                <a:lnTo>
                  <a:pt x="172" y="714"/>
                </a:lnTo>
                <a:lnTo>
                  <a:pt x="48" y="928"/>
                </a:lnTo>
                <a:lnTo>
                  <a:pt x="178" y="1152"/>
                </a:lnTo>
                <a:lnTo>
                  <a:pt x="184" y="1174"/>
                </a:lnTo>
                <a:lnTo>
                  <a:pt x="186" y="1200"/>
                </a:lnTo>
                <a:lnTo>
                  <a:pt x="186" y="1212"/>
                </a:lnTo>
                <a:lnTo>
                  <a:pt x="184" y="1222"/>
                </a:lnTo>
                <a:lnTo>
                  <a:pt x="178" y="1230"/>
                </a:lnTo>
                <a:lnTo>
                  <a:pt x="172" y="1236"/>
                </a:lnTo>
                <a:lnTo>
                  <a:pt x="162" y="1242"/>
                </a:lnTo>
                <a:lnTo>
                  <a:pt x="152" y="1244"/>
                </a:lnTo>
                <a:lnTo>
                  <a:pt x="142" y="1246"/>
                </a:lnTo>
                <a:lnTo>
                  <a:pt x="134" y="1244"/>
                </a:lnTo>
                <a:lnTo>
                  <a:pt x="118" y="1238"/>
                </a:lnTo>
                <a:lnTo>
                  <a:pt x="104" y="1230"/>
                </a:lnTo>
                <a:lnTo>
                  <a:pt x="90" y="1222"/>
                </a:lnTo>
                <a:lnTo>
                  <a:pt x="74" y="1216"/>
                </a:lnTo>
                <a:lnTo>
                  <a:pt x="66" y="1214"/>
                </a:lnTo>
                <a:lnTo>
                  <a:pt x="56" y="1216"/>
                </a:lnTo>
                <a:lnTo>
                  <a:pt x="48" y="1218"/>
                </a:lnTo>
                <a:lnTo>
                  <a:pt x="36" y="1222"/>
                </a:lnTo>
                <a:lnTo>
                  <a:pt x="28" y="1228"/>
                </a:lnTo>
                <a:lnTo>
                  <a:pt x="20" y="1236"/>
                </a:lnTo>
                <a:lnTo>
                  <a:pt x="14" y="1246"/>
                </a:lnTo>
                <a:lnTo>
                  <a:pt x="10" y="1256"/>
                </a:lnTo>
                <a:lnTo>
                  <a:pt x="8" y="1266"/>
                </a:lnTo>
                <a:lnTo>
                  <a:pt x="6" y="1278"/>
                </a:lnTo>
                <a:lnTo>
                  <a:pt x="6" y="1302"/>
                </a:lnTo>
                <a:lnTo>
                  <a:pt x="12" y="1328"/>
                </a:lnTo>
                <a:lnTo>
                  <a:pt x="18" y="1350"/>
                </a:lnTo>
                <a:lnTo>
                  <a:pt x="26" y="1372"/>
                </a:lnTo>
                <a:lnTo>
                  <a:pt x="36" y="1390"/>
                </a:lnTo>
                <a:lnTo>
                  <a:pt x="46" y="1406"/>
                </a:lnTo>
                <a:lnTo>
                  <a:pt x="60" y="1424"/>
                </a:lnTo>
                <a:lnTo>
                  <a:pt x="78" y="1442"/>
                </a:lnTo>
                <a:lnTo>
                  <a:pt x="96" y="1458"/>
                </a:lnTo>
                <a:lnTo>
                  <a:pt x="118" y="1470"/>
                </a:lnTo>
                <a:lnTo>
                  <a:pt x="128" y="1474"/>
                </a:lnTo>
                <a:lnTo>
                  <a:pt x="138" y="1478"/>
                </a:lnTo>
                <a:lnTo>
                  <a:pt x="150" y="1480"/>
                </a:lnTo>
                <a:lnTo>
                  <a:pt x="160" y="1480"/>
                </a:lnTo>
                <a:lnTo>
                  <a:pt x="170" y="1476"/>
                </a:lnTo>
                <a:lnTo>
                  <a:pt x="180" y="1472"/>
                </a:lnTo>
                <a:lnTo>
                  <a:pt x="190" y="1466"/>
                </a:lnTo>
                <a:lnTo>
                  <a:pt x="196" y="1458"/>
                </a:lnTo>
                <a:lnTo>
                  <a:pt x="202" y="1450"/>
                </a:lnTo>
                <a:lnTo>
                  <a:pt x="204" y="1442"/>
                </a:lnTo>
                <a:lnTo>
                  <a:pt x="208" y="1426"/>
                </a:lnTo>
                <a:lnTo>
                  <a:pt x="208" y="1410"/>
                </a:lnTo>
                <a:lnTo>
                  <a:pt x="208" y="1392"/>
                </a:lnTo>
                <a:lnTo>
                  <a:pt x="210" y="1376"/>
                </a:lnTo>
                <a:lnTo>
                  <a:pt x="214" y="1368"/>
                </a:lnTo>
                <a:lnTo>
                  <a:pt x="218" y="1362"/>
                </a:lnTo>
                <a:lnTo>
                  <a:pt x="226" y="1354"/>
                </a:lnTo>
                <a:lnTo>
                  <a:pt x="236" y="1348"/>
                </a:lnTo>
                <a:lnTo>
                  <a:pt x="244" y="1344"/>
                </a:lnTo>
                <a:lnTo>
                  <a:pt x="254" y="1346"/>
                </a:lnTo>
                <a:lnTo>
                  <a:pt x="264" y="1348"/>
                </a:lnTo>
                <a:lnTo>
                  <a:pt x="276" y="1354"/>
                </a:lnTo>
                <a:lnTo>
                  <a:pt x="296" y="1368"/>
                </a:lnTo>
                <a:lnTo>
                  <a:pt x="312" y="1384"/>
                </a:lnTo>
                <a:lnTo>
                  <a:pt x="448" y="1620"/>
                </a:lnTo>
                <a:lnTo>
                  <a:pt x="712" y="1620"/>
                </a:lnTo>
                <a:lnTo>
                  <a:pt x="734" y="1628"/>
                </a:lnTo>
                <a:lnTo>
                  <a:pt x="756" y="1638"/>
                </a:lnTo>
                <a:lnTo>
                  <a:pt x="766" y="1644"/>
                </a:lnTo>
                <a:lnTo>
                  <a:pt x="774" y="1652"/>
                </a:lnTo>
                <a:lnTo>
                  <a:pt x="780" y="1660"/>
                </a:lnTo>
                <a:lnTo>
                  <a:pt x="782" y="1668"/>
                </a:lnTo>
                <a:lnTo>
                  <a:pt x="782" y="1680"/>
                </a:lnTo>
                <a:lnTo>
                  <a:pt x="778" y="1690"/>
                </a:lnTo>
                <a:lnTo>
                  <a:pt x="776" y="1698"/>
                </a:lnTo>
                <a:lnTo>
                  <a:pt x="770" y="1704"/>
                </a:lnTo>
                <a:lnTo>
                  <a:pt x="758" y="1716"/>
                </a:lnTo>
                <a:lnTo>
                  <a:pt x="742" y="1724"/>
                </a:lnTo>
                <a:lnTo>
                  <a:pt x="728" y="1732"/>
                </a:lnTo>
                <a:lnTo>
                  <a:pt x="716" y="1742"/>
                </a:lnTo>
                <a:lnTo>
                  <a:pt x="710" y="1750"/>
                </a:lnTo>
                <a:lnTo>
                  <a:pt x="706" y="1758"/>
                </a:lnTo>
                <a:lnTo>
                  <a:pt x="704" y="1766"/>
                </a:lnTo>
                <a:lnTo>
                  <a:pt x="702" y="1778"/>
                </a:lnTo>
                <a:lnTo>
                  <a:pt x="704" y="1790"/>
                </a:lnTo>
                <a:lnTo>
                  <a:pt x="706" y="1800"/>
                </a:lnTo>
                <a:lnTo>
                  <a:pt x="712" y="1810"/>
                </a:lnTo>
                <a:lnTo>
                  <a:pt x="718" y="1818"/>
                </a:lnTo>
                <a:lnTo>
                  <a:pt x="726" y="1826"/>
                </a:lnTo>
                <a:lnTo>
                  <a:pt x="736" y="1832"/>
                </a:lnTo>
                <a:lnTo>
                  <a:pt x="756" y="1844"/>
                </a:lnTo>
                <a:lnTo>
                  <a:pt x="780" y="1852"/>
                </a:lnTo>
                <a:lnTo>
                  <a:pt x="804" y="1858"/>
                </a:lnTo>
                <a:lnTo>
                  <a:pt x="828" y="1862"/>
                </a:lnTo>
                <a:lnTo>
                  <a:pt x="846" y="1862"/>
                </a:lnTo>
                <a:lnTo>
                  <a:pt x="866" y="1862"/>
                </a:lnTo>
                <a:lnTo>
                  <a:pt x="888" y="1858"/>
                </a:lnTo>
                <a:lnTo>
                  <a:pt x="912" y="1852"/>
                </a:lnTo>
                <a:lnTo>
                  <a:pt x="936" y="1844"/>
                </a:lnTo>
                <a:lnTo>
                  <a:pt x="958" y="1832"/>
                </a:lnTo>
                <a:lnTo>
                  <a:pt x="966" y="1826"/>
                </a:lnTo>
                <a:lnTo>
                  <a:pt x="974" y="1818"/>
                </a:lnTo>
                <a:lnTo>
                  <a:pt x="982" y="1810"/>
                </a:lnTo>
                <a:lnTo>
                  <a:pt x="986" y="1800"/>
                </a:lnTo>
                <a:lnTo>
                  <a:pt x="990" y="1790"/>
                </a:lnTo>
                <a:lnTo>
                  <a:pt x="990" y="1778"/>
                </a:lnTo>
                <a:lnTo>
                  <a:pt x="990" y="1766"/>
                </a:lnTo>
                <a:lnTo>
                  <a:pt x="986" y="1758"/>
                </a:lnTo>
                <a:lnTo>
                  <a:pt x="982" y="1750"/>
                </a:lnTo>
                <a:lnTo>
                  <a:pt x="978" y="1742"/>
                </a:lnTo>
                <a:lnTo>
                  <a:pt x="964" y="1732"/>
                </a:lnTo>
                <a:lnTo>
                  <a:pt x="950" y="1724"/>
                </a:lnTo>
                <a:lnTo>
                  <a:pt x="936" y="1716"/>
                </a:lnTo>
                <a:lnTo>
                  <a:pt x="922" y="1704"/>
                </a:lnTo>
                <a:lnTo>
                  <a:pt x="918" y="1698"/>
                </a:lnTo>
                <a:lnTo>
                  <a:pt x="914" y="1690"/>
                </a:lnTo>
                <a:lnTo>
                  <a:pt x="912" y="1680"/>
                </a:lnTo>
                <a:lnTo>
                  <a:pt x="910" y="1668"/>
                </a:lnTo>
                <a:lnTo>
                  <a:pt x="912" y="1660"/>
                </a:lnTo>
                <a:lnTo>
                  <a:pt x="918" y="1652"/>
                </a:lnTo>
                <a:lnTo>
                  <a:pt x="926" y="1644"/>
                </a:lnTo>
                <a:lnTo>
                  <a:pt x="936" y="1638"/>
                </a:lnTo>
                <a:lnTo>
                  <a:pt x="960" y="1628"/>
                </a:lnTo>
                <a:lnTo>
                  <a:pt x="982" y="1620"/>
                </a:lnTo>
                <a:lnTo>
                  <a:pt x="1248" y="1620"/>
                </a:lnTo>
                <a:lnTo>
                  <a:pt x="1386" y="1380"/>
                </a:lnTo>
                <a:lnTo>
                  <a:pt x="1402" y="1366"/>
                </a:lnTo>
                <a:lnTo>
                  <a:pt x="1420" y="1354"/>
                </a:lnTo>
                <a:lnTo>
                  <a:pt x="1430" y="1350"/>
                </a:lnTo>
                <a:lnTo>
                  <a:pt x="1440" y="1348"/>
                </a:lnTo>
                <a:lnTo>
                  <a:pt x="1448" y="1348"/>
                </a:lnTo>
                <a:lnTo>
                  <a:pt x="1456" y="1350"/>
                </a:lnTo>
                <a:lnTo>
                  <a:pt x="1464" y="1356"/>
                </a:lnTo>
                <a:lnTo>
                  <a:pt x="1472" y="1364"/>
                </a:lnTo>
                <a:lnTo>
                  <a:pt x="1478" y="1372"/>
                </a:lnTo>
                <a:lnTo>
                  <a:pt x="1480" y="1380"/>
                </a:lnTo>
                <a:lnTo>
                  <a:pt x="1484" y="1396"/>
                </a:lnTo>
                <a:lnTo>
                  <a:pt x="1484" y="1412"/>
                </a:lnTo>
                <a:lnTo>
                  <a:pt x="1484" y="1430"/>
                </a:lnTo>
                <a:lnTo>
                  <a:pt x="1486" y="1446"/>
                </a:lnTo>
                <a:lnTo>
                  <a:pt x="1490" y="1454"/>
                </a:lnTo>
                <a:lnTo>
                  <a:pt x="1494" y="1460"/>
                </a:lnTo>
                <a:lnTo>
                  <a:pt x="1502" y="1468"/>
                </a:lnTo>
                <a:lnTo>
                  <a:pt x="1510" y="1474"/>
                </a:lnTo>
                <a:lnTo>
                  <a:pt x="1520" y="1480"/>
                </a:lnTo>
                <a:lnTo>
                  <a:pt x="1530" y="1482"/>
                </a:lnTo>
                <a:lnTo>
                  <a:pt x="1542" y="1482"/>
                </a:lnTo>
                <a:lnTo>
                  <a:pt x="1552" y="1480"/>
                </a:lnTo>
                <a:lnTo>
                  <a:pt x="1564" y="1478"/>
                </a:lnTo>
                <a:lnTo>
                  <a:pt x="1574" y="1474"/>
                </a:lnTo>
                <a:lnTo>
                  <a:pt x="1594" y="1460"/>
                </a:lnTo>
                <a:lnTo>
                  <a:pt x="1614" y="1444"/>
                </a:lnTo>
                <a:lnTo>
                  <a:pt x="1630" y="1426"/>
                </a:lnTo>
                <a:lnTo>
                  <a:pt x="1644" y="1408"/>
                </a:lnTo>
                <a:lnTo>
                  <a:pt x="1656" y="1392"/>
                </a:lnTo>
                <a:lnTo>
                  <a:pt x="1664" y="1374"/>
                </a:lnTo>
                <a:lnTo>
                  <a:pt x="1672" y="1354"/>
                </a:lnTo>
                <a:lnTo>
                  <a:pt x="1680" y="1330"/>
                </a:lnTo>
                <a:lnTo>
                  <a:pt x="1684" y="1306"/>
                </a:lnTo>
                <a:lnTo>
                  <a:pt x="1684" y="1280"/>
                </a:lnTo>
                <a:lnTo>
                  <a:pt x="1684" y="1270"/>
                </a:lnTo>
                <a:lnTo>
                  <a:pt x="1680" y="1258"/>
                </a:lnTo>
                <a:lnTo>
                  <a:pt x="1676" y="1248"/>
                </a:lnTo>
                <a:lnTo>
                  <a:pt x="1670" y="1240"/>
                </a:lnTo>
                <a:lnTo>
                  <a:pt x="1664" y="1232"/>
                </a:lnTo>
                <a:lnTo>
                  <a:pt x="1654" y="1226"/>
                </a:lnTo>
                <a:lnTo>
                  <a:pt x="1644" y="1220"/>
                </a:lnTo>
                <a:lnTo>
                  <a:pt x="1634" y="1218"/>
                </a:lnTo>
                <a:lnTo>
                  <a:pt x="1626" y="1218"/>
                </a:lnTo>
                <a:lnTo>
                  <a:pt x="1618" y="1218"/>
                </a:lnTo>
                <a:lnTo>
                  <a:pt x="1602" y="1224"/>
                </a:lnTo>
                <a:lnTo>
                  <a:pt x="1588" y="1234"/>
                </a:lnTo>
                <a:lnTo>
                  <a:pt x="1572" y="1242"/>
                </a:lnTo>
                <a:lnTo>
                  <a:pt x="1558" y="1248"/>
                </a:lnTo>
                <a:lnTo>
                  <a:pt x="1548" y="1248"/>
                </a:lnTo>
                <a:lnTo>
                  <a:pt x="1540" y="1248"/>
                </a:lnTo>
                <a:lnTo>
                  <a:pt x="1530" y="1244"/>
                </a:lnTo>
                <a:lnTo>
                  <a:pt x="1520" y="1240"/>
                </a:lnTo>
                <a:lnTo>
                  <a:pt x="1514" y="1234"/>
                </a:lnTo>
                <a:lnTo>
                  <a:pt x="1508" y="1226"/>
                </a:lnTo>
                <a:lnTo>
                  <a:pt x="1506" y="1218"/>
                </a:lnTo>
                <a:lnTo>
                  <a:pt x="1506" y="1208"/>
                </a:lnTo>
                <a:lnTo>
                  <a:pt x="1506" y="1186"/>
                </a:lnTo>
                <a:lnTo>
                  <a:pt x="1510" y="1164"/>
                </a:lnTo>
                <a:lnTo>
                  <a:pt x="1648" y="928"/>
                </a:lnTo>
                <a:lnTo>
                  <a:pt x="1516" y="700"/>
                </a:lnTo>
                <a:lnTo>
                  <a:pt x="1512" y="678"/>
                </a:lnTo>
                <a:lnTo>
                  <a:pt x="1510" y="656"/>
                </a:lnTo>
                <a:lnTo>
                  <a:pt x="1510" y="644"/>
                </a:lnTo>
                <a:lnTo>
                  <a:pt x="1512" y="634"/>
                </a:lnTo>
                <a:lnTo>
                  <a:pt x="1518" y="626"/>
                </a:lnTo>
                <a:lnTo>
                  <a:pt x="1524" y="620"/>
                </a:lnTo>
                <a:lnTo>
                  <a:pt x="1534" y="616"/>
                </a:lnTo>
                <a:lnTo>
                  <a:pt x="1544" y="612"/>
                </a:lnTo>
                <a:lnTo>
                  <a:pt x="1552" y="612"/>
                </a:lnTo>
                <a:lnTo>
                  <a:pt x="1562" y="612"/>
                </a:lnTo>
                <a:lnTo>
                  <a:pt x="1576" y="618"/>
                </a:lnTo>
                <a:lnTo>
                  <a:pt x="1592" y="626"/>
                </a:lnTo>
                <a:lnTo>
                  <a:pt x="1606" y="636"/>
                </a:lnTo>
                <a:lnTo>
                  <a:pt x="1622" y="642"/>
                </a:lnTo>
                <a:lnTo>
                  <a:pt x="1630" y="642"/>
                </a:lnTo>
                <a:lnTo>
                  <a:pt x="1638" y="642"/>
                </a:lnTo>
                <a:lnTo>
                  <a:pt x="1648" y="640"/>
                </a:lnTo>
                <a:lnTo>
                  <a:pt x="1658" y="634"/>
                </a:lnTo>
                <a:lnTo>
                  <a:pt x="1668" y="628"/>
                </a:lnTo>
                <a:lnTo>
                  <a:pt x="1676" y="620"/>
                </a:lnTo>
                <a:lnTo>
                  <a:pt x="1682" y="612"/>
                </a:lnTo>
                <a:lnTo>
                  <a:pt x="1686" y="602"/>
                </a:lnTo>
                <a:lnTo>
                  <a:pt x="1688" y="590"/>
                </a:lnTo>
                <a:lnTo>
                  <a:pt x="1690" y="580"/>
                </a:lnTo>
                <a:lnTo>
                  <a:pt x="1688" y="554"/>
                </a:lnTo>
                <a:lnTo>
                  <a:pt x="1684" y="530"/>
                </a:lnTo>
                <a:lnTo>
                  <a:pt x="1678" y="506"/>
                </a:lnTo>
                <a:lnTo>
                  <a:pt x="1668" y="486"/>
                </a:lnTo>
                <a:lnTo>
                  <a:pt x="1660" y="468"/>
                </a:lnTo>
                <a:lnTo>
                  <a:pt x="1650" y="452"/>
                </a:lnTo>
                <a:lnTo>
                  <a:pt x="1636" y="434"/>
                </a:lnTo>
                <a:lnTo>
                  <a:pt x="1618" y="416"/>
                </a:lnTo>
                <a:lnTo>
                  <a:pt x="1598" y="400"/>
                </a:lnTo>
                <a:lnTo>
                  <a:pt x="1578" y="386"/>
                </a:lnTo>
                <a:lnTo>
                  <a:pt x="1568" y="382"/>
                </a:lnTo>
                <a:lnTo>
                  <a:pt x="1556" y="378"/>
                </a:lnTo>
                <a:lnTo>
                  <a:pt x="1546" y="378"/>
                </a:lnTo>
                <a:lnTo>
                  <a:pt x="1536" y="378"/>
                </a:lnTo>
                <a:lnTo>
                  <a:pt x="1524" y="380"/>
                </a:lnTo>
                <a:lnTo>
                  <a:pt x="1514" y="386"/>
                </a:lnTo>
                <a:lnTo>
                  <a:pt x="1506" y="392"/>
                </a:lnTo>
                <a:lnTo>
                  <a:pt x="1498" y="400"/>
                </a:lnTo>
                <a:lnTo>
                  <a:pt x="1494" y="406"/>
                </a:lnTo>
                <a:lnTo>
                  <a:pt x="1490" y="414"/>
                </a:lnTo>
                <a:lnTo>
                  <a:pt x="1488" y="430"/>
                </a:lnTo>
                <a:lnTo>
                  <a:pt x="1488" y="448"/>
                </a:lnTo>
                <a:lnTo>
                  <a:pt x="1488" y="464"/>
                </a:lnTo>
                <a:lnTo>
                  <a:pt x="1486" y="480"/>
                </a:lnTo>
                <a:lnTo>
                  <a:pt x="1482" y="488"/>
                </a:lnTo>
                <a:lnTo>
                  <a:pt x="1476" y="496"/>
                </a:lnTo>
                <a:lnTo>
                  <a:pt x="1470" y="502"/>
                </a:lnTo>
                <a:lnTo>
                  <a:pt x="1460" y="510"/>
                </a:lnTo>
                <a:lnTo>
                  <a:pt x="1452" y="512"/>
                </a:lnTo>
                <a:lnTo>
                  <a:pt x="1442" y="512"/>
                </a:lnTo>
                <a:lnTo>
                  <a:pt x="1432" y="510"/>
                </a:lnTo>
                <a:lnTo>
                  <a:pt x="1422" y="504"/>
                </a:lnTo>
                <a:lnTo>
                  <a:pt x="1404" y="490"/>
                </a:lnTo>
                <a:lnTo>
                  <a:pt x="1386" y="476"/>
                </a:lnTo>
                <a:lnTo>
                  <a:pt x="1246" y="236"/>
                </a:lnTo>
                <a:lnTo>
                  <a:pt x="982" y="242"/>
                </a:lnTo>
                <a:close/>
              </a:path>
            </a:pathLst>
          </a:custGeom>
          <a:solidFill>
            <a:schemeClr val="accent2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4518025" y="3016250"/>
            <a:ext cx="12461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000000"/>
                </a:solidFill>
              </a:rPr>
              <a:t>The Missing</a:t>
            </a:r>
          </a:p>
          <a:p>
            <a:pPr algn="ctr" eaLnBrk="1" hangingPunct="1"/>
            <a:r>
              <a:rPr lang="en-GB" altLang="en-US" b="1">
                <a:solidFill>
                  <a:srgbClr val="000000"/>
                </a:solidFill>
              </a:rPr>
              <a:t>Link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3530600" y="2924175"/>
            <a:ext cx="2093913" cy="2306638"/>
          </a:xfrm>
          <a:custGeom>
            <a:avLst/>
            <a:gdLst>
              <a:gd name="T0" fmla="*/ 1129970 w 1690"/>
              <a:gd name="T1" fmla="*/ 250237 h 1862"/>
              <a:gd name="T2" fmla="*/ 1159706 w 1690"/>
              <a:gd name="T3" fmla="*/ 180864 h 1862"/>
              <a:gd name="T4" fmla="*/ 1226612 w 1690"/>
              <a:gd name="T5" fmla="*/ 104059 h 1862"/>
              <a:gd name="T6" fmla="*/ 1186964 w 1690"/>
              <a:gd name="T7" fmla="*/ 37164 h 1862"/>
              <a:gd name="T8" fmla="*/ 1025893 w 1690"/>
              <a:gd name="T9" fmla="*/ 0 h 1862"/>
              <a:gd name="T10" fmla="*/ 882169 w 1690"/>
              <a:gd name="T11" fmla="*/ 66895 h 1862"/>
              <a:gd name="T12" fmla="*/ 879691 w 1690"/>
              <a:gd name="T13" fmla="*/ 138745 h 1862"/>
              <a:gd name="T14" fmla="*/ 963943 w 1690"/>
              <a:gd name="T15" fmla="*/ 213073 h 1862"/>
              <a:gd name="T16" fmla="*/ 936685 w 1690"/>
              <a:gd name="T17" fmla="*/ 277490 h 1862"/>
              <a:gd name="T18" fmla="*/ 332052 w 1690"/>
              <a:gd name="T19" fmla="*/ 636741 h 1862"/>
              <a:gd name="T20" fmla="*/ 262668 w 1690"/>
              <a:gd name="T21" fmla="*/ 626831 h 1862"/>
              <a:gd name="T22" fmla="*/ 242844 w 1690"/>
              <a:gd name="T23" fmla="*/ 515339 h 1862"/>
              <a:gd name="T24" fmla="*/ 175938 w 1690"/>
              <a:gd name="T25" fmla="*/ 480653 h 1862"/>
              <a:gd name="T26" fmla="*/ 49560 w 1690"/>
              <a:gd name="T27" fmla="*/ 572324 h 1862"/>
              <a:gd name="T28" fmla="*/ 0 w 1690"/>
              <a:gd name="T29" fmla="*/ 730890 h 1862"/>
              <a:gd name="T30" fmla="*/ 37170 w 1690"/>
              <a:gd name="T31" fmla="*/ 797785 h 1862"/>
              <a:gd name="T32" fmla="*/ 138768 w 1690"/>
              <a:gd name="T33" fmla="*/ 777964 h 1862"/>
              <a:gd name="T34" fmla="*/ 213108 w 1690"/>
              <a:gd name="T35" fmla="*/ 787874 h 1862"/>
              <a:gd name="T36" fmla="*/ 220542 w 1690"/>
              <a:gd name="T37" fmla="*/ 1427093 h 1862"/>
              <a:gd name="T38" fmla="*/ 213108 w 1690"/>
              <a:gd name="T39" fmla="*/ 1531152 h 1862"/>
              <a:gd name="T40" fmla="*/ 128856 w 1690"/>
              <a:gd name="T41" fmla="*/ 1523719 h 1862"/>
              <a:gd name="T42" fmla="*/ 44604 w 1690"/>
              <a:gd name="T43" fmla="*/ 1513809 h 1862"/>
              <a:gd name="T44" fmla="*/ 7434 w 1690"/>
              <a:gd name="T45" fmla="*/ 1612912 h 1862"/>
              <a:gd name="T46" fmla="*/ 74340 w 1690"/>
              <a:gd name="T47" fmla="*/ 1764045 h 1862"/>
              <a:gd name="T48" fmla="*/ 198240 w 1690"/>
              <a:gd name="T49" fmla="*/ 1833418 h 1862"/>
              <a:gd name="T50" fmla="*/ 252756 w 1690"/>
              <a:gd name="T51" fmla="*/ 1786344 h 1862"/>
              <a:gd name="T52" fmla="*/ 280014 w 1690"/>
              <a:gd name="T53" fmla="*/ 1677330 h 1862"/>
              <a:gd name="T54" fmla="*/ 366745 w 1690"/>
              <a:gd name="T55" fmla="*/ 1694673 h 1862"/>
              <a:gd name="T56" fmla="*/ 949075 w 1690"/>
              <a:gd name="T57" fmla="*/ 2036580 h 1862"/>
              <a:gd name="T58" fmla="*/ 961465 w 1690"/>
              <a:gd name="T59" fmla="*/ 2103475 h 1862"/>
              <a:gd name="T60" fmla="*/ 874735 w 1690"/>
              <a:gd name="T61" fmla="*/ 2177803 h 1862"/>
              <a:gd name="T62" fmla="*/ 889603 w 1690"/>
              <a:gd name="T63" fmla="*/ 2252131 h 1862"/>
              <a:gd name="T64" fmla="*/ 1048196 w 1690"/>
              <a:gd name="T65" fmla="*/ 2306638 h 1862"/>
              <a:gd name="T66" fmla="*/ 1196876 w 1690"/>
              <a:gd name="T67" fmla="*/ 2262041 h 1862"/>
              <a:gd name="T68" fmla="*/ 1226612 w 1690"/>
              <a:gd name="T69" fmla="*/ 2187714 h 1862"/>
              <a:gd name="T70" fmla="*/ 1142360 w 1690"/>
              <a:gd name="T71" fmla="*/ 2110908 h 1862"/>
              <a:gd name="T72" fmla="*/ 1137404 w 1690"/>
              <a:gd name="T73" fmla="*/ 2046491 h 1862"/>
              <a:gd name="T74" fmla="*/ 1717256 w 1690"/>
              <a:gd name="T75" fmla="*/ 1709538 h 1862"/>
              <a:gd name="T76" fmla="*/ 1803987 w 1690"/>
              <a:gd name="T77" fmla="*/ 1672374 h 1862"/>
              <a:gd name="T78" fmla="*/ 1838679 w 1690"/>
              <a:gd name="T79" fmla="*/ 1771478 h 1862"/>
              <a:gd name="T80" fmla="*/ 1883283 w 1690"/>
              <a:gd name="T81" fmla="*/ 1833418 h 1862"/>
              <a:gd name="T82" fmla="*/ 1999749 w 1690"/>
              <a:gd name="T83" fmla="*/ 1788821 h 1862"/>
              <a:gd name="T84" fmla="*/ 2081523 w 1690"/>
              <a:gd name="T85" fmla="*/ 1647599 h 1862"/>
              <a:gd name="T86" fmla="*/ 2061699 w 1690"/>
              <a:gd name="T87" fmla="*/ 1526197 h 1862"/>
              <a:gd name="T88" fmla="*/ 1984881 w 1690"/>
              <a:gd name="T89" fmla="*/ 1516286 h 1862"/>
              <a:gd name="T90" fmla="*/ 1883283 w 1690"/>
              <a:gd name="T91" fmla="*/ 1536107 h 1862"/>
              <a:gd name="T92" fmla="*/ 1870893 w 1690"/>
              <a:gd name="T93" fmla="*/ 1441958 h 1862"/>
              <a:gd name="T94" fmla="*/ 1873371 w 1690"/>
              <a:gd name="T95" fmla="*/ 785397 h 1862"/>
              <a:gd name="T96" fmla="*/ 1935321 w 1690"/>
              <a:gd name="T97" fmla="*/ 758143 h 1862"/>
              <a:gd name="T98" fmla="*/ 2041875 w 1690"/>
              <a:gd name="T99" fmla="*/ 792829 h 1862"/>
              <a:gd name="T100" fmla="*/ 2091435 w 1690"/>
              <a:gd name="T101" fmla="*/ 730890 h 1862"/>
              <a:gd name="T102" fmla="*/ 2056743 w 1690"/>
              <a:gd name="T103" fmla="*/ 579756 h 1862"/>
              <a:gd name="T104" fmla="*/ 1927887 w 1690"/>
              <a:gd name="T105" fmla="*/ 468265 h 1862"/>
              <a:gd name="T106" fmla="*/ 1856025 w 1690"/>
              <a:gd name="T107" fmla="*/ 495518 h 1862"/>
              <a:gd name="T108" fmla="*/ 1836201 w 1690"/>
              <a:gd name="T109" fmla="*/ 604532 h 1862"/>
              <a:gd name="T110" fmla="*/ 1774251 w 1690"/>
              <a:gd name="T111" fmla="*/ 631786 h 186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90" h="1862">
                <a:moveTo>
                  <a:pt x="982" y="242"/>
                </a:moveTo>
                <a:lnTo>
                  <a:pt x="982" y="242"/>
                </a:lnTo>
                <a:lnTo>
                  <a:pt x="960" y="236"/>
                </a:lnTo>
                <a:lnTo>
                  <a:pt x="936" y="224"/>
                </a:lnTo>
                <a:lnTo>
                  <a:pt x="926" y="218"/>
                </a:lnTo>
                <a:lnTo>
                  <a:pt x="918" y="212"/>
                </a:lnTo>
                <a:lnTo>
                  <a:pt x="912" y="202"/>
                </a:lnTo>
                <a:lnTo>
                  <a:pt x="910" y="194"/>
                </a:lnTo>
                <a:lnTo>
                  <a:pt x="912" y="182"/>
                </a:lnTo>
                <a:lnTo>
                  <a:pt x="914" y="172"/>
                </a:lnTo>
                <a:lnTo>
                  <a:pt x="918" y="164"/>
                </a:lnTo>
                <a:lnTo>
                  <a:pt x="922" y="158"/>
                </a:lnTo>
                <a:lnTo>
                  <a:pt x="936" y="146"/>
                </a:lnTo>
                <a:lnTo>
                  <a:pt x="950" y="138"/>
                </a:lnTo>
                <a:lnTo>
                  <a:pt x="964" y="130"/>
                </a:lnTo>
                <a:lnTo>
                  <a:pt x="978" y="120"/>
                </a:lnTo>
                <a:lnTo>
                  <a:pt x="982" y="112"/>
                </a:lnTo>
                <a:lnTo>
                  <a:pt x="986" y="104"/>
                </a:lnTo>
                <a:lnTo>
                  <a:pt x="990" y="96"/>
                </a:lnTo>
                <a:lnTo>
                  <a:pt x="990" y="84"/>
                </a:lnTo>
                <a:lnTo>
                  <a:pt x="990" y="72"/>
                </a:lnTo>
                <a:lnTo>
                  <a:pt x="986" y="62"/>
                </a:lnTo>
                <a:lnTo>
                  <a:pt x="982" y="54"/>
                </a:lnTo>
                <a:lnTo>
                  <a:pt x="974" y="44"/>
                </a:lnTo>
                <a:lnTo>
                  <a:pt x="966" y="36"/>
                </a:lnTo>
                <a:lnTo>
                  <a:pt x="958" y="30"/>
                </a:lnTo>
                <a:lnTo>
                  <a:pt x="936" y="18"/>
                </a:lnTo>
                <a:lnTo>
                  <a:pt x="912" y="10"/>
                </a:lnTo>
                <a:lnTo>
                  <a:pt x="888" y="4"/>
                </a:lnTo>
                <a:lnTo>
                  <a:pt x="866" y="0"/>
                </a:lnTo>
                <a:lnTo>
                  <a:pt x="846" y="0"/>
                </a:lnTo>
                <a:lnTo>
                  <a:pt x="828" y="0"/>
                </a:lnTo>
                <a:lnTo>
                  <a:pt x="804" y="4"/>
                </a:lnTo>
                <a:lnTo>
                  <a:pt x="780" y="10"/>
                </a:lnTo>
                <a:lnTo>
                  <a:pt x="756" y="18"/>
                </a:lnTo>
                <a:lnTo>
                  <a:pt x="736" y="30"/>
                </a:lnTo>
                <a:lnTo>
                  <a:pt x="726" y="36"/>
                </a:lnTo>
                <a:lnTo>
                  <a:pt x="718" y="44"/>
                </a:lnTo>
                <a:lnTo>
                  <a:pt x="712" y="54"/>
                </a:lnTo>
                <a:lnTo>
                  <a:pt x="706" y="62"/>
                </a:lnTo>
                <a:lnTo>
                  <a:pt x="704" y="72"/>
                </a:lnTo>
                <a:lnTo>
                  <a:pt x="702" y="84"/>
                </a:lnTo>
                <a:lnTo>
                  <a:pt x="704" y="96"/>
                </a:lnTo>
                <a:lnTo>
                  <a:pt x="706" y="104"/>
                </a:lnTo>
                <a:lnTo>
                  <a:pt x="710" y="112"/>
                </a:lnTo>
                <a:lnTo>
                  <a:pt x="716" y="120"/>
                </a:lnTo>
                <a:lnTo>
                  <a:pt x="728" y="130"/>
                </a:lnTo>
                <a:lnTo>
                  <a:pt x="742" y="138"/>
                </a:lnTo>
                <a:lnTo>
                  <a:pt x="758" y="146"/>
                </a:lnTo>
                <a:lnTo>
                  <a:pt x="770" y="158"/>
                </a:lnTo>
                <a:lnTo>
                  <a:pt x="776" y="164"/>
                </a:lnTo>
                <a:lnTo>
                  <a:pt x="778" y="172"/>
                </a:lnTo>
                <a:lnTo>
                  <a:pt x="782" y="182"/>
                </a:lnTo>
                <a:lnTo>
                  <a:pt x="782" y="194"/>
                </a:lnTo>
                <a:lnTo>
                  <a:pt x="780" y="202"/>
                </a:lnTo>
                <a:lnTo>
                  <a:pt x="774" y="212"/>
                </a:lnTo>
                <a:lnTo>
                  <a:pt x="766" y="218"/>
                </a:lnTo>
                <a:lnTo>
                  <a:pt x="756" y="224"/>
                </a:lnTo>
                <a:lnTo>
                  <a:pt x="734" y="236"/>
                </a:lnTo>
                <a:lnTo>
                  <a:pt x="712" y="242"/>
                </a:lnTo>
                <a:lnTo>
                  <a:pt x="446" y="238"/>
                </a:lnTo>
                <a:lnTo>
                  <a:pt x="306" y="484"/>
                </a:lnTo>
                <a:lnTo>
                  <a:pt x="288" y="500"/>
                </a:lnTo>
                <a:lnTo>
                  <a:pt x="268" y="514"/>
                </a:lnTo>
                <a:lnTo>
                  <a:pt x="258" y="518"/>
                </a:lnTo>
                <a:lnTo>
                  <a:pt x="248" y="522"/>
                </a:lnTo>
                <a:lnTo>
                  <a:pt x="238" y="522"/>
                </a:lnTo>
                <a:lnTo>
                  <a:pt x="230" y="520"/>
                </a:lnTo>
                <a:lnTo>
                  <a:pt x="220" y="514"/>
                </a:lnTo>
                <a:lnTo>
                  <a:pt x="212" y="506"/>
                </a:lnTo>
                <a:lnTo>
                  <a:pt x="208" y="498"/>
                </a:lnTo>
                <a:lnTo>
                  <a:pt x="204" y="490"/>
                </a:lnTo>
                <a:lnTo>
                  <a:pt x="200" y="474"/>
                </a:lnTo>
                <a:lnTo>
                  <a:pt x="200" y="458"/>
                </a:lnTo>
                <a:lnTo>
                  <a:pt x="200" y="442"/>
                </a:lnTo>
                <a:lnTo>
                  <a:pt x="198" y="424"/>
                </a:lnTo>
                <a:lnTo>
                  <a:pt x="196" y="416"/>
                </a:lnTo>
                <a:lnTo>
                  <a:pt x="190" y="410"/>
                </a:lnTo>
                <a:lnTo>
                  <a:pt x="184" y="402"/>
                </a:lnTo>
                <a:lnTo>
                  <a:pt x="174" y="396"/>
                </a:lnTo>
                <a:lnTo>
                  <a:pt x="164" y="390"/>
                </a:lnTo>
                <a:lnTo>
                  <a:pt x="154" y="388"/>
                </a:lnTo>
                <a:lnTo>
                  <a:pt x="142" y="388"/>
                </a:lnTo>
                <a:lnTo>
                  <a:pt x="132" y="390"/>
                </a:lnTo>
                <a:lnTo>
                  <a:pt x="122" y="392"/>
                </a:lnTo>
                <a:lnTo>
                  <a:pt x="110" y="398"/>
                </a:lnTo>
                <a:lnTo>
                  <a:pt x="90" y="410"/>
                </a:lnTo>
                <a:lnTo>
                  <a:pt x="70" y="426"/>
                </a:lnTo>
                <a:lnTo>
                  <a:pt x="54" y="444"/>
                </a:lnTo>
                <a:lnTo>
                  <a:pt x="40" y="462"/>
                </a:lnTo>
                <a:lnTo>
                  <a:pt x="30" y="478"/>
                </a:lnTo>
                <a:lnTo>
                  <a:pt x="20" y="496"/>
                </a:lnTo>
                <a:lnTo>
                  <a:pt x="12" y="516"/>
                </a:lnTo>
                <a:lnTo>
                  <a:pt x="4" y="540"/>
                </a:lnTo>
                <a:lnTo>
                  <a:pt x="0" y="566"/>
                </a:lnTo>
                <a:lnTo>
                  <a:pt x="0" y="590"/>
                </a:lnTo>
                <a:lnTo>
                  <a:pt x="2" y="602"/>
                </a:lnTo>
                <a:lnTo>
                  <a:pt x="4" y="612"/>
                </a:lnTo>
                <a:lnTo>
                  <a:pt x="8" y="622"/>
                </a:lnTo>
                <a:lnTo>
                  <a:pt x="14" y="630"/>
                </a:lnTo>
                <a:lnTo>
                  <a:pt x="20" y="638"/>
                </a:lnTo>
                <a:lnTo>
                  <a:pt x="30" y="644"/>
                </a:lnTo>
                <a:lnTo>
                  <a:pt x="40" y="650"/>
                </a:lnTo>
                <a:lnTo>
                  <a:pt x="50" y="652"/>
                </a:lnTo>
                <a:lnTo>
                  <a:pt x="58" y="652"/>
                </a:lnTo>
                <a:lnTo>
                  <a:pt x="68" y="652"/>
                </a:lnTo>
                <a:lnTo>
                  <a:pt x="82" y="646"/>
                </a:lnTo>
                <a:lnTo>
                  <a:pt x="98" y="638"/>
                </a:lnTo>
                <a:lnTo>
                  <a:pt x="112" y="628"/>
                </a:lnTo>
                <a:lnTo>
                  <a:pt x="128" y="624"/>
                </a:lnTo>
                <a:lnTo>
                  <a:pt x="136" y="622"/>
                </a:lnTo>
                <a:lnTo>
                  <a:pt x="144" y="622"/>
                </a:lnTo>
                <a:lnTo>
                  <a:pt x="154" y="626"/>
                </a:lnTo>
                <a:lnTo>
                  <a:pt x="166" y="630"/>
                </a:lnTo>
                <a:lnTo>
                  <a:pt x="172" y="636"/>
                </a:lnTo>
                <a:lnTo>
                  <a:pt x="176" y="646"/>
                </a:lnTo>
                <a:lnTo>
                  <a:pt x="178" y="656"/>
                </a:lnTo>
                <a:lnTo>
                  <a:pt x="180" y="668"/>
                </a:lnTo>
                <a:lnTo>
                  <a:pt x="176" y="692"/>
                </a:lnTo>
                <a:lnTo>
                  <a:pt x="172" y="714"/>
                </a:lnTo>
                <a:lnTo>
                  <a:pt x="48" y="928"/>
                </a:lnTo>
                <a:lnTo>
                  <a:pt x="178" y="1152"/>
                </a:lnTo>
                <a:lnTo>
                  <a:pt x="184" y="1174"/>
                </a:lnTo>
                <a:lnTo>
                  <a:pt x="186" y="1200"/>
                </a:lnTo>
                <a:lnTo>
                  <a:pt x="186" y="1212"/>
                </a:lnTo>
                <a:lnTo>
                  <a:pt x="184" y="1222"/>
                </a:lnTo>
                <a:lnTo>
                  <a:pt x="178" y="1230"/>
                </a:lnTo>
                <a:lnTo>
                  <a:pt x="172" y="1236"/>
                </a:lnTo>
                <a:lnTo>
                  <a:pt x="162" y="1242"/>
                </a:lnTo>
                <a:lnTo>
                  <a:pt x="152" y="1244"/>
                </a:lnTo>
                <a:lnTo>
                  <a:pt x="142" y="1246"/>
                </a:lnTo>
                <a:lnTo>
                  <a:pt x="134" y="1244"/>
                </a:lnTo>
                <a:lnTo>
                  <a:pt x="118" y="1238"/>
                </a:lnTo>
                <a:lnTo>
                  <a:pt x="104" y="1230"/>
                </a:lnTo>
                <a:lnTo>
                  <a:pt x="90" y="1222"/>
                </a:lnTo>
                <a:lnTo>
                  <a:pt x="74" y="1216"/>
                </a:lnTo>
                <a:lnTo>
                  <a:pt x="66" y="1214"/>
                </a:lnTo>
                <a:lnTo>
                  <a:pt x="56" y="1216"/>
                </a:lnTo>
                <a:lnTo>
                  <a:pt x="48" y="1218"/>
                </a:lnTo>
                <a:lnTo>
                  <a:pt x="36" y="1222"/>
                </a:lnTo>
                <a:lnTo>
                  <a:pt x="28" y="1228"/>
                </a:lnTo>
                <a:lnTo>
                  <a:pt x="20" y="1236"/>
                </a:lnTo>
                <a:lnTo>
                  <a:pt x="14" y="1246"/>
                </a:lnTo>
                <a:lnTo>
                  <a:pt x="10" y="1256"/>
                </a:lnTo>
                <a:lnTo>
                  <a:pt x="8" y="1266"/>
                </a:lnTo>
                <a:lnTo>
                  <a:pt x="6" y="1278"/>
                </a:lnTo>
                <a:lnTo>
                  <a:pt x="6" y="1302"/>
                </a:lnTo>
                <a:lnTo>
                  <a:pt x="12" y="1328"/>
                </a:lnTo>
                <a:lnTo>
                  <a:pt x="18" y="1350"/>
                </a:lnTo>
                <a:lnTo>
                  <a:pt x="26" y="1372"/>
                </a:lnTo>
                <a:lnTo>
                  <a:pt x="36" y="1390"/>
                </a:lnTo>
                <a:lnTo>
                  <a:pt x="46" y="1406"/>
                </a:lnTo>
                <a:lnTo>
                  <a:pt x="60" y="1424"/>
                </a:lnTo>
                <a:lnTo>
                  <a:pt x="78" y="1442"/>
                </a:lnTo>
                <a:lnTo>
                  <a:pt x="96" y="1458"/>
                </a:lnTo>
                <a:lnTo>
                  <a:pt x="118" y="1470"/>
                </a:lnTo>
                <a:lnTo>
                  <a:pt x="128" y="1474"/>
                </a:lnTo>
                <a:lnTo>
                  <a:pt x="138" y="1478"/>
                </a:lnTo>
                <a:lnTo>
                  <a:pt x="150" y="1480"/>
                </a:lnTo>
                <a:lnTo>
                  <a:pt x="160" y="1480"/>
                </a:lnTo>
                <a:lnTo>
                  <a:pt x="170" y="1476"/>
                </a:lnTo>
                <a:lnTo>
                  <a:pt x="180" y="1472"/>
                </a:lnTo>
                <a:lnTo>
                  <a:pt x="190" y="1466"/>
                </a:lnTo>
                <a:lnTo>
                  <a:pt x="196" y="1458"/>
                </a:lnTo>
                <a:lnTo>
                  <a:pt x="202" y="1450"/>
                </a:lnTo>
                <a:lnTo>
                  <a:pt x="204" y="1442"/>
                </a:lnTo>
                <a:lnTo>
                  <a:pt x="208" y="1426"/>
                </a:lnTo>
                <a:lnTo>
                  <a:pt x="208" y="1410"/>
                </a:lnTo>
                <a:lnTo>
                  <a:pt x="208" y="1392"/>
                </a:lnTo>
                <a:lnTo>
                  <a:pt x="210" y="1376"/>
                </a:lnTo>
                <a:lnTo>
                  <a:pt x="214" y="1368"/>
                </a:lnTo>
                <a:lnTo>
                  <a:pt x="218" y="1362"/>
                </a:lnTo>
                <a:lnTo>
                  <a:pt x="226" y="1354"/>
                </a:lnTo>
                <a:lnTo>
                  <a:pt x="236" y="1348"/>
                </a:lnTo>
                <a:lnTo>
                  <a:pt x="244" y="1344"/>
                </a:lnTo>
                <a:lnTo>
                  <a:pt x="254" y="1346"/>
                </a:lnTo>
                <a:lnTo>
                  <a:pt x="264" y="1348"/>
                </a:lnTo>
                <a:lnTo>
                  <a:pt x="276" y="1354"/>
                </a:lnTo>
                <a:lnTo>
                  <a:pt x="296" y="1368"/>
                </a:lnTo>
                <a:lnTo>
                  <a:pt x="312" y="1384"/>
                </a:lnTo>
                <a:lnTo>
                  <a:pt x="448" y="1620"/>
                </a:lnTo>
                <a:lnTo>
                  <a:pt x="712" y="1620"/>
                </a:lnTo>
                <a:lnTo>
                  <a:pt x="734" y="1628"/>
                </a:lnTo>
                <a:lnTo>
                  <a:pt x="756" y="1638"/>
                </a:lnTo>
                <a:lnTo>
                  <a:pt x="766" y="1644"/>
                </a:lnTo>
                <a:lnTo>
                  <a:pt x="774" y="1652"/>
                </a:lnTo>
                <a:lnTo>
                  <a:pt x="780" y="1660"/>
                </a:lnTo>
                <a:lnTo>
                  <a:pt x="782" y="1668"/>
                </a:lnTo>
                <a:lnTo>
                  <a:pt x="782" y="1680"/>
                </a:lnTo>
                <a:lnTo>
                  <a:pt x="778" y="1690"/>
                </a:lnTo>
                <a:lnTo>
                  <a:pt x="776" y="1698"/>
                </a:lnTo>
                <a:lnTo>
                  <a:pt x="770" y="1704"/>
                </a:lnTo>
                <a:lnTo>
                  <a:pt x="758" y="1716"/>
                </a:lnTo>
                <a:lnTo>
                  <a:pt x="742" y="1724"/>
                </a:lnTo>
                <a:lnTo>
                  <a:pt x="728" y="1732"/>
                </a:lnTo>
                <a:lnTo>
                  <a:pt x="716" y="1742"/>
                </a:lnTo>
                <a:lnTo>
                  <a:pt x="710" y="1750"/>
                </a:lnTo>
                <a:lnTo>
                  <a:pt x="706" y="1758"/>
                </a:lnTo>
                <a:lnTo>
                  <a:pt x="704" y="1766"/>
                </a:lnTo>
                <a:lnTo>
                  <a:pt x="702" y="1778"/>
                </a:lnTo>
                <a:lnTo>
                  <a:pt x="704" y="1790"/>
                </a:lnTo>
                <a:lnTo>
                  <a:pt x="706" y="1800"/>
                </a:lnTo>
                <a:lnTo>
                  <a:pt x="712" y="1810"/>
                </a:lnTo>
                <a:lnTo>
                  <a:pt x="718" y="1818"/>
                </a:lnTo>
                <a:lnTo>
                  <a:pt x="726" y="1826"/>
                </a:lnTo>
                <a:lnTo>
                  <a:pt x="736" y="1832"/>
                </a:lnTo>
                <a:lnTo>
                  <a:pt x="756" y="1844"/>
                </a:lnTo>
                <a:lnTo>
                  <a:pt x="780" y="1852"/>
                </a:lnTo>
                <a:lnTo>
                  <a:pt x="804" y="1858"/>
                </a:lnTo>
                <a:lnTo>
                  <a:pt x="828" y="1862"/>
                </a:lnTo>
                <a:lnTo>
                  <a:pt x="846" y="1862"/>
                </a:lnTo>
                <a:lnTo>
                  <a:pt x="866" y="1862"/>
                </a:lnTo>
                <a:lnTo>
                  <a:pt x="888" y="1858"/>
                </a:lnTo>
                <a:lnTo>
                  <a:pt x="912" y="1852"/>
                </a:lnTo>
                <a:lnTo>
                  <a:pt x="936" y="1844"/>
                </a:lnTo>
                <a:lnTo>
                  <a:pt x="958" y="1832"/>
                </a:lnTo>
                <a:lnTo>
                  <a:pt x="966" y="1826"/>
                </a:lnTo>
                <a:lnTo>
                  <a:pt x="974" y="1818"/>
                </a:lnTo>
                <a:lnTo>
                  <a:pt x="982" y="1810"/>
                </a:lnTo>
                <a:lnTo>
                  <a:pt x="986" y="1800"/>
                </a:lnTo>
                <a:lnTo>
                  <a:pt x="990" y="1790"/>
                </a:lnTo>
                <a:lnTo>
                  <a:pt x="990" y="1778"/>
                </a:lnTo>
                <a:lnTo>
                  <a:pt x="990" y="1766"/>
                </a:lnTo>
                <a:lnTo>
                  <a:pt x="986" y="1758"/>
                </a:lnTo>
                <a:lnTo>
                  <a:pt x="982" y="1750"/>
                </a:lnTo>
                <a:lnTo>
                  <a:pt x="978" y="1742"/>
                </a:lnTo>
                <a:lnTo>
                  <a:pt x="964" y="1732"/>
                </a:lnTo>
                <a:lnTo>
                  <a:pt x="950" y="1724"/>
                </a:lnTo>
                <a:lnTo>
                  <a:pt x="936" y="1716"/>
                </a:lnTo>
                <a:lnTo>
                  <a:pt x="922" y="1704"/>
                </a:lnTo>
                <a:lnTo>
                  <a:pt x="918" y="1698"/>
                </a:lnTo>
                <a:lnTo>
                  <a:pt x="914" y="1690"/>
                </a:lnTo>
                <a:lnTo>
                  <a:pt x="912" y="1680"/>
                </a:lnTo>
                <a:lnTo>
                  <a:pt x="910" y="1668"/>
                </a:lnTo>
                <a:lnTo>
                  <a:pt x="912" y="1660"/>
                </a:lnTo>
                <a:lnTo>
                  <a:pt x="918" y="1652"/>
                </a:lnTo>
                <a:lnTo>
                  <a:pt x="926" y="1644"/>
                </a:lnTo>
                <a:lnTo>
                  <a:pt x="936" y="1638"/>
                </a:lnTo>
                <a:lnTo>
                  <a:pt x="960" y="1628"/>
                </a:lnTo>
                <a:lnTo>
                  <a:pt x="982" y="1620"/>
                </a:lnTo>
                <a:lnTo>
                  <a:pt x="1248" y="1620"/>
                </a:lnTo>
                <a:lnTo>
                  <a:pt x="1386" y="1380"/>
                </a:lnTo>
                <a:lnTo>
                  <a:pt x="1402" y="1366"/>
                </a:lnTo>
                <a:lnTo>
                  <a:pt x="1420" y="1354"/>
                </a:lnTo>
                <a:lnTo>
                  <a:pt x="1430" y="1350"/>
                </a:lnTo>
                <a:lnTo>
                  <a:pt x="1440" y="1348"/>
                </a:lnTo>
                <a:lnTo>
                  <a:pt x="1448" y="1348"/>
                </a:lnTo>
                <a:lnTo>
                  <a:pt x="1456" y="1350"/>
                </a:lnTo>
                <a:lnTo>
                  <a:pt x="1464" y="1356"/>
                </a:lnTo>
                <a:lnTo>
                  <a:pt x="1472" y="1364"/>
                </a:lnTo>
                <a:lnTo>
                  <a:pt x="1478" y="1372"/>
                </a:lnTo>
                <a:lnTo>
                  <a:pt x="1480" y="1380"/>
                </a:lnTo>
                <a:lnTo>
                  <a:pt x="1484" y="1396"/>
                </a:lnTo>
                <a:lnTo>
                  <a:pt x="1484" y="1412"/>
                </a:lnTo>
                <a:lnTo>
                  <a:pt x="1484" y="1430"/>
                </a:lnTo>
                <a:lnTo>
                  <a:pt x="1486" y="1446"/>
                </a:lnTo>
                <a:lnTo>
                  <a:pt x="1490" y="1454"/>
                </a:lnTo>
                <a:lnTo>
                  <a:pt x="1494" y="1460"/>
                </a:lnTo>
                <a:lnTo>
                  <a:pt x="1502" y="1468"/>
                </a:lnTo>
                <a:lnTo>
                  <a:pt x="1510" y="1474"/>
                </a:lnTo>
                <a:lnTo>
                  <a:pt x="1520" y="1480"/>
                </a:lnTo>
                <a:lnTo>
                  <a:pt x="1530" y="1482"/>
                </a:lnTo>
                <a:lnTo>
                  <a:pt x="1542" y="1482"/>
                </a:lnTo>
                <a:lnTo>
                  <a:pt x="1552" y="1480"/>
                </a:lnTo>
                <a:lnTo>
                  <a:pt x="1564" y="1478"/>
                </a:lnTo>
                <a:lnTo>
                  <a:pt x="1574" y="1474"/>
                </a:lnTo>
                <a:lnTo>
                  <a:pt x="1594" y="1460"/>
                </a:lnTo>
                <a:lnTo>
                  <a:pt x="1614" y="1444"/>
                </a:lnTo>
                <a:lnTo>
                  <a:pt x="1630" y="1426"/>
                </a:lnTo>
                <a:lnTo>
                  <a:pt x="1644" y="1408"/>
                </a:lnTo>
                <a:lnTo>
                  <a:pt x="1656" y="1392"/>
                </a:lnTo>
                <a:lnTo>
                  <a:pt x="1664" y="1374"/>
                </a:lnTo>
                <a:lnTo>
                  <a:pt x="1672" y="1354"/>
                </a:lnTo>
                <a:lnTo>
                  <a:pt x="1680" y="1330"/>
                </a:lnTo>
                <a:lnTo>
                  <a:pt x="1684" y="1306"/>
                </a:lnTo>
                <a:lnTo>
                  <a:pt x="1684" y="1280"/>
                </a:lnTo>
                <a:lnTo>
                  <a:pt x="1684" y="1270"/>
                </a:lnTo>
                <a:lnTo>
                  <a:pt x="1680" y="1258"/>
                </a:lnTo>
                <a:lnTo>
                  <a:pt x="1676" y="1248"/>
                </a:lnTo>
                <a:lnTo>
                  <a:pt x="1670" y="1240"/>
                </a:lnTo>
                <a:lnTo>
                  <a:pt x="1664" y="1232"/>
                </a:lnTo>
                <a:lnTo>
                  <a:pt x="1654" y="1226"/>
                </a:lnTo>
                <a:lnTo>
                  <a:pt x="1644" y="1220"/>
                </a:lnTo>
                <a:lnTo>
                  <a:pt x="1634" y="1218"/>
                </a:lnTo>
                <a:lnTo>
                  <a:pt x="1626" y="1218"/>
                </a:lnTo>
                <a:lnTo>
                  <a:pt x="1618" y="1218"/>
                </a:lnTo>
                <a:lnTo>
                  <a:pt x="1602" y="1224"/>
                </a:lnTo>
                <a:lnTo>
                  <a:pt x="1588" y="1234"/>
                </a:lnTo>
                <a:lnTo>
                  <a:pt x="1572" y="1242"/>
                </a:lnTo>
                <a:lnTo>
                  <a:pt x="1558" y="1248"/>
                </a:lnTo>
                <a:lnTo>
                  <a:pt x="1548" y="1248"/>
                </a:lnTo>
                <a:lnTo>
                  <a:pt x="1540" y="1248"/>
                </a:lnTo>
                <a:lnTo>
                  <a:pt x="1530" y="1244"/>
                </a:lnTo>
                <a:lnTo>
                  <a:pt x="1520" y="1240"/>
                </a:lnTo>
                <a:lnTo>
                  <a:pt x="1514" y="1234"/>
                </a:lnTo>
                <a:lnTo>
                  <a:pt x="1508" y="1226"/>
                </a:lnTo>
                <a:lnTo>
                  <a:pt x="1506" y="1218"/>
                </a:lnTo>
                <a:lnTo>
                  <a:pt x="1506" y="1208"/>
                </a:lnTo>
                <a:lnTo>
                  <a:pt x="1506" y="1186"/>
                </a:lnTo>
                <a:lnTo>
                  <a:pt x="1510" y="1164"/>
                </a:lnTo>
                <a:lnTo>
                  <a:pt x="1648" y="928"/>
                </a:lnTo>
                <a:lnTo>
                  <a:pt x="1516" y="700"/>
                </a:lnTo>
                <a:lnTo>
                  <a:pt x="1512" y="678"/>
                </a:lnTo>
                <a:lnTo>
                  <a:pt x="1510" y="656"/>
                </a:lnTo>
                <a:lnTo>
                  <a:pt x="1510" y="644"/>
                </a:lnTo>
                <a:lnTo>
                  <a:pt x="1512" y="634"/>
                </a:lnTo>
                <a:lnTo>
                  <a:pt x="1518" y="626"/>
                </a:lnTo>
                <a:lnTo>
                  <a:pt x="1524" y="620"/>
                </a:lnTo>
                <a:lnTo>
                  <a:pt x="1534" y="616"/>
                </a:lnTo>
                <a:lnTo>
                  <a:pt x="1544" y="612"/>
                </a:lnTo>
                <a:lnTo>
                  <a:pt x="1552" y="612"/>
                </a:lnTo>
                <a:lnTo>
                  <a:pt x="1562" y="612"/>
                </a:lnTo>
                <a:lnTo>
                  <a:pt x="1576" y="618"/>
                </a:lnTo>
                <a:lnTo>
                  <a:pt x="1592" y="626"/>
                </a:lnTo>
                <a:lnTo>
                  <a:pt x="1606" y="636"/>
                </a:lnTo>
                <a:lnTo>
                  <a:pt x="1622" y="642"/>
                </a:lnTo>
                <a:lnTo>
                  <a:pt x="1630" y="642"/>
                </a:lnTo>
                <a:lnTo>
                  <a:pt x="1638" y="642"/>
                </a:lnTo>
                <a:lnTo>
                  <a:pt x="1648" y="640"/>
                </a:lnTo>
                <a:lnTo>
                  <a:pt x="1658" y="634"/>
                </a:lnTo>
                <a:lnTo>
                  <a:pt x="1668" y="628"/>
                </a:lnTo>
                <a:lnTo>
                  <a:pt x="1676" y="620"/>
                </a:lnTo>
                <a:lnTo>
                  <a:pt x="1682" y="612"/>
                </a:lnTo>
                <a:lnTo>
                  <a:pt x="1686" y="602"/>
                </a:lnTo>
                <a:lnTo>
                  <a:pt x="1688" y="590"/>
                </a:lnTo>
                <a:lnTo>
                  <a:pt x="1690" y="580"/>
                </a:lnTo>
                <a:lnTo>
                  <a:pt x="1688" y="554"/>
                </a:lnTo>
                <a:lnTo>
                  <a:pt x="1684" y="530"/>
                </a:lnTo>
                <a:lnTo>
                  <a:pt x="1678" y="506"/>
                </a:lnTo>
                <a:lnTo>
                  <a:pt x="1668" y="486"/>
                </a:lnTo>
                <a:lnTo>
                  <a:pt x="1660" y="468"/>
                </a:lnTo>
                <a:lnTo>
                  <a:pt x="1650" y="452"/>
                </a:lnTo>
                <a:lnTo>
                  <a:pt x="1636" y="434"/>
                </a:lnTo>
                <a:lnTo>
                  <a:pt x="1618" y="416"/>
                </a:lnTo>
                <a:lnTo>
                  <a:pt x="1598" y="400"/>
                </a:lnTo>
                <a:lnTo>
                  <a:pt x="1578" y="386"/>
                </a:lnTo>
                <a:lnTo>
                  <a:pt x="1568" y="382"/>
                </a:lnTo>
                <a:lnTo>
                  <a:pt x="1556" y="378"/>
                </a:lnTo>
                <a:lnTo>
                  <a:pt x="1546" y="378"/>
                </a:lnTo>
                <a:lnTo>
                  <a:pt x="1536" y="378"/>
                </a:lnTo>
                <a:lnTo>
                  <a:pt x="1524" y="380"/>
                </a:lnTo>
                <a:lnTo>
                  <a:pt x="1514" y="386"/>
                </a:lnTo>
                <a:lnTo>
                  <a:pt x="1506" y="392"/>
                </a:lnTo>
                <a:lnTo>
                  <a:pt x="1498" y="400"/>
                </a:lnTo>
                <a:lnTo>
                  <a:pt x="1494" y="406"/>
                </a:lnTo>
                <a:lnTo>
                  <a:pt x="1490" y="414"/>
                </a:lnTo>
                <a:lnTo>
                  <a:pt x="1488" y="430"/>
                </a:lnTo>
                <a:lnTo>
                  <a:pt x="1488" y="448"/>
                </a:lnTo>
                <a:lnTo>
                  <a:pt x="1488" y="464"/>
                </a:lnTo>
                <a:lnTo>
                  <a:pt x="1486" y="480"/>
                </a:lnTo>
                <a:lnTo>
                  <a:pt x="1482" y="488"/>
                </a:lnTo>
                <a:lnTo>
                  <a:pt x="1476" y="496"/>
                </a:lnTo>
                <a:lnTo>
                  <a:pt x="1470" y="502"/>
                </a:lnTo>
                <a:lnTo>
                  <a:pt x="1460" y="510"/>
                </a:lnTo>
                <a:lnTo>
                  <a:pt x="1452" y="512"/>
                </a:lnTo>
                <a:lnTo>
                  <a:pt x="1442" y="512"/>
                </a:lnTo>
                <a:lnTo>
                  <a:pt x="1432" y="510"/>
                </a:lnTo>
                <a:lnTo>
                  <a:pt x="1422" y="504"/>
                </a:lnTo>
                <a:lnTo>
                  <a:pt x="1404" y="490"/>
                </a:lnTo>
                <a:lnTo>
                  <a:pt x="1386" y="476"/>
                </a:lnTo>
                <a:lnTo>
                  <a:pt x="1246" y="236"/>
                </a:lnTo>
                <a:lnTo>
                  <a:pt x="982" y="242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3576638" y="4929188"/>
            <a:ext cx="2020887" cy="1717675"/>
          </a:xfrm>
          <a:custGeom>
            <a:avLst/>
            <a:gdLst>
              <a:gd name="T0" fmla="*/ 1983738 w 1632"/>
              <a:gd name="T1" fmla="*/ 473414 h 1386"/>
              <a:gd name="T2" fmla="*/ 2010981 w 1632"/>
              <a:gd name="T3" fmla="*/ 446149 h 1386"/>
              <a:gd name="T4" fmla="*/ 2020887 w 1632"/>
              <a:gd name="T5" fmla="*/ 374270 h 1386"/>
              <a:gd name="T6" fmla="*/ 1983738 w 1632"/>
              <a:gd name="T7" fmla="*/ 267690 h 1386"/>
              <a:gd name="T8" fmla="*/ 1944113 w 1632"/>
              <a:gd name="T9" fmla="*/ 213160 h 1386"/>
              <a:gd name="T10" fmla="*/ 1862386 w 1632"/>
              <a:gd name="T11" fmla="*/ 158631 h 1386"/>
              <a:gd name="T12" fmla="*/ 1825237 w 1632"/>
              <a:gd name="T13" fmla="*/ 158631 h 1386"/>
              <a:gd name="T14" fmla="*/ 1788089 w 1632"/>
              <a:gd name="T15" fmla="*/ 183417 h 1386"/>
              <a:gd name="T16" fmla="*/ 1775706 w 1632"/>
              <a:gd name="T17" fmla="*/ 242904 h 1386"/>
              <a:gd name="T18" fmla="*/ 1760846 w 1632"/>
              <a:gd name="T19" fmla="*/ 302390 h 1386"/>
              <a:gd name="T20" fmla="*/ 1733604 w 1632"/>
              <a:gd name="T21" fmla="*/ 322219 h 1386"/>
              <a:gd name="T22" fmla="*/ 1703885 w 1632"/>
              <a:gd name="T23" fmla="*/ 319740 h 1386"/>
              <a:gd name="T24" fmla="*/ 1485946 w 1632"/>
              <a:gd name="T25" fmla="*/ 0 h 1386"/>
              <a:gd name="T26" fmla="*/ 1102077 w 1632"/>
              <a:gd name="T27" fmla="*/ 22307 h 1386"/>
              <a:gd name="T28" fmla="*/ 1069881 w 1632"/>
              <a:gd name="T29" fmla="*/ 59487 h 1386"/>
              <a:gd name="T30" fmla="*/ 1079788 w 1632"/>
              <a:gd name="T31" fmla="*/ 96666 h 1386"/>
              <a:gd name="T32" fmla="*/ 1136749 w 1632"/>
              <a:gd name="T33" fmla="*/ 138802 h 1386"/>
              <a:gd name="T34" fmla="*/ 1168944 w 1632"/>
              <a:gd name="T35" fmla="*/ 180938 h 1386"/>
              <a:gd name="T36" fmla="*/ 1163991 w 1632"/>
              <a:gd name="T37" fmla="*/ 223075 h 1386"/>
              <a:gd name="T38" fmla="*/ 1129319 w 1632"/>
              <a:gd name="T39" fmla="*/ 262732 h 1386"/>
              <a:gd name="T40" fmla="*/ 1015397 w 1632"/>
              <a:gd name="T41" fmla="*/ 299912 h 1386"/>
              <a:gd name="T42" fmla="*/ 938623 w 1632"/>
              <a:gd name="T43" fmla="*/ 294954 h 1386"/>
              <a:gd name="T44" fmla="*/ 842036 w 1632"/>
              <a:gd name="T45" fmla="*/ 255297 h 1386"/>
              <a:gd name="T46" fmla="*/ 814794 w 1632"/>
              <a:gd name="T47" fmla="*/ 210682 h 1386"/>
              <a:gd name="T48" fmla="*/ 817270 w 1632"/>
              <a:gd name="T49" fmla="*/ 171024 h 1386"/>
              <a:gd name="T50" fmla="*/ 861849 w 1632"/>
              <a:gd name="T51" fmla="*/ 128888 h 1386"/>
              <a:gd name="T52" fmla="*/ 906427 w 1632"/>
              <a:gd name="T53" fmla="*/ 86751 h 1386"/>
              <a:gd name="T54" fmla="*/ 908904 w 1632"/>
              <a:gd name="T55" fmla="*/ 49572 h 1386"/>
              <a:gd name="T56" fmla="*/ 851943 w 1632"/>
              <a:gd name="T57" fmla="*/ 9914 h 1386"/>
              <a:gd name="T58" fmla="*/ 307096 w 1632"/>
              <a:gd name="T59" fmla="*/ 332133 h 1386"/>
              <a:gd name="T60" fmla="*/ 299666 w 1632"/>
              <a:gd name="T61" fmla="*/ 416406 h 1386"/>
              <a:gd name="T62" fmla="*/ 326908 w 1632"/>
              <a:gd name="T63" fmla="*/ 441192 h 1386"/>
              <a:gd name="T64" fmla="*/ 381393 w 1632"/>
              <a:gd name="T65" fmla="*/ 436235 h 1386"/>
              <a:gd name="T66" fmla="*/ 445784 w 1632"/>
              <a:gd name="T67" fmla="*/ 406492 h 1386"/>
              <a:gd name="T68" fmla="*/ 482933 w 1632"/>
              <a:gd name="T69" fmla="*/ 416406 h 1386"/>
              <a:gd name="T70" fmla="*/ 515128 w 1632"/>
              <a:gd name="T71" fmla="*/ 456064 h 1386"/>
              <a:gd name="T72" fmla="*/ 512651 w 1632"/>
              <a:gd name="T73" fmla="*/ 545294 h 1386"/>
              <a:gd name="T74" fmla="*/ 482933 w 1632"/>
              <a:gd name="T75" fmla="*/ 622130 h 1386"/>
              <a:gd name="T76" fmla="*/ 408635 w 1632"/>
              <a:gd name="T77" fmla="*/ 706403 h 1386"/>
              <a:gd name="T78" fmla="*/ 341768 w 1632"/>
              <a:gd name="T79" fmla="*/ 733668 h 1386"/>
              <a:gd name="T80" fmla="*/ 304619 w 1632"/>
              <a:gd name="T81" fmla="*/ 726232 h 1386"/>
              <a:gd name="T82" fmla="*/ 274900 w 1632"/>
              <a:gd name="T83" fmla="*/ 689053 h 1386"/>
              <a:gd name="T84" fmla="*/ 267470 w 1632"/>
              <a:gd name="T85" fmla="*/ 607259 h 1386"/>
              <a:gd name="T86" fmla="*/ 235275 w 1632"/>
              <a:gd name="T87" fmla="*/ 570080 h 1386"/>
              <a:gd name="T88" fmla="*/ 200603 w 1632"/>
              <a:gd name="T89" fmla="*/ 572558 h 1386"/>
              <a:gd name="T90" fmla="*/ 4953 w 1632"/>
              <a:gd name="T91" fmla="*/ 852641 h 1386"/>
              <a:gd name="T92" fmla="*/ 1485946 w 1632"/>
              <a:gd name="T93" fmla="*/ 1717675 h 1386"/>
              <a:gd name="T94" fmla="*/ 1805425 w 1632"/>
              <a:gd name="T95" fmla="*/ 555208 h 1386"/>
              <a:gd name="T96" fmla="*/ 1802948 w 1632"/>
              <a:gd name="T97" fmla="*/ 473414 h 1386"/>
              <a:gd name="T98" fmla="*/ 1835144 w 1632"/>
              <a:gd name="T99" fmla="*/ 448628 h 1386"/>
              <a:gd name="T100" fmla="*/ 1879722 w 1632"/>
              <a:gd name="T101" fmla="*/ 451107 h 1386"/>
              <a:gd name="T102" fmla="*/ 1951543 w 1632"/>
              <a:gd name="T103" fmla="*/ 483328 h 138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32" h="1386">
                <a:moveTo>
                  <a:pt x="1576" y="390"/>
                </a:moveTo>
                <a:lnTo>
                  <a:pt x="1576" y="390"/>
                </a:lnTo>
                <a:lnTo>
                  <a:pt x="1588" y="388"/>
                </a:lnTo>
                <a:lnTo>
                  <a:pt x="1602" y="382"/>
                </a:lnTo>
                <a:lnTo>
                  <a:pt x="1610" y="376"/>
                </a:lnTo>
                <a:lnTo>
                  <a:pt x="1618" y="368"/>
                </a:lnTo>
                <a:lnTo>
                  <a:pt x="1624" y="360"/>
                </a:lnTo>
                <a:lnTo>
                  <a:pt x="1628" y="350"/>
                </a:lnTo>
                <a:lnTo>
                  <a:pt x="1630" y="338"/>
                </a:lnTo>
                <a:lnTo>
                  <a:pt x="1632" y="328"/>
                </a:lnTo>
                <a:lnTo>
                  <a:pt x="1632" y="302"/>
                </a:lnTo>
                <a:lnTo>
                  <a:pt x="1626" y="278"/>
                </a:lnTo>
                <a:lnTo>
                  <a:pt x="1620" y="254"/>
                </a:lnTo>
                <a:lnTo>
                  <a:pt x="1612" y="234"/>
                </a:lnTo>
                <a:lnTo>
                  <a:pt x="1602" y="216"/>
                </a:lnTo>
                <a:lnTo>
                  <a:pt x="1594" y="202"/>
                </a:lnTo>
                <a:lnTo>
                  <a:pt x="1584" y="188"/>
                </a:lnTo>
                <a:lnTo>
                  <a:pt x="1570" y="172"/>
                </a:lnTo>
                <a:lnTo>
                  <a:pt x="1556" y="158"/>
                </a:lnTo>
                <a:lnTo>
                  <a:pt x="1540" y="146"/>
                </a:lnTo>
                <a:lnTo>
                  <a:pt x="1522" y="136"/>
                </a:lnTo>
                <a:lnTo>
                  <a:pt x="1504" y="128"/>
                </a:lnTo>
                <a:lnTo>
                  <a:pt x="1496" y="126"/>
                </a:lnTo>
                <a:lnTo>
                  <a:pt x="1486" y="126"/>
                </a:lnTo>
                <a:lnTo>
                  <a:pt x="1474" y="128"/>
                </a:lnTo>
                <a:lnTo>
                  <a:pt x="1460" y="134"/>
                </a:lnTo>
                <a:lnTo>
                  <a:pt x="1452" y="140"/>
                </a:lnTo>
                <a:lnTo>
                  <a:pt x="1444" y="148"/>
                </a:lnTo>
                <a:lnTo>
                  <a:pt x="1440" y="154"/>
                </a:lnTo>
                <a:lnTo>
                  <a:pt x="1436" y="162"/>
                </a:lnTo>
                <a:lnTo>
                  <a:pt x="1434" y="178"/>
                </a:lnTo>
                <a:lnTo>
                  <a:pt x="1434" y="196"/>
                </a:lnTo>
                <a:lnTo>
                  <a:pt x="1434" y="212"/>
                </a:lnTo>
                <a:lnTo>
                  <a:pt x="1432" y="228"/>
                </a:lnTo>
                <a:lnTo>
                  <a:pt x="1428" y="236"/>
                </a:lnTo>
                <a:lnTo>
                  <a:pt x="1422" y="244"/>
                </a:lnTo>
                <a:lnTo>
                  <a:pt x="1416" y="250"/>
                </a:lnTo>
                <a:lnTo>
                  <a:pt x="1406" y="258"/>
                </a:lnTo>
                <a:lnTo>
                  <a:pt x="1400" y="260"/>
                </a:lnTo>
                <a:lnTo>
                  <a:pt x="1392" y="260"/>
                </a:lnTo>
                <a:lnTo>
                  <a:pt x="1384" y="260"/>
                </a:lnTo>
                <a:lnTo>
                  <a:pt x="1376" y="258"/>
                </a:lnTo>
                <a:lnTo>
                  <a:pt x="1360" y="248"/>
                </a:lnTo>
                <a:lnTo>
                  <a:pt x="1344" y="236"/>
                </a:lnTo>
                <a:lnTo>
                  <a:pt x="1330" y="224"/>
                </a:lnTo>
                <a:lnTo>
                  <a:pt x="1200" y="0"/>
                </a:lnTo>
                <a:lnTo>
                  <a:pt x="936" y="0"/>
                </a:lnTo>
                <a:lnTo>
                  <a:pt x="914" y="8"/>
                </a:lnTo>
                <a:lnTo>
                  <a:pt x="890" y="18"/>
                </a:lnTo>
                <a:lnTo>
                  <a:pt x="880" y="24"/>
                </a:lnTo>
                <a:lnTo>
                  <a:pt x="872" y="32"/>
                </a:lnTo>
                <a:lnTo>
                  <a:pt x="866" y="40"/>
                </a:lnTo>
                <a:lnTo>
                  <a:pt x="864" y="48"/>
                </a:lnTo>
                <a:lnTo>
                  <a:pt x="866" y="60"/>
                </a:lnTo>
                <a:lnTo>
                  <a:pt x="868" y="70"/>
                </a:lnTo>
                <a:lnTo>
                  <a:pt x="872" y="78"/>
                </a:lnTo>
                <a:lnTo>
                  <a:pt x="876" y="84"/>
                </a:lnTo>
                <a:lnTo>
                  <a:pt x="890" y="96"/>
                </a:lnTo>
                <a:lnTo>
                  <a:pt x="904" y="104"/>
                </a:lnTo>
                <a:lnTo>
                  <a:pt x="918" y="112"/>
                </a:lnTo>
                <a:lnTo>
                  <a:pt x="932" y="122"/>
                </a:lnTo>
                <a:lnTo>
                  <a:pt x="936" y="130"/>
                </a:lnTo>
                <a:lnTo>
                  <a:pt x="940" y="138"/>
                </a:lnTo>
                <a:lnTo>
                  <a:pt x="944" y="146"/>
                </a:lnTo>
                <a:lnTo>
                  <a:pt x="944" y="158"/>
                </a:lnTo>
                <a:lnTo>
                  <a:pt x="944" y="170"/>
                </a:lnTo>
                <a:lnTo>
                  <a:pt x="940" y="180"/>
                </a:lnTo>
                <a:lnTo>
                  <a:pt x="936" y="190"/>
                </a:lnTo>
                <a:lnTo>
                  <a:pt x="928" y="198"/>
                </a:lnTo>
                <a:lnTo>
                  <a:pt x="920" y="206"/>
                </a:lnTo>
                <a:lnTo>
                  <a:pt x="912" y="212"/>
                </a:lnTo>
                <a:lnTo>
                  <a:pt x="890" y="224"/>
                </a:lnTo>
                <a:lnTo>
                  <a:pt x="866" y="232"/>
                </a:lnTo>
                <a:lnTo>
                  <a:pt x="842" y="238"/>
                </a:lnTo>
                <a:lnTo>
                  <a:pt x="820" y="242"/>
                </a:lnTo>
                <a:lnTo>
                  <a:pt x="800" y="242"/>
                </a:lnTo>
                <a:lnTo>
                  <a:pt x="782" y="242"/>
                </a:lnTo>
                <a:lnTo>
                  <a:pt x="758" y="238"/>
                </a:lnTo>
                <a:lnTo>
                  <a:pt x="734" y="232"/>
                </a:lnTo>
                <a:lnTo>
                  <a:pt x="710" y="224"/>
                </a:lnTo>
                <a:lnTo>
                  <a:pt x="690" y="212"/>
                </a:lnTo>
                <a:lnTo>
                  <a:pt x="680" y="206"/>
                </a:lnTo>
                <a:lnTo>
                  <a:pt x="672" y="198"/>
                </a:lnTo>
                <a:lnTo>
                  <a:pt x="666" y="190"/>
                </a:lnTo>
                <a:lnTo>
                  <a:pt x="660" y="180"/>
                </a:lnTo>
                <a:lnTo>
                  <a:pt x="658" y="170"/>
                </a:lnTo>
                <a:lnTo>
                  <a:pt x="656" y="158"/>
                </a:lnTo>
                <a:lnTo>
                  <a:pt x="658" y="146"/>
                </a:lnTo>
                <a:lnTo>
                  <a:pt x="660" y="138"/>
                </a:lnTo>
                <a:lnTo>
                  <a:pt x="664" y="130"/>
                </a:lnTo>
                <a:lnTo>
                  <a:pt x="670" y="122"/>
                </a:lnTo>
                <a:lnTo>
                  <a:pt x="682" y="112"/>
                </a:lnTo>
                <a:lnTo>
                  <a:pt x="696" y="104"/>
                </a:lnTo>
                <a:lnTo>
                  <a:pt x="712" y="96"/>
                </a:lnTo>
                <a:lnTo>
                  <a:pt x="724" y="84"/>
                </a:lnTo>
                <a:lnTo>
                  <a:pt x="730" y="78"/>
                </a:lnTo>
                <a:lnTo>
                  <a:pt x="732" y="70"/>
                </a:lnTo>
                <a:lnTo>
                  <a:pt x="736" y="60"/>
                </a:lnTo>
                <a:lnTo>
                  <a:pt x="736" y="48"/>
                </a:lnTo>
                <a:lnTo>
                  <a:pt x="734" y="40"/>
                </a:lnTo>
                <a:lnTo>
                  <a:pt x="728" y="32"/>
                </a:lnTo>
                <a:lnTo>
                  <a:pt x="720" y="24"/>
                </a:lnTo>
                <a:lnTo>
                  <a:pt x="710" y="18"/>
                </a:lnTo>
                <a:lnTo>
                  <a:pt x="688" y="8"/>
                </a:lnTo>
                <a:lnTo>
                  <a:pt x="666" y="0"/>
                </a:lnTo>
                <a:lnTo>
                  <a:pt x="402" y="0"/>
                </a:lnTo>
                <a:lnTo>
                  <a:pt x="248" y="268"/>
                </a:lnTo>
                <a:lnTo>
                  <a:pt x="242" y="290"/>
                </a:lnTo>
                <a:lnTo>
                  <a:pt x="240" y="314"/>
                </a:lnTo>
                <a:lnTo>
                  <a:pt x="240" y="326"/>
                </a:lnTo>
                <a:lnTo>
                  <a:pt x="242" y="336"/>
                </a:lnTo>
                <a:lnTo>
                  <a:pt x="248" y="344"/>
                </a:lnTo>
                <a:lnTo>
                  <a:pt x="254" y="350"/>
                </a:lnTo>
                <a:lnTo>
                  <a:pt x="264" y="356"/>
                </a:lnTo>
                <a:lnTo>
                  <a:pt x="274" y="358"/>
                </a:lnTo>
                <a:lnTo>
                  <a:pt x="284" y="358"/>
                </a:lnTo>
                <a:lnTo>
                  <a:pt x="292" y="358"/>
                </a:lnTo>
                <a:lnTo>
                  <a:pt x="308" y="352"/>
                </a:lnTo>
                <a:lnTo>
                  <a:pt x="322" y="344"/>
                </a:lnTo>
                <a:lnTo>
                  <a:pt x="336" y="336"/>
                </a:lnTo>
                <a:lnTo>
                  <a:pt x="352" y="330"/>
                </a:lnTo>
                <a:lnTo>
                  <a:pt x="360" y="328"/>
                </a:lnTo>
                <a:lnTo>
                  <a:pt x="370" y="328"/>
                </a:lnTo>
                <a:lnTo>
                  <a:pt x="378" y="332"/>
                </a:lnTo>
                <a:lnTo>
                  <a:pt x="390" y="336"/>
                </a:lnTo>
                <a:lnTo>
                  <a:pt x="398" y="342"/>
                </a:lnTo>
                <a:lnTo>
                  <a:pt x="406" y="350"/>
                </a:lnTo>
                <a:lnTo>
                  <a:pt x="412" y="358"/>
                </a:lnTo>
                <a:lnTo>
                  <a:pt x="416" y="368"/>
                </a:lnTo>
                <a:lnTo>
                  <a:pt x="418" y="380"/>
                </a:lnTo>
                <a:lnTo>
                  <a:pt x="420" y="392"/>
                </a:lnTo>
                <a:lnTo>
                  <a:pt x="418" y="416"/>
                </a:lnTo>
                <a:lnTo>
                  <a:pt x="414" y="440"/>
                </a:lnTo>
                <a:lnTo>
                  <a:pt x="408" y="464"/>
                </a:lnTo>
                <a:lnTo>
                  <a:pt x="400" y="486"/>
                </a:lnTo>
                <a:lnTo>
                  <a:pt x="390" y="502"/>
                </a:lnTo>
                <a:lnTo>
                  <a:pt x="380" y="518"/>
                </a:lnTo>
                <a:lnTo>
                  <a:pt x="366" y="536"/>
                </a:lnTo>
                <a:lnTo>
                  <a:pt x="348" y="554"/>
                </a:lnTo>
                <a:lnTo>
                  <a:pt x="330" y="570"/>
                </a:lnTo>
                <a:lnTo>
                  <a:pt x="308" y="584"/>
                </a:lnTo>
                <a:lnTo>
                  <a:pt x="298" y="588"/>
                </a:lnTo>
                <a:lnTo>
                  <a:pt x="288" y="592"/>
                </a:lnTo>
                <a:lnTo>
                  <a:pt x="276" y="592"/>
                </a:lnTo>
                <a:lnTo>
                  <a:pt x="266" y="592"/>
                </a:lnTo>
                <a:lnTo>
                  <a:pt x="256" y="590"/>
                </a:lnTo>
                <a:lnTo>
                  <a:pt x="246" y="586"/>
                </a:lnTo>
                <a:lnTo>
                  <a:pt x="236" y="578"/>
                </a:lnTo>
                <a:lnTo>
                  <a:pt x="230" y="572"/>
                </a:lnTo>
                <a:lnTo>
                  <a:pt x="224" y="564"/>
                </a:lnTo>
                <a:lnTo>
                  <a:pt x="222" y="556"/>
                </a:lnTo>
                <a:lnTo>
                  <a:pt x="218" y="540"/>
                </a:lnTo>
                <a:lnTo>
                  <a:pt x="218" y="522"/>
                </a:lnTo>
                <a:lnTo>
                  <a:pt x="218" y="506"/>
                </a:lnTo>
                <a:lnTo>
                  <a:pt x="216" y="490"/>
                </a:lnTo>
                <a:lnTo>
                  <a:pt x="212" y="482"/>
                </a:lnTo>
                <a:lnTo>
                  <a:pt x="206" y="474"/>
                </a:lnTo>
                <a:lnTo>
                  <a:pt x="200" y="468"/>
                </a:lnTo>
                <a:lnTo>
                  <a:pt x="190" y="460"/>
                </a:lnTo>
                <a:lnTo>
                  <a:pt x="182" y="458"/>
                </a:lnTo>
                <a:lnTo>
                  <a:pt x="172" y="458"/>
                </a:lnTo>
                <a:lnTo>
                  <a:pt x="162" y="462"/>
                </a:lnTo>
                <a:lnTo>
                  <a:pt x="152" y="466"/>
                </a:lnTo>
                <a:lnTo>
                  <a:pt x="132" y="480"/>
                </a:lnTo>
                <a:lnTo>
                  <a:pt x="116" y="496"/>
                </a:lnTo>
                <a:lnTo>
                  <a:pt x="4" y="688"/>
                </a:lnTo>
                <a:lnTo>
                  <a:pt x="2" y="688"/>
                </a:lnTo>
                <a:lnTo>
                  <a:pt x="0" y="694"/>
                </a:lnTo>
                <a:lnTo>
                  <a:pt x="400" y="1386"/>
                </a:lnTo>
                <a:lnTo>
                  <a:pt x="1200" y="1386"/>
                </a:lnTo>
                <a:lnTo>
                  <a:pt x="1600" y="694"/>
                </a:lnTo>
                <a:lnTo>
                  <a:pt x="1598" y="688"/>
                </a:lnTo>
                <a:lnTo>
                  <a:pt x="1458" y="448"/>
                </a:lnTo>
                <a:lnTo>
                  <a:pt x="1454" y="426"/>
                </a:lnTo>
                <a:lnTo>
                  <a:pt x="1452" y="402"/>
                </a:lnTo>
                <a:lnTo>
                  <a:pt x="1454" y="392"/>
                </a:lnTo>
                <a:lnTo>
                  <a:pt x="1456" y="382"/>
                </a:lnTo>
                <a:lnTo>
                  <a:pt x="1460" y="374"/>
                </a:lnTo>
                <a:lnTo>
                  <a:pt x="1466" y="368"/>
                </a:lnTo>
                <a:lnTo>
                  <a:pt x="1482" y="362"/>
                </a:lnTo>
                <a:lnTo>
                  <a:pt x="1496" y="360"/>
                </a:lnTo>
                <a:lnTo>
                  <a:pt x="1508" y="360"/>
                </a:lnTo>
                <a:lnTo>
                  <a:pt x="1518" y="364"/>
                </a:lnTo>
                <a:lnTo>
                  <a:pt x="1536" y="374"/>
                </a:lnTo>
                <a:lnTo>
                  <a:pt x="1556" y="384"/>
                </a:lnTo>
                <a:lnTo>
                  <a:pt x="1566" y="388"/>
                </a:lnTo>
                <a:lnTo>
                  <a:pt x="1576" y="390"/>
                </a:lnTo>
                <a:close/>
              </a:path>
            </a:pathLst>
          </a:custGeom>
          <a:solidFill>
            <a:srgbClr val="EF43A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2097088" y="3778250"/>
            <a:ext cx="2001837" cy="2005013"/>
          </a:xfrm>
          <a:custGeom>
            <a:avLst/>
            <a:gdLst>
              <a:gd name="T0" fmla="*/ 1682237 w 1616"/>
              <a:gd name="T1" fmla="*/ 1724956 h 1618"/>
              <a:gd name="T2" fmla="*/ 1729310 w 1616"/>
              <a:gd name="T3" fmla="*/ 1732391 h 1618"/>
              <a:gd name="T4" fmla="*/ 1751607 w 1616"/>
              <a:gd name="T5" fmla="*/ 1799307 h 1618"/>
              <a:gd name="T6" fmla="*/ 1773905 w 1616"/>
              <a:gd name="T7" fmla="*/ 1868702 h 1618"/>
              <a:gd name="T8" fmla="*/ 1823455 w 1616"/>
              <a:gd name="T9" fmla="*/ 1886051 h 1618"/>
              <a:gd name="T10" fmla="*/ 1912646 w 1616"/>
              <a:gd name="T11" fmla="*/ 1838961 h 1618"/>
              <a:gd name="T12" fmla="*/ 1977062 w 1616"/>
              <a:gd name="T13" fmla="*/ 1754696 h 1618"/>
              <a:gd name="T14" fmla="*/ 1999359 w 1616"/>
              <a:gd name="T15" fmla="*/ 1623342 h 1618"/>
              <a:gd name="T16" fmla="*/ 1964674 w 1616"/>
              <a:gd name="T17" fmla="*/ 1568817 h 1618"/>
              <a:gd name="T18" fmla="*/ 1917601 w 1616"/>
              <a:gd name="T19" fmla="*/ 1561382 h 1618"/>
              <a:gd name="T20" fmla="*/ 1833366 w 1616"/>
              <a:gd name="T21" fmla="*/ 1596080 h 1618"/>
              <a:gd name="T22" fmla="*/ 1788770 w 1616"/>
              <a:gd name="T23" fmla="*/ 1578731 h 1618"/>
              <a:gd name="T24" fmla="*/ 1788770 w 1616"/>
              <a:gd name="T25" fmla="*/ 1484552 h 1618"/>
              <a:gd name="T26" fmla="*/ 1811068 w 1616"/>
              <a:gd name="T27" fmla="*/ 859999 h 1618"/>
              <a:gd name="T28" fmla="*/ 1726832 w 1616"/>
              <a:gd name="T29" fmla="*/ 810432 h 1618"/>
              <a:gd name="T30" fmla="*/ 1689669 w 1616"/>
              <a:gd name="T31" fmla="*/ 840172 h 1618"/>
              <a:gd name="T32" fmla="*/ 1677282 w 1616"/>
              <a:gd name="T33" fmla="*/ 931873 h 1618"/>
              <a:gd name="T34" fmla="*/ 1647551 w 1616"/>
              <a:gd name="T35" fmla="*/ 969048 h 1618"/>
              <a:gd name="T36" fmla="*/ 1583136 w 1616"/>
              <a:gd name="T37" fmla="*/ 971527 h 1618"/>
              <a:gd name="T38" fmla="*/ 1481558 w 1616"/>
              <a:gd name="T39" fmla="*/ 887262 h 1618"/>
              <a:gd name="T40" fmla="*/ 1439440 w 1616"/>
              <a:gd name="T41" fmla="*/ 790605 h 1618"/>
              <a:gd name="T42" fmla="*/ 1441917 w 1616"/>
              <a:gd name="T43" fmla="*/ 688991 h 1618"/>
              <a:gd name="T44" fmla="*/ 1484035 w 1616"/>
              <a:gd name="T45" fmla="*/ 654293 h 1618"/>
              <a:gd name="T46" fmla="*/ 1553406 w 1616"/>
              <a:gd name="T47" fmla="*/ 669164 h 1618"/>
              <a:gd name="T48" fmla="*/ 1625254 w 1616"/>
              <a:gd name="T49" fmla="*/ 684034 h 1618"/>
              <a:gd name="T50" fmla="*/ 1654984 w 1616"/>
              <a:gd name="T51" fmla="*/ 646858 h 1618"/>
              <a:gd name="T52" fmla="*/ 1484035 w 1616"/>
              <a:gd name="T53" fmla="*/ 294928 h 1618"/>
              <a:gd name="T54" fmla="*/ 1117362 w 1616"/>
              <a:gd name="T55" fmla="*/ 285014 h 1618"/>
              <a:gd name="T56" fmla="*/ 1109929 w 1616"/>
              <a:gd name="T57" fmla="*/ 280057 h 1618"/>
              <a:gd name="T58" fmla="*/ 1102497 w 1616"/>
              <a:gd name="T59" fmla="*/ 277579 h 1618"/>
              <a:gd name="T60" fmla="*/ 1097542 w 1616"/>
              <a:gd name="T61" fmla="*/ 272622 h 1618"/>
              <a:gd name="T62" fmla="*/ 1090109 w 1616"/>
              <a:gd name="T63" fmla="*/ 267666 h 1618"/>
              <a:gd name="T64" fmla="*/ 1085154 w 1616"/>
              <a:gd name="T65" fmla="*/ 262709 h 1618"/>
              <a:gd name="T66" fmla="*/ 1082677 w 1616"/>
              <a:gd name="T67" fmla="*/ 257752 h 1618"/>
              <a:gd name="T68" fmla="*/ 1080199 w 1616"/>
              <a:gd name="T69" fmla="*/ 255274 h 1618"/>
              <a:gd name="T70" fmla="*/ 1075244 w 1616"/>
              <a:gd name="T71" fmla="*/ 247838 h 1618"/>
              <a:gd name="T72" fmla="*/ 1075244 w 1616"/>
              <a:gd name="T73" fmla="*/ 240403 h 1618"/>
              <a:gd name="T74" fmla="*/ 1075244 w 1616"/>
              <a:gd name="T75" fmla="*/ 240403 h 1618"/>
              <a:gd name="T76" fmla="*/ 1107452 w 1616"/>
              <a:gd name="T77" fmla="*/ 183400 h 1618"/>
              <a:gd name="T78" fmla="*/ 1169390 w 1616"/>
              <a:gd name="T79" fmla="*/ 131354 h 1618"/>
              <a:gd name="T80" fmla="*/ 1169390 w 1616"/>
              <a:gd name="T81" fmla="*/ 79308 h 1618"/>
              <a:gd name="T82" fmla="*/ 1107452 w 1616"/>
              <a:gd name="T83" fmla="*/ 22305 h 1618"/>
              <a:gd name="T84" fmla="*/ 995963 w 1616"/>
              <a:gd name="T85" fmla="*/ 0 h 1618"/>
              <a:gd name="T86" fmla="*/ 859700 w 1616"/>
              <a:gd name="T87" fmla="*/ 37176 h 1618"/>
              <a:gd name="T88" fmla="*/ 820059 w 1616"/>
              <a:gd name="T89" fmla="*/ 91700 h 1618"/>
              <a:gd name="T90" fmla="*/ 827492 w 1616"/>
              <a:gd name="T91" fmla="*/ 141268 h 1618"/>
              <a:gd name="T92" fmla="*/ 901818 w 1616"/>
              <a:gd name="T93" fmla="*/ 195792 h 1618"/>
              <a:gd name="T94" fmla="*/ 916683 w 1616"/>
              <a:gd name="T95" fmla="*/ 240403 h 1618"/>
              <a:gd name="T96" fmla="*/ 916683 w 1616"/>
              <a:gd name="T97" fmla="*/ 240403 h 1618"/>
              <a:gd name="T98" fmla="*/ 916683 w 1616"/>
              <a:gd name="T99" fmla="*/ 250317 h 1618"/>
              <a:gd name="T100" fmla="*/ 914205 w 1616"/>
              <a:gd name="T101" fmla="*/ 255274 h 1618"/>
              <a:gd name="T102" fmla="*/ 909250 w 1616"/>
              <a:gd name="T103" fmla="*/ 260230 h 1618"/>
              <a:gd name="T104" fmla="*/ 906773 w 1616"/>
              <a:gd name="T105" fmla="*/ 262709 h 1618"/>
              <a:gd name="T106" fmla="*/ 899340 w 1616"/>
              <a:gd name="T107" fmla="*/ 270144 h 1618"/>
              <a:gd name="T108" fmla="*/ 894385 w 1616"/>
              <a:gd name="T109" fmla="*/ 272622 h 1618"/>
              <a:gd name="T110" fmla="*/ 886953 w 1616"/>
              <a:gd name="T111" fmla="*/ 277579 h 1618"/>
              <a:gd name="T112" fmla="*/ 881997 w 1616"/>
              <a:gd name="T113" fmla="*/ 280057 h 1618"/>
              <a:gd name="T114" fmla="*/ 874565 w 1616"/>
              <a:gd name="T115" fmla="*/ 285014 h 1618"/>
              <a:gd name="T116" fmla="*/ 0 w 1616"/>
              <a:gd name="T117" fmla="*/ 1147492 h 16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616" h="1618">
                <a:moveTo>
                  <a:pt x="1312" y="1426"/>
                </a:moveTo>
                <a:lnTo>
                  <a:pt x="1312" y="1426"/>
                </a:lnTo>
                <a:lnTo>
                  <a:pt x="1328" y="1410"/>
                </a:lnTo>
                <a:lnTo>
                  <a:pt x="1348" y="1396"/>
                </a:lnTo>
                <a:lnTo>
                  <a:pt x="1358" y="1392"/>
                </a:lnTo>
                <a:lnTo>
                  <a:pt x="1368" y="1388"/>
                </a:lnTo>
                <a:lnTo>
                  <a:pt x="1378" y="1388"/>
                </a:lnTo>
                <a:lnTo>
                  <a:pt x="1386" y="1390"/>
                </a:lnTo>
                <a:lnTo>
                  <a:pt x="1396" y="1398"/>
                </a:lnTo>
                <a:lnTo>
                  <a:pt x="1402" y="1404"/>
                </a:lnTo>
                <a:lnTo>
                  <a:pt x="1408" y="1412"/>
                </a:lnTo>
                <a:lnTo>
                  <a:pt x="1412" y="1420"/>
                </a:lnTo>
                <a:lnTo>
                  <a:pt x="1414" y="1436"/>
                </a:lnTo>
                <a:lnTo>
                  <a:pt x="1414" y="1452"/>
                </a:lnTo>
                <a:lnTo>
                  <a:pt x="1414" y="1470"/>
                </a:lnTo>
                <a:lnTo>
                  <a:pt x="1418" y="1486"/>
                </a:lnTo>
                <a:lnTo>
                  <a:pt x="1420" y="1494"/>
                </a:lnTo>
                <a:lnTo>
                  <a:pt x="1426" y="1502"/>
                </a:lnTo>
                <a:lnTo>
                  <a:pt x="1432" y="1508"/>
                </a:lnTo>
                <a:lnTo>
                  <a:pt x="1442" y="1516"/>
                </a:lnTo>
                <a:lnTo>
                  <a:pt x="1452" y="1520"/>
                </a:lnTo>
                <a:lnTo>
                  <a:pt x="1462" y="1522"/>
                </a:lnTo>
                <a:lnTo>
                  <a:pt x="1472" y="1522"/>
                </a:lnTo>
                <a:lnTo>
                  <a:pt x="1484" y="1522"/>
                </a:lnTo>
                <a:lnTo>
                  <a:pt x="1494" y="1518"/>
                </a:lnTo>
                <a:lnTo>
                  <a:pt x="1504" y="1514"/>
                </a:lnTo>
                <a:lnTo>
                  <a:pt x="1526" y="1500"/>
                </a:lnTo>
                <a:lnTo>
                  <a:pt x="1544" y="1484"/>
                </a:lnTo>
                <a:lnTo>
                  <a:pt x="1562" y="1466"/>
                </a:lnTo>
                <a:lnTo>
                  <a:pt x="1576" y="1448"/>
                </a:lnTo>
                <a:lnTo>
                  <a:pt x="1586" y="1432"/>
                </a:lnTo>
                <a:lnTo>
                  <a:pt x="1596" y="1416"/>
                </a:lnTo>
                <a:lnTo>
                  <a:pt x="1604" y="1394"/>
                </a:lnTo>
                <a:lnTo>
                  <a:pt x="1610" y="1370"/>
                </a:lnTo>
                <a:lnTo>
                  <a:pt x="1614" y="1346"/>
                </a:lnTo>
                <a:lnTo>
                  <a:pt x="1616" y="1322"/>
                </a:lnTo>
                <a:lnTo>
                  <a:pt x="1614" y="1310"/>
                </a:lnTo>
                <a:lnTo>
                  <a:pt x="1612" y="1298"/>
                </a:lnTo>
                <a:lnTo>
                  <a:pt x="1608" y="1288"/>
                </a:lnTo>
                <a:lnTo>
                  <a:pt x="1602" y="1280"/>
                </a:lnTo>
                <a:lnTo>
                  <a:pt x="1594" y="1272"/>
                </a:lnTo>
                <a:lnTo>
                  <a:pt x="1586" y="1266"/>
                </a:lnTo>
                <a:lnTo>
                  <a:pt x="1574" y="1262"/>
                </a:lnTo>
                <a:lnTo>
                  <a:pt x="1566" y="1258"/>
                </a:lnTo>
                <a:lnTo>
                  <a:pt x="1556" y="1258"/>
                </a:lnTo>
                <a:lnTo>
                  <a:pt x="1548" y="1260"/>
                </a:lnTo>
                <a:lnTo>
                  <a:pt x="1532" y="1266"/>
                </a:lnTo>
                <a:lnTo>
                  <a:pt x="1518" y="1274"/>
                </a:lnTo>
                <a:lnTo>
                  <a:pt x="1504" y="1282"/>
                </a:lnTo>
                <a:lnTo>
                  <a:pt x="1488" y="1288"/>
                </a:lnTo>
                <a:lnTo>
                  <a:pt x="1480" y="1288"/>
                </a:lnTo>
                <a:lnTo>
                  <a:pt x="1470" y="1288"/>
                </a:lnTo>
                <a:lnTo>
                  <a:pt x="1460" y="1286"/>
                </a:lnTo>
                <a:lnTo>
                  <a:pt x="1450" y="1280"/>
                </a:lnTo>
                <a:lnTo>
                  <a:pt x="1444" y="1274"/>
                </a:lnTo>
                <a:lnTo>
                  <a:pt x="1438" y="1266"/>
                </a:lnTo>
                <a:lnTo>
                  <a:pt x="1436" y="1256"/>
                </a:lnTo>
                <a:lnTo>
                  <a:pt x="1436" y="1244"/>
                </a:lnTo>
                <a:lnTo>
                  <a:pt x="1438" y="1220"/>
                </a:lnTo>
                <a:lnTo>
                  <a:pt x="1444" y="1198"/>
                </a:lnTo>
                <a:lnTo>
                  <a:pt x="1598" y="930"/>
                </a:lnTo>
                <a:lnTo>
                  <a:pt x="1600" y="926"/>
                </a:lnTo>
                <a:lnTo>
                  <a:pt x="1596" y="926"/>
                </a:lnTo>
                <a:lnTo>
                  <a:pt x="1462" y="694"/>
                </a:lnTo>
                <a:lnTo>
                  <a:pt x="1446" y="678"/>
                </a:lnTo>
                <a:lnTo>
                  <a:pt x="1426" y="664"/>
                </a:lnTo>
                <a:lnTo>
                  <a:pt x="1414" y="658"/>
                </a:lnTo>
                <a:lnTo>
                  <a:pt x="1404" y="656"/>
                </a:lnTo>
                <a:lnTo>
                  <a:pt x="1394" y="654"/>
                </a:lnTo>
                <a:lnTo>
                  <a:pt x="1386" y="658"/>
                </a:lnTo>
                <a:lnTo>
                  <a:pt x="1376" y="664"/>
                </a:lnTo>
                <a:lnTo>
                  <a:pt x="1368" y="672"/>
                </a:lnTo>
                <a:lnTo>
                  <a:pt x="1364" y="678"/>
                </a:lnTo>
                <a:lnTo>
                  <a:pt x="1360" y="686"/>
                </a:lnTo>
                <a:lnTo>
                  <a:pt x="1358" y="702"/>
                </a:lnTo>
                <a:lnTo>
                  <a:pt x="1358" y="720"/>
                </a:lnTo>
                <a:lnTo>
                  <a:pt x="1358" y="736"/>
                </a:lnTo>
                <a:lnTo>
                  <a:pt x="1354" y="752"/>
                </a:lnTo>
                <a:lnTo>
                  <a:pt x="1352" y="760"/>
                </a:lnTo>
                <a:lnTo>
                  <a:pt x="1346" y="768"/>
                </a:lnTo>
                <a:lnTo>
                  <a:pt x="1340" y="776"/>
                </a:lnTo>
                <a:lnTo>
                  <a:pt x="1330" y="782"/>
                </a:lnTo>
                <a:lnTo>
                  <a:pt x="1320" y="786"/>
                </a:lnTo>
                <a:lnTo>
                  <a:pt x="1310" y="790"/>
                </a:lnTo>
                <a:lnTo>
                  <a:pt x="1300" y="790"/>
                </a:lnTo>
                <a:lnTo>
                  <a:pt x="1288" y="788"/>
                </a:lnTo>
                <a:lnTo>
                  <a:pt x="1278" y="784"/>
                </a:lnTo>
                <a:lnTo>
                  <a:pt x="1268" y="780"/>
                </a:lnTo>
                <a:lnTo>
                  <a:pt x="1246" y="768"/>
                </a:lnTo>
                <a:lnTo>
                  <a:pt x="1228" y="752"/>
                </a:lnTo>
                <a:lnTo>
                  <a:pt x="1210" y="734"/>
                </a:lnTo>
                <a:lnTo>
                  <a:pt x="1196" y="716"/>
                </a:lnTo>
                <a:lnTo>
                  <a:pt x="1186" y="700"/>
                </a:lnTo>
                <a:lnTo>
                  <a:pt x="1176" y="682"/>
                </a:lnTo>
                <a:lnTo>
                  <a:pt x="1168" y="660"/>
                </a:lnTo>
                <a:lnTo>
                  <a:pt x="1162" y="638"/>
                </a:lnTo>
                <a:lnTo>
                  <a:pt x="1156" y="612"/>
                </a:lnTo>
                <a:lnTo>
                  <a:pt x="1156" y="588"/>
                </a:lnTo>
                <a:lnTo>
                  <a:pt x="1158" y="576"/>
                </a:lnTo>
                <a:lnTo>
                  <a:pt x="1160" y="566"/>
                </a:lnTo>
                <a:lnTo>
                  <a:pt x="1164" y="556"/>
                </a:lnTo>
                <a:lnTo>
                  <a:pt x="1170" y="546"/>
                </a:lnTo>
                <a:lnTo>
                  <a:pt x="1178" y="538"/>
                </a:lnTo>
                <a:lnTo>
                  <a:pt x="1186" y="532"/>
                </a:lnTo>
                <a:lnTo>
                  <a:pt x="1198" y="528"/>
                </a:lnTo>
                <a:lnTo>
                  <a:pt x="1206" y="526"/>
                </a:lnTo>
                <a:lnTo>
                  <a:pt x="1216" y="524"/>
                </a:lnTo>
                <a:lnTo>
                  <a:pt x="1224" y="526"/>
                </a:lnTo>
                <a:lnTo>
                  <a:pt x="1240" y="532"/>
                </a:lnTo>
                <a:lnTo>
                  <a:pt x="1254" y="540"/>
                </a:lnTo>
                <a:lnTo>
                  <a:pt x="1268" y="548"/>
                </a:lnTo>
                <a:lnTo>
                  <a:pt x="1284" y="554"/>
                </a:lnTo>
                <a:lnTo>
                  <a:pt x="1292" y="556"/>
                </a:lnTo>
                <a:lnTo>
                  <a:pt x="1302" y="554"/>
                </a:lnTo>
                <a:lnTo>
                  <a:pt x="1312" y="552"/>
                </a:lnTo>
                <a:lnTo>
                  <a:pt x="1322" y="546"/>
                </a:lnTo>
                <a:lnTo>
                  <a:pt x="1328" y="540"/>
                </a:lnTo>
                <a:lnTo>
                  <a:pt x="1334" y="532"/>
                </a:lnTo>
                <a:lnTo>
                  <a:pt x="1336" y="522"/>
                </a:lnTo>
                <a:lnTo>
                  <a:pt x="1336" y="510"/>
                </a:lnTo>
                <a:lnTo>
                  <a:pt x="1334" y="484"/>
                </a:lnTo>
                <a:lnTo>
                  <a:pt x="1328" y="462"/>
                </a:lnTo>
                <a:lnTo>
                  <a:pt x="1198" y="238"/>
                </a:lnTo>
                <a:lnTo>
                  <a:pt x="924" y="238"/>
                </a:lnTo>
                <a:lnTo>
                  <a:pt x="902" y="230"/>
                </a:lnTo>
                <a:lnTo>
                  <a:pt x="898" y="228"/>
                </a:lnTo>
                <a:lnTo>
                  <a:pt x="896" y="226"/>
                </a:lnTo>
                <a:lnTo>
                  <a:pt x="894" y="226"/>
                </a:lnTo>
                <a:lnTo>
                  <a:pt x="892" y="224"/>
                </a:lnTo>
                <a:lnTo>
                  <a:pt x="890" y="224"/>
                </a:lnTo>
                <a:lnTo>
                  <a:pt x="888" y="222"/>
                </a:lnTo>
                <a:lnTo>
                  <a:pt x="886" y="220"/>
                </a:lnTo>
                <a:lnTo>
                  <a:pt x="884" y="220"/>
                </a:lnTo>
                <a:lnTo>
                  <a:pt x="882" y="218"/>
                </a:lnTo>
                <a:lnTo>
                  <a:pt x="880" y="216"/>
                </a:lnTo>
                <a:lnTo>
                  <a:pt x="878" y="214"/>
                </a:lnTo>
                <a:lnTo>
                  <a:pt x="876" y="212"/>
                </a:lnTo>
                <a:lnTo>
                  <a:pt x="874" y="210"/>
                </a:lnTo>
                <a:lnTo>
                  <a:pt x="874" y="208"/>
                </a:lnTo>
                <a:lnTo>
                  <a:pt x="872" y="206"/>
                </a:lnTo>
                <a:lnTo>
                  <a:pt x="870" y="204"/>
                </a:lnTo>
                <a:lnTo>
                  <a:pt x="870" y="202"/>
                </a:lnTo>
                <a:lnTo>
                  <a:pt x="868" y="200"/>
                </a:lnTo>
                <a:lnTo>
                  <a:pt x="868" y="198"/>
                </a:lnTo>
                <a:lnTo>
                  <a:pt x="868" y="194"/>
                </a:lnTo>
                <a:lnTo>
                  <a:pt x="870" y="182"/>
                </a:lnTo>
                <a:lnTo>
                  <a:pt x="872" y="172"/>
                </a:lnTo>
                <a:lnTo>
                  <a:pt x="876" y="164"/>
                </a:lnTo>
                <a:lnTo>
                  <a:pt x="880" y="158"/>
                </a:lnTo>
                <a:lnTo>
                  <a:pt x="894" y="148"/>
                </a:lnTo>
                <a:lnTo>
                  <a:pt x="908" y="138"/>
                </a:lnTo>
                <a:lnTo>
                  <a:pt x="922" y="130"/>
                </a:lnTo>
                <a:lnTo>
                  <a:pt x="936" y="120"/>
                </a:lnTo>
                <a:lnTo>
                  <a:pt x="940" y="114"/>
                </a:lnTo>
                <a:lnTo>
                  <a:pt x="944" y="106"/>
                </a:lnTo>
                <a:lnTo>
                  <a:pt x="948" y="96"/>
                </a:lnTo>
                <a:lnTo>
                  <a:pt x="948" y="84"/>
                </a:lnTo>
                <a:lnTo>
                  <a:pt x="948" y="74"/>
                </a:lnTo>
                <a:lnTo>
                  <a:pt x="944" y="64"/>
                </a:lnTo>
                <a:lnTo>
                  <a:pt x="940" y="54"/>
                </a:lnTo>
                <a:lnTo>
                  <a:pt x="932" y="46"/>
                </a:lnTo>
                <a:lnTo>
                  <a:pt x="924" y="38"/>
                </a:lnTo>
                <a:lnTo>
                  <a:pt x="916" y="30"/>
                </a:lnTo>
                <a:lnTo>
                  <a:pt x="894" y="18"/>
                </a:lnTo>
                <a:lnTo>
                  <a:pt x="870" y="10"/>
                </a:lnTo>
                <a:lnTo>
                  <a:pt x="846" y="4"/>
                </a:lnTo>
                <a:lnTo>
                  <a:pt x="824" y="2"/>
                </a:lnTo>
                <a:lnTo>
                  <a:pt x="804" y="0"/>
                </a:lnTo>
                <a:lnTo>
                  <a:pt x="786" y="2"/>
                </a:lnTo>
                <a:lnTo>
                  <a:pt x="762" y="4"/>
                </a:lnTo>
                <a:lnTo>
                  <a:pt x="738" y="10"/>
                </a:lnTo>
                <a:lnTo>
                  <a:pt x="714" y="18"/>
                </a:lnTo>
                <a:lnTo>
                  <a:pt x="694" y="30"/>
                </a:lnTo>
                <a:lnTo>
                  <a:pt x="684" y="38"/>
                </a:lnTo>
                <a:lnTo>
                  <a:pt x="676" y="46"/>
                </a:lnTo>
                <a:lnTo>
                  <a:pt x="670" y="54"/>
                </a:lnTo>
                <a:lnTo>
                  <a:pt x="664" y="64"/>
                </a:lnTo>
                <a:lnTo>
                  <a:pt x="662" y="74"/>
                </a:lnTo>
                <a:lnTo>
                  <a:pt x="660" y="84"/>
                </a:lnTo>
                <a:lnTo>
                  <a:pt x="662" y="96"/>
                </a:lnTo>
                <a:lnTo>
                  <a:pt x="664" y="106"/>
                </a:lnTo>
                <a:lnTo>
                  <a:pt x="668" y="114"/>
                </a:lnTo>
                <a:lnTo>
                  <a:pt x="674" y="120"/>
                </a:lnTo>
                <a:lnTo>
                  <a:pt x="686" y="130"/>
                </a:lnTo>
                <a:lnTo>
                  <a:pt x="700" y="138"/>
                </a:lnTo>
                <a:lnTo>
                  <a:pt x="716" y="148"/>
                </a:lnTo>
                <a:lnTo>
                  <a:pt x="728" y="158"/>
                </a:lnTo>
                <a:lnTo>
                  <a:pt x="734" y="164"/>
                </a:lnTo>
                <a:lnTo>
                  <a:pt x="736" y="172"/>
                </a:lnTo>
                <a:lnTo>
                  <a:pt x="740" y="182"/>
                </a:lnTo>
                <a:lnTo>
                  <a:pt x="740" y="194"/>
                </a:lnTo>
                <a:lnTo>
                  <a:pt x="740" y="198"/>
                </a:lnTo>
                <a:lnTo>
                  <a:pt x="740" y="200"/>
                </a:lnTo>
                <a:lnTo>
                  <a:pt x="740" y="202"/>
                </a:lnTo>
                <a:lnTo>
                  <a:pt x="738" y="204"/>
                </a:lnTo>
                <a:lnTo>
                  <a:pt x="738" y="206"/>
                </a:lnTo>
                <a:lnTo>
                  <a:pt x="736" y="206"/>
                </a:lnTo>
                <a:lnTo>
                  <a:pt x="736" y="208"/>
                </a:lnTo>
                <a:lnTo>
                  <a:pt x="734" y="210"/>
                </a:lnTo>
                <a:lnTo>
                  <a:pt x="734" y="212"/>
                </a:lnTo>
                <a:lnTo>
                  <a:pt x="732" y="212"/>
                </a:lnTo>
                <a:lnTo>
                  <a:pt x="730" y="214"/>
                </a:lnTo>
                <a:lnTo>
                  <a:pt x="730" y="216"/>
                </a:lnTo>
                <a:lnTo>
                  <a:pt x="726" y="218"/>
                </a:lnTo>
                <a:lnTo>
                  <a:pt x="724" y="220"/>
                </a:lnTo>
                <a:lnTo>
                  <a:pt x="722" y="220"/>
                </a:lnTo>
                <a:lnTo>
                  <a:pt x="720" y="222"/>
                </a:lnTo>
                <a:lnTo>
                  <a:pt x="718" y="224"/>
                </a:lnTo>
                <a:lnTo>
                  <a:pt x="716" y="224"/>
                </a:lnTo>
                <a:lnTo>
                  <a:pt x="714" y="226"/>
                </a:lnTo>
                <a:lnTo>
                  <a:pt x="712" y="226"/>
                </a:lnTo>
                <a:lnTo>
                  <a:pt x="710" y="228"/>
                </a:lnTo>
                <a:lnTo>
                  <a:pt x="708" y="230"/>
                </a:lnTo>
                <a:lnTo>
                  <a:pt x="706" y="230"/>
                </a:lnTo>
                <a:lnTo>
                  <a:pt x="684" y="238"/>
                </a:lnTo>
                <a:lnTo>
                  <a:pt x="400" y="238"/>
                </a:lnTo>
                <a:lnTo>
                  <a:pt x="398" y="236"/>
                </a:lnTo>
                <a:lnTo>
                  <a:pt x="0" y="926"/>
                </a:lnTo>
                <a:lnTo>
                  <a:pt x="400" y="1618"/>
                </a:lnTo>
                <a:lnTo>
                  <a:pt x="1198" y="1618"/>
                </a:lnTo>
                <a:lnTo>
                  <a:pt x="1200" y="1618"/>
                </a:lnTo>
                <a:lnTo>
                  <a:pt x="1312" y="1426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097088" y="2360613"/>
            <a:ext cx="1997075" cy="1717675"/>
          </a:xfrm>
          <a:custGeom>
            <a:avLst/>
            <a:gdLst>
              <a:gd name="T0" fmla="*/ 859783 w 1612"/>
              <a:gd name="T1" fmla="*/ 1712718 h 1386"/>
              <a:gd name="T2" fmla="*/ 879605 w 1612"/>
              <a:gd name="T3" fmla="*/ 1705282 h 1386"/>
              <a:gd name="T4" fmla="*/ 884561 w 1612"/>
              <a:gd name="T5" fmla="*/ 1702803 h 1386"/>
              <a:gd name="T6" fmla="*/ 891994 w 1612"/>
              <a:gd name="T7" fmla="*/ 1697846 h 1386"/>
              <a:gd name="T8" fmla="*/ 896949 w 1612"/>
              <a:gd name="T9" fmla="*/ 1695368 h 1386"/>
              <a:gd name="T10" fmla="*/ 904383 w 1612"/>
              <a:gd name="T11" fmla="*/ 1687932 h 1386"/>
              <a:gd name="T12" fmla="*/ 909338 w 1612"/>
              <a:gd name="T13" fmla="*/ 1685453 h 1386"/>
              <a:gd name="T14" fmla="*/ 911816 w 1612"/>
              <a:gd name="T15" fmla="*/ 1678017 h 1386"/>
              <a:gd name="T16" fmla="*/ 914294 w 1612"/>
              <a:gd name="T17" fmla="*/ 1675539 h 1386"/>
              <a:gd name="T18" fmla="*/ 916771 w 1612"/>
              <a:gd name="T19" fmla="*/ 1668103 h 1386"/>
              <a:gd name="T20" fmla="*/ 916771 w 1612"/>
              <a:gd name="T21" fmla="*/ 1663146 h 1386"/>
              <a:gd name="T22" fmla="*/ 887038 w 1612"/>
              <a:gd name="T23" fmla="*/ 1606138 h 1386"/>
              <a:gd name="T24" fmla="*/ 822617 w 1612"/>
              <a:gd name="T25" fmla="*/ 1554087 h 1386"/>
              <a:gd name="T26" fmla="*/ 817661 w 1612"/>
              <a:gd name="T27" fmla="*/ 1526822 h 1386"/>
              <a:gd name="T28" fmla="*/ 837483 w 1612"/>
              <a:gd name="T29" fmla="*/ 1479729 h 1386"/>
              <a:gd name="T30" fmla="*/ 944027 w 1612"/>
              <a:gd name="T31" fmla="*/ 1427678 h 1386"/>
              <a:gd name="T32" fmla="*/ 1048093 w 1612"/>
              <a:gd name="T33" fmla="*/ 1427678 h 1386"/>
              <a:gd name="T34" fmla="*/ 1154636 w 1612"/>
              <a:gd name="T35" fmla="*/ 1479729 h 1386"/>
              <a:gd name="T36" fmla="*/ 1174458 w 1612"/>
              <a:gd name="T37" fmla="*/ 1526822 h 1386"/>
              <a:gd name="T38" fmla="*/ 1169503 w 1612"/>
              <a:gd name="T39" fmla="*/ 1554087 h 1386"/>
              <a:gd name="T40" fmla="*/ 1107559 w 1612"/>
              <a:gd name="T41" fmla="*/ 1606138 h 1386"/>
              <a:gd name="T42" fmla="*/ 1075348 w 1612"/>
              <a:gd name="T43" fmla="*/ 1663146 h 1386"/>
              <a:gd name="T44" fmla="*/ 1075348 w 1612"/>
              <a:gd name="T45" fmla="*/ 1668103 h 1386"/>
              <a:gd name="T46" fmla="*/ 1077826 w 1612"/>
              <a:gd name="T47" fmla="*/ 1675539 h 1386"/>
              <a:gd name="T48" fmla="*/ 1080304 w 1612"/>
              <a:gd name="T49" fmla="*/ 1678017 h 1386"/>
              <a:gd name="T50" fmla="*/ 1085259 w 1612"/>
              <a:gd name="T51" fmla="*/ 1685453 h 1386"/>
              <a:gd name="T52" fmla="*/ 1087737 w 1612"/>
              <a:gd name="T53" fmla="*/ 1687932 h 1386"/>
              <a:gd name="T54" fmla="*/ 1095170 w 1612"/>
              <a:gd name="T55" fmla="*/ 1695368 h 1386"/>
              <a:gd name="T56" fmla="*/ 1100126 w 1612"/>
              <a:gd name="T57" fmla="*/ 1697846 h 1386"/>
              <a:gd name="T58" fmla="*/ 1107559 w 1612"/>
              <a:gd name="T59" fmla="*/ 1702803 h 1386"/>
              <a:gd name="T60" fmla="*/ 1112514 w 1612"/>
              <a:gd name="T61" fmla="*/ 1705282 h 1386"/>
              <a:gd name="T62" fmla="*/ 1132337 w 1612"/>
              <a:gd name="T63" fmla="*/ 1712718 h 1386"/>
              <a:gd name="T64" fmla="*/ 1637800 w 1612"/>
              <a:gd name="T65" fmla="*/ 1452464 h 1386"/>
              <a:gd name="T66" fmla="*/ 1642755 w 1612"/>
              <a:gd name="T67" fmla="*/ 1368191 h 1386"/>
              <a:gd name="T68" fmla="*/ 1603111 w 1612"/>
              <a:gd name="T69" fmla="*/ 1338448 h 1386"/>
              <a:gd name="T70" fmla="*/ 1526300 w 1612"/>
              <a:gd name="T71" fmla="*/ 1368191 h 1386"/>
              <a:gd name="T72" fmla="*/ 1461879 w 1612"/>
              <a:gd name="T73" fmla="*/ 1365713 h 1386"/>
              <a:gd name="T74" fmla="*/ 1429668 w 1612"/>
              <a:gd name="T75" fmla="*/ 1326055 h 1386"/>
              <a:gd name="T76" fmla="*/ 1439579 w 1612"/>
              <a:gd name="T77" fmla="*/ 1207082 h 1386"/>
              <a:gd name="T78" fmla="*/ 1491612 w 1612"/>
              <a:gd name="T79" fmla="*/ 1117852 h 1386"/>
              <a:gd name="T80" fmla="*/ 1588245 w 1612"/>
              <a:gd name="T81" fmla="*/ 1050930 h 1386"/>
              <a:gd name="T82" fmla="*/ 1640277 w 1612"/>
              <a:gd name="T83" fmla="*/ 1058365 h 1386"/>
              <a:gd name="T84" fmla="*/ 1672488 w 1612"/>
              <a:gd name="T85" fmla="*/ 1115373 h 1386"/>
              <a:gd name="T86" fmla="*/ 1687355 w 1612"/>
              <a:gd name="T87" fmla="*/ 1194689 h 1386"/>
              <a:gd name="T88" fmla="*/ 1731955 w 1612"/>
              <a:gd name="T89" fmla="*/ 1214518 h 1386"/>
              <a:gd name="T90" fmla="*/ 1979731 w 1612"/>
              <a:gd name="T91" fmla="*/ 862555 h 1386"/>
              <a:gd name="T92" fmla="*/ 1774077 w 1612"/>
              <a:gd name="T93" fmla="*/ 473414 h 1386"/>
              <a:gd name="T94" fmla="*/ 1791421 w 1612"/>
              <a:gd name="T95" fmla="*/ 423842 h 1386"/>
              <a:gd name="T96" fmla="*/ 1858320 w 1612"/>
              <a:gd name="T97" fmla="*/ 421363 h 1386"/>
              <a:gd name="T98" fmla="*/ 1935131 w 1612"/>
              <a:gd name="T99" fmla="*/ 451107 h 1386"/>
              <a:gd name="T100" fmla="*/ 1977253 w 1612"/>
              <a:gd name="T101" fmla="*/ 428799 h 1386"/>
              <a:gd name="T102" fmla="*/ 1997075 w 1612"/>
              <a:gd name="T103" fmla="*/ 366834 h 1386"/>
              <a:gd name="T104" fmla="*/ 1959909 w 1612"/>
              <a:gd name="T105" fmla="*/ 245382 h 1386"/>
              <a:gd name="T106" fmla="*/ 1858320 w 1612"/>
              <a:gd name="T107" fmla="*/ 143759 h 1386"/>
              <a:gd name="T108" fmla="*/ 1793899 w 1612"/>
              <a:gd name="T109" fmla="*/ 136323 h 1386"/>
              <a:gd name="T110" fmla="*/ 1754254 w 1612"/>
              <a:gd name="T111" fmla="*/ 171024 h 1386"/>
              <a:gd name="T112" fmla="*/ 1749299 w 1612"/>
              <a:gd name="T113" fmla="*/ 225553 h 1386"/>
              <a:gd name="T114" fmla="*/ 1724521 w 1612"/>
              <a:gd name="T115" fmla="*/ 289997 h 1386"/>
              <a:gd name="T116" fmla="*/ 1684877 w 1612"/>
              <a:gd name="T117" fmla="*/ 297433 h 1386"/>
              <a:gd name="T118" fmla="*/ 495552 w 1612"/>
              <a:gd name="T119" fmla="*/ 0 h 13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386">
                <a:moveTo>
                  <a:pt x="674" y="1382"/>
                </a:moveTo>
                <a:lnTo>
                  <a:pt x="674" y="1382"/>
                </a:lnTo>
                <a:lnTo>
                  <a:pt x="670" y="1382"/>
                </a:lnTo>
                <a:lnTo>
                  <a:pt x="694" y="1382"/>
                </a:lnTo>
                <a:lnTo>
                  <a:pt x="706" y="1378"/>
                </a:lnTo>
                <a:lnTo>
                  <a:pt x="708" y="1378"/>
                </a:lnTo>
                <a:lnTo>
                  <a:pt x="710" y="1376"/>
                </a:lnTo>
                <a:lnTo>
                  <a:pt x="712" y="1374"/>
                </a:lnTo>
                <a:lnTo>
                  <a:pt x="714" y="1374"/>
                </a:lnTo>
                <a:lnTo>
                  <a:pt x="716" y="1372"/>
                </a:lnTo>
                <a:lnTo>
                  <a:pt x="718" y="1372"/>
                </a:lnTo>
                <a:lnTo>
                  <a:pt x="720" y="1370"/>
                </a:lnTo>
                <a:lnTo>
                  <a:pt x="722" y="1368"/>
                </a:lnTo>
                <a:lnTo>
                  <a:pt x="724" y="1368"/>
                </a:lnTo>
                <a:lnTo>
                  <a:pt x="726" y="1366"/>
                </a:lnTo>
                <a:lnTo>
                  <a:pt x="730" y="1364"/>
                </a:lnTo>
                <a:lnTo>
                  <a:pt x="730" y="1362"/>
                </a:lnTo>
                <a:lnTo>
                  <a:pt x="732" y="1360"/>
                </a:lnTo>
                <a:lnTo>
                  <a:pt x="734" y="1360"/>
                </a:lnTo>
                <a:lnTo>
                  <a:pt x="734" y="1358"/>
                </a:lnTo>
                <a:lnTo>
                  <a:pt x="736" y="1356"/>
                </a:lnTo>
                <a:lnTo>
                  <a:pt x="736" y="1354"/>
                </a:lnTo>
                <a:lnTo>
                  <a:pt x="738" y="1354"/>
                </a:lnTo>
                <a:lnTo>
                  <a:pt x="738" y="1352"/>
                </a:lnTo>
                <a:lnTo>
                  <a:pt x="740" y="1350"/>
                </a:lnTo>
                <a:lnTo>
                  <a:pt x="740" y="1348"/>
                </a:lnTo>
                <a:lnTo>
                  <a:pt x="740" y="1346"/>
                </a:lnTo>
                <a:lnTo>
                  <a:pt x="740" y="1342"/>
                </a:lnTo>
                <a:lnTo>
                  <a:pt x="740" y="1330"/>
                </a:lnTo>
                <a:lnTo>
                  <a:pt x="736" y="1320"/>
                </a:lnTo>
                <a:lnTo>
                  <a:pt x="734" y="1312"/>
                </a:lnTo>
                <a:lnTo>
                  <a:pt x="728" y="1306"/>
                </a:lnTo>
                <a:lnTo>
                  <a:pt x="716" y="1296"/>
                </a:lnTo>
                <a:lnTo>
                  <a:pt x="700" y="1286"/>
                </a:lnTo>
                <a:lnTo>
                  <a:pt x="686" y="1278"/>
                </a:lnTo>
                <a:lnTo>
                  <a:pt x="674" y="1268"/>
                </a:lnTo>
                <a:lnTo>
                  <a:pt x="668" y="1262"/>
                </a:lnTo>
                <a:lnTo>
                  <a:pt x="664" y="1254"/>
                </a:lnTo>
                <a:lnTo>
                  <a:pt x="662" y="1244"/>
                </a:lnTo>
                <a:lnTo>
                  <a:pt x="660" y="1232"/>
                </a:lnTo>
                <a:lnTo>
                  <a:pt x="662" y="1222"/>
                </a:lnTo>
                <a:lnTo>
                  <a:pt x="664" y="1212"/>
                </a:lnTo>
                <a:lnTo>
                  <a:pt x="670" y="1202"/>
                </a:lnTo>
                <a:lnTo>
                  <a:pt x="676" y="1194"/>
                </a:lnTo>
                <a:lnTo>
                  <a:pt x="684" y="1186"/>
                </a:lnTo>
                <a:lnTo>
                  <a:pt x="694" y="1178"/>
                </a:lnTo>
                <a:lnTo>
                  <a:pt x="714" y="1166"/>
                </a:lnTo>
                <a:lnTo>
                  <a:pt x="738" y="1158"/>
                </a:lnTo>
                <a:lnTo>
                  <a:pt x="762" y="1152"/>
                </a:lnTo>
                <a:lnTo>
                  <a:pt x="786" y="1150"/>
                </a:lnTo>
                <a:lnTo>
                  <a:pt x="804" y="1148"/>
                </a:lnTo>
                <a:lnTo>
                  <a:pt x="824" y="1150"/>
                </a:lnTo>
                <a:lnTo>
                  <a:pt x="846" y="1152"/>
                </a:lnTo>
                <a:lnTo>
                  <a:pt x="870" y="1158"/>
                </a:lnTo>
                <a:lnTo>
                  <a:pt x="894" y="1166"/>
                </a:lnTo>
                <a:lnTo>
                  <a:pt x="916" y="1178"/>
                </a:lnTo>
                <a:lnTo>
                  <a:pt x="924" y="1186"/>
                </a:lnTo>
                <a:lnTo>
                  <a:pt x="932" y="1194"/>
                </a:lnTo>
                <a:lnTo>
                  <a:pt x="940" y="1202"/>
                </a:lnTo>
                <a:lnTo>
                  <a:pt x="944" y="1212"/>
                </a:lnTo>
                <a:lnTo>
                  <a:pt x="948" y="1222"/>
                </a:lnTo>
                <a:lnTo>
                  <a:pt x="948" y="1232"/>
                </a:lnTo>
                <a:lnTo>
                  <a:pt x="948" y="1244"/>
                </a:lnTo>
                <a:lnTo>
                  <a:pt x="944" y="1254"/>
                </a:lnTo>
                <a:lnTo>
                  <a:pt x="940" y="1262"/>
                </a:lnTo>
                <a:lnTo>
                  <a:pt x="936" y="1268"/>
                </a:lnTo>
                <a:lnTo>
                  <a:pt x="922" y="1278"/>
                </a:lnTo>
                <a:lnTo>
                  <a:pt x="908" y="1286"/>
                </a:lnTo>
                <a:lnTo>
                  <a:pt x="894" y="1296"/>
                </a:lnTo>
                <a:lnTo>
                  <a:pt x="880" y="1306"/>
                </a:lnTo>
                <a:lnTo>
                  <a:pt x="876" y="1312"/>
                </a:lnTo>
                <a:lnTo>
                  <a:pt x="872" y="1320"/>
                </a:lnTo>
                <a:lnTo>
                  <a:pt x="870" y="1330"/>
                </a:lnTo>
                <a:lnTo>
                  <a:pt x="868" y="1342"/>
                </a:lnTo>
                <a:lnTo>
                  <a:pt x="868" y="1346"/>
                </a:lnTo>
                <a:lnTo>
                  <a:pt x="868" y="1348"/>
                </a:lnTo>
                <a:lnTo>
                  <a:pt x="870" y="1350"/>
                </a:lnTo>
                <a:lnTo>
                  <a:pt x="870" y="1352"/>
                </a:lnTo>
                <a:lnTo>
                  <a:pt x="872" y="1354"/>
                </a:lnTo>
                <a:lnTo>
                  <a:pt x="874" y="1356"/>
                </a:lnTo>
                <a:lnTo>
                  <a:pt x="874" y="1358"/>
                </a:lnTo>
                <a:lnTo>
                  <a:pt x="876" y="1360"/>
                </a:lnTo>
                <a:lnTo>
                  <a:pt x="878" y="1362"/>
                </a:lnTo>
                <a:lnTo>
                  <a:pt x="880" y="1364"/>
                </a:lnTo>
                <a:lnTo>
                  <a:pt x="882" y="1366"/>
                </a:lnTo>
                <a:lnTo>
                  <a:pt x="884" y="1368"/>
                </a:lnTo>
                <a:lnTo>
                  <a:pt x="886" y="1368"/>
                </a:lnTo>
                <a:lnTo>
                  <a:pt x="888" y="1370"/>
                </a:lnTo>
                <a:lnTo>
                  <a:pt x="890" y="1372"/>
                </a:lnTo>
                <a:lnTo>
                  <a:pt x="892" y="1372"/>
                </a:lnTo>
                <a:lnTo>
                  <a:pt x="894" y="1374"/>
                </a:lnTo>
                <a:lnTo>
                  <a:pt x="896" y="1374"/>
                </a:lnTo>
                <a:lnTo>
                  <a:pt x="898" y="1376"/>
                </a:lnTo>
                <a:lnTo>
                  <a:pt x="902" y="1378"/>
                </a:lnTo>
                <a:lnTo>
                  <a:pt x="914" y="1382"/>
                </a:lnTo>
                <a:lnTo>
                  <a:pt x="940" y="1382"/>
                </a:lnTo>
                <a:lnTo>
                  <a:pt x="934" y="1382"/>
                </a:lnTo>
                <a:lnTo>
                  <a:pt x="1198" y="1386"/>
                </a:lnTo>
                <a:lnTo>
                  <a:pt x="1322" y="1172"/>
                </a:lnTo>
                <a:lnTo>
                  <a:pt x="1326" y="1150"/>
                </a:lnTo>
                <a:lnTo>
                  <a:pt x="1330" y="1126"/>
                </a:lnTo>
                <a:lnTo>
                  <a:pt x="1328" y="1114"/>
                </a:lnTo>
                <a:lnTo>
                  <a:pt x="1326" y="1104"/>
                </a:lnTo>
                <a:lnTo>
                  <a:pt x="1322" y="1094"/>
                </a:lnTo>
                <a:lnTo>
                  <a:pt x="1316" y="1088"/>
                </a:lnTo>
                <a:lnTo>
                  <a:pt x="1304" y="1084"/>
                </a:lnTo>
                <a:lnTo>
                  <a:pt x="1294" y="1080"/>
                </a:lnTo>
                <a:lnTo>
                  <a:pt x="1286" y="1080"/>
                </a:lnTo>
                <a:lnTo>
                  <a:pt x="1278" y="1082"/>
                </a:lnTo>
                <a:lnTo>
                  <a:pt x="1262" y="1086"/>
                </a:lnTo>
                <a:lnTo>
                  <a:pt x="1248" y="1096"/>
                </a:lnTo>
                <a:lnTo>
                  <a:pt x="1232" y="1104"/>
                </a:lnTo>
                <a:lnTo>
                  <a:pt x="1218" y="1110"/>
                </a:lnTo>
                <a:lnTo>
                  <a:pt x="1208" y="1110"/>
                </a:lnTo>
                <a:lnTo>
                  <a:pt x="1200" y="1110"/>
                </a:lnTo>
                <a:lnTo>
                  <a:pt x="1190" y="1108"/>
                </a:lnTo>
                <a:lnTo>
                  <a:pt x="1180" y="1102"/>
                </a:lnTo>
                <a:lnTo>
                  <a:pt x="1170" y="1096"/>
                </a:lnTo>
                <a:lnTo>
                  <a:pt x="1164" y="1088"/>
                </a:lnTo>
                <a:lnTo>
                  <a:pt x="1158" y="1080"/>
                </a:lnTo>
                <a:lnTo>
                  <a:pt x="1154" y="1070"/>
                </a:lnTo>
                <a:lnTo>
                  <a:pt x="1152" y="1060"/>
                </a:lnTo>
                <a:lnTo>
                  <a:pt x="1150" y="1048"/>
                </a:lnTo>
                <a:lnTo>
                  <a:pt x="1150" y="1024"/>
                </a:lnTo>
                <a:lnTo>
                  <a:pt x="1154" y="998"/>
                </a:lnTo>
                <a:lnTo>
                  <a:pt x="1162" y="974"/>
                </a:lnTo>
                <a:lnTo>
                  <a:pt x="1170" y="954"/>
                </a:lnTo>
                <a:lnTo>
                  <a:pt x="1180" y="936"/>
                </a:lnTo>
                <a:lnTo>
                  <a:pt x="1190" y="920"/>
                </a:lnTo>
                <a:lnTo>
                  <a:pt x="1204" y="902"/>
                </a:lnTo>
                <a:lnTo>
                  <a:pt x="1220" y="884"/>
                </a:lnTo>
                <a:lnTo>
                  <a:pt x="1240" y="868"/>
                </a:lnTo>
                <a:lnTo>
                  <a:pt x="1260" y="856"/>
                </a:lnTo>
                <a:lnTo>
                  <a:pt x="1272" y="850"/>
                </a:lnTo>
                <a:lnTo>
                  <a:pt x="1282" y="848"/>
                </a:lnTo>
                <a:lnTo>
                  <a:pt x="1292" y="846"/>
                </a:lnTo>
                <a:lnTo>
                  <a:pt x="1304" y="846"/>
                </a:lnTo>
                <a:lnTo>
                  <a:pt x="1314" y="848"/>
                </a:lnTo>
                <a:lnTo>
                  <a:pt x="1324" y="854"/>
                </a:lnTo>
                <a:lnTo>
                  <a:pt x="1334" y="860"/>
                </a:lnTo>
                <a:lnTo>
                  <a:pt x="1340" y="868"/>
                </a:lnTo>
                <a:lnTo>
                  <a:pt x="1346" y="874"/>
                </a:lnTo>
                <a:lnTo>
                  <a:pt x="1348" y="882"/>
                </a:lnTo>
                <a:lnTo>
                  <a:pt x="1350" y="900"/>
                </a:lnTo>
                <a:lnTo>
                  <a:pt x="1350" y="916"/>
                </a:lnTo>
                <a:lnTo>
                  <a:pt x="1350" y="932"/>
                </a:lnTo>
                <a:lnTo>
                  <a:pt x="1354" y="948"/>
                </a:lnTo>
                <a:lnTo>
                  <a:pt x="1358" y="956"/>
                </a:lnTo>
                <a:lnTo>
                  <a:pt x="1362" y="964"/>
                </a:lnTo>
                <a:lnTo>
                  <a:pt x="1370" y="972"/>
                </a:lnTo>
                <a:lnTo>
                  <a:pt x="1380" y="978"/>
                </a:lnTo>
                <a:lnTo>
                  <a:pt x="1388" y="980"/>
                </a:lnTo>
                <a:lnTo>
                  <a:pt x="1398" y="980"/>
                </a:lnTo>
                <a:lnTo>
                  <a:pt x="1408" y="976"/>
                </a:lnTo>
                <a:lnTo>
                  <a:pt x="1418" y="972"/>
                </a:lnTo>
                <a:lnTo>
                  <a:pt x="1438" y="958"/>
                </a:lnTo>
                <a:lnTo>
                  <a:pt x="1456" y="942"/>
                </a:lnTo>
                <a:lnTo>
                  <a:pt x="1598" y="696"/>
                </a:lnTo>
                <a:lnTo>
                  <a:pt x="1436" y="418"/>
                </a:lnTo>
                <a:lnTo>
                  <a:pt x="1434" y="400"/>
                </a:lnTo>
                <a:lnTo>
                  <a:pt x="1432" y="382"/>
                </a:lnTo>
                <a:lnTo>
                  <a:pt x="1432" y="370"/>
                </a:lnTo>
                <a:lnTo>
                  <a:pt x="1434" y="358"/>
                </a:lnTo>
                <a:lnTo>
                  <a:pt x="1440" y="348"/>
                </a:lnTo>
                <a:lnTo>
                  <a:pt x="1446" y="342"/>
                </a:lnTo>
                <a:lnTo>
                  <a:pt x="1456" y="338"/>
                </a:lnTo>
                <a:lnTo>
                  <a:pt x="1466" y="334"/>
                </a:lnTo>
                <a:lnTo>
                  <a:pt x="1476" y="334"/>
                </a:lnTo>
                <a:lnTo>
                  <a:pt x="1484" y="334"/>
                </a:lnTo>
                <a:lnTo>
                  <a:pt x="1500" y="340"/>
                </a:lnTo>
                <a:lnTo>
                  <a:pt x="1514" y="348"/>
                </a:lnTo>
                <a:lnTo>
                  <a:pt x="1528" y="358"/>
                </a:lnTo>
                <a:lnTo>
                  <a:pt x="1544" y="364"/>
                </a:lnTo>
                <a:lnTo>
                  <a:pt x="1552" y="364"/>
                </a:lnTo>
                <a:lnTo>
                  <a:pt x="1562" y="364"/>
                </a:lnTo>
                <a:lnTo>
                  <a:pt x="1572" y="362"/>
                </a:lnTo>
                <a:lnTo>
                  <a:pt x="1582" y="356"/>
                </a:lnTo>
                <a:lnTo>
                  <a:pt x="1590" y="352"/>
                </a:lnTo>
                <a:lnTo>
                  <a:pt x="1596" y="346"/>
                </a:lnTo>
                <a:lnTo>
                  <a:pt x="1600" y="340"/>
                </a:lnTo>
                <a:lnTo>
                  <a:pt x="1604" y="332"/>
                </a:lnTo>
                <a:lnTo>
                  <a:pt x="1610" y="316"/>
                </a:lnTo>
                <a:lnTo>
                  <a:pt x="1612" y="296"/>
                </a:lnTo>
                <a:lnTo>
                  <a:pt x="1608" y="268"/>
                </a:lnTo>
                <a:lnTo>
                  <a:pt x="1602" y="242"/>
                </a:lnTo>
                <a:lnTo>
                  <a:pt x="1592" y="218"/>
                </a:lnTo>
                <a:lnTo>
                  <a:pt x="1582" y="198"/>
                </a:lnTo>
                <a:lnTo>
                  <a:pt x="1572" y="182"/>
                </a:lnTo>
                <a:lnTo>
                  <a:pt x="1558" y="164"/>
                </a:lnTo>
                <a:lnTo>
                  <a:pt x="1542" y="146"/>
                </a:lnTo>
                <a:lnTo>
                  <a:pt x="1522" y="130"/>
                </a:lnTo>
                <a:lnTo>
                  <a:pt x="1500" y="116"/>
                </a:lnTo>
                <a:lnTo>
                  <a:pt x="1490" y="112"/>
                </a:lnTo>
                <a:lnTo>
                  <a:pt x="1480" y="108"/>
                </a:lnTo>
                <a:lnTo>
                  <a:pt x="1468" y="108"/>
                </a:lnTo>
                <a:lnTo>
                  <a:pt x="1458" y="108"/>
                </a:lnTo>
                <a:lnTo>
                  <a:pt x="1448" y="110"/>
                </a:lnTo>
                <a:lnTo>
                  <a:pt x="1438" y="116"/>
                </a:lnTo>
                <a:lnTo>
                  <a:pt x="1430" y="120"/>
                </a:lnTo>
                <a:lnTo>
                  <a:pt x="1424" y="126"/>
                </a:lnTo>
                <a:lnTo>
                  <a:pt x="1416" y="138"/>
                </a:lnTo>
                <a:lnTo>
                  <a:pt x="1412" y="150"/>
                </a:lnTo>
                <a:lnTo>
                  <a:pt x="1410" y="164"/>
                </a:lnTo>
                <a:lnTo>
                  <a:pt x="1412" y="182"/>
                </a:lnTo>
                <a:lnTo>
                  <a:pt x="1410" y="198"/>
                </a:lnTo>
                <a:lnTo>
                  <a:pt x="1408" y="212"/>
                </a:lnTo>
                <a:lnTo>
                  <a:pt x="1404" y="220"/>
                </a:lnTo>
                <a:lnTo>
                  <a:pt x="1398" y="226"/>
                </a:lnTo>
                <a:lnTo>
                  <a:pt x="1392" y="234"/>
                </a:lnTo>
                <a:lnTo>
                  <a:pt x="1382" y="240"/>
                </a:lnTo>
                <a:lnTo>
                  <a:pt x="1376" y="242"/>
                </a:lnTo>
                <a:lnTo>
                  <a:pt x="1368" y="242"/>
                </a:lnTo>
                <a:lnTo>
                  <a:pt x="1360" y="240"/>
                </a:lnTo>
                <a:lnTo>
                  <a:pt x="1352" y="238"/>
                </a:lnTo>
                <a:lnTo>
                  <a:pt x="1334" y="228"/>
                </a:lnTo>
                <a:lnTo>
                  <a:pt x="1320" y="216"/>
                </a:lnTo>
                <a:lnTo>
                  <a:pt x="1198" y="0"/>
                </a:lnTo>
                <a:lnTo>
                  <a:pt x="400" y="0"/>
                </a:lnTo>
                <a:lnTo>
                  <a:pt x="0" y="694"/>
                </a:lnTo>
                <a:lnTo>
                  <a:pt x="398" y="1384"/>
                </a:lnTo>
                <a:lnTo>
                  <a:pt x="400" y="1382"/>
                </a:lnTo>
                <a:lnTo>
                  <a:pt x="674" y="1382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5064125" y="4071938"/>
            <a:ext cx="1981200" cy="1711325"/>
          </a:xfrm>
          <a:custGeom>
            <a:avLst/>
            <a:gdLst>
              <a:gd name="T0" fmla="*/ 1124331 w 1600"/>
              <a:gd name="T1" fmla="*/ 4953 h 1382"/>
              <a:gd name="T2" fmla="*/ 1104519 w 1600"/>
              <a:gd name="T3" fmla="*/ 12383 h 1382"/>
              <a:gd name="T4" fmla="*/ 1094613 w 1600"/>
              <a:gd name="T5" fmla="*/ 17336 h 1382"/>
              <a:gd name="T6" fmla="*/ 1084707 w 1600"/>
              <a:gd name="T7" fmla="*/ 22289 h 1382"/>
              <a:gd name="T8" fmla="*/ 1077278 w 1600"/>
              <a:gd name="T9" fmla="*/ 27243 h 1382"/>
              <a:gd name="T10" fmla="*/ 1067372 w 1600"/>
              <a:gd name="T11" fmla="*/ 34672 h 1382"/>
              <a:gd name="T12" fmla="*/ 1062419 w 1600"/>
              <a:gd name="T13" fmla="*/ 42102 h 1382"/>
              <a:gd name="T14" fmla="*/ 1059942 w 1600"/>
              <a:gd name="T15" fmla="*/ 49532 h 1382"/>
              <a:gd name="T16" fmla="*/ 1057466 w 1600"/>
              <a:gd name="T17" fmla="*/ 56962 h 1382"/>
              <a:gd name="T18" fmla="*/ 1059942 w 1600"/>
              <a:gd name="T19" fmla="*/ 71821 h 1382"/>
              <a:gd name="T20" fmla="*/ 1059942 w 1600"/>
              <a:gd name="T21" fmla="*/ 79251 h 1382"/>
              <a:gd name="T22" fmla="*/ 1072325 w 1600"/>
              <a:gd name="T23" fmla="*/ 101540 h 1382"/>
              <a:gd name="T24" fmla="*/ 1121855 w 1600"/>
              <a:gd name="T25" fmla="*/ 136213 h 1382"/>
              <a:gd name="T26" fmla="*/ 1131761 w 1600"/>
              <a:gd name="T27" fmla="*/ 141166 h 1382"/>
              <a:gd name="T28" fmla="*/ 1144143 w 1600"/>
              <a:gd name="T29" fmla="*/ 153549 h 1382"/>
              <a:gd name="T30" fmla="*/ 1149096 w 1600"/>
              <a:gd name="T31" fmla="*/ 160978 h 1382"/>
              <a:gd name="T32" fmla="*/ 1156526 w 1600"/>
              <a:gd name="T33" fmla="*/ 180791 h 1382"/>
              <a:gd name="T34" fmla="*/ 1156526 w 1600"/>
              <a:gd name="T35" fmla="*/ 193174 h 1382"/>
              <a:gd name="T36" fmla="*/ 1126808 w 1600"/>
              <a:gd name="T37" fmla="*/ 252612 h 1382"/>
              <a:gd name="T38" fmla="*/ 978218 w 1600"/>
              <a:gd name="T39" fmla="*/ 297191 h 1382"/>
              <a:gd name="T40" fmla="*/ 842010 w 1600"/>
              <a:gd name="T41" fmla="*/ 260042 h 1382"/>
              <a:gd name="T42" fmla="*/ 799910 w 1600"/>
              <a:gd name="T43" fmla="*/ 193174 h 1382"/>
              <a:gd name="T44" fmla="*/ 802386 w 1600"/>
              <a:gd name="T45" fmla="*/ 183268 h 1382"/>
              <a:gd name="T46" fmla="*/ 804863 w 1600"/>
              <a:gd name="T47" fmla="*/ 170885 h 1382"/>
              <a:gd name="T48" fmla="*/ 812292 w 1600"/>
              <a:gd name="T49" fmla="*/ 153549 h 1382"/>
              <a:gd name="T50" fmla="*/ 819722 w 1600"/>
              <a:gd name="T51" fmla="*/ 146119 h 1382"/>
              <a:gd name="T52" fmla="*/ 832104 w 1600"/>
              <a:gd name="T53" fmla="*/ 136213 h 1382"/>
              <a:gd name="T54" fmla="*/ 869252 w 1600"/>
              <a:gd name="T55" fmla="*/ 113923 h 1382"/>
              <a:gd name="T56" fmla="*/ 896493 w 1600"/>
              <a:gd name="T57" fmla="*/ 79251 h 1382"/>
              <a:gd name="T58" fmla="*/ 898970 w 1600"/>
              <a:gd name="T59" fmla="*/ 71821 h 1382"/>
              <a:gd name="T60" fmla="*/ 898970 w 1600"/>
              <a:gd name="T61" fmla="*/ 56962 h 1382"/>
              <a:gd name="T62" fmla="*/ 898970 w 1600"/>
              <a:gd name="T63" fmla="*/ 49532 h 1382"/>
              <a:gd name="T64" fmla="*/ 894017 w 1600"/>
              <a:gd name="T65" fmla="*/ 42102 h 1382"/>
              <a:gd name="T66" fmla="*/ 889064 w 1600"/>
              <a:gd name="T67" fmla="*/ 34672 h 1382"/>
              <a:gd name="T68" fmla="*/ 879158 w 1600"/>
              <a:gd name="T69" fmla="*/ 27243 h 1382"/>
              <a:gd name="T70" fmla="*/ 871728 w 1600"/>
              <a:gd name="T71" fmla="*/ 22289 h 1382"/>
              <a:gd name="T72" fmla="*/ 861822 w 1600"/>
              <a:gd name="T73" fmla="*/ 17336 h 1382"/>
              <a:gd name="T74" fmla="*/ 851916 w 1600"/>
              <a:gd name="T75" fmla="*/ 12383 h 1382"/>
              <a:gd name="T76" fmla="*/ 834581 w 1600"/>
              <a:gd name="T77" fmla="*/ 4953 h 1382"/>
              <a:gd name="T78" fmla="*/ 497777 w 1600"/>
              <a:gd name="T79" fmla="*/ 2477 h 1382"/>
              <a:gd name="T80" fmla="*/ 324422 w 1600"/>
              <a:gd name="T81" fmla="*/ 371489 h 1382"/>
              <a:gd name="T82" fmla="*/ 373952 w 1600"/>
              <a:gd name="T83" fmla="*/ 398731 h 1382"/>
              <a:gd name="T84" fmla="*/ 470535 w 1600"/>
              <a:gd name="T85" fmla="*/ 361582 h 1382"/>
              <a:gd name="T86" fmla="*/ 525018 w 1600"/>
              <a:gd name="T87" fmla="*/ 388825 h 1382"/>
              <a:gd name="T88" fmla="*/ 537401 w 1600"/>
              <a:gd name="T89" fmla="*/ 500272 h 1382"/>
              <a:gd name="T90" fmla="*/ 475488 w 1600"/>
              <a:gd name="T91" fmla="*/ 619148 h 1382"/>
              <a:gd name="T92" fmla="*/ 366522 w 1600"/>
              <a:gd name="T93" fmla="*/ 688493 h 1382"/>
              <a:gd name="T94" fmla="*/ 307086 w 1600"/>
              <a:gd name="T95" fmla="*/ 661250 h 1382"/>
              <a:gd name="T96" fmla="*/ 289751 w 1600"/>
              <a:gd name="T97" fmla="*/ 562186 h 1382"/>
              <a:gd name="T98" fmla="*/ 250127 w 1600"/>
              <a:gd name="T99" fmla="*/ 522561 h 1382"/>
              <a:gd name="T100" fmla="*/ 4953 w 1600"/>
              <a:gd name="T101" fmla="*/ 854424 h 1382"/>
              <a:gd name="T102" fmla="*/ 180785 w 1600"/>
              <a:gd name="T103" fmla="*/ 1151615 h 1382"/>
              <a:gd name="T104" fmla="*/ 245174 w 1600"/>
              <a:gd name="T105" fmla="*/ 1181334 h 1382"/>
              <a:gd name="T106" fmla="*/ 282321 w 1600"/>
              <a:gd name="T107" fmla="*/ 1141709 h 1382"/>
              <a:gd name="T108" fmla="*/ 299657 w 1600"/>
              <a:gd name="T109" fmla="*/ 1042645 h 1382"/>
              <a:gd name="T110" fmla="*/ 354140 w 1600"/>
              <a:gd name="T111" fmla="*/ 1015403 h 1382"/>
              <a:gd name="T112" fmla="*/ 460629 w 1600"/>
              <a:gd name="T113" fmla="*/ 1072364 h 1382"/>
              <a:gd name="T114" fmla="*/ 525018 w 1600"/>
              <a:gd name="T115" fmla="*/ 1173905 h 1382"/>
              <a:gd name="T116" fmla="*/ 529971 w 1600"/>
              <a:gd name="T117" fmla="*/ 1305164 h 1382"/>
              <a:gd name="T118" fmla="*/ 465582 w 1600"/>
              <a:gd name="T119" fmla="*/ 1342313 h 1382"/>
              <a:gd name="T120" fmla="*/ 381381 w 1600"/>
              <a:gd name="T121" fmla="*/ 1307641 h 1382"/>
              <a:gd name="T122" fmla="*/ 326898 w 1600"/>
              <a:gd name="T123" fmla="*/ 1322500 h 1382"/>
              <a:gd name="T124" fmla="*/ 497777 w 1600"/>
              <a:gd name="T125" fmla="*/ 1711325 h 13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00" h="1382">
                <a:moveTo>
                  <a:pt x="1200" y="2"/>
                </a:moveTo>
                <a:lnTo>
                  <a:pt x="912" y="2"/>
                </a:lnTo>
                <a:lnTo>
                  <a:pt x="908" y="4"/>
                </a:lnTo>
                <a:lnTo>
                  <a:pt x="906" y="4"/>
                </a:lnTo>
                <a:lnTo>
                  <a:pt x="894" y="8"/>
                </a:lnTo>
                <a:lnTo>
                  <a:pt x="892" y="10"/>
                </a:lnTo>
                <a:lnTo>
                  <a:pt x="890" y="10"/>
                </a:lnTo>
                <a:lnTo>
                  <a:pt x="886" y="12"/>
                </a:lnTo>
                <a:lnTo>
                  <a:pt x="884" y="14"/>
                </a:lnTo>
                <a:lnTo>
                  <a:pt x="882" y="14"/>
                </a:lnTo>
                <a:lnTo>
                  <a:pt x="880" y="16"/>
                </a:lnTo>
                <a:lnTo>
                  <a:pt x="876" y="18"/>
                </a:lnTo>
                <a:lnTo>
                  <a:pt x="874" y="18"/>
                </a:lnTo>
                <a:lnTo>
                  <a:pt x="870" y="22"/>
                </a:lnTo>
                <a:lnTo>
                  <a:pt x="866" y="26"/>
                </a:lnTo>
                <a:lnTo>
                  <a:pt x="864" y="26"/>
                </a:lnTo>
                <a:lnTo>
                  <a:pt x="862" y="28"/>
                </a:lnTo>
                <a:lnTo>
                  <a:pt x="862" y="30"/>
                </a:lnTo>
                <a:lnTo>
                  <a:pt x="860" y="32"/>
                </a:lnTo>
                <a:lnTo>
                  <a:pt x="858" y="34"/>
                </a:lnTo>
                <a:lnTo>
                  <a:pt x="856" y="36"/>
                </a:lnTo>
                <a:lnTo>
                  <a:pt x="856" y="38"/>
                </a:lnTo>
                <a:lnTo>
                  <a:pt x="856" y="40"/>
                </a:lnTo>
                <a:lnTo>
                  <a:pt x="854" y="42"/>
                </a:lnTo>
                <a:lnTo>
                  <a:pt x="854" y="46"/>
                </a:lnTo>
                <a:lnTo>
                  <a:pt x="854" y="52"/>
                </a:lnTo>
                <a:lnTo>
                  <a:pt x="854" y="54"/>
                </a:lnTo>
                <a:lnTo>
                  <a:pt x="856" y="58"/>
                </a:lnTo>
                <a:lnTo>
                  <a:pt x="856" y="60"/>
                </a:lnTo>
                <a:lnTo>
                  <a:pt x="856" y="64"/>
                </a:lnTo>
                <a:lnTo>
                  <a:pt x="858" y="70"/>
                </a:lnTo>
                <a:lnTo>
                  <a:pt x="862" y="76"/>
                </a:lnTo>
                <a:lnTo>
                  <a:pt x="866" y="82"/>
                </a:lnTo>
                <a:lnTo>
                  <a:pt x="878" y="92"/>
                </a:lnTo>
                <a:lnTo>
                  <a:pt x="890" y="100"/>
                </a:lnTo>
                <a:lnTo>
                  <a:pt x="904" y="108"/>
                </a:lnTo>
                <a:lnTo>
                  <a:pt x="906" y="110"/>
                </a:lnTo>
                <a:lnTo>
                  <a:pt x="908" y="110"/>
                </a:lnTo>
                <a:lnTo>
                  <a:pt x="912" y="114"/>
                </a:lnTo>
                <a:lnTo>
                  <a:pt x="914" y="114"/>
                </a:lnTo>
                <a:lnTo>
                  <a:pt x="918" y="118"/>
                </a:lnTo>
                <a:lnTo>
                  <a:pt x="920" y="120"/>
                </a:lnTo>
                <a:lnTo>
                  <a:pt x="924" y="124"/>
                </a:lnTo>
                <a:lnTo>
                  <a:pt x="928" y="130"/>
                </a:lnTo>
                <a:lnTo>
                  <a:pt x="930" y="138"/>
                </a:lnTo>
                <a:lnTo>
                  <a:pt x="932" y="138"/>
                </a:lnTo>
                <a:lnTo>
                  <a:pt x="934" y="146"/>
                </a:lnTo>
                <a:lnTo>
                  <a:pt x="934" y="148"/>
                </a:lnTo>
                <a:lnTo>
                  <a:pt x="934" y="156"/>
                </a:lnTo>
                <a:lnTo>
                  <a:pt x="934" y="168"/>
                </a:lnTo>
                <a:lnTo>
                  <a:pt x="930" y="178"/>
                </a:lnTo>
                <a:lnTo>
                  <a:pt x="926" y="188"/>
                </a:lnTo>
                <a:lnTo>
                  <a:pt x="918" y="196"/>
                </a:lnTo>
                <a:lnTo>
                  <a:pt x="910" y="204"/>
                </a:lnTo>
                <a:lnTo>
                  <a:pt x="902" y="210"/>
                </a:lnTo>
                <a:lnTo>
                  <a:pt x="880" y="222"/>
                </a:lnTo>
                <a:lnTo>
                  <a:pt x="856" y="230"/>
                </a:lnTo>
                <a:lnTo>
                  <a:pt x="832" y="236"/>
                </a:lnTo>
                <a:lnTo>
                  <a:pt x="810" y="240"/>
                </a:lnTo>
                <a:lnTo>
                  <a:pt x="790" y="240"/>
                </a:lnTo>
                <a:lnTo>
                  <a:pt x="770" y="240"/>
                </a:lnTo>
                <a:lnTo>
                  <a:pt x="748" y="236"/>
                </a:lnTo>
                <a:lnTo>
                  <a:pt x="724" y="230"/>
                </a:lnTo>
                <a:lnTo>
                  <a:pt x="700" y="222"/>
                </a:lnTo>
                <a:lnTo>
                  <a:pt x="680" y="210"/>
                </a:lnTo>
                <a:lnTo>
                  <a:pt x="670" y="204"/>
                </a:lnTo>
                <a:lnTo>
                  <a:pt x="662" y="196"/>
                </a:lnTo>
                <a:lnTo>
                  <a:pt x="656" y="188"/>
                </a:lnTo>
                <a:lnTo>
                  <a:pt x="650" y="178"/>
                </a:lnTo>
                <a:lnTo>
                  <a:pt x="648" y="168"/>
                </a:lnTo>
                <a:lnTo>
                  <a:pt x="646" y="156"/>
                </a:lnTo>
                <a:lnTo>
                  <a:pt x="648" y="148"/>
                </a:lnTo>
                <a:lnTo>
                  <a:pt x="648" y="146"/>
                </a:lnTo>
                <a:lnTo>
                  <a:pt x="650" y="138"/>
                </a:lnTo>
                <a:lnTo>
                  <a:pt x="652" y="130"/>
                </a:lnTo>
                <a:lnTo>
                  <a:pt x="656" y="124"/>
                </a:lnTo>
                <a:lnTo>
                  <a:pt x="660" y="120"/>
                </a:lnTo>
                <a:lnTo>
                  <a:pt x="662" y="118"/>
                </a:lnTo>
                <a:lnTo>
                  <a:pt x="666" y="114"/>
                </a:lnTo>
                <a:lnTo>
                  <a:pt x="668" y="114"/>
                </a:lnTo>
                <a:lnTo>
                  <a:pt x="672" y="110"/>
                </a:lnTo>
                <a:lnTo>
                  <a:pt x="674" y="110"/>
                </a:lnTo>
                <a:lnTo>
                  <a:pt x="676" y="108"/>
                </a:lnTo>
                <a:lnTo>
                  <a:pt x="690" y="100"/>
                </a:lnTo>
                <a:lnTo>
                  <a:pt x="702" y="92"/>
                </a:lnTo>
                <a:lnTo>
                  <a:pt x="714" y="82"/>
                </a:lnTo>
                <a:lnTo>
                  <a:pt x="718" y="76"/>
                </a:lnTo>
                <a:lnTo>
                  <a:pt x="722" y="70"/>
                </a:lnTo>
                <a:lnTo>
                  <a:pt x="724" y="64"/>
                </a:lnTo>
                <a:lnTo>
                  <a:pt x="724" y="60"/>
                </a:lnTo>
                <a:lnTo>
                  <a:pt x="726" y="58"/>
                </a:lnTo>
                <a:lnTo>
                  <a:pt x="726" y="54"/>
                </a:lnTo>
                <a:lnTo>
                  <a:pt x="726" y="52"/>
                </a:lnTo>
                <a:lnTo>
                  <a:pt x="726" y="46"/>
                </a:lnTo>
                <a:lnTo>
                  <a:pt x="726" y="42"/>
                </a:lnTo>
                <a:lnTo>
                  <a:pt x="726" y="40"/>
                </a:lnTo>
                <a:lnTo>
                  <a:pt x="724" y="38"/>
                </a:lnTo>
                <a:lnTo>
                  <a:pt x="724" y="36"/>
                </a:lnTo>
                <a:lnTo>
                  <a:pt x="722" y="34"/>
                </a:lnTo>
                <a:lnTo>
                  <a:pt x="722" y="32"/>
                </a:lnTo>
                <a:lnTo>
                  <a:pt x="720" y="30"/>
                </a:lnTo>
                <a:lnTo>
                  <a:pt x="718" y="28"/>
                </a:lnTo>
                <a:lnTo>
                  <a:pt x="716" y="26"/>
                </a:lnTo>
                <a:lnTo>
                  <a:pt x="714" y="26"/>
                </a:lnTo>
                <a:lnTo>
                  <a:pt x="710" y="22"/>
                </a:lnTo>
                <a:lnTo>
                  <a:pt x="706" y="18"/>
                </a:lnTo>
                <a:lnTo>
                  <a:pt x="704" y="18"/>
                </a:lnTo>
                <a:lnTo>
                  <a:pt x="702" y="16"/>
                </a:lnTo>
                <a:lnTo>
                  <a:pt x="700" y="14"/>
                </a:lnTo>
                <a:lnTo>
                  <a:pt x="696" y="14"/>
                </a:lnTo>
                <a:lnTo>
                  <a:pt x="694" y="12"/>
                </a:lnTo>
                <a:lnTo>
                  <a:pt x="692" y="10"/>
                </a:lnTo>
                <a:lnTo>
                  <a:pt x="688" y="10"/>
                </a:lnTo>
                <a:lnTo>
                  <a:pt x="686" y="8"/>
                </a:lnTo>
                <a:lnTo>
                  <a:pt x="674" y="4"/>
                </a:lnTo>
                <a:lnTo>
                  <a:pt x="668" y="2"/>
                </a:lnTo>
                <a:lnTo>
                  <a:pt x="402" y="2"/>
                </a:lnTo>
                <a:lnTo>
                  <a:pt x="264" y="238"/>
                </a:lnTo>
                <a:lnTo>
                  <a:pt x="260" y="260"/>
                </a:lnTo>
                <a:lnTo>
                  <a:pt x="260" y="282"/>
                </a:lnTo>
                <a:lnTo>
                  <a:pt x="260" y="292"/>
                </a:lnTo>
                <a:lnTo>
                  <a:pt x="262" y="300"/>
                </a:lnTo>
                <a:lnTo>
                  <a:pt x="268" y="308"/>
                </a:lnTo>
                <a:lnTo>
                  <a:pt x="274" y="314"/>
                </a:lnTo>
                <a:lnTo>
                  <a:pt x="284" y="318"/>
                </a:lnTo>
                <a:lnTo>
                  <a:pt x="294" y="322"/>
                </a:lnTo>
                <a:lnTo>
                  <a:pt x="302" y="322"/>
                </a:lnTo>
                <a:lnTo>
                  <a:pt x="312" y="322"/>
                </a:lnTo>
                <a:lnTo>
                  <a:pt x="326" y="316"/>
                </a:lnTo>
                <a:lnTo>
                  <a:pt x="342" y="308"/>
                </a:lnTo>
                <a:lnTo>
                  <a:pt x="356" y="298"/>
                </a:lnTo>
                <a:lnTo>
                  <a:pt x="372" y="292"/>
                </a:lnTo>
                <a:lnTo>
                  <a:pt x="380" y="292"/>
                </a:lnTo>
                <a:lnTo>
                  <a:pt x="388" y="292"/>
                </a:lnTo>
                <a:lnTo>
                  <a:pt x="398" y="294"/>
                </a:lnTo>
                <a:lnTo>
                  <a:pt x="408" y="300"/>
                </a:lnTo>
                <a:lnTo>
                  <a:pt x="418" y="306"/>
                </a:lnTo>
                <a:lnTo>
                  <a:pt x="424" y="314"/>
                </a:lnTo>
                <a:lnTo>
                  <a:pt x="430" y="322"/>
                </a:lnTo>
                <a:lnTo>
                  <a:pt x="434" y="332"/>
                </a:lnTo>
                <a:lnTo>
                  <a:pt x="438" y="344"/>
                </a:lnTo>
                <a:lnTo>
                  <a:pt x="438" y="354"/>
                </a:lnTo>
                <a:lnTo>
                  <a:pt x="438" y="380"/>
                </a:lnTo>
                <a:lnTo>
                  <a:pt x="434" y="404"/>
                </a:lnTo>
                <a:lnTo>
                  <a:pt x="426" y="428"/>
                </a:lnTo>
                <a:lnTo>
                  <a:pt x="418" y="448"/>
                </a:lnTo>
                <a:lnTo>
                  <a:pt x="410" y="466"/>
                </a:lnTo>
                <a:lnTo>
                  <a:pt x="398" y="482"/>
                </a:lnTo>
                <a:lnTo>
                  <a:pt x="384" y="500"/>
                </a:lnTo>
                <a:lnTo>
                  <a:pt x="368" y="518"/>
                </a:lnTo>
                <a:lnTo>
                  <a:pt x="348" y="534"/>
                </a:lnTo>
                <a:lnTo>
                  <a:pt x="328" y="548"/>
                </a:lnTo>
                <a:lnTo>
                  <a:pt x="318" y="552"/>
                </a:lnTo>
                <a:lnTo>
                  <a:pt x="306" y="554"/>
                </a:lnTo>
                <a:lnTo>
                  <a:pt x="296" y="556"/>
                </a:lnTo>
                <a:lnTo>
                  <a:pt x="284" y="556"/>
                </a:lnTo>
                <a:lnTo>
                  <a:pt x="274" y="554"/>
                </a:lnTo>
                <a:lnTo>
                  <a:pt x="264" y="548"/>
                </a:lnTo>
                <a:lnTo>
                  <a:pt x="256" y="542"/>
                </a:lnTo>
                <a:lnTo>
                  <a:pt x="248" y="534"/>
                </a:lnTo>
                <a:lnTo>
                  <a:pt x="244" y="528"/>
                </a:lnTo>
                <a:lnTo>
                  <a:pt x="240" y="520"/>
                </a:lnTo>
                <a:lnTo>
                  <a:pt x="238" y="504"/>
                </a:lnTo>
                <a:lnTo>
                  <a:pt x="238" y="486"/>
                </a:lnTo>
                <a:lnTo>
                  <a:pt x="238" y="470"/>
                </a:lnTo>
                <a:lnTo>
                  <a:pt x="234" y="454"/>
                </a:lnTo>
                <a:lnTo>
                  <a:pt x="232" y="446"/>
                </a:lnTo>
                <a:lnTo>
                  <a:pt x="226" y="438"/>
                </a:lnTo>
                <a:lnTo>
                  <a:pt x="218" y="430"/>
                </a:lnTo>
                <a:lnTo>
                  <a:pt x="210" y="424"/>
                </a:lnTo>
                <a:lnTo>
                  <a:pt x="202" y="422"/>
                </a:lnTo>
                <a:lnTo>
                  <a:pt x="194" y="422"/>
                </a:lnTo>
                <a:lnTo>
                  <a:pt x="184" y="424"/>
                </a:lnTo>
                <a:lnTo>
                  <a:pt x="174" y="428"/>
                </a:lnTo>
                <a:lnTo>
                  <a:pt x="156" y="440"/>
                </a:lnTo>
                <a:lnTo>
                  <a:pt x="140" y="454"/>
                </a:lnTo>
                <a:lnTo>
                  <a:pt x="4" y="690"/>
                </a:lnTo>
                <a:lnTo>
                  <a:pt x="0" y="690"/>
                </a:lnTo>
                <a:lnTo>
                  <a:pt x="2" y="694"/>
                </a:lnTo>
                <a:lnTo>
                  <a:pt x="4" y="694"/>
                </a:lnTo>
                <a:lnTo>
                  <a:pt x="132" y="918"/>
                </a:lnTo>
                <a:lnTo>
                  <a:pt x="146" y="930"/>
                </a:lnTo>
                <a:lnTo>
                  <a:pt x="160" y="942"/>
                </a:lnTo>
                <a:lnTo>
                  <a:pt x="176" y="950"/>
                </a:lnTo>
                <a:lnTo>
                  <a:pt x="184" y="954"/>
                </a:lnTo>
                <a:lnTo>
                  <a:pt x="192" y="954"/>
                </a:lnTo>
                <a:lnTo>
                  <a:pt x="198" y="954"/>
                </a:lnTo>
                <a:lnTo>
                  <a:pt x="202" y="952"/>
                </a:lnTo>
                <a:lnTo>
                  <a:pt x="212" y="944"/>
                </a:lnTo>
                <a:lnTo>
                  <a:pt x="220" y="938"/>
                </a:lnTo>
                <a:lnTo>
                  <a:pt x="224" y="930"/>
                </a:lnTo>
                <a:lnTo>
                  <a:pt x="228" y="922"/>
                </a:lnTo>
                <a:lnTo>
                  <a:pt x="230" y="906"/>
                </a:lnTo>
                <a:lnTo>
                  <a:pt x="230" y="890"/>
                </a:lnTo>
                <a:lnTo>
                  <a:pt x="230" y="872"/>
                </a:lnTo>
                <a:lnTo>
                  <a:pt x="234" y="856"/>
                </a:lnTo>
                <a:lnTo>
                  <a:pt x="236" y="848"/>
                </a:lnTo>
                <a:lnTo>
                  <a:pt x="242" y="842"/>
                </a:lnTo>
                <a:lnTo>
                  <a:pt x="248" y="834"/>
                </a:lnTo>
                <a:lnTo>
                  <a:pt x="258" y="828"/>
                </a:lnTo>
                <a:lnTo>
                  <a:pt x="272" y="822"/>
                </a:lnTo>
                <a:lnTo>
                  <a:pt x="286" y="820"/>
                </a:lnTo>
                <a:lnTo>
                  <a:pt x="296" y="820"/>
                </a:lnTo>
                <a:lnTo>
                  <a:pt x="304" y="822"/>
                </a:lnTo>
                <a:lnTo>
                  <a:pt x="322" y="828"/>
                </a:lnTo>
                <a:lnTo>
                  <a:pt x="340" y="838"/>
                </a:lnTo>
                <a:lnTo>
                  <a:pt x="358" y="852"/>
                </a:lnTo>
                <a:lnTo>
                  <a:pt x="372" y="866"/>
                </a:lnTo>
                <a:lnTo>
                  <a:pt x="386" y="882"/>
                </a:lnTo>
                <a:lnTo>
                  <a:pt x="398" y="896"/>
                </a:lnTo>
                <a:lnTo>
                  <a:pt x="406" y="910"/>
                </a:lnTo>
                <a:lnTo>
                  <a:pt x="414" y="928"/>
                </a:lnTo>
                <a:lnTo>
                  <a:pt x="424" y="948"/>
                </a:lnTo>
                <a:lnTo>
                  <a:pt x="430" y="972"/>
                </a:lnTo>
                <a:lnTo>
                  <a:pt x="434" y="996"/>
                </a:lnTo>
                <a:lnTo>
                  <a:pt x="436" y="1022"/>
                </a:lnTo>
                <a:lnTo>
                  <a:pt x="434" y="1032"/>
                </a:lnTo>
                <a:lnTo>
                  <a:pt x="432" y="1044"/>
                </a:lnTo>
                <a:lnTo>
                  <a:pt x="428" y="1054"/>
                </a:lnTo>
                <a:lnTo>
                  <a:pt x="422" y="1062"/>
                </a:lnTo>
                <a:lnTo>
                  <a:pt x="414" y="1070"/>
                </a:lnTo>
                <a:lnTo>
                  <a:pt x="404" y="1076"/>
                </a:lnTo>
                <a:lnTo>
                  <a:pt x="390" y="1082"/>
                </a:lnTo>
                <a:lnTo>
                  <a:pt x="376" y="1084"/>
                </a:lnTo>
                <a:lnTo>
                  <a:pt x="366" y="1084"/>
                </a:lnTo>
                <a:lnTo>
                  <a:pt x="354" y="1080"/>
                </a:lnTo>
                <a:lnTo>
                  <a:pt x="336" y="1070"/>
                </a:lnTo>
                <a:lnTo>
                  <a:pt x="318" y="1060"/>
                </a:lnTo>
                <a:lnTo>
                  <a:pt x="308" y="1056"/>
                </a:lnTo>
                <a:lnTo>
                  <a:pt x="296" y="1054"/>
                </a:lnTo>
                <a:lnTo>
                  <a:pt x="284" y="1056"/>
                </a:lnTo>
                <a:lnTo>
                  <a:pt x="270" y="1062"/>
                </a:lnTo>
                <a:lnTo>
                  <a:pt x="264" y="1068"/>
                </a:lnTo>
                <a:lnTo>
                  <a:pt x="258" y="1076"/>
                </a:lnTo>
                <a:lnTo>
                  <a:pt x="256" y="1086"/>
                </a:lnTo>
                <a:lnTo>
                  <a:pt x="256" y="1096"/>
                </a:lnTo>
                <a:lnTo>
                  <a:pt x="258" y="1120"/>
                </a:lnTo>
                <a:lnTo>
                  <a:pt x="262" y="1142"/>
                </a:lnTo>
                <a:lnTo>
                  <a:pt x="402" y="1382"/>
                </a:lnTo>
                <a:lnTo>
                  <a:pt x="1200" y="1382"/>
                </a:lnTo>
                <a:lnTo>
                  <a:pt x="1600" y="690"/>
                </a:lnTo>
                <a:lnTo>
                  <a:pt x="1200" y="0"/>
                </a:lnTo>
                <a:lnTo>
                  <a:pt x="1200" y="2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3582988" y="1508125"/>
            <a:ext cx="2027237" cy="1717675"/>
          </a:xfrm>
          <a:custGeom>
            <a:avLst/>
            <a:gdLst>
              <a:gd name="T0" fmla="*/ 245350 w 1636"/>
              <a:gd name="T1" fmla="*/ 1122809 h 1386"/>
              <a:gd name="T2" fmla="*/ 265176 w 1636"/>
              <a:gd name="T3" fmla="*/ 1075716 h 1386"/>
              <a:gd name="T4" fmla="*/ 265176 w 1636"/>
              <a:gd name="T5" fmla="*/ 1033579 h 1386"/>
              <a:gd name="T6" fmla="*/ 287481 w 1636"/>
              <a:gd name="T7" fmla="*/ 991443 h 1386"/>
              <a:gd name="T8" fmla="*/ 322177 w 1636"/>
              <a:gd name="T9" fmla="*/ 974093 h 1386"/>
              <a:gd name="T10" fmla="*/ 374221 w 1636"/>
              <a:gd name="T11" fmla="*/ 984007 h 1386"/>
              <a:gd name="T12" fmla="*/ 463439 w 1636"/>
              <a:gd name="T13" fmla="*/ 1065801 h 1386"/>
              <a:gd name="T14" fmla="*/ 503092 w 1636"/>
              <a:gd name="T15" fmla="*/ 1145117 h 1386"/>
              <a:gd name="T16" fmla="*/ 513005 w 1636"/>
              <a:gd name="T17" fmla="*/ 1216996 h 1386"/>
              <a:gd name="T18" fmla="*/ 500614 w 1636"/>
              <a:gd name="T19" fmla="*/ 1278961 h 1386"/>
              <a:gd name="T20" fmla="*/ 475831 w 1636"/>
              <a:gd name="T21" fmla="*/ 1301269 h 1386"/>
              <a:gd name="T22" fmla="*/ 428743 w 1636"/>
              <a:gd name="T23" fmla="*/ 1311183 h 1386"/>
              <a:gd name="T24" fmla="*/ 354395 w 1636"/>
              <a:gd name="T25" fmla="*/ 1274004 h 1386"/>
              <a:gd name="T26" fmla="*/ 307307 w 1636"/>
              <a:gd name="T27" fmla="*/ 1283919 h 1386"/>
              <a:gd name="T28" fmla="*/ 292438 w 1636"/>
              <a:gd name="T29" fmla="*/ 1311183 h 1386"/>
              <a:gd name="T30" fmla="*/ 297394 w 1636"/>
              <a:gd name="T31" fmla="*/ 1365713 h 1386"/>
              <a:gd name="T32" fmla="*/ 495657 w 1636"/>
              <a:gd name="T33" fmla="*/ 1712718 h 1386"/>
              <a:gd name="T34" fmla="*/ 822791 w 1636"/>
              <a:gd name="T35" fmla="*/ 1717675 h 1386"/>
              <a:gd name="T36" fmla="*/ 899617 w 1636"/>
              <a:gd name="T37" fmla="*/ 1680496 h 1386"/>
              <a:gd name="T38" fmla="*/ 909531 w 1636"/>
              <a:gd name="T39" fmla="*/ 1643317 h 1386"/>
              <a:gd name="T40" fmla="*/ 879791 w 1636"/>
              <a:gd name="T41" fmla="*/ 1598702 h 1386"/>
              <a:gd name="T42" fmla="*/ 820312 w 1636"/>
              <a:gd name="T43" fmla="*/ 1556566 h 1386"/>
              <a:gd name="T44" fmla="*/ 810399 w 1636"/>
              <a:gd name="T45" fmla="*/ 1521865 h 1386"/>
              <a:gd name="T46" fmla="*/ 830225 w 1636"/>
              <a:gd name="T47" fmla="*/ 1472293 h 1386"/>
              <a:gd name="T48" fmla="*/ 907052 w 1636"/>
              <a:gd name="T49" fmla="*/ 1430157 h 1386"/>
              <a:gd name="T50" fmla="*/ 988836 w 1636"/>
              <a:gd name="T51" fmla="*/ 1417763 h 1386"/>
              <a:gd name="T52" fmla="*/ 1100358 w 1636"/>
              <a:gd name="T53" fmla="*/ 1440071 h 1386"/>
              <a:gd name="T54" fmla="*/ 1157359 w 1636"/>
              <a:gd name="T55" fmla="*/ 1484686 h 1386"/>
              <a:gd name="T56" fmla="*/ 1167272 w 1636"/>
              <a:gd name="T57" fmla="*/ 1521865 h 1386"/>
              <a:gd name="T58" fmla="*/ 1152402 w 1636"/>
              <a:gd name="T59" fmla="*/ 1566480 h 1386"/>
              <a:gd name="T60" fmla="*/ 1083010 w 1636"/>
              <a:gd name="T61" fmla="*/ 1613573 h 1386"/>
              <a:gd name="T62" fmla="*/ 1068141 w 1636"/>
              <a:gd name="T63" fmla="*/ 1658188 h 1386"/>
              <a:gd name="T64" fmla="*/ 1087967 w 1636"/>
              <a:gd name="T65" fmla="*/ 1687932 h 1386"/>
              <a:gd name="T66" fmla="*/ 1479536 w 1636"/>
              <a:gd name="T67" fmla="*/ 1717675 h 1386"/>
              <a:gd name="T68" fmla="*/ 1489449 w 1636"/>
              <a:gd name="T69" fmla="*/ 1707761 h 1386"/>
              <a:gd name="T70" fmla="*/ 1660451 w 1636"/>
              <a:gd name="T71" fmla="*/ 1410328 h 1386"/>
              <a:gd name="T72" fmla="*/ 1727365 w 1636"/>
              <a:gd name="T73" fmla="*/ 1368191 h 1386"/>
              <a:gd name="T74" fmla="*/ 1759582 w 1636"/>
              <a:gd name="T75" fmla="*/ 1380584 h 1386"/>
              <a:gd name="T76" fmla="*/ 1781887 w 1636"/>
              <a:gd name="T77" fmla="*/ 1427678 h 1386"/>
              <a:gd name="T78" fmla="*/ 1789322 w 1636"/>
              <a:gd name="T79" fmla="*/ 1499558 h 1386"/>
              <a:gd name="T80" fmla="*/ 1816583 w 1636"/>
              <a:gd name="T81" fmla="*/ 1526822 h 1386"/>
              <a:gd name="T82" fmla="*/ 1866148 w 1636"/>
              <a:gd name="T83" fmla="*/ 1534258 h 1386"/>
              <a:gd name="T84" fmla="*/ 1942975 w 1636"/>
              <a:gd name="T85" fmla="*/ 1489643 h 1386"/>
              <a:gd name="T86" fmla="*/ 1995019 w 1636"/>
              <a:gd name="T87" fmla="*/ 1425199 h 1386"/>
              <a:gd name="T88" fmla="*/ 2022280 w 1636"/>
              <a:gd name="T89" fmla="*/ 1355798 h 1386"/>
              <a:gd name="T90" fmla="*/ 2024759 w 1636"/>
              <a:gd name="T91" fmla="*/ 1271526 h 1386"/>
              <a:gd name="T92" fmla="*/ 1990063 w 1636"/>
              <a:gd name="T93" fmla="*/ 1226911 h 1386"/>
              <a:gd name="T94" fmla="*/ 1945454 w 1636"/>
              <a:gd name="T95" fmla="*/ 1219475 h 1386"/>
              <a:gd name="T96" fmla="*/ 1871105 w 1636"/>
              <a:gd name="T97" fmla="*/ 1254175 h 1386"/>
              <a:gd name="T98" fmla="*/ 1824018 w 1636"/>
              <a:gd name="T99" fmla="*/ 1244261 h 1386"/>
              <a:gd name="T100" fmla="*/ 1806670 w 1636"/>
              <a:gd name="T101" fmla="*/ 1216996 h 1386"/>
              <a:gd name="T102" fmla="*/ 1814105 w 1636"/>
              <a:gd name="T103" fmla="*/ 1147595 h 1386"/>
              <a:gd name="T104" fmla="*/ 1960323 w 1636"/>
              <a:gd name="T105" fmla="*/ 827855 h 1386"/>
              <a:gd name="T106" fmla="*/ 399004 w 1636"/>
              <a:gd name="T107" fmla="*/ 163588 h 1386"/>
              <a:gd name="T108" fmla="*/ 163567 w 1636"/>
              <a:gd name="T109" fmla="*/ 1117852 h 1386"/>
              <a:gd name="T110" fmla="*/ 218089 w 1636"/>
              <a:gd name="T111" fmla="*/ 1140159 h 138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36" h="1386">
                <a:moveTo>
                  <a:pt x="184" y="918"/>
                </a:moveTo>
                <a:lnTo>
                  <a:pt x="184" y="918"/>
                </a:lnTo>
                <a:lnTo>
                  <a:pt x="192" y="912"/>
                </a:lnTo>
                <a:lnTo>
                  <a:pt x="198" y="906"/>
                </a:lnTo>
                <a:lnTo>
                  <a:pt x="204" y="900"/>
                </a:lnTo>
                <a:lnTo>
                  <a:pt x="208" y="894"/>
                </a:lnTo>
                <a:lnTo>
                  <a:pt x="212" y="882"/>
                </a:lnTo>
                <a:lnTo>
                  <a:pt x="214" y="868"/>
                </a:lnTo>
                <a:lnTo>
                  <a:pt x="212" y="850"/>
                </a:lnTo>
                <a:lnTo>
                  <a:pt x="214" y="834"/>
                </a:lnTo>
                <a:lnTo>
                  <a:pt x="216" y="820"/>
                </a:lnTo>
                <a:lnTo>
                  <a:pt x="220" y="812"/>
                </a:lnTo>
                <a:lnTo>
                  <a:pt x="224" y="806"/>
                </a:lnTo>
                <a:lnTo>
                  <a:pt x="232" y="800"/>
                </a:lnTo>
                <a:lnTo>
                  <a:pt x="240" y="794"/>
                </a:lnTo>
                <a:lnTo>
                  <a:pt x="250" y="788"/>
                </a:lnTo>
                <a:lnTo>
                  <a:pt x="260" y="786"/>
                </a:lnTo>
                <a:lnTo>
                  <a:pt x="270" y="786"/>
                </a:lnTo>
                <a:lnTo>
                  <a:pt x="282" y="786"/>
                </a:lnTo>
                <a:lnTo>
                  <a:pt x="292" y="790"/>
                </a:lnTo>
                <a:lnTo>
                  <a:pt x="302" y="794"/>
                </a:lnTo>
                <a:lnTo>
                  <a:pt x="324" y="808"/>
                </a:lnTo>
                <a:lnTo>
                  <a:pt x="344" y="824"/>
                </a:lnTo>
                <a:lnTo>
                  <a:pt x="360" y="842"/>
                </a:lnTo>
                <a:lnTo>
                  <a:pt x="374" y="860"/>
                </a:lnTo>
                <a:lnTo>
                  <a:pt x="384" y="876"/>
                </a:lnTo>
                <a:lnTo>
                  <a:pt x="396" y="898"/>
                </a:lnTo>
                <a:lnTo>
                  <a:pt x="406" y="924"/>
                </a:lnTo>
                <a:lnTo>
                  <a:pt x="412" y="954"/>
                </a:lnTo>
                <a:lnTo>
                  <a:pt x="414" y="968"/>
                </a:lnTo>
                <a:lnTo>
                  <a:pt x="414" y="982"/>
                </a:lnTo>
                <a:lnTo>
                  <a:pt x="414" y="1004"/>
                </a:lnTo>
                <a:lnTo>
                  <a:pt x="412" y="1014"/>
                </a:lnTo>
                <a:lnTo>
                  <a:pt x="408" y="1022"/>
                </a:lnTo>
                <a:lnTo>
                  <a:pt x="404" y="1032"/>
                </a:lnTo>
                <a:lnTo>
                  <a:pt x="398" y="1038"/>
                </a:lnTo>
                <a:lnTo>
                  <a:pt x="392" y="1046"/>
                </a:lnTo>
                <a:lnTo>
                  <a:pt x="384" y="1050"/>
                </a:lnTo>
                <a:lnTo>
                  <a:pt x="374" y="1056"/>
                </a:lnTo>
                <a:lnTo>
                  <a:pt x="364" y="1058"/>
                </a:lnTo>
                <a:lnTo>
                  <a:pt x="354" y="1058"/>
                </a:lnTo>
                <a:lnTo>
                  <a:pt x="346" y="1058"/>
                </a:lnTo>
                <a:lnTo>
                  <a:pt x="330" y="1052"/>
                </a:lnTo>
                <a:lnTo>
                  <a:pt x="316" y="1042"/>
                </a:lnTo>
                <a:lnTo>
                  <a:pt x="302" y="1034"/>
                </a:lnTo>
                <a:lnTo>
                  <a:pt x="286" y="1028"/>
                </a:lnTo>
                <a:lnTo>
                  <a:pt x="278" y="1028"/>
                </a:lnTo>
                <a:lnTo>
                  <a:pt x="268" y="1028"/>
                </a:lnTo>
                <a:lnTo>
                  <a:pt x="258" y="1032"/>
                </a:lnTo>
                <a:lnTo>
                  <a:pt x="248" y="1036"/>
                </a:lnTo>
                <a:lnTo>
                  <a:pt x="242" y="1042"/>
                </a:lnTo>
                <a:lnTo>
                  <a:pt x="238" y="1048"/>
                </a:lnTo>
                <a:lnTo>
                  <a:pt x="236" y="1058"/>
                </a:lnTo>
                <a:lnTo>
                  <a:pt x="234" y="1068"/>
                </a:lnTo>
                <a:lnTo>
                  <a:pt x="236" y="1086"/>
                </a:lnTo>
                <a:lnTo>
                  <a:pt x="240" y="1102"/>
                </a:lnTo>
                <a:lnTo>
                  <a:pt x="398" y="1378"/>
                </a:lnTo>
                <a:lnTo>
                  <a:pt x="402" y="1378"/>
                </a:lnTo>
                <a:lnTo>
                  <a:pt x="402" y="1380"/>
                </a:lnTo>
                <a:lnTo>
                  <a:pt x="400" y="1382"/>
                </a:lnTo>
                <a:lnTo>
                  <a:pt x="402" y="1386"/>
                </a:lnTo>
                <a:lnTo>
                  <a:pt x="664" y="1386"/>
                </a:lnTo>
                <a:lnTo>
                  <a:pt x="686" y="1380"/>
                </a:lnTo>
                <a:lnTo>
                  <a:pt x="708" y="1368"/>
                </a:lnTo>
                <a:lnTo>
                  <a:pt x="718" y="1362"/>
                </a:lnTo>
                <a:lnTo>
                  <a:pt x="726" y="1356"/>
                </a:lnTo>
                <a:lnTo>
                  <a:pt x="732" y="1346"/>
                </a:lnTo>
                <a:lnTo>
                  <a:pt x="734" y="1338"/>
                </a:lnTo>
                <a:lnTo>
                  <a:pt x="734" y="1326"/>
                </a:lnTo>
                <a:lnTo>
                  <a:pt x="730" y="1316"/>
                </a:lnTo>
                <a:lnTo>
                  <a:pt x="728" y="1308"/>
                </a:lnTo>
                <a:lnTo>
                  <a:pt x="722" y="1302"/>
                </a:lnTo>
                <a:lnTo>
                  <a:pt x="710" y="1290"/>
                </a:lnTo>
                <a:lnTo>
                  <a:pt x="694" y="1282"/>
                </a:lnTo>
                <a:lnTo>
                  <a:pt x="680" y="1274"/>
                </a:lnTo>
                <a:lnTo>
                  <a:pt x="668" y="1264"/>
                </a:lnTo>
                <a:lnTo>
                  <a:pt x="662" y="1256"/>
                </a:lnTo>
                <a:lnTo>
                  <a:pt x="658" y="1248"/>
                </a:lnTo>
                <a:lnTo>
                  <a:pt x="656" y="1240"/>
                </a:lnTo>
                <a:lnTo>
                  <a:pt x="654" y="1228"/>
                </a:lnTo>
                <a:lnTo>
                  <a:pt x="656" y="1216"/>
                </a:lnTo>
                <a:lnTo>
                  <a:pt x="658" y="1206"/>
                </a:lnTo>
                <a:lnTo>
                  <a:pt x="664" y="1198"/>
                </a:lnTo>
                <a:lnTo>
                  <a:pt x="670" y="1188"/>
                </a:lnTo>
                <a:lnTo>
                  <a:pt x="678" y="1180"/>
                </a:lnTo>
                <a:lnTo>
                  <a:pt x="688" y="1174"/>
                </a:lnTo>
                <a:lnTo>
                  <a:pt x="708" y="1162"/>
                </a:lnTo>
                <a:lnTo>
                  <a:pt x="732" y="1154"/>
                </a:lnTo>
                <a:lnTo>
                  <a:pt x="756" y="1148"/>
                </a:lnTo>
                <a:lnTo>
                  <a:pt x="780" y="1144"/>
                </a:lnTo>
                <a:lnTo>
                  <a:pt x="798" y="1144"/>
                </a:lnTo>
                <a:lnTo>
                  <a:pt x="818" y="1144"/>
                </a:lnTo>
                <a:lnTo>
                  <a:pt x="840" y="1148"/>
                </a:lnTo>
                <a:lnTo>
                  <a:pt x="864" y="1154"/>
                </a:lnTo>
                <a:lnTo>
                  <a:pt x="888" y="1162"/>
                </a:lnTo>
                <a:lnTo>
                  <a:pt x="910" y="1174"/>
                </a:lnTo>
                <a:lnTo>
                  <a:pt x="918" y="1180"/>
                </a:lnTo>
                <a:lnTo>
                  <a:pt x="926" y="1188"/>
                </a:lnTo>
                <a:lnTo>
                  <a:pt x="934" y="1198"/>
                </a:lnTo>
                <a:lnTo>
                  <a:pt x="938" y="1206"/>
                </a:lnTo>
                <a:lnTo>
                  <a:pt x="942" y="1216"/>
                </a:lnTo>
                <a:lnTo>
                  <a:pt x="942" y="1228"/>
                </a:lnTo>
                <a:lnTo>
                  <a:pt x="942" y="1240"/>
                </a:lnTo>
                <a:lnTo>
                  <a:pt x="938" y="1248"/>
                </a:lnTo>
                <a:lnTo>
                  <a:pt x="934" y="1256"/>
                </a:lnTo>
                <a:lnTo>
                  <a:pt x="930" y="1264"/>
                </a:lnTo>
                <a:lnTo>
                  <a:pt x="916" y="1274"/>
                </a:lnTo>
                <a:lnTo>
                  <a:pt x="902" y="1282"/>
                </a:lnTo>
                <a:lnTo>
                  <a:pt x="888" y="1290"/>
                </a:lnTo>
                <a:lnTo>
                  <a:pt x="874" y="1302"/>
                </a:lnTo>
                <a:lnTo>
                  <a:pt x="870" y="1308"/>
                </a:lnTo>
                <a:lnTo>
                  <a:pt x="866" y="1316"/>
                </a:lnTo>
                <a:lnTo>
                  <a:pt x="864" y="1326"/>
                </a:lnTo>
                <a:lnTo>
                  <a:pt x="862" y="1338"/>
                </a:lnTo>
                <a:lnTo>
                  <a:pt x="864" y="1346"/>
                </a:lnTo>
                <a:lnTo>
                  <a:pt x="870" y="1356"/>
                </a:lnTo>
                <a:lnTo>
                  <a:pt x="878" y="1362"/>
                </a:lnTo>
                <a:lnTo>
                  <a:pt x="888" y="1368"/>
                </a:lnTo>
                <a:lnTo>
                  <a:pt x="912" y="1380"/>
                </a:lnTo>
                <a:lnTo>
                  <a:pt x="934" y="1386"/>
                </a:lnTo>
                <a:lnTo>
                  <a:pt x="1194" y="1386"/>
                </a:lnTo>
                <a:lnTo>
                  <a:pt x="1198" y="1380"/>
                </a:lnTo>
                <a:lnTo>
                  <a:pt x="1198" y="1378"/>
                </a:lnTo>
                <a:lnTo>
                  <a:pt x="1202" y="1378"/>
                </a:lnTo>
                <a:lnTo>
                  <a:pt x="1204" y="1372"/>
                </a:lnTo>
                <a:lnTo>
                  <a:pt x="1240" y="1310"/>
                </a:lnTo>
                <a:lnTo>
                  <a:pt x="1340" y="1138"/>
                </a:lnTo>
                <a:lnTo>
                  <a:pt x="1356" y="1124"/>
                </a:lnTo>
                <a:lnTo>
                  <a:pt x="1376" y="1112"/>
                </a:lnTo>
                <a:lnTo>
                  <a:pt x="1384" y="1108"/>
                </a:lnTo>
                <a:lnTo>
                  <a:pt x="1394" y="1104"/>
                </a:lnTo>
                <a:lnTo>
                  <a:pt x="1402" y="1104"/>
                </a:lnTo>
                <a:lnTo>
                  <a:pt x="1410" y="1108"/>
                </a:lnTo>
                <a:lnTo>
                  <a:pt x="1420" y="1114"/>
                </a:lnTo>
                <a:lnTo>
                  <a:pt x="1426" y="1122"/>
                </a:lnTo>
                <a:lnTo>
                  <a:pt x="1432" y="1128"/>
                </a:lnTo>
                <a:lnTo>
                  <a:pt x="1436" y="1136"/>
                </a:lnTo>
                <a:lnTo>
                  <a:pt x="1438" y="1152"/>
                </a:lnTo>
                <a:lnTo>
                  <a:pt x="1438" y="1170"/>
                </a:lnTo>
                <a:lnTo>
                  <a:pt x="1438" y="1186"/>
                </a:lnTo>
                <a:lnTo>
                  <a:pt x="1440" y="1202"/>
                </a:lnTo>
                <a:lnTo>
                  <a:pt x="1444" y="1210"/>
                </a:lnTo>
                <a:lnTo>
                  <a:pt x="1448" y="1218"/>
                </a:lnTo>
                <a:lnTo>
                  <a:pt x="1456" y="1226"/>
                </a:lnTo>
                <a:lnTo>
                  <a:pt x="1466" y="1232"/>
                </a:lnTo>
                <a:lnTo>
                  <a:pt x="1476" y="1236"/>
                </a:lnTo>
                <a:lnTo>
                  <a:pt x="1486" y="1240"/>
                </a:lnTo>
                <a:lnTo>
                  <a:pt x="1496" y="1240"/>
                </a:lnTo>
                <a:lnTo>
                  <a:pt x="1506" y="1238"/>
                </a:lnTo>
                <a:lnTo>
                  <a:pt x="1518" y="1234"/>
                </a:lnTo>
                <a:lnTo>
                  <a:pt x="1528" y="1230"/>
                </a:lnTo>
                <a:lnTo>
                  <a:pt x="1550" y="1218"/>
                </a:lnTo>
                <a:lnTo>
                  <a:pt x="1568" y="1202"/>
                </a:lnTo>
                <a:lnTo>
                  <a:pt x="1586" y="1184"/>
                </a:lnTo>
                <a:lnTo>
                  <a:pt x="1600" y="1166"/>
                </a:lnTo>
                <a:lnTo>
                  <a:pt x="1610" y="1150"/>
                </a:lnTo>
                <a:lnTo>
                  <a:pt x="1618" y="1132"/>
                </a:lnTo>
                <a:lnTo>
                  <a:pt x="1628" y="1112"/>
                </a:lnTo>
                <a:lnTo>
                  <a:pt x="1632" y="1094"/>
                </a:lnTo>
                <a:lnTo>
                  <a:pt x="1636" y="1076"/>
                </a:lnTo>
                <a:lnTo>
                  <a:pt x="1636" y="1060"/>
                </a:lnTo>
                <a:lnTo>
                  <a:pt x="1636" y="1042"/>
                </a:lnTo>
                <a:lnTo>
                  <a:pt x="1634" y="1026"/>
                </a:lnTo>
                <a:lnTo>
                  <a:pt x="1628" y="1012"/>
                </a:lnTo>
                <a:lnTo>
                  <a:pt x="1618" y="1000"/>
                </a:lnTo>
                <a:lnTo>
                  <a:pt x="1606" y="990"/>
                </a:lnTo>
                <a:lnTo>
                  <a:pt x="1596" y="986"/>
                </a:lnTo>
                <a:lnTo>
                  <a:pt x="1586" y="984"/>
                </a:lnTo>
                <a:lnTo>
                  <a:pt x="1578" y="982"/>
                </a:lnTo>
                <a:lnTo>
                  <a:pt x="1570" y="984"/>
                </a:lnTo>
                <a:lnTo>
                  <a:pt x="1554" y="990"/>
                </a:lnTo>
                <a:lnTo>
                  <a:pt x="1540" y="998"/>
                </a:lnTo>
                <a:lnTo>
                  <a:pt x="1524" y="1006"/>
                </a:lnTo>
                <a:lnTo>
                  <a:pt x="1510" y="1012"/>
                </a:lnTo>
                <a:lnTo>
                  <a:pt x="1500" y="1014"/>
                </a:lnTo>
                <a:lnTo>
                  <a:pt x="1492" y="1012"/>
                </a:lnTo>
                <a:lnTo>
                  <a:pt x="1482" y="1010"/>
                </a:lnTo>
                <a:lnTo>
                  <a:pt x="1472" y="1004"/>
                </a:lnTo>
                <a:lnTo>
                  <a:pt x="1464" y="1000"/>
                </a:lnTo>
                <a:lnTo>
                  <a:pt x="1460" y="992"/>
                </a:lnTo>
                <a:lnTo>
                  <a:pt x="1458" y="982"/>
                </a:lnTo>
                <a:lnTo>
                  <a:pt x="1458" y="972"/>
                </a:lnTo>
                <a:lnTo>
                  <a:pt x="1458" y="950"/>
                </a:lnTo>
                <a:lnTo>
                  <a:pt x="1462" y="928"/>
                </a:lnTo>
                <a:lnTo>
                  <a:pt x="1464" y="926"/>
                </a:lnTo>
                <a:lnTo>
                  <a:pt x="1466" y="920"/>
                </a:lnTo>
                <a:lnTo>
                  <a:pt x="1598" y="692"/>
                </a:lnTo>
                <a:lnTo>
                  <a:pt x="1582" y="668"/>
                </a:lnTo>
                <a:lnTo>
                  <a:pt x="1584" y="668"/>
                </a:lnTo>
                <a:lnTo>
                  <a:pt x="1198" y="0"/>
                </a:lnTo>
                <a:lnTo>
                  <a:pt x="398" y="0"/>
                </a:lnTo>
                <a:lnTo>
                  <a:pt x="322" y="132"/>
                </a:lnTo>
                <a:lnTo>
                  <a:pt x="0" y="690"/>
                </a:lnTo>
                <a:lnTo>
                  <a:pt x="116" y="888"/>
                </a:lnTo>
                <a:lnTo>
                  <a:pt x="132" y="902"/>
                </a:lnTo>
                <a:lnTo>
                  <a:pt x="150" y="914"/>
                </a:lnTo>
                <a:lnTo>
                  <a:pt x="160" y="918"/>
                </a:lnTo>
                <a:lnTo>
                  <a:pt x="168" y="920"/>
                </a:lnTo>
                <a:lnTo>
                  <a:pt x="176" y="920"/>
                </a:lnTo>
                <a:lnTo>
                  <a:pt x="184" y="918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5064125" y="2360613"/>
            <a:ext cx="1981200" cy="2011362"/>
          </a:xfrm>
          <a:custGeom>
            <a:avLst/>
            <a:gdLst>
              <a:gd name="T0" fmla="*/ 324422 w 1600"/>
              <a:gd name="T1" fmla="*/ 322016 h 1624"/>
              <a:gd name="T2" fmla="*/ 354140 w 1600"/>
              <a:gd name="T3" fmla="*/ 391373 h 1624"/>
              <a:gd name="T4" fmla="*/ 463106 w 1600"/>
              <a:gd name="T5" fmla="*/ 359172 h 1624"/>
              <a:gd name="T6" fmla="*/ 525018 w 1600"/>
              <a:gd name="T7" fmla="*/ 378988 h 1624"/>
              <a:gd name="T8" fmla="*/ 532448 w 1600"/>
              <a:gd name="T9" fmla="*/ 527611 h 1624"/>
              <a:gd name="T10" fmla="*/ 455676 w 1600"/>
              <a:gd name="T11" fmla="*/ 648986 h 1624"/>
              <a:gd name="T12" fmla="*/ 339281 w 1600"/>
              <a:gd name="T13" fmla="*/ 691096 h 1624"/>
              <a:gd name="T14" fmla="*/ 294704 w 1600"/>
              <a:gd name="T15" fmla="*/ 629170 h 1624"/>
              <a:gd name="T16" fmla="*/ 260033 w 1600"/>
              <a:gd name="T17" fmla="*/ 532565 h 1624"/>
              <a:gd name="T18" fmla="*/ 173355 w 1600"/>
              <a:gd name="T19" fmla="*/ 569721 h 1624"/>
              <a:gd name="T20" fmla="*/ 173355 w 1600"/>
              <a:gd name="T21" fmla="*/ 1156781 h 1624"/>
              <a:gd name="T22" fmla="*/ 264986 w 1600"/>
              <a:gd name="T23" fmla="*/ 1198891 h 1624"/>
              <a:gd name="T24" fmla="*/ 299657 w 1600"/>
              <a:gd name="T25" fmla="*/ 1122102 h 1624"/>
              <a:gd name="T26" fmla="*/ 331851 w 1600"/>
              <a:gd name="T27" fmla="*/ 1045314 h 1624"/>
              <a:gd name="T28" fmla="*/ 435864 w 1600"/>
              <a:gd name="T29" fmla="*/ 1062653 h 1624"/>
              <a:gd name="T30" fmla="*/ 534924 w 1600"/>
              <a:gd name="T31" fmla="*/ 1193937 h 1624"/>
              <a:gd name="T32" fmla="*/ 532448 w 1600"/>
              <a:gd name="T33" fmla="*/ 1335128 h 1624"/>
              <a:gd name="T34" fmla="*/ 465582 w 1600"/>
              <a:gd name="T35" fmla="*/ 1362376 h 1624"/>
              <a:gd name="T36" fmla="*/ 356616 w 1600"/>
              <a:gd name="T37" fmla="*/ 1330174 h 1624"/>
              <a:gd name="T38" fmla="*/ 329375 w 1600"/>
              <a:gd name="T39" fmla="*/ 1406963 h 1624"/>
              <a:gd name="T40" fmla="*/ 827151 w 1600"/>
              <a:gd name="T41" fmla="*/ 1716593 h 1624"/>
              <a:gd name="T42" fmla="*/ 849440 w 1600"/>
              <a:gd name="T43" fmla="*/ 1724025 h 1624"/>
              <a:gd name="T44" fmla="*/ 861822 w 1600"/>
              <a:gd name="T45" fmla="*/ 1731456 h 1624"/>
              <a:gd name="T46" fmla="*/ 871728 w 1600"/>
              <a:gd name="T47" fmla="*/ 1736410 h 1624"/>
              <a:gd name="T48" fmla="*/ 884111 w 1600"/>
              <a:gd name="T49" fmla="*/ 1746318 h 1624"/>
              <a:gd name="T50" fmla="*/ 891540 w 1600"/>
              <a:gd name="T51" fmla="*/ 1751272 h 1624"/>
              <a:gd name="T52" fmla="*/ 896493 w 1600"/>
              <a:gd name="T53" fmla="*/ 1761180 h 1624"/>
              <a:gd name="T54" fmla="*/ 898970 w 1600"/>
              <a:gd name="T55" fmla="*/ 1771088 h 1624"/>
              <a:gd name="T56" fmla="*/ 898970 w 1600"/>
              <a:gd name="T57" fmla="*/ 1778520 h 1624"/>
              <a:gd name="T58" fmla="*/ 896493 w 1600"/>
              <a:gd name="T59" fmla="*/ 1793382 h 1624"/>
              <a:gd name="T60" fmla="*/ 871728 w 1600"/>
              <a:gd name="T61" fmla="*/ 1828061 h 1624"/>
              <a:gd name="T62" fmla="*/ 832104 w 1600"/>
              <a:gd name="T63" fmla="*/ 1850354 h 1624"/>
              <a:gd name="T64" fmla="*/ 817245 w 1600"/>
              <a:gd name="T65" fmla="*/ 1862739 h 1624"/>
              <a:gd name="T66" fmla="*/ 807339 w 1600"/>
              <a:gd name="T67" fmla="*/ 1875124 h 1624"/>
              <a:gd name="T68" fmla="*/ 802386 w 1600"/>
              <a:gd name="T69" fmla="*/ 1894941 h 1624"/>
              <a:gd name="T70" fmla="*/ 804863 w 1600"/>
              <a:gd name="T71" fmla="*/ 1934574 h 1624"/>
              <a:gd name="T72" fmla="*/ 926211 w 1600"/>
              <a:gd name="T73" fmla="*/ 2006408 h 1624"/>
              <a:gd name="T74" fmla="*/ 1089660 w 1600"/>
              <a:gd name="T75" fmla="*/ 1989069 h 1624"/>
              <a:gd name="T76" fmla="*/ 1156526 w 1600"/>
              <a:gd name="T77" fmla="*/ 1907326 h 1624"/>
              <a:gd name="T78" fmla="*/ 1154049 w 1600"/>
              <a:gd name="T79" fmla="*/ 1885033 h 1624"/>
              <a:gd name="T80" fmla="*/ 1144143 w 1600"/>
              <a:gd name="T81" fmla="*/ 1867693 h 1624"/>
              <a:gd name="T82" fmla="*/ 1136714 w 1600"/>
              <a:gd name="T83" fmla="*/ 1860262 h 1624"/>
              <a:gd name="T84" fmla="*/ 1121855 w 1600"/>
              <a:gd name="T85" fmla="*/ 1850354 h 1624"/>
              <a:gd name="T86" fmla="*/ 1067372 w 1600"/>
              <a:gd name="T87" fmla="*/ 1808244 h 1624"/>
              <a:gd name="T88" fmla="*/ 1059942 w 1600"/>
              <a:gd name="T89" fmla="*/ 1793382 h 1624"/>
              <a:gd name="T90" fmla="*/ 1057466 w 1600"/>
              <a:gd name="T91" fmla="*/ 1780997 h 1624"/>
              <a:gd name="T92" fmla="*/ 1057466 w 1600"/>
              <a:gd name="T93" fmla="*/ 1771088 h 1624"/>
              <a:gd name="T94" fmla="*/ 1059942 w 1600"/>
              <a:gd name="T95" fmla="*/ 1761180 h 1624"/>
              <a:gd name="T96" fmla="*/ 1064895 w 1600"/>
              <a:gd name="T97" fmla="*/ 1753749 h 1624"/>
              <a:gd name="T98" fmla="*/ 1072325 w 1600"/>
              <a:gd name="T99" fmla="*/ 1746318 h 1624"/>
              <a:gd name="T100" fmla="*/ 1082231 w 1600"/>
              <a:gd name="T101" fmla="*/ 1736410 h 1624"/>
              <a:gd name="T102" fmla="*/ 1094613 w 1600"/>
              <a:gd name="T103" fmla="*/ 1731456 h 1624"/>
              <a:gd name="T104" fmla="*/ 1104519 w 1600"/>
              <a:gd name="T105" fmla="*/ 1726502 h 1624"/>
              <a:gd name="T106" fmla="*/ 1129284 w 1600"/>
              <a:gd name="T107" fmla="*/ 1716593 h 1624"/>
              <a:gd name="T108" fmla="*/ 1485900 w 1600"/>
              <a:gd name="T109" fmla="*/ 0 h 1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600" h="1624">
                <a:moveTo>
                  <a:pt x="1200" y="0"/>
                </a:moveTo>
                <a:lnTo>
                  <a:pt x="402" y="0"/>
                </a:lnTo>
                <a:lnTo>
                  <a:pt x="400" y="6"/>
                </a:lnTo>
                <a:lnTo>
                  <a:pt x="400" y="8"/>
                </a:lnTo>
                <a:lnTo>
                  <a:pt x="266" y="240"/>
                </a:lnTo>
                <a:lnTo>
                  <a:pt x="262" y="260"/>
                </a:lnTo>
                <a:lnTo>
                  <a:pt x="262" y="282"/>
                </a:lnTo>
                <a:lnTo>
                  <a:pt x="264" y="290"/>
                </a:lnTo>
                <a:lnTo>
                  <a:pt x="266" y="298"/>
                </a:lnTo>
                <a:lnTo>
                  <a:pt x="270" y="306"/>
                </a:lnTo>
                <a:lnTo>
                  <a:pt x="276" y="310"/>
                </a:lnTo>
                <a:lnTo>
                  <a:pt x="286" y="316"/>
                </a:lnTo>
                <a:lnTo>
                  <a:pt x="296" y="318"/>
                </a:lnTo>
                <a:lnTo>
                  <a:pt x="306" y="320"/>
                </a:lnTo>
                <a:lnTo>
                  <a:pt x="314" y="318"/>
                </a:lnTo>
                <a:lnTo>
                  <a:pt x="330" y="312"/>
                </a:lnTo>
                <a:lnTo>
                  <a:pt x="344" y="304"/>
                </a:lnTo>
                <a:lnTo>
                  <a:pt x="358" y="296"/>
                </a:lnTo>
                <a:lnTo>
                  <a:pt x="374" y="290"/>
                </a:lnTo>
                <a:lnTo>
                  <a:pt x="382" y="288"/>
                </a:lnTo>
                <a:lnTo>
                  <a:pt x="392" y="290"/>
                </a:lnTo>
                <a:lnTo>
                  <a:pt x="400" y="292"/>
                </a:lnTo>
                <a:lnTo>
                  <a:pt x="412" y="296"/>
                </a:lnTo>
                <a:lnTo>
                  <a:pt x="418" y="302"/>
                </a:lnTo>
                <a:lnTo>
                  <a:pt x="424" y="306"/>
                </a:lnTo>
                <a:lnTo>
                  <a:pt x="434" y="320"/>
                </a:lnTo>
                <a:lnTo>
                  <a:pt x="438" y="336"/>
                </a:lnTo>
                <a:lnTo>
                  <a:pt x="442" y="352"/>
                </a:lnTo>
                <a:lnTo>
                  <a:pt x="442" y="370"/>
                </a:lnTo>
                <a:lnTo>
                  <a:pt x="438" y="390"/>
                </a:lnTo>
                <a:lnTo>
                  <a:pt x="434" y="408"/>
                </a:lnTo>
                <a:lnTo>
                  <a:pt x="430" y="426"/>
                </a:lnTo>
                <a:lnTo>
                  <a:pt x="420" y="450"/>
                </a:lnTo>
                <a:lnTo>
                  <a:pt x="410" y="472"/>
                </a:lnTo>
                <a:lnTo>
                  <a:pt x="398" y="488"/>
                </a:lnTo>
                <a:lnTo>
                  <a:pt x="384" y="506"/>
                </a:lnTo>
                <a:lnTo>
                  <a:pt x="368" y="524"/>
                </a:lnTo>
                <a:lnTo>
                  <a:pt x="348" y="540"/>
                </a:lnTo>
                <a:lnTo>
                  <a:pt x="328" y="552"/>
                </a:lnTo>
                <a:lnTo>
                  <a:pt x="318" y="556"/>
                </a:lnTo>
                <a:lnTo>
                  <a:pt x="306" y="560"/>
                </a:lnTo>
                <a:lnTo>
                  <a:pt x="296" y="562"/>
                </a:lnTo>
                <a:lnTo>
                  <a:pt x="284" y="562"/>
                </a:lnTo>
                <a:lnTo>
                  <a:pt x="274" y="558"/>
                </a:lnTo>
                <a:lnTo>
                  <a:pt x="264" y="554"/>
                </a:lnTo>
                <a:lnTo>
                  <a:pt x="256" y="548"/>
                </a:lnTo>
                <a:lnTo>
                  <a:pt x="248" y="540"/>
                </a:lnTo>
                <a:lnTo>
                  <a:pt x="244" y="532"/>
                </a:lnTo>
                <a:lnTo>
                  <a:pt x="240" y="524"/>
                </a:lnTo>
                <a:lnTo>
                  <a:pt x="238" y="508"/>
                </a:lnTo>
                <a:lnTo>
                  <a:pt x="238" y="492"/>
                </a:lnTo>
                <a:lnTo>
                  <a:pt x="238" y="474"/>
                </a:lnTo>
                <a:lnTo>
                  <a:pt x="234" y="458"/>
                </a:lnTo>
                <a:lnTo>
                  <a:pt x="232" y="450"/>
                </a:lnTo>
                <a:lnTo>
                  <a:pt x="226" y="444"/>
                </a:lnTo>
                <a:lnTo>
                  <a:pt x="218" y="436"/>
                </a:lnTo>
                <a:lnTo>
                  <a:pt x="210" y="430"/>
                </a:lnTo>
                <a:lnTo>
                  <a:pt x="202" y="426"/>
                </a:lnTo>
                <a:lnTo>
                  <a:pt x="192" y="426"/>
                </a:lnTo>
                <a:lnTo>
                  <a:pt x="184" y="430"/>
                </a:lnTo>
                <a:lnTo>
                  <a:pt x="174" y="434"/>
                </a:lnTo>
                <a:lnTo>
                  <a:pt x="156" y="446"/>
                </a:lnTo>
                <a:lnTo>
                  <a:pt x="140" y="460"/>
                </a:lnTo>
                <a:lnTo>
                  <a:pt x="40" y="632"/>
                </a:lnTo>
                <a:lnTo>
                  <a:pt x="4" y="694"/>
                </a:lnTo>
                <a:lnTo>
                  <a:pt x="0" y="694"/>
                </a:lnTo>
                <a:lnTo>
                  <a:pt x="2" y="696"/>
                </a:lnTo>
                <a:lnTo>
                  <a:pt x="4" y="696"/>
                </a:lnTo>
                <a:lnTo>
                  <a:pt x="140" y="934"/>
                </a:lnTo>
                <a:lnTo>
                  <a:pt x="158" y="948"/>
                </a:lnTo>
                <a:lnTo>
                  <a:pt x="176" y="962"/>
                </a:lnTo>
                <a:lnTo>
                  <a:pt x="186" y="968"/>
                </a:lnTo>
                <a:lnTo>
                  <a:pt x="196" y="970"/>
                </a:lnTo>
                <a:lnTo>
                  <a:pt x="206" y="970"/>
                </a:lnTo>
                <a:lnTo>
                  <a:pt x="214" y="968"/>
                </a:lnTo>
                <a:lnTo>
                  <a:pt x="224" y="960"/>
                </a:lnTo>
                <a:lnTo>
                  <a:pt x="230" y="954"/>
                </a:lnTo>
                <a:lnTo>
                  <a:pt x="236" y="946"/>
                </a:lnTo>
                <a:lnTo>
                  <a:pt x="240" y="938"/>
                </a:lnTo>
                <a:lnTo>
                  <a:pt x="242" y="922"/>
                </a:lnTo>
                <a:lnTo>
                  <a:pt x="242" y="906"/>
                </a:lnTo>
                <a:lnTo>
                  <a:pt x="242" y="888"/>
                </a:lnTo>
                <a:lnTo>
                  <a:pt x="244" y="872"/>
                </a:lnTo>
                <a:lnTo>
                  <a:pt x="248" y="864"/>
                </a:lnTo>
                <a:lnTo>
                  <a:pt x="252" y="858"/>
                </a:lnTo>
                <a:lnTo>
                  <a:pt x="260" y="850"/>
                </a:lnTo>
                <a:lnTo>
                  <a:pt x="268" y="844"/>
                </a:lnTo>
                <a:lnTo>
                  <a:pt x="278" y="838"/>
                </a:lnTo>
                <a:lnTo>
                  <a:pt x="290" y="836"/>
                </a:lnTo>
                <a:lnTo>
                  <a:pt x="300" y="836"/>
                </a:lnTo>
                <a:lnTo>
                  <a:pt x="310" y="836"/>
                </a:lnTo>
                <a:lnTo>
                  <a:pt x="322" y="840"/>
                </a:lnTo>
                <a:lnTo>
                  <a:pt x="332" y="844"/>
                </a:lnTo>
                <a:lnTo>
                  <a:pt x="352" y="858"/>
                </a:lnTo>
                <a:lnTo>
                  <a:pt x="372" y="874"/>
                </a:lnTo>
                <a:lnTo>
                  <a:pt x="390" y="892"/>
                </a:lnTo>
                <a:lnTo>
                  <a:pt x="404" y="910"/>
                </a:lnTo>
                <a:lnTo>
                  <a:pt x="414" y="926"/>
                </a:lnTo>
                <a:lnTo>
                  <a:pt x="422" y="944"/>
                </a:lnTo>
                <a:lnTo>
                  <a:pt x="432" y="964"/>
                </a:lnTo>
                <a:lnTo>
                  <a:pt x="438" y="988"/>
                </a:lnTo>
                <a:lnTo>
                  <a:pt x="442" y="1012"/>
                </a:lnTo>
                <a:lnTo>
                  <a:pt x="444" y="1038"/>
                </a:lnTo>
                <a:lnTo>
                  <a:pt x="442" y="1048"/>
                </a:lnTo>
                <a:lnTo>
                  <a:pt x="440" y="1060"/>
                </a:lnTo>
                <a:lnTo>
                  <a:pt x="436" y="1070"/>
                </a:lnTo>
                <a:lnTo>
                  <a:pt x="430" y="1078"/>
                </a:lnTo>
                <a:lnTo>
                  <a:pt x="422" y="1086"/>
                </a:lnTo>
                <a:lnTo>
                  <a:pt x="412" y="1092"/>
                </a:lnTo>
                <a:lnTo>
                  <a:pt x="402" y="1098"/>
                </a:lnTo>
                <a:lnTo>
                  <a:pt x="392" y="1100"/>
                </a:lnTo>
                <a:lnTo>
                  <a:pt x="384" y="1100"/>
                </a:lnTo>
                <a:lnTo>
                  <a:pt x="376" y="1100"/>
                </a:lnTo>
                <a:lnTo>
                  <a:pt x="360" y="1094"/>
                </a:lnTo>
                <a:lnTo>
                  <a:pt x="346" y="1084"/>
                </a:lnTo>
                <a:lnTo>
                  <a:pt x="330" y="1076"/>
                </a:lnTo>
                <a:lnTo>
                  <a:pt x="316" y="1070"/>
                </a:lnTo>
                <a:lnTo>
                  <a:pt x="306" y="1070"/>
                </a:lnTo>
                <a:lnTo>
                  <a:pt x="298" y="1070"/>
                </a:lnTo>
                <a:lnTo>
                  <a:pt x="288" y="1074"/>
                </a:lnTo>
                <a:lnTo>
                  <a:pt x="278" y="1078"/>
                </a:lnTo>
                <a:lnTo>
                  <a:pt x="272" y="1084"/>
                </a:lnTo>
                <a:lnTo>
                  <a:pt x="266" y="1092"/>
                </a:lnTo>
                <a:lnTo>
                  <a:pt x="264" y="1102"/>
                </a:lnTo>
                <a:lnTo>
                  <a:pt x="264" y="1114"/>
                </a:lnTo>
                <a:lnTo>
                  <a:pt x="266" y="1136"/>
                </a:lnTo>
                <a:lnTo>
                  <a:pt x="270" y="1158"/>
                </a:lnTo>
                <a:lnTo>
                  <a:pt x="402" y="1386"/>
                </a:lnTo>
                <a:lnTo>
                  <a:pt x="668" y="1386"/>
                </a:lnTo>
                <a:lnTo>
                  <a:pt x="674" y="1388"/>
                </a:lnTo>
                <a:lnTo>
                  <a:pt x="686" y="1392"/>
                </a:lnTo>
                <a:lnTo>
                  <a:pt x="688" y="1394"/>
                </a:lnTo>
                <a:lnTo>
                  <a:pt x="692" y="1394"/>
                </a:lnTo>
                <a:lnTo>
                  <a:pt x="694" y="1396"/>
                </a:lnTo>
                <a:lnTo>
                  <a:pt x="696" y="1398"/>
                </a:lnTo>
                <a:lnTo>
                  <a:pt x="700" y="1398"/>
                </a:lnTo>
                <a:lnTo>
                  <a:pt x="702" y="1400"/>
                </a:lnTo>
                <a:lnTo>
                  <a:pt x="704" y="1402"/>
                </a:lnTo>
                <a:lnTo>
                  <a:pt x="706" y="1402"/>
                </a:lnTo>
                <a:lnTo>
                  <a:pt x="710" y="1406"/>
                </a:lnTo>
                <a:lnTo>
                  <a:pt x="714" y="1410"/>
                </a:lnTo>
                <a:lnTo>
                  <a:pt x="716" y="1410"/>
                </a:lnTo>
                <a:lnTo>
                  <a:pt x="718" y="1412"/>
                </a:lnTo>
                <a:lnTo>
                  <a:pt x="720" y="1414"/>
                </a:lnTo>
                <a:lnTo>
                  <a:pt x="722" y="1416"/>
                </a:lnTo>
                <a:lnTo>
                  <a:pt x="722" y="1418"/>
                </a:lnTo>
                <a:lnTo>
                  <a:pt x="724" y="1420"/>
                </a:lnTo>
                <a:lnTo>
                  <a:pt x="724" y="1422"/>
                </a:lnTo>
                <a:lnTo>
                  <a:pt x="726" y="1424"/>
                </a:lnTo>
                <a:lnTo>
                  <a:pt x="726" y="1426"/>
                </a:lnTo>
                <a:lnTo>
                  <a:pt x="726" y="1430"/>
                </a:lnTo>
                <a:lnTo>
                  <a:pt x="726" y="1436"/>
                </a:lnTo>
                <a:lnTo>
                  <a:pt x="726" y="1438"/>
                </a:lnTo>
                <a:lnTo>
                  <a:pt x="726" y="1442"/>
                </a:lnTo>
                <a:lnTo>
                  <a:pt x="724" y="1444"/>
                </a:lnTo>
                <a:lnTo>
                  <a:pt x="724" y="1448"/>
                </a:lnTo>
                <a:lnTo>
                  <a:pt x="720" y="1458"/>
                </a:lnTo>
                <a:lnTo>
                  <a:pt x="716" y="1464"/>
                </a:lnTo>
                <a:lnTo>
                  <a:pt x="710" y="1470"/>
                </a:lnTo>
                <a:lnTo>
                  <a:pt x="704" y="1476"/>
                </a:lnTo>
                <a:lnTo>
                  <a:pt x="690" y="1484"/>
                </a:lnTo>
                <a:lnTo>
                  <a:pt x="676" y="1492"/>
                </a:lnTo>
                <a:lnTo>
                  <a:pt x="674" y="1494"/>
                </a:lnTo>
                <a:lnTo>
                  <a:pt x="672" y="1494"/>
                </a:lnTo>
                <a:lnTo>
                  <a:pt x="668" y="1498"/>
                </a:lnTo>
                <a:lnTo>
                  <a:pt x="666" y="1498"/>
                </a:lnTo>
                <a:lnTo>
                  <a:pt x="662" y="1502"/>
                </a:lnTo>
                <a:lnTo>
                  <a:pt x="660" y="1504"/>
                </a:lnTo>
                <a:lnTo>
                  <a:pt x="656" y="1508"/>
                </a:lnTo>
                <a:lnTo>
                  <a:pt x="652" y="1514"/>
                </a:lnTo>
                <a:lnTo>
                  <a:pt x="650" y="1522"/>
                </a:lnTo>
                <a:lnTo>
                  <a:pt x="648" y="1530"/>
                </a:lnTo>
                <a:lnTo>
                  <a:pt x="648" y="1532"/>
                </a:lnTo>
                <a:lnTo>
                  <a:pt x="646" y="1540"/>
                </a:lnTo>
                <a:lnTo>
                  <a:pt x="648" y="1552"/>
                </a:lnTo>
                <a:lnTo>
                  <a:pt x="650" y="1562"/>
                </a:lnTo>
                <a:lnTo>
                  <a:pt x="656" y="1572"/>
                </a:lnTo>
                <a:lnTo>
                  <a:pt x="662" y="1580"/>
                </a:lnTo>
                <a:lnTo>
                  <a:pt x="670" y="1588"/>
                </a:lnTo>
                <a:lnTo>
                  <a:pt x="680" y="1594"/>
                </a:lnTo>
                <a:lnTo>
                  <a:pt x="700" y="1606"/>
                </a:lnTo>
                <a:lnTo>
                  <a:pt x="724" y="1614"/>
                </a:lnTo>
                <a:lnTo>
                  <a:pt x="748" y="1620"/>
                </a:lnTo>
                <a:lnTo>
                  <a:pt x="770" y="1624"/>
                </a:lnTo>
                <a:lnTo>
                  <a:pt x="790" y="1624"/>
                </a:lnTo>
                <a:lnTo>
                  <a:pt x="810" y="1624"/>
                </a:lnTo>
                <a:lnTo>
                  <a:pt x="832" y="1620"/>
                </a:lnTo>
                <a:lnTo>
                  <a:pt x="856" y="1614"/>
                </a:lnTo>
                <a:lnTo>
                  <a:pt x="880" y="1606"/>
                </a:lnTo>
                <a:lnTo>
                  <a:pt x="902" y="1594"/>
                </a:lnTo>
                <a:lnTo>
                  <a:pt x="910" y="1588"/>
                </a:lnTo>
                <a:lnTo>
                  <a:pt x="918" y="1580"/>
                </a:lnTo>
                <a:lnTo>
                  <a:pt x="926" y="1572"/>
                </a:lnTo>
                <a:lnTo>
                  <a:pt x="930" y="1562"/>
                </a:lnTo>
                <a:lnTo>
                  <a:pt x="934" y="1552"/>
                </a:lnTo>
                <a:lnTo>
                  <a:pt x="934" y="1540"/>
                </a:lnTo>
                <a:lnTo>
                  <a:pt x="934" y="1532"/>
                </a:lnTo>
                <a:lnTo>
                  <a:pt x="934" y="1530"/>
                </a:lnTo>
                <a:lnTo>
                  <a:pt x="932" y="1522"/>
                </a:lnTo>
                <a:lnTo>
                  <a:pt x="930" y="1522"/>
                </a:lnTo>
                <a:lnTo>
                  <a:pt x="928" y="1514"/>
                </a:lnTo>
                <a:lnTo>
                  <a:pt x="924" y="1508"/>
                </a:lnTo>
                <a:lnTo>
                  <a:pt x="920" y="1504"/>
                </a:lnTo>
                <a:lnTo>
                  <a:pt x="918" y="1502"/>
                </a:lnTo>
                <a:lnTo>
                  <a:pt x="914" y="1498"/>
                </a:lnTo>
                <a:lnTo>
                  <a:pt x="912" y="1498"/>
                </a:lnTo>
                <a:lnTo>
                  <a:pt x="908" y="1494"/>
                </a:lnTo>
                <a:lnTo>
                  <a:pt x="906" y="1494"/>
                </a:lnTo>
                <a:lnTo>
                  <a:pt x="904" y="1492"/>
                </a:lnTo>
                <a:lnTo>
                  <a:pt x="890" y="1484"/>
                </a:lnTo>
                <a:lnTo>
                  <a:pt x="878" y="1476"/>
                </a:lnTo>
                <a:lnTo>
                  <a:pt x="866" y="1466"/>
                </a:lnTo>
                <a:lnTo>
                  <a:pt x="862" y="1460"/>
                </a:lnTo>
                <a:lnTo>
                  <a:pt x="858" y="1454"/>
                </a:lnTo>
                <a:lnTo>
                  <a:pt x="856" y="1448"/>
                </a:lnTo>
                <a:lnTo>
                  <a:pt x="856" y="1444"/>
                </a:lnTo>
                <a:lnTo>
                  <a:pt x="856" y="1442"/>
                </a:lnTo>
                <a:lnTo>
                  <a:pt x="854" y="1438"/>
                </a:lnTo>
                <a:lnTo>
                  <a:pt x="854" y="1436"/>
                </a:lnTo>
                <a:lnTo>
                  <a:pt x="854" y="1430"/>
                </a:lnTo>
                <a:lnTo>
                  <a:pt x="854" y="1426"/>
                </a:lnTo>
                <a:lnTo>
                  <a:pt x="856" y="1424"/>
                </a:lnTo>
                <a:lnTo>
                  <a:pt x="856" y="1422"/>
                </a:lnTo>
                <a:lnTo>
                  <a:pt x="856" y="1420"/>
                </a:lnTo>
                <a:lnTo>
                  <a:pt x="858" y="1418"/>
                </a:lnTo>
                <a:lnTo>
                  <a:pt x="860" y="1416"/>
                </a:lnTo>
                <a:lnTo>
                  <a:pt x="862" y="1414"/>
                </a:lnTo>
                <a:lnTo>
                  <a:pt x="862" y="1412"/>
                </a:lnTo>
                <a:lnTo>
                  <a:pt x="864" y="1410"/>
                </a:lnTo>
                <a:lnTo>
                  <a:pt x="866" y="1410"/>
                </a:lnTo>
                <a:lnTo>
                  <a:pt x="870" y="1406"/>
                </a:lnTo>
                <a:lnTo>
                  <a:pt x="874" y="1402"/>
                </a:lnTo>
                <a:lnTo>
                  <a:pt x="876" y="1402"/>
                </a:lnTo>
                <a:lnTo>
                  <a:pt x="880" y="1400"/>
                </a:lnTo>
                <a:lnTo>
                  <a:pt x="882" y="1398"/>
                </a:lnTo>
                <a:lnTo>
                  <a:pt x="884" y="1398"/>
                </a:lnTo>
                <a:lnTo>
                  <a:pt x="886" y="1396"/>
                </a:lnTo>
                <a:lnTo>
                  <a:pt x="890" y="1394"/>
                </a:lnTo>
                <a:lnTo>
                  <a:pt x="892" y="1394"/>
                </a:lnTo>
                <a:lnTo>
                  <a:pt x="894" y="1392"/>
                </a:lnTo>
                <a:lnTo>
                  <a:pt x="906" y="1388"/>
                </a:lnTo>
                <a:lnTo>
                  <a:pt x="908" y="1388"/>
                </a:lnTo>
                <a:lnTo>
                  <a:pt x="912" y="1386"/>
                </a:lnTo>
                <a:lnTo>
                  <a:pt x="1200" y="1386"/>
                </a:lnTo>
                <a:lnTo>
                  <a:pt x="1200" y="1384"/>
                </a:lnTo>
                <a:lnTo>
                  <a:pt x="1600" y="694"/>
                </a:lnTo>
                <a:lnTo>
                  <a:pt x="1200" y="0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106863" y="2041525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495550" y="300355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830888" y="473233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Cost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608638" y="3003550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298700" y="4732338"/>
            <a:ext cx="146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890963" y="5710238"/>
            <a:ext cx="1365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Regulation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954463" y="3611563"/>
            <a:ext cx="12461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000000"/>
                </a:solidFill>
              </a:rPr>
              <a:t>Our Complete Solution</a:t>
            </a:r>
          </a:p>
        </p:txBody>
      </p:sp>
      <p:sp>
        <p:nvSpPr>
          <p:cNvPr id="13328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 Complete Solution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229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Hexagon Jigsaw Diagrams</vt:lpstr>
      <vt:lpstr>Hexagon Diagrams</vt:lpstr>
      <vt:lpstr>PowerPoint Presentation</vt:lpstr>
      <vt:lpstr>Jigsaw Pieces</vt:lpstr>
      <vt:lpstr>Personalised Jigsaw</vt:lpstr>
      <vt:lpstr>A Complete Solution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Hexagon Diagrams</dc:title>
  <dc:creator>Presentation Magazine</dc:creator>
  <cp:lastModifiedBy>Jonty Pearce</cp:lastModifiedBy>
  <cp:revision>13</cp:revision>
  <dcterms:created xsi:type="dcterms:W3CDTF">2009-11-03T13:35:13Z</dcterms:created>
  <dcterms:modified xsi:type="dcterms:W3CDTF">2015-02-22T11:12:55Z</dcterms:modified>
</cp:coreProperties>
</file>