
<file path=[Content_Types].xml><?xml version="1.0" encoding="utf-8"?>
<Types xmlns="http://schemas.openxmlformats.org/package/2006/content-types">
  <Default Extension="bin" ContentType="application/vnd.ms-office.legacyDiagramTex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legacyDocTextInfo.bin" ContentType="application/vnd.ms-office.legacyDocTextInfo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5FF"/>
    <a:srgbClr val="F7F12F"/>
    <a:srgbClr val="751A09"/>
    <a:srgbClr val="A93810"/>
    <a:srgbClr val="A41C0C"/>
    <a:srgbClr val="2C84CA"/>
    <a:srgbClr val="2980D0"/>
    <a:srgbClr val="006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0" autoAdjust="0"/>
    <p:restoredTop sz="85484" autoAdjust="0"/>
  </p:normalViewPr>
  <p:slideViewPr>
    <p:cSldViewPr snapToGrid="0">
      <p:cViewPr varScale="1">
        <p:scale>
          <a:sx n="98" d="100"/>
          <a:sy n="98" d="100"/>
        </p:scale>
        <p:origin x="-1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-20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7B85C80-466F-46F2-8075-9886F52860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259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1A60712-E64D-4DE6-BD83-D671B8601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3594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11435A-351B-45AC-A24A-2892D687027A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754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F9D336-01C4-4E74-B501-6081C6E94FF9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335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A9E3B7-402D-4132-BB1D-2B4708E5DD21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1262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4988D6-294D-4C98-A552-83111D34452F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6050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8FD84B-5AE7-4041-840C-5457B378C57D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8174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2B5540-6AC5-4865-A4BE-CF1A752E4EE0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7298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CFCFDF-1670-4C9E-A99F-3FCEC9200586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2954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35026B-7072-42FE-958E-CB74AC8312B7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147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rgbClr val="389FC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Freeform 56"/>
          <p:cNvSpPr>
            <a:spLocks/>
          </p:cNvSpPr>
          <p:nvPr userDrawn="1"/>
        </p:nvSpPr>
        <p:spPr bwMode="auto">
          <a:xfrm>
            <a:off x="-9525" y="0"/>
            <a:ext cx="9144000" cy="6858000"/>
          </a:xfrm>
          <a:custGeom>
            <a:avLst/>
            <a:gdLst>
              <a:gd name="T0" fmla="*/ 7 w 5751"/>
              <a:gd name="T1" fmla="*/ 15 h 4361"/>
              <a:gd name="T2" fmla="*/ 2229 w 5751"/>
              <a:gd name="T3" fmla="*/ 7 h 4361"/>
              <a:gd name="T4" fmla="*/ 5751 w 5751"/>
              <a:gd name="T5" fmla="*/ 4353 h 4361"/>
              <a:gd name="T6" fmla="*/ 7 w 5751"/>
              <a:gd name="T7" fmla="*/ 4345 h 4361"/>
              <a:gd name="T8" fmla="*/ 7 w 5751"/>
              <a:gd name="T9" fmla="*/ 15 h 4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51" h="4361">
                <a:moveTo>
                  <a:pt x="7" y="15"/>
                </a:moveTo>
                <a:cubicBezTo>
                  <a:pt x="403" y="15"/>
                  <a:pt x="1330" y="0"/>
                  <a:pt x="2229" y="7"/>
                </a:cubicBezTo>
                <a:cubicBezTo>
                  <a:pt x="3047" y="739"/>
                  <a:pt x="5126" y="3070"/>
                  <a:pt x="5751" y="4353"/>
                </a:cubicBezTo>
                <a:cubicBezTo>
                  <a:pt x="5046" y="4361"/>
                  <a:pt x="1128" y="4345"/>
                  <a:pt x="7" y="4345"/>
                </a:cubicBezTo>
                <a:cubicBezTo>
                  <a:pt x="7" y="3176"/>
                  <a:pt x="0" y="964"/>
                  <a:pt x="7" y="15"/>
                </a:cubicBezTo>
                <a:close/>
              </a:path>
            </a:pathLst>
          </a:custGeom>
          <a:gradFill rotWithShape="0">
            <a:gsLst>
              <a:gs pos="0">
                <a:schemeClr val="folHlink">
                  <a:gamma/>
                  <a:shade val="56863"/>
                  <a:invGamma/>
                  <a:alpha val="47000"/>
                </a:schemeClr>
              </a:gs>
              <a:gs pos="100000">
                <a:schemeClr val="folHlink">
                  <a:alpha val="7200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6" name="Line 46"/>
          <p:cNvSpPr>
            <a:spLocks noChangeShapeType="1"/>
          </p:cNvSpPr>
          <p:nvPr userDrawn="1"/>
        </p:nvSpPr>
        <p:spPr bwMode="auto">
          <a:xfrm>
            <a:off x="5505450" y="2105025"/>
            <a:ext cx="158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47"/>
          <p:cNvSpPr>
            <a:spLocks noChangeShapeType="1"/>
          </p:cNvSpPr>
          <p:nvPr userDrawn="1"/>
        </p:nvSpPr>
        <p:spPr bwMode="auto">
          <a:xfrm>
            <a:off x="3706813" y="2484438"/>
            <a:ext cx="15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Freeform 55"/>
          <p:cNvSpPr>
            <a:spLocks/>
          </p:cNvSpPr>
          <p:nvPr userDrawn="1"/>
        </p:nvSpPr>
        <p:spPr bwMode="auto">
          <a:xfrm>
            <a:off x="0" y="0"/>
            <a:ext cx="8618538" cy="6858000"/>
          </a:xfrm>
          <a:custGeom>
            <a:avLst/>
            <a:gdLst>
              <a:gd name="T0" fmla="*/ 8618538 w 5429"/>
              <a:gd name="T1" fmla="*/ 12630 h 4344"/>
              <a:gd name="T2" fmla="*/ 11113 w 5429"/>
              <a:gd name="T3" fmla="*/ 6858000 h 4344"/>
              <a:gd name="T4" fmla="*/ 11113 w 5429"/>
              <a:gd name="T5" fmla="*/ 4736 h 4344"/>
              <a:gd name="T6" fmla="*/ 8618538 w 5429"/>
              <a:gd name="T7" fmla="*/ 12630 h 43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29" h="4344">
                <a:moveTo>
                  <a:pt x="5429" y="8"/>
                </a:moveTo>
                <a:cubicBezTo>
                  <a:pt x="4724" y="1428"/>
                  <a:pt x="2056" y="3662"/>
                  <a:pt x="7" y="4344"/>
                </a:cubicBezTo>
                <a:cubicBezTo>
                  <a:pt x="0" y="3575"/>
                  <a:pt x="15" y="1203"/>
                  <a:pt x="7" y="3"/>
                </a:cubicBezTo>
                <a:cubicBezTo>
                  <a:pt x="1079" y="3"/>
                  <a:pt x="4559" y="0"/>
                  <a:pt x="5429" y="8"/>
                </a:cubicBezTo>
                <a:close/>
              </a:path>
            </a:pathLst>
          </a:custGeom>
          <a:gradFill rotWithShape="0">
            <a:gsLst>
              <a:gs pos="0">
                <a:srgbClr val="0060B6">
                  <a:alpha val="40999"/>
                </a:srgbClr>
              </a:gs>
              <a:gs pos="100000">
                <a:srgbClr val="003767">
                  <a:alpha val="46999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Rectangle 91"/>
          <p:cNvSpPr>
            <a:spLocks noChangeArrowheads="1"/>
          </p:cNvSpPr>
          <p:nvPr userDrawn="1"/>
        </p:nvSpPr>
        <p:spPr bwMode="auto">
          <a:xfrm>
            <a:off x="0" y="6519863"/>
            <a:ext cx="9144000" cy="338137"/>
          </a:xfrm>
          <a:prstGeom prst="rect">
            <a:avLst/>
          </a:prstGeom>
          <a:solidFill>
            <a:srgbClr val="0060B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" name="Rectangle 94"/>
          <p:cNvSpPr>
            <a:spLocks noChangeArrowheads="1"/>
          </p:cNvSpPr>
          <p:nvPr userDrawn="1"/>
        </p:nvSpPr>
        <p:spPr bwMode="auto">
          <a:xfrm>
            <a:off x="0" y="0"/>
            <a:ext cx="9144000" cy="265113"/>
          </a:xfrm>
          <a:prstGeom prst="rect">
            <a:avLst/>
          </a:prstGeom>
          <a:solidFill>
            <a:srgbClr val="0060B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3100" y="2101850"/>
            <a:ext cx="7772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6400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base">
              <a:defRPr sz="1600" smtClean="0"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base">
              <a:defRPr sz="1600" smtClean="0"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base">
              <a:defRPr sz="1600" smtClean="0"/>
            </a:lvl1pPr>
          </a:lstStyle>
          <a:p>
            <a:pPr>
              <a:defRPr/>
            </a:pPr>
            <a:fld id="{8461F090-B66F-4D8C-AB29-125D0CD104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9910696"/>
      </p:ext>
    </p:extLst>
  </p:cSld>
  <p:clrMapOvr>
    <a:masterClrMapping/>
  </p:clrMapOvr>
  <p:transition spd="med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CAEB9-6D33-4255-A3EE-CAD1B37567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5933016"/>
      </p:ext>
    </p:extLst>
  </p:cSld>
  <p:clrMapOvr>
    <a:masterClrMapping/>
  </p:clrMapOvr>
  <p:transition spd="med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38175"/>
            <a:ext cx="2057400" cy="5383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38175"/>
            <a:ext cx="6019800" cy="5383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07766-E2DE-4334-A9A1-C595472136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836713"/>
      </p:ext>
    </p:extLst>
  </p:cSld>
  <p:clrMapOvr>
    <a:masterClrMapping/>
  </p:clrMapOvr>
  <p:transition spd="med" advClick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8175"/>
            <a:ext cx="8229600" cy="7794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2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4038600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92DAD-D32C-4B49-879B-1B6963D1E5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2858338"/>
      </p:ext>
    </p:extLst>
  </p:cSld>
  <p:clrMapOvr>
    <a:masterClrMapping/>
  </p:clrMapOvr>
  <p:transition spd="med" advClick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638175"/>
            <a:ext cx="8229600" cy="5383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E0B15-51DB-4691-AF8D-7BDA2F73D9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4197150"/>
      </p:ext>
    </p:extLst>
  </p:cSld>
  <p:clrMapOvr>
    <a:masterClrMapping/>
  </p:clrMapOvr>
  <p:transition spd="med" advClick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8175"/>
            <a:ext cx="8229600" cy="7794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2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2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1264-FC93-442F-B26B-6124DBF92F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2800104"/>
      </p:ext>
    </p:extLst>
  </p:cSld>
  <p:clrMapOvr>
    <a:masterClrMapping/>
  </p:clrMapOvr>
  <p:transition spd="med" advClick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8175"/>
            <a:ext cx="8229600" cy="7794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5078D-9A0D-4E7D-862D-089EF04A59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4920691"/>
      </p:ext>
    </p:extLst>
  </p:cSld>
  <p:clrMapOvr>
    <a:masterClrMapping/>
  </p:clrMapOvr>
  <p:transition spd="med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31A11-7ADE-44D1-9FDF-3561101292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243972"/>
      </p:ext>
    </p:extLst>
  </p:cSld>
  <p:clrMapOvr>
    <a:masterClrMapping/>
  </p:clrMapOvr>
  <p:transition spd="med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B84E8-63BD-4F7B-8D2F-2FFA80C748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5534838"/>
      </p:ext>
    </p:extLst>
  </p:cSld>
  <p:clrMapOvr>
    <a:masterClrMapping/>
  </p:clrMapOvr>
  <p:transition spd="med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2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2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9D57A-B081-4188-AF88-FA59386239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6286678"/>
      </p:ext>
    </p:extLst>
  </p:cSld>
  <p:clrMapOvr>
    <a:masterClrMapping/>
  </p:clrMapOvr>
  <p:transition spd="med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DB8F2-7D0E-424F-97C1-9EB222BCB0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532305"/>
      </p:ext>
    </p:extLst>
  </p:cSld>
  <p:clrMapOvr>
    <a:masterClrMapping/>
  </p:clrMapOvr>
  <p:transition spd="med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1EBFE-B8E8-411B-A072-C73642567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880853"/>
      </p:ext>
    </p:extLst>
  </p:cSld>
  <p:clrMapOvr>
    <a:masterClrMapping/>
  </p:clrMapOvr>
  <p:transition spd="med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0FCED-BF85-4414-8822-684593AA46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6177493"/>
      </p:ext>
    </p:extLst>
  </p:cSld>
  <p:clrMapOvr>
    <a:masterClrMapping/>
  </p:clrMapOvr>
  <p:transition spd="med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AAB23-480D-4D40-B3F1-F27129BD41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1340362"/>
      </p:ext>
    </p:extLst>
  </p:cSld>
  <p:clrMapOvr>
    <a:masterClrMapping/>
  </p:clrMapOvr>
  <p:transition spd="med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3B972-313E-4CEF-BA07-6D2E82EE68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496999"/>
      </p:ext>
    </p:extLst>
  </p:cSld>
  <p:clrMapOvr>
    <a:masterClrMapping/>
  </p:clrMapOvr>
  <p:transition spd="med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chemeClr val="folHlink">
                  <a:alpha val="998"/>
                </a:schemeClr>
              </a:gs>
              <a:gs pos="100000">
                <a:srgbClr val="389FC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Rectangle 75"/>
          <p:cNvSpPr>
            <a:spLocks noChangeArrowheads="1"/>
          </p:cNvSpPr>
          <p:nvPr userDrawn="1"/>
        </p:nvSpPr>
        <p:spPr bwMode="auto">
          <a:xfrm>
            <a:off x="0" y="0"/>
            <a:ext cx="9144000" cy="166688"/>
          </a:xfrm>
          <a:prstGeom prst="rect">
            <a:avLst/>
          </a:prstGeom>
          <a:solidFill>
            <a:srgbClr val="0060B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89" name="Freeform 65"/>
          <p:cNvSpPr>
            <a:spLocks/>
          </p:cNvSpPr>
          <p:nvPr userDrawn="1"/>
        </p:nvSpPr>
        <p:spPr bwMode="auto">
          <a:xfrm>
            <a:off x="-19050" y="0"/>
            <a:ext cx="9140825" cy="6837363"/>
          </a:xfrm>
          <a:custGeom>
            <a:avLst/>
            <a:gdLst>
              <a:gd name="T0" fmla="*/ 7 w 5751"/>
              <a:gd name="T1" fmla="*/ 15 h 4361"/>
              <a:gd name="T2" fmla="*/ 2229 w 5751"/>
              <a:gd name="T3" fmla="*/ 7 h 4361"/>
              <a:gd name="T4" fmla="*/ 5751 w 5751"/>
              <a:gd name="T5" fmla="*/ 4353 h 4361"/>
              <a:gd name="T6" fmla="*/ 7 w 5751"/>
              <a:gd name="T7" fmla="*/ 4345 h 4361"/>
              <a:gd name="T8" fmla="*/ 7 w 5751"/>
              <a:gd name="T9" fmla="*/ 15 h 4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51" h="4361">
                <a:moveTo>
                  <a:pt x="7" y="15"/>
                </a:moveTo>
                <a:cubicBezTo>
                  <a:pt x="403" y="15"/>
                  <a:pt x="1330" y="0"/>
                  <a:pt x="2229" y="7"/>
                </a:cubicBezTo>
                <a:cubicBezTo>
                  <a:pt x="3047" y="739"/>
                  <a:pt x="5126" y="3070"/>
                  <a:pt x="5751" y="4353"/>
                </a:cubicBezTo>
                <a:cubicBezTo>
                  <a:pt x="5046" y="4361"/>
                  <a:pt x="1128" y="4345"/>
                  <a:pt x="7" y="4345"/>
                </a:cubicBezTo>
                <a:cubicBezTo>
                  <a:pt x="7" y="3176"/>
                  <a:pt x="0" y="964"/>
                  <a:pt x="7" y="15"/>
                </a:cubicBezTo>
                <a:close/>
              </a:path>
            </a:pathLst>
          </a:custGeom>
          <a:gradFill rotWithShape="0">
            <a:gsLst>
              <a:gs pos="0">
                <a:schemeClr val="folHlink">
                  <a:gamma/>
                  <a:shade val="56863"/>
                  <a:invGamma/>
                  <a:alpha val="47000"/>
                </a:schemeClr>
              </a:gs>
              <a:gs pos="100000">
                <a:schemeClr val="folHlink">
                  <a:alpha val="999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088" name="Freeform 64"/>
          <p:cNvSpPr>
            <a:spLocks/>
          </p:cNvSpPr>
          <p:nvPr userDrawn="1"/>
        </p:nvSpPr>
        <p:spPr bwMode="auto">
          <a:xfrm>
            <a:off x="0" y="0"/>
            <a:ext cx="8609013" cy="6848475"/>
          </a:xfrm>
          <a:custGeom>
            <a:avLst/>
            <a:gdLst>
              <a:gd name="T0" fmla="*/ 5429 w 5429"/>
              <a:gd name="T1" fmla="*/ 8 h 4344"/>
              <a:gd name="T2" fmla="*/ 7 w 5429"/>
              <a:gd name="T3" fmla="*/ 4344 h 4344"/>
              <a:gd name="T4" fmla="*/ 7 w 5429"/>
              <a:gd name="T5" fmla="*/ 3 h 4344"/>
              <a:gd name="T6" fmla="*/ 5429 w 5429"/>
              <a:gd name="T7" fmla="*/ 8 h 4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29" h="4344">
                <a:moveTo>
                  <a:pt x="5429" y="8"/>
                </a:moveTo>
                <a:cubicBezTo>
                  <a:pt x="4724" y="1428"/>
                  <a:pt x="2056" y="3662"/>
                  <a:pt x="7" y="4344"/>
                </a:cubicBezTo>
                <a:cubicBezTo>
                  <a:pt x="0" y="3575"/>
                  <a:pt x="15" y="1203"/>
                  <a:pt x="7" y="3"/>
                </a:cubicBezTo>
                <a:cubicBezTo>
                  <a:pt x="1079" y="3"/>
                  <a:pt x="4559" y="0"/>
                  <a:pt x="5429" y="8"/>
                </a:cubicBezTo>
                <a:close/>
              </a:path>
            </a:pathLst>
          </a:custGeom>
          <a:gradFill rotWithShape="0">
            <a:gsLst>
              <a:gs pos="0">
                <a:schemeClr val="folHlink">
                  <a:alpha val="0"/>
                </a:schemeClr>
              </a:gs>
              <a:gs pos="100000">
                <a:schemeClr val="folHlink">
                  <a:gamma/>
                  <a:tint val="79216"/>
                  <a:invGamma/>
                  <a:alpha val="47000"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38175"/>
            <a:ext cx="8229600" cy="779463"/>
          </a:xfrm>
          <a:prstGeom prst="rect">
            <a:avLst/>
          </a:prstGeom>
          <a:solidFill>
            <a:srgbClr val="ECF5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21188"/>
          </a:xfrm>
          <a:prstGeom prst="rect">
            <a:avLst/>
          </a:prstGeom>
          <a:gradFill rotWithShape="1">
            <a:gsLst>
              <a:gs pos="0">
                <a:srgbClr val="E1E9F3"/>
              </a:gs>
              <a:gs pos="100000">
                <a:srgbClr val="ECF5FF">
                  <a:alpha val="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15" name="Rectangle 91"/>
          <p:cNvSpPr>
            <a:spLocks noChangeArrowheads="1"/>
          </p:cNvSpPr>
          <p:nvPr userDrawn="1"/>
        </p:nvSpPr>
        <p:spPr bwMode="auto">
          <a:xfrm flipH="1">
            <a:off x="442913" y="1446213"/>
            <a:ext cx="8245475" cy="42862"/>
          </a:xfrm>
          <a:prstGeom prst="rect">
            <a:avLst/>
          </a:prstGeom>
          <a:gradFill rotWithShape="1">
            <a:gsLst>
              <a:gs pos="0">
                <a:srgbClr val="ECF5FF">
                  <a:gamma/>
                  <a:shade val="46275"/>
                  <a:invGamma/>
                  <a:alpha val="25000"/>
                </a:srgbClr>
              </a:gs>
              <a:gs pos="50000">
                <a:srgbClr val="ECF5FF"/>
              </a:gs>
              <a:gs pos="100000">
                <a:srgbClr val="ECF5FF">
                  <a:gamma/>
                  <a:shade val="46275"/>
                  <a:invGamma/>
                  <a:alpha val="25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059" name="Rectangle 90"/>
          <p:cNvSpPr>
            <a:spLocks noChangeArrowheads="1"/>
          </p:cNvSpPr>
          <p:nvPr userDrawn="1"/>
        </p:nvSpPr>
        <p:spPr bwMode="auto">
          <a:xfrm>
            <a:off x="3175" y="6519863"/>
            <a:ext cx="9144000" cy="338137"/>
          </a:xfrm>
          <a:prstGeom prst="rect">
            <a:avLst/>
          </a:prstGeom>
          <a:solidFill>
            <a:srgbClr val="0060B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19863"/>
            <a:ext cx="21336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ctr" hangingPunct="1">
              <a:defRPr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altLang="en-US"/>
              <a:t>The Date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19863"/>
            <a:ext cx="28956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ctr" hangingPunct="1">
              <a:defRPr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altLang="en-US"/>
              <a:t>F. Last Name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1613"/>
            <a:ext cx="21336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55E61F5-31F7-4278-8CFF-06209C2D72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</p:sldLayoutIdLst>
  <p:transition spd="med" advClick="0"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0400" y="1347788"/>
            <a:ext cx="8054975" cy="1470025"/>
          </a:xfrm>
          <a:noFill/>
        </p:spPr>
        <p:txBody>
          <a:bodyPr/>
          <a:lstStyle/>
          <a:p>
            <a:pPr eaLnBrk="1" hangingPunct="1"/>
            <a:r>
              <a:rPr lang="en-GB" altLang="en-US" smtClean="0"/>
              <a:t>Your title here</a:t>
            </a:r>
            <a:endParaRPr lang="en-GB" altLang="en-US" sz="37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3588" y="3271838"/>
            <a:ext cx="6221412" cy="1943100"/>
          </a:xfrm>
          <a:noFill/>
        </p:spPr>
        <p:txBody>
          <a:bodyPr/>
          <a:lstStyle/>
          <a:p>
            <a:pPr eaLnBrk="1" hangingPunct="1"/>
            <a:r>
              <a:rPr lang="en-GB" altLang="en-US" sz="3600" smtClean="0"/>
              <a:t>Your name</a:t>
            </a:r>
          </a:p>
          <a:p>
            <a:pPr eaLnBrk="1" hangingPunct="1"/>
            <a:r>
              <a:rPr lang="en-GB" altLang="en-US" smtClean="0"/>
              <a:t>Where you are</a:t>
            </a:r>
          </a:p>
          <a:p>
            <a:pPr eaLnBrk="1" hangingPunct="1"/>
            <a:r>
              <a:rPr lang="en-GB" altLang="en-US" smtClean="0"/>
              <a:t>When you’re presenting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793750" y="2649538"/>
            <a:ext cx="7642225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2353"/>
                  <a:invGamma/>
                  <a:alpha val="50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3935413" y="6551613"/>
            <a:ext cx="1271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YOUR NAME</a:t>
            </a:r>
          </a:p>
        </p:txBody>
      </p:sp>
      <p:sp>
        <p:nvSpPr>
          <p:cNvPr id="6150" name="Text Box 14"/>
          <p:cNvSpPr txBox="1">
            <a:spLocks noChangeArrowheads="1"/>
          </p:cNvSpPr>
          <p:nvPr/>
        </p:nvSpPr>
        <p:spPr bwMode="auto">
          <a:xfrm>
            <a:off x="66675" y="6551613"/>
            <a:ext cx="668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DATE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C4A29E-79EF-411F-884B-42149E1F68F6}" type="slidenum">
              <a:rPr lang="en-GB" altLang="en-US">
                <a:solidFill>
                  <a:schemeClr val="bg1"/>
                </a:solidFill>
              </a:rPr>
              <a:pPr/>
              <a:t>2</a:t>
            </a:fld>
            <a:endParaRPr lang="en-GB" altLang="en-US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Outline</a:t>
            </a:r>
            <a:endParaRPr lang="en-US" altLang="en-US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</a:t>
            </a:r>
          </a:p>
          <a:p>
            <a:pPr eaLnBrk="1" hangingPunct="1"/>
            <a:r>
              <a:rPr lang="en-US" altLang="en-US" smtClean="0"/>
              <a:t>B</a:t>
            </a:r>
          </a:p>
          <a:p>
            <a:pPr eaLnBrk="1" hangingPunct="1"/>
            <a:r>
              <a:rPr lang="en-US" altLang="en-US" smtClean="0"/>
              <a:t>C</a:t>
            </a:r>
          </a:p>
          <a:p>
            <a:pPr eaLnBrk="1" hangingPunct="1"/>
            <a:r>
              <a:rPr lang="en-US" altLang="en-US" smtClean="0"/>
              <a:t>D</a:t>
            </a:r>
          </a:p>
          <a:p>
            <a:pPr eaLnBrk="1" hangingPunct="1"/>
            <a:r>
              <a:rPr lang="en-US" altLang="en-US" smtClean="0"/>
              <a:t>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935413" y="6551613"/>
            <a:ext cx="1271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YOUR NAME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6675" y="6551613"/>
            <a:ext cx="668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DATE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A4C543-25E6-4271-A134-419BB49EF3DD}" type="slidenum">
              <a:rPr lang="en-GB" altLang="en-US">
                <a:solidFill>
                  <a:schemeClr val="bg1"/>
                </a:solidFill>
              </a:rPr>
              <a:pPr/>
              <a:t>3</a:t>
            </a:fld>
            <a:endParaRPr lang="en-GB" altLang="en-US">
              <a:solidFill>
                <a:schemeClr val="bg1"/>
              </a:solidFill>
            </a:endParaRPr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Opening slide</a:t>
            </a:r>
          </a:p>
        </p:txBody>
      </p:sp>
      <p:graphicFrame>
        <p:nvGraphicFramePr>
          <p:cNvPr id="11290" name="Content Placeholder 1128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443413" y="1898650"/>
          <a:ext cx="3727450" cy="2116138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338138" y="4689475"/>
            <a:ext cx="8469312" cy="1235075"/>
          </a:xfrm>
          <a:prstGeom prst="rect">
            <a:avLst/>
          </a:prstGeom>
          <a:gradFill rotWithShape="1">
            <a:gsLst>
              <a:gs pos="0">
                <a:schemeClr val="tx1">
                  <a:alpha val="81000"/>
                </a:schemeClr>
              </a:gs>
              <a:gs pos="100000">
                <a:schemeClr val="tx1">
                  <a:gamma/>
                  <a:tint val="89020"/>
                  <a:invGamma/>
                  <a:alpha val="59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GB" altLang="en-US" sz="2500">
                <a:solidFill>
                  <a:srgbClr val="ECF5FF"/>
                </a:solidFill>
              </a:rPr>
              <a:t>“....”</a:t>
            </a:r>
          </a:p>
          <a:p>
            <a:pPr algn="ctr" eaLnBrk="1" hangingPunct="1">
              <a:defRPr/>
            </a:pPr>
            <a:r>
              <a:rPr lang="en-GB" altLang="en-US" sz="2500">
                <a:solidFill>
                  <a:srgbClr val="ECF5FF"/>
                </a:solidFill>
              </a:rPr>
              <a:t>~ Some person</a:t>
            </a:r>
          </a:p>
          <a:p>
            <a:pPr algn="ctr" eaLnBrk="1" hangingPunct="1">
              <a:defRPr/>
            </a:pPr>
            <a:r>
              <a:rPr lang="en-GB" altLang="en-US" sz="2500">
                <a:solidFill>
                  <a:srgbClr val="ECF5FF"/>
                </a:solidFill>
              </a:rPr>
              <a:t>Job title at </a:t>
            </a:r>
            <a:r>
              <a:rPr lang="en-GB" altLang="en-US" sz="2500" i="1">
                <a:solidFill>
                  <a:srgbClr val="ECF5FF"/>
                </a:solidFill>
              </a:rPr>
              <a:t>this place</a:t>
            </a:r>
          </a:p>
        </p:txBody>
      </p:sp>
      <p:pic>
        <p:nvPicPr>
          <p:cNvPr id="1037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4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9" name="Rectangle 46"/>
          <p:cNvSpPr>
            <a:spLocks noChangeArrowheads="1"/>
          </p:cNvSpPr>
          <p:nvPr/>
        </p:nvSpPr>
        <p:spPr bwMode="auto">
          <a:xfrm>
            <a:off x="762000" y="1863725"/>
            <a:ext cx="3130550" cy="2486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0" name="Text Box 47"/>
          <p:cNvSpPr txBox="1">
            <a:spLocks noChangeArrowheads="1"/>
          </p:cNvSpPr>
          <p:nvPr/>
        </p:nvSpPr>
        <p:spPr bwMode="auto">
          <a:xfrm>
            <a:off x="1360488" y="2309813"/>
            <a:ext cx="201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Picture here</a:t>
            </a:r>
          </a:p>
        </p:txBody>
      </p:sp>
      <p:sp>
        <p:nvSpPr>
          <p:cNvPr id="1041" name="Text Box 50"/>
          <p:cNvSpPr txBox="1">
            <a:spLocks noChangeArrowheads="1"/>
          </p:cNvSpPr>
          <p:nvPr/>
        </p:nvSpPr>
        <p:spPr bwMode="auto">
          <a:xfrm>
            <a:off x="3935413" y="6551613"/>
            <a:ext cx="1271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YOUR NAME</a:t>
            </a:r>
          </a:p>
        </p:txBody>
      </p:sp>
      <p:sp>
        <p:nvSpPr>
          <p:cNvPr id="1042" name="Text Box 51"/>
          <p:cNvSpPr txBox="1">
            <a:spLocks noChangeArrowheads="1"/>
          </p:cNvSpPr>
          <p:nvPr/>
        </p:nvSpPr>
        <p:spPr bwMode="auto">
          <a:xfrm>
            <a:off x="66675" y="6551613"/>
            <a:ext cx="668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DATE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11290" grpId="0"/>
      <p:bldP spid="113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CF5A2F-4457-4E86-9054-154ADB318D6E}" type="slidenum">
              <a:rPr lang="en-GB" altLang="en-US">
                <a:solidFill>
                  <a:schemeClr val="bg1"/>
                </a:solidFill>
              </a:rPr>
              <a:pPr/>
              <a:t>4</a:t>
            </a:fld>
            <a:endParaRPr lang="en-GB" altLang="en-US">
              <a:solidFill>
                <a:schemeClr val="bg1"/>
              </a:solidFill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/>
          </p:nvPr>
        </p:nvSpPr>
        <p:spPr>
          <a:xfrm>
            <a:off x="442913" y="1797050"/>
            <a:ext cx="8229600" cy="4411663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Standard Slide</a:t>
            </a:r>
            <a:endParaRPr lang="en-US" altLang="en-US" smtClean="0"/>
          </a:p>
        </p:txBody>
      </p:sp>
      <p:sp>
        <p:nvSpPr>
          <p:cNvPr id="11269" name="Text Box 16"/>
          <p:cNvSpPr txBox="1">
            <a:spLocks noChangeArrowheads="1"/>
          </p:cNvSpPr>
          <p:nvPr/>
        </p:nvSpPr>
        <p:spPr bwMode="auto">
          <a:xfrm>
            <a:off x="3935413" y="6551613"/>
            <a:ext cx="1271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YOUR NAME</a:t>
            </a:r>
          </a:p>
        </p:txBody>
      </p:sp>
      <p:sp>
        <p:nvSpPr>
          <p:cNvPr id="11270" name="Text Box 17"/>
          <p:cNvSpPr txBox="1">
            <a:spLocks noChangeArrowheads="1"/>
          </p:cNvSpPr>
          <p:nvPr/>
        </p:nvSpPr>
        <p:spPr bwMode="auto">
          <a:xfrm>
            <a:off x="66675" y="6551613"/>
            <a:ext cx="668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DATE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AEE722-A0E0-4AEF-8B21-6990FD8EE477}" type="slidenum">
              <a:rPr lang="en-GB" altLang="en-US">
                <a:solidFill>
                  <a:schemeClr val="bg1"/>
                </a:solidFill>
              </a:rPr>
              <a:pPr/>
              <a:t>5</a:t>
            </a:fld>
            <a:endParaRPr lang="en-GB" altLang="en-US">
              <a:solidFill>
                <a:schemeClr val="bg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421188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lvl="1" eaLnBrk="1" hangingPunct="1"/>
            <a:r>
              <a:rPr lang="en-GB" altLang="en-US" sz="2400" smtClean="0"/>
              <a:t>Subheading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3317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3935413" y="6551613"/>
            <a:ext cx="1271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YOUR NAME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66675" y="6551613"/>
            <a:ext cx="668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DATE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F48873-4876-4159-A48D-B46CC70DB1DC}" type="slidenum">
              <a:rPr lang="en-GB" altLang="en-US">
                <a:solidFill>
                  <a:schemeClr val="bg1"/>
                </a:solidFill>
              </a:rPr>
              <a:pPr/>
              <a:t>6</a:t>
            </a:fld>
            <a:endParaRPr lang="en-GB" altLang="en-US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Double column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altLang="en-US" sz="2800" smtClean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US" altLang="en-US" sz="2800" smtClean="0"/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3935413" y="6551613"/>
            <a:ext cx="1271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YOUR NAME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66675" y="6551613"/>
            <a:ext cx="668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DATE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7DA4E0-6B37-4683-9CFE-3E36053FC374}" type="slidenum">
              <a:rPr lang="en-GB" altLang="en-US">
                <a:solidFill>
                  <a:schemeClr val="bg1"/>
                </a:solidFill>
              </a:rPr>
              <a:pPr/>
              <a:t>7</a:t>
            </a:fld>
            <a:endParaRPr lang="en-GB" altLang="en-US">
              <a:solidFill>
                <a:schemeClr val="bg1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Table</a:t>
            </a:r>
            <a:endParaRPr lang="en-US" altLang="en-US" smtClean="0"/>
          </a:p>
        </p:txBody>
      </p:sp>
      <p:graphicFrame>
        <p:nvGraphicFramePr>
          <p:cNvPr id="19486" name="Group 30"/>
          <p:cNvGraphicFramePr>
            <a:graphicFrameLocks noGrp="1"/>
          </p:cNvGraphicFramePr>
          <p:nvPr>
            <p:ph type="tbl" idx="1"/>
          </p:nvPr>
        </p:nvGraphicFramePr>
        <p:xfrm>
          <a:off x="1144588" y="1800225"/>
          <a:ext cx="7402512" cy="3216275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8" name="Text Box 33"/>
          <p:cNvSpPr txBox="1">
            <a:spLocks noChangeArrowheads="1"/>
          </p:cNvSpPr>
          <p:nvPr/>
        </p:nvSpPr>
        <p:spPr bwMode="auto">
          <a:xfrm>
            <a:off x="3935413" y="6551613"/>
            <a:ext cx="1271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YOUR NAME</a:t>
            </a:r>
          </a:p>
        </p:txBody>
      </p:sp>
      <p:sp>
        <p:nvSpPr>
          <p:cNvPr id="17439" name="Text Box 34"/>
          <p:cNvSpPr txBox="1">
            <a:spLocks noChangeArrowheads="1"/>
          </p:cNvSpPr>
          <p:nvPr/>
        </p:nvSpPr>
        <p:spPr bwMode="auto">
          <a:xfrm>
            <a:off x="66675" y="6551613"/>
            <a:ext cx="668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DATE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02D4E0-1CF6-40D2-A5F2-229255B04275}" type="slidenum">
              <a:rPr lang="en-GB" altLang="en-US">
                <a:solidFill>
                  <a:schemeClr val="bg1"/>
                </a:solidFill>
              </a:rPr>
              <a:pPr/>
              <a:t>8</a:t>
            </a:fld>
            <a:endParaRPr lang="en-GB" altLang="en-US">
              <a:solidFill>
                <a:schemeClr val="bg1"/>
              </a:solidFill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3935413" y="6551613"/>
            <a:ext cx="1271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YOUR NAME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66675" y="6551613"/>
            <a:ext cx="668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chemeClr val="bg1"/>
                </a:solidFill>
              </a:rPr>
              <a:t>DATE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E2FAD"/>
      </a:dk1>
      <a:lt1>
        <a:srgbClr val="FFFFFF"/>
      </a:lt1>
      <a:dk2>
        <a:srgbClr val="0E2FAD"/>
      </a:dk2>
      <a:lt2>
        <a:srgbClr val="0099CC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E2FAD"/>
        </a:dk1>
        <a:lt1>
          <a:srgbClr val="FFFFFF"/>
        </a:lt1>
        <a:dk2>
          <a:srgbClr val="0E2FAD"/>
        </a:dk2>
        <a:lt2>
          <a:srgbClr val="0099CC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244</Words>
  <Application>Microsoft Office PowerPoint</Application>
  <PresentationFormat>On-screen Show (4:3)</PresentationFormat>
  <Paragraphs>72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Wingdings</vt:lpstr>
      <vt:lpstr>Default Design</vt:lpstr>
      <vt:lpstr>Your title here</vt:lpstr>
      <vt:lpstr>Outline</vt:lpstr>
      <vt:lpstr>Opening slide</vt:lpstr>
      <vt:lpstr>Standard Slide</vt:lpstr>
      <vt:lpstr>Picture Slide</vt:lpstr>
      <vt:lpstr>Double column</vt:lpstr>
      <vt:lpstr>Table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Colored Swoosh PowerPoint Template</dc:title>
  <dc:creator>Presentation Magazine</dc:creator>
  <cp:lastModifiedBy>Jonty Pearce</cp:lastModifiedBy>
  <cp:revision>29</cp:revision>
  <dcterms:created xsi:type="dcterms:W3CDTF">2009-11-03T13:35:13Z</dcterms:created>
  <dcterms:modified xsi:type="dcterms:W3CDTF">2015-02-22T11:12:55Z</dcterms:modified>
</cp:coreProperties>
</file>