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6" r:id="rId2"/>
    <p:sldId id="286" r:id="rId3"/>
    <p:sldId id="291" r:id="rId4"/>
    <p:sldId id="287" r:id="rId5"/>
    <p:sldId id="288" r:id="rId6"/>
    <p:sldId id="289" r:id="rId7"/>
    <p:sldId id="290" r:id="rId8"/>
    <p:sldId id="285" r:id="rId9"/>
    <p:sldId id="292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3399"/>
    <a:srgbClr val="FFCC66"/>
    <a:srgbClr val="363080"/>
    <a:srgbClr val="5850A5"/>
    <a:srgbClr val="342F61"/>
    <a:srgbClr val="463F83"/>
    <a:srgbClr val="E2EC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098" autoAdjust="0"/>
  </p:normalViewPr>
  <p:slideViewPr>
    <p:cSldViewPr>
      <p:cViewPr varScale="1">
        <p:scale>
          <a:sx n="126" d="100"/>
          <a:sy n="126" d="100"/>
        </p:scale>
        <p:origin x="-4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8185567-EFAD-4093-ADB2-E1C07CD5F06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113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2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 smtClean="0"/>
              <a:t>Click to edit Master text styles</a:t>
            </a:r>
          </a:p>
          <a:p>
            <a:pPr lvl="1"/>
            <a:r>
              <a:rPr lang="en-US" altLang="en-US" noProof="0" smtClean="0"/>
              <a:t>Second level</a:t>
            </a:r>
          </a:p>
          <a:p>
            <a:pPr lvl="2"/>
            <a:r>
              <a:rPr lang="en-US" altLang="en-US" noProof="0" smtClean="0"/>
              <a:t>Third level</a:t>
            </a:r>
          </a:p>
          <a:p>
            <a:pPr lvl="3"/>
            <a:r>
              <a:rPr lang="en-US" altLang="en-US" noProof="0" smtClean="0"/>
              <a:t>Fourth level</a:t>
            </a:r>
          </a:p>
          <a:p>
            <a:pPr lvl="4"/>
            <a:r>
              <a:rPr lang="en-US" altLang="en-US" noProof="0" smtClean="0"/>
              <a:t>Fifth level</a:t>
            </a: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A42A8B8F-8C59-46E3-A6E5-2904DA8A0C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319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66F6556-AFCE-4467-A9FA-F04563BF2A99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61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438505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DA2A885-E0C0-4D1D-BB18-0BC0AB19C951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113041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BE5C647-2091-47BA-97B9-7D43CC61331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664192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C1CBF20-F3C7-40DF-8055-C1C5AD8AA161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063460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F4E9199-842F-4A28-8A62-FE7EFEF81576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5623776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77D51B3-78E9-465B-832D-794CC127786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2172322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48CC7F12-35A2-483B-8672-52336879871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91903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473B2AD-3013-4789-97C1-DAD0B658FA1C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3852279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A3220B7-9F77-408D-BE7D-F4E1540A06F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2801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9144000" cy="242093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-3175" y="2420938"/>
            <a:ext cx="9147175" cy="2159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468313" y="296863"/>
            <a:ext cx="7989887" cy="16557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468313" y="3886200"/>
            <a:ext cx="7304087" cy="1752600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605588"/>
            <a:ext cx="2133600" cy="2794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605588"/>
            <a:ext cx="2895600" cy="2794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605588"/>
            <a:ext cx="2133600" cy="279400"/>
          </a:xfrm>
        </p:spPr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DC62ECA-7B15-44A8-897A-7CD973461E0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501666"/>
      </p:ext>
    </p:extLst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59E68-B267-4579-82BF-2B35A0C583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8834056"/>
      </p:ext>
    </p:extLst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7025" y="260350"/>
            <a:ext cx="2071688" cy="5832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60350"/>
            <a:ext cx="6067425" cy="5832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3ACFD-FAF8-410F-94D2-BFEE37248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45449"/>
      </p:ext>
    </p:extLst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75032-C460-40A5-B270-DCCDDC3A49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6266042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A8379A-B367-40D3-A55C-A9FD47AA6F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2936910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4313"/>
            <a:ext cx="4068763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8363" y="1484313"/>
            <a:ext cx="4070350" cy="4608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A3A25-CB80-4398-864D-5D938D82E8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377996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76E56-F27D-40C9-B36C-2B17F18C26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802755"/>
      </p:ext>
    </p:extLst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18CC0B-05EE-41C3-8F63-B2051D26CB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0181562"/>
      </p:ext>
    </p:extLst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3415E-36F6-42C7-BD36-65767ACB8C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622256"/>
      </p:ext>
    </p:extLst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CAB9D-2E94-48EA-8BA9-9AF68E5781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775218"/>
      </p:ext>
    </p:extLst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308C3-B26A-4418-B86B-C72C7FB43C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262556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-3175" y="0"/>
            <a:ext cx="9144000" cy="119697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7" name="Rectangle 10"/>
          <p:cNvSpPr>
            <a:spLocks noChangeArrowheads="1"/>
          </p:cNvSpPr>
          <p:nvPr/>
        </p:nvSpPr>
        <p:spPr bwMode="auto">
          <a:xfrm>
            <a:off x="-3175" y="1089025"/>
            <a:ext cx="9147175" cy="2159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60350"/>
            <a:ext cx="82915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84313"/>
            <a:ext cx="8291513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11"/>
          <p:cNvSpPr>
            <a:spLocks noChangeArrowheads="1"/>
          </p:cNvSpPr>
          <p:nvPr/>
        </p:nvSpPr>
        <p:spPr bwMode="auto">
          <a:xfrm>
            <a:off x="0" y="6605588"/>
            <a:ext cx="9139238" cy="27781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611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61138"/>
            <a:ext cx="2895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61138"/>
            <a:ext cx="2133600" cy="27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28ADF302-79E8-49A7-9AEC-5867685017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Circular Menus</a:t>
            </a:r>
            <a:endParaRPr lang="en-US" altLang="en-US" smtClean="0"/>
          </a:p>
        </p:txBody>
      </p:sp>
      <p:grpSp>
        <p:nvGrpSpPr>
          <p:cNvPr id="5123" name="Group 28"/>
          <p:cNvGrpSpPr>
            <a:grpSpLocks/>
          </p:cNvGrpSpPr>
          <p:nvPr/>
        </p:nvGrpSpPr>
        <p:grpSpPr bwMode="auto">
          <a:xfrm>
            <a:off x="503238" y="3213100"/>
            <a:ext cx="2970212" cy="2881313"/>
            <a:chOff x="317" y="2024"/>
            <a:chExt cx="1871" cy="1815"/>
          </a:xfrm>
        </p:grpSpPr>
        <p:sp>
          <p:nvSpPr>
            <p:cNvPr id="5124" name="Oval 16">
              <a:hlinkClick r:id="rId3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317" y="2084"/>
              <a:ext cx="451" cy="450"/>
            </a:xfrm>
            <a:prstGeom prst="ellipse">
              <a:avLst/>
            </a:prstGeom>
            <a:solidFill>
              <a:schemeClr val="tx2"/>
            </a:solidFill>
            <a:ln w="7620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4400">
                  <a:solidFill>
                    <a:schemeClr val="bg1"/>
                  </a:solidFill>
                </a:rPr>
                <a:t>1</a:t>
              </a:r>
              <a:endParaRPr lang="en-US" altLang="en-US" sz="4400">
                <a:solidFill>
                  <a:schemeClr val="bg1"/>
                </a:solidFill>
              </a:endParaRPr>
            </a:p>
          </p:txBody>
        </p:sp>
        <p:sp>
          <p:nvSpPr>
            <p:cNvPr id="5125" name="Oval 17">
              <a:hlinkClick r:id="rId4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1444" y="2290"/>
              <a:ext cx="450" cy="451"/>
            </a:xfrm>
            <a:prstGeom prst="ellipse">
              <a:avLst/>
            </a:prstGeom>
            <a:solidFill>
              <a:schemeClr val="tx2"/>
            </a:solidFill>
            <a:ln w="7620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4400">
                  <a:solidFill>
                    <a:schemeClr val="bg1"/>
                  </a:solidFill>
                </a:rPr>
                <a:t>3</a:t>
              </a:r>
              <a:endParaRPr lang="en-US" altLang="en-US" sz="4400">
                <a:solidFill>
                  <a:schemeClr val="bg1"/>
                </a:solidFill>
              </a:endParaRPr>
            </a:p>
          </p:txBody>
        </p:sp>
        <p:sp>
          <p:nvSpPr>
            <p:cNvPr id="5126" name="Oval 18">
              <a:hlinkClick r:id="rId5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1737" y="2811"/>
              <a:ext cx="451" cy="451"/>
            </a:xfrm>
            <a:prstGeom prst="ellipse">
              <a:avLst/>
            </a:prstGeom>
            <a:solidFill>
              <a:schemeClr val="tx2"/>
            </a:solidFill>
            <a:ln w="7620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4400">
                  <a:solidFill>
                    <a:schemeClr val="bg1"/>
                  </a:solidFill>
                </a:rPr>
                <a:t>4</a:t>
              </a:r>
              <a:endParaRPr lang="en-US" altLang="en-US" sz="4400">
                <a:solidFill>
                  <a:schemeClr val="bg1"/>
                </a:solidFill>
              </a:endParaRPr>
            </a:p>
          </p:txBody>
        </p:sp>
        <p:sp>
          <p:nvSpPr>
            <p:cNvPr id="5127" name="Oval 19">
              <a:hlinkClick r:id="rId6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1706" y="3388"/>
              <a:ext cx="451" cy="451"/>
            </a:xfrm>
            <a:prstGeom prst="ellipse">
              <a:avLst/>
            </a:prstGeom>
            <a:solidFill>
              <a:schemeClr val="tx2"/>
            </a:solidFill>
            <a:ln w="7620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4400">
                  <a:solidFill>
                    <a:schemeClr val="bg1"/>
                  </a:solidFill>
                </a:rPr>
                <a:t>5</a:t>
              </a:r>
            </a:p>
          </p:txBody>
        </p:sp>
        <p:sp>
          <p:nvSpPr>
            <p:cNvPr id="5128" name="Line 20"/>
            <p:cNvSpPr>
              <a:spLocks noChangeShapeType="1"/>
            </p:cNvSpPr>
            <p:nvPr/>
          </p:nvSpPr>
          <p:spPr bwMode="auto">
            <a:xfrm>
              <a:off x="632" y="2514"/>
              <a:ext cx="116" cy="306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29" name="Oval 21">
              <a:hlinkClick r:id="rId7" action="ppaction://hlinksldjump"/>
            </p:cNvPr>
            <p:cNvSpPr>
              <a:spLocks noChangeAspect="1" noChangeArrowheads="1"/>
            </p:cNvSpPr>
            <p:nvPr/>
          </p:nvSpPr>
          <p:spPr bwMode="auto">
            <a:xfrm>
              <a:off x="915" y="2024"/>
              <a:ext cx="451" cy="451"/>
            </a:xfrm>
            <a:prstGeom prst="ellipse">
              <a:avLst/>
            </a:prstGeom>
            <a:solidFill>
              <a:schemeClr val="tx2"/>
            </a:solidFill>
            <a:ln w="76200" algn="ctr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r>
                <a:rPr lang="en-GB" altLang="en-US" sz="4400">
                  <a:solidFill>
                    <a:schemeClr val="bg1"/>
                  </a:solidFill>
                </a:rPr>
                <a:t>2</a:t>
              </a:r>
              <a:endParaRPr lang="en-US" altLang="en-US" sz="4400">
                <a:solidFill>
                  <a:schemeClr val="bg1"/>
                </a:solidFill>
              </a:endParaRPr>
            </a:p>
          </p:txBody>
        </p:sp>
        <p:sp>
          <p:nvSpPr>
            <p:cNvPr id="5130" name="Line 22"/>
            <p:cNvSpPr>
              <a:spLocks noChangeShapeType="1"/>
            </p:cNvSpPr>
            <p:nvPr/>
          </p:nvSpPr>
          <p:spPr bwMode="auto">
            <a:xfrm flipH="1">
              <a:off x="1039" y="2467"/>
              <a:ext cx="53" cy="317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31" name="Line 23"/>
            <p:cNvSpPr>
              <a:spLocks noChangeShapeType="1"/>
            </p:cNvSpPr>
            <p:nvPr/>
          </p:nvSpPr>
          <p:spPr bwMode="auto">
            <a:xfrm flipH="1">
              <a:off x="1277" y="2673"/>
              <a:ext cx="243" cy="25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32" name="Line 24"/>
            <p:cNvSpPr>
              <a:spLocks noChangeShapeType="1"/>
            </p:cNvSpPr>
            <p:nvPr/>
          </p:nvSpPr>
          <p:spPr bwMode="auto">
            <a:xfrm flipV="1">
              <a:off x="1420" y="3080"/>
              <a:ext cx="327" cy="84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33" name="Line 25"/>
            <p:cNvSpPr>
              <a:spLocks noChangeShapeType="1"/>
            </p:cNvSpPr>
            <p:nvPr/>
          </p:nvSpPr>
          <p:spPr bwMode="auto">
            <a:xfrm>
              <a:off x="1405" y="3434"/>
              <a:ext cx="316" cy="95"/>
            </a:xfrm>
            <a:prstGeom prst="line">
              <a:avLst/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endParaRPr lang="en-GB"/>
            </a:p>
          </p:txBody>
        </p:sp>
        <p:sp>
          <p:nvSpPr>
            <p:cNvPr id="5134" name="Oval 26"/>
            <p:cNvSpPr>
              <a:spLocks noChangeAspect="1" noChangeArrowheads="1"/>
            </p:cNvSpPr>
            <p:nvPr/>
          </p:nvSpPr>
          <p:spPr bwMode="auto">
            <a:xfrm>
              <a:off x="444" y="2784"/>
              <a:ext cx="986" cy="986"/>
            </a:xfrm>
            <a:prstGeom prst="ellipse">
              <a:avLst/>
            </a:prstGeom>
            <a:solidFill>
              <a:schemeClr val="bg2"/>
            </a:solidFill>
            <a:ln w="76200" algn="ctr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 anchor="ctr" anchorCtr="1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/>
              <a:endParaRPr lang="en-GB" altLang="en-US" b="1">
                <a:solidFill>
                  <a:schemeClr val="accent1"/>
                </a:solidFill>
              </a:endParaRP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Main Menu</a:t>
            </a:r>
            <a:endParaRPr lang="en-US" altLang="en-US" smtClean="0"/>
          </a:p>
        </p:txBody>
      </p:sp>
      <p:sp>
        <p:nvSpPr>
          <p:cNvPr id="7171" name="Oval 5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14325" y="16271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1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7172" name="Oval 6">
            <a:hlinkClick r:id="rId4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365500" y="21859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3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7173" name="Oval 7">
            <a:hlinkClick r:id="rId5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160838" y="3597275"/>
            <a:ext cx="1220787" cy="1220788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4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7174" name="Oval 8">
            <a:hlinkClick r:id="rId6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076700" y="51609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7175" name="Line 9"/>
          <p:cNvSpPr>
            <a:spLocks noChangeShapeType="1"/>
          </p:cNvSpPr>
          <p:nvPr/>
        </p:nvSpPr>
        <p:spPr bwMode="auto">
          <a:xfrm>
            <a:off x="1168400" y="2792413"/>
            <a:ext cx="314325" cy="8286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76" name="Oval 10">
            <a:hlinkClick r:id="rId7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933575" y="14652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2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7177" name="Line 11"/>
          <p:cNvSpPr>
            <a:spLocks noChangeShapeType="1"/>
          </p:cNvSpPr>
          <p:nvPr/>
        </p:nvSpPr>
        <p:spPr bwMode="auto">
          <a:xfrm flipH="1">
            <a:off x="2270125" y="2665413"/>
            <a:ext cx="142875" cy="8572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78" name="Line 12"/>
          <p:cNvSpPr>
            <a:spLocks noChangeShapeType="1"/>
          </p:cNvSpPr>
          <p:nvPr/>
        </p:nvSpPr>
        <p:spPr bwMode="auto">
          <a:xfrm flipH="1">
            <a:off x="2914650" y="3224213"/>
            <a:ext cx="657225" cy="685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79" name="Line 13"/>
          <p:cNvSpPr>
            <a:spLocks noChangeShapeType="1"/>
          </p:cNvSpPr>
          <p:nvPr/>
        </p:nvSpPr>
        <p:spPr bwMode="auto">
          <a:xfrm flipV="1">
            <a:off x="3302000" y="4325938"/>
            <a:ext cx="885825" cy="228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80" name="Line 14"/>
          <p:cNvSpPr>
            <a:spLocks noChangeShapeType="1"/>
          </p:cNvSpPr>
          <p:nvPr/>
        </p:nvSpPr>
        <p:spPr bwMode="auto">
          <a:xfrm>
            <a:off x="3260725" y="5284788"/>
            <a:ext cx="857250" cy="2571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7181" name="Oval 15"/>
          <p:cNvSpPr>
            <a:spLocks noChangeAspect="1" noChangeArrowheads="1"/>
          </p:cNvSpPr>
          <p:nvPr/>
        </p:nvSpPr>
        <p:spPr bwMode="auto">
          <a:xfrm>
            <a:off x="658813" y="3524250"/>
            <a:ext cx="2670175" cy="2671763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2"/>
                </a:solidFill>
              </a:rPr>
              <a:t>Menu</a:t>
            </a:r>
            <a:endParaRPr lang="en-US" altLang="en-US" sz="3200" b="1">
              <a:solidFill>
                <a:schemeClr val="accent2"/>
              </a:solidFill>
            </a:endParaRPr>
          </a:p>
        </p:txBody>
      </p:sp>
      <p:sp>
        <p:nvSpPr>
          <p:cNvPr id="7182" name="Text Box 19"/>
          <p:cNvSpPr txBox="1">
            <a:spLocks noChangeArrowheads="1"/>
          </p:cNvSpPr>
          <p:nvPr/>
        </p:nvSpPr>
        <p:spPr bwMode="auto">
          <a:xfrm>
            <a:off x="4824413" y="1520825"/>
            <a:ext cx="3635375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2ECF6"/>
                </a:solidFill>
              </a14:hiddenFill>
            </a:ext>
            <a:ext uri="{91240B29-F687-4F45-9708-019B960494DF}">
              <a14:hiddenLine xmlns:a14="http://schemas.microsoft.com/office/drawing/2010/main" w="76200" algn="ctr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2800" b="1"/>
              <a:t>Click on a number to go to that section</a:t>
            </a:r>
          </a:p>
          <a:p>
            <a:pPr algn="ctr" eaLnBrk="1" hangingPunct="1"/>
            <a:r>
              <a:rPr lang="en-GB" altLang="en-US" sz="2000" b="1"/>
              <a:t>(Only works in PowerPoint Show mode)</a:t>
            </a:r>
            <a:endParaRPr lang="en-US" altLang="en-US" sz="2000" b="1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9219" name="Oval 14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14325" y="1627188"/>
            <a:ext cx="1220788" cy="1220787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chemeClr val="accent1"/>
                </a:solidFill>
              </a:rPr>
              <a:t>1</a:t>
            </a:r>
            <a:endParaRPr lang="en-US" altLang="en-US" sz="4400" b="1">
              <a:solidFill>
                <a:schemeClr val="accent1"/>
              </a:solidFill>
            </a:endParaRPr>
          </a:p>
        </p:txBody>
      </p:sp>
      <p:sp>
        <p:nvSpPr>
          <p:cNvPr id="9220" name="Oval 15">
            <a:hlinkClick r:id="rId4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365500" y="21859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3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9221" name="Oval 16">
            <a:hlinkClick r:id="rId5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160838" y="3597275"/>
            <a:ext cx="1220787" cy="1220788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4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9222" name="Oval 17">
            <a:hlinkClick r:id="rId6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076700" y="51609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9223" name="Line 18"/>
          <p:cNvSpPr>
            <a:spLocks noChangeShapeType="1"/>
          </p:cNvSpPr>
          <p:nvPr/>
        </p:nvSpPr>
        <p:spPr bwMode="auto">
          <a:xfrm>
            <a:off x="1168400" y="2792413"/>
            <a:ext cx="314325" cy="8286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224" name="Oval 19">
            <a:hlinkClick r:id="rId7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933575" y="14652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2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9225" name="Line 20"/>
          <p:cNvSpPr>
            <a:spLocks noChangeShapeType="1"/>
          </p:cNvSpPr>
          <p:nvPr/>
        </p:nvSpPr>
        <p:spPr bwMode="auto">
          <a:xfrm flipH="1">
            <a:off x="2270125" y="2665413"/>
            <a:ext cx="142875" cy="8572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226" name="Line 21"/>
          <p:cNvSpPr>
            <a:spLocks noChangeShapeType="1"/>
          </p:cNvSpPr>
          <p:nvPr/>
        </p:nvSpPr>
        <p:spPr bwMode="auto">
          <a:xfrm flipH="1">
            <a:off x="2914650" y="3224213"/>
            <a:ext cx="657225" cy="685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227" name="Line 22"/>
          <p:cNvSpPr>
            <a:spLocks noChangeShapeType="1"/>
          </p:cNvSpPr>
          <p:nvPr/>
        </p:nvSpPr>
        <p:spPr bwMode="auto">
          <a:xfrm flipV="1">
            <a:off x="3302000" y="4325938"/>
            <a:ext cx="885825" cy="228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228" name="Line 23"/>
          <p:cNvSpPr>
            <a:spLocks noChangeShapeType="1"/>
          </p:cNvSpPr>
          <p:nvPr/>
        </p:nvSpPr>
        <p:spPr bwMode="auto">
          <a:xfrm>
            <a:off x="3260725" y="5284788"/>
            <a:ext cx="857250" cy="2571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9229" name="Oval 24"/>
          <p:cNvSpPr>
            <a:spLocks noChangeAspect="1" noChangeArrowheads="1"/>
          </p:cNvSpPr>
          <p:nvPr/>
        </p:nvSpPr>
        <p:spPr bwMode="auto">
          <a:xfrm>
            <a:off x="658813" y="3524250"/>
            <a:ext cx="2670175" cy="2671763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1"/>
                </a:solidFill>
              </a:rPr>
              <a:t>Section 1</a:t>
            </a:r>
            <a:endParaRPr lang="en-US" altLang="en-US" sz="32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1267" name="Oval 14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14325" y="16271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1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1268" name="Oval 15">
            <a:hlinkClick r:id="rId4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365500" y="21859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3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1269" name="Oval 16">
            <a:hlinkClick r:id="rId5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160838" y="3597275"/>
            <a:ext cx="1220787" cy="1220788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4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1270" name="Oval 17">
            <a:hlinkClick r:id="rId6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076700" y="51609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1271" name="Line 18"/>
          <p:cNvSpPr>
            <a:spLocks noChangeShapeType="1"/>
          </p:cNvSpPr>
          <p:nvPr/>
        </p:nvSpPr>
        <p:spPr bwMode="auto">
          <a:xfrm>
            <a:off x="1168400" y="2792413"/>
            <a:ext cx="314325" cy="8286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72" name="Oval 19">
            <a:hlinkClick r:id="rId7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933575" y="1465263"/>
            <a:ext cx="1220788" cy="1220787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chemeClr val="accent1"/>
                </a:solidFill>
              </a:rPr>
              <a:t>2</a:t>
            </a:r>
            <a:endParaRPr lang="en-US" altLang="en-US" sz="4400" b="1">
              <a:solidFill>
                <a:schemeClr val="accent1"/>
              </a:solidFill>
            </a:endParaRPr>
          </a:p>
        </p:txBody>
      </p:sp>
      <p:sp>
        <p:nvSpPr>
          <p:cNvPr id="11273" name="Line 20"/>
          <p:cNvSpPr>
            <a:spLocks noChangeShapeType="1"/>
          </p:cNvSpPr>
          <p:nvPr/>
        </p:nvSpPr>
        <p:spPr bwMode="auto">
          <a:xfrm flipH="1">
            <a:off x="2270125" y="2665413"/>
            <a:ext cx="142875" cy="85725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74" name="Line 21"/>
          <p:cNvSpPr>
            <a:spLocks noChangeShapeType="1"/>
          </p:cNvSpPr>
          <p:nvPr/>
        </p:nvSpPr>
        <p:spPr bwMode="auto">
          <a:xfrm flipH="1">
            <a:off x="2914650" y="3224213"/>
            <a:ext cx="657225" cy="685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75" name="Line 22"/>
          <p:cNvSpPr>
            <a:spLocks noChangeShapeType="1"/>
          </p:cNvSpPr>
          <p:nvPr/>
        </p:nvSpPr>
        <p:spPr bwMode="auto">
          <a:xfrm flipV="1">
            <a:off x="3302000" y="4325938"/>
            <a:ext cx="885825" cy="228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76" name="Line 23"/>
          <p:cNvSpPr>
            <a:spLocks noChangeShapeType="1"/>
          </p:cNvSpPr>
          <p:nvPr/>
        </p:nvSpPr>
        <p:spPr bwMode="auto">
          <a:xfrm>
            <a:off x="3260725" y="5284788"/>
            <a:ext cx="857250" cy="2571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1277" name="Oval 24"/>
          <p:cNvSpPr>
            <a:spLocks noChangeAspect="1" noChangeArrowheads="1"/>
          </p:cNvSpPr>
          <p:nvPr/>
        </p:nvSpPr>
        <p:spPr bwMode="auto">
          <a:xfrm>
            <a:off x="658813" y="3524250"/>
            <a:ext cx="2670175" cy="2671763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1"/>
                </a:solidFill>
              </a:rPr>
              <a:t>Section 2</a:t>
            </a:r>
            <a:endParaRPr lang="en-US" altLang="en-US" sz="32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3315" name="Oval 15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14325" y="16271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1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3316" name="Oval 16">
            <a:hlinkClick r:id="rId4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365500" y="2185988"/>
            <a:ext cx="1220788" cy="1220787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chemeClr val="accent1"/>
                </a:solidFill>
              </a:rPr>
              <a:t>3</a:t>
            </a:r>
            <a:endParaRPr lang="en-US" altLang="en-US" sz="4400" b="1">
              <a:solidFill>
                <a:schemeClr val="accent1"/>
              </a:solidFill>
            </a:endParaRPr>
          </a:p>
        </p:txBody>
      </p:sp>
      <p:sp>
        <p:nvSpPr>
          <p:cNvPr id="13317" name="Oval 17">
            <a:hlinkClick r:id="rId5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160838" y="3597275"/>
            <a:ext cx="1220787" cy="1220788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4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3318" name="Oval 18">
            <a:hlinkClick r:id="rId6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076700" y="51609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3319" name="Line 19"/>
          <p:cNvSpPr>
            <a:spLocks noChangeShapeType="1"/>
          </p:cNvSpPr>
          <p:nvPr/>
        </p:nvSpPr>
        <p:spPr bwMode="auto">
          <a:xfrm>
            <a:off x="1168400" y="2792413"/>
            <a:ext cx="314325" cy="8286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3320" name="Oval 20">
            <a:hlinkClick r:id="rId7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933575" y="14652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2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3321" name="Line 21"/>
          <p:cNvSpPr>
            <a:spLocks noChangeShapeType="1"/>
          </p:cNvSpPr>
          <p:nvPr/>
        </p:nvSpPr>
        <p:spPr bwMode="auto">
          <a:xfrm flipH="1">
            <a:off x="2270125" y="2665413"/>
            <a:ext cx="142875" cy="8572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3322" name="Line 22"/>
          <p:cNvSpPr>
            <a:spLocks noChangeShapeType="1"/>
          </p:cNvSpPr>
          <p:nvPr/>
        </p:nvSpPr>
        <p:spPr bwMode="auto">
          <a:xfrm flipH="1">
            <a:off x="2914650" y="3224213"/>
            <a:ext cx="657225" cy="6858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3323" name="Line 23"/>
          <p:cNvSpPr>
            <a:spLocks noChangeShapeType="1"/>
          </p:cNvSpPr>
          <p:nvPr/>
        </p:nvSpPr>
        <p:spPr bwMode="auto">
          <a:xfrm flipV="1">
            <a:off x="3302000" y="4325938"/>
            <a:ext cx="885825" cy="228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3324" name="Line 24"/>
          <p:cNvSpPr>
            <a:spLocks noChangeShapeType="1"/>
          </p:cNvSpPr>
          <p:nvPr/>
        </p:nvSpPr>
        <p:spPr bwMode="auto">
          <a:xfrm>
            <a:off x="3260725" y="5284788"/>
            <a:ext cx="857250" cy="2571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3325" name="Oval 25"/>
          <p:cNvSpPr>
            <a:spLocks noChangeAspect="1" noChangeArrowheads="1"/>
          </p:cNvSpPr>
          <p:nvPr/>
        </p:nvSpPr>
        <p:spPr bwMode="auto">
          <a:xfrm>
            <a:off x="658813" y="3524250"/>
            <a:ext cx="2670175" cy="2671763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1"/>
                </a:solidFill>
              </a:rPr>
              <a:t>Section 3</a:t>
            </a:r>
            <a:endParaRPr lang="en-US" altLang="en-US" sz="32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5363" name="Oval 15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14325" y="16271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1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5364" name="Oval 16">
            <a:hlinkClick r:id="rId4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365500" y="21859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3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5365" name="Oval 17">
            <a:hlinkClick r:id="rId5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160838" y="3597275"/>
            <a:ext cx="1220787" cy="1220788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chemeClr val="accent1"/>
                </a:solidFill>
              </a:rPr>
              <a:t>4</a:t>
            </a:r>
            <a:endParaRPr lang="en-US" altLang="en-US" sz="4400" b="1">
              <a:solidFill>
                <a:schemeClr val="accent1"/>
              </a:solidFill>
            </a:endParaRPr>
          </a:p>
        </p:txBody>
      </p:sp>
      <p:sp>
        <p:nvSpPr>
          <p:cNvPr id="15366" name="Oval 18">
            <a:hlinkClick r:id="rId6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076700" y="51609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5</a:t>
            </a:r>
          </a:p>
        </p:txBody>
      </p:sp>
      <p:sp>
        <p:nvSpPr>
          <p:cNvPr id="15367" name="Line 19"/>
          <p:cNvSpPr>
            <a:spLocks noChangeShapeType="1"/>
          </p:cNvSpPr>
          <p:nvPr/>
        </p:nvSpPr>
        <p:spPr bwMode="auto">
          <a:xfrm>
            <a:off x="1168400" y="2792413"/>
            <a:ext cx="314325" cy="8286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5368" name="Oval 20">
            <a:hlinkClick r:id="rId7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933575" y="14652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2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5369" name="Line 21"/>
          <p:cNvSpPr>
            <a:spLocks noChangeShapeType="1"/>
          </p:cNvSpPr>
          <p:nvPr/>
        </p:nvSpPr>
        <p:spPr bwMode="auto">
          <a:xfrm flipH="1">
            <a:off x="2270125" y="2665413"/>
            <a:ext cx="142875" cy="8572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5370" name="Line 22"/>
          <p:cNvSpPr>
            <a:spLocks noChangeShapeType="1"/>
          </p:cNvSpPr>
          <p:nvPr/>
        </p:nvSpPr>
        <p:spPr bwMode="auto">
          <a:xfrm flipH="1">
            <a:off x="2914650" y="3224213"/>
            <a:ext cx="657225" cy="685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5371" name="Line 23"/>
          <p:cNvSpPr>
            <a:spLocks noChangeShapeType="1"/>
          </p:cNvSpPr>
          <p:nvPr/>
        </p:nvSpPr>
        <p:spPr bwMode="auto">
          <a:xfrm flipV="1">
            <a:off x="3302000" y="4325938"/>
            <a:ext cx="885825" cy="228600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5372" name="Line 24"/>
          <p:cNvSpPr>
            <a:spLocks noChangeShapeType="1"/>
          </p:cNvSpPr>
          <p:nvPr/>
        </p:nvSpPr>
        <p:spPr bwMode="auto">
          <a:xfrm>
            <a:off x="3260725" y="5284788"/>
            <a:ext cx="857250" cy="2571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5373" name="Oval 25"/>
          <p:cNvSpPr>
            <a:spLocks noChangeAspect="1" noChangeArrowheads="1"/>
          </p:cNvSpPr>
          <p:nvPr/>
        </p:nvSpPr>
        <p:spPr bwMode="auto">
          <a:xfrm>
            <a:off x="658813" y="3524250"/>
            <a:ext cx="2670175" cy="2671763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1"/>
                </a:solidFill>
              </a:rPr>
              <a:t>Section 4</a:t>
            </a:r>
            <a:endParaRPr lang="en-US" altLang="en-US" sz="32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7411" name="Oval 15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14325" y="16271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1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7412" name="Oval 16">
            <a:hlinkClick r:id="rId4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3365500" y="2185988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3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7413" name="Oval 17">
            <a:hlinkClick r:id="rId5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160838" y="3597275"/>
            <a:ext cx="1220787" cy="1220788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4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7414" name="Oval 18">
            <a:hlinkClick r:id="rId6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4076700" y="5160963"/>
            <a:ext cx="1220788" cy="1220787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 b="1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17415" name="Line 19"/>
          <p:cNvSpPr>
            <a:spLocks noChangeShapeType="1"/>
          </p:cNvSpPr>
          <p:nvPr/>
        </p:nvSpPr>
        <p:spPr bwMode="auto">
          <a:xfrm>
            <a:off x="1168400" y="2792413"/>
            <a:ext cx="314325" cy="82867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16" name="Oval 20">
            <a:hlinkClick r:id="rId7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1933575" y="1465263"/>
            <a:ext cx="1220788" cy="1220787"/>
          </a:xfrm>
          <a:prstGeom prst="ellipse">
            <a:avLst/>
          </a:prstGeom>
          <a:solidFill>
            <a:schemeClr val="tx2"/>
          </a:solidFill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4400">
                <a:solidFill>
                  <a:schemeClr val="bg1"/>
                </a:solidFill>
              </a:rPr>
              <a:t>2</a:t>
            </a:r>
            <a:endParaRPr lang="en-US" altLang="en-US" sz="4400">
              <a:solidFill>
                <a:schemeClr val="bg1"/>
              </a:solidFill>
            </a:endParaRPr>
          </a:p>
        </p:txBody>
      </p:sp>
      <p:sp>
        <p:nvSpPr>
          <p:cNvPr id="17417" name="Line 21"/>
          <p:cNvSpPr>
            <a:spLocks noChangeShapeType="1"/>
          </p:cNvSpPr>
          <p:nvPr/>
        </p:nvSpPr>
        <p:spPr bwMode="auto">
          <a:xfrm flipH="1">
            <a:off x="2270125" y="2665413"/>
            <a:ext cx="142875" cy="8572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18" name="Line 22"/>
          <p:cNvSpPr>
            <a:spLocks noChangeShapeType="1"/>
          </p:cNvSpPr>
          <p:nvPr/>
        </p:nvSpPr>
        <p:spPr bwMode="auto">
          <a:xfrm flipH="1">
            <a:off x="2914650" y="3224213"/>
            <a:ext cx="657225" cy="685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19" name="Line 23"/>
          <p:cNvSpPr>
            <a:spLocks noChangeShapeType="1"/>
          </p:cNvSpPr>
          <p:nvPr/>
        </p:nvSpPr>
        <p:spPr bwMode="auto">
          <a:xfrm flipV="1">
            <a:off x="3302000" y="4325938"/>
            <a:ext cx="885825" cy="2286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0" name="Line 24"/>
          <p:cNvSpPr>
            <a:spLocks noChangeShapeType="1"/>
          </p:cNvSpPr>
          <p:nvPr/>
        </p:nvSpPr>
        <p:spPr bwMode="auto">
          <a:xfrm>
            <a:off x="3260725" y="5284788"/>
            <a:ext cx="857250" cy="2571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7421" name="Oval 25"/>
          <p:cNvSpPr>
            <a:spLocks noChangeAspect="1" noChangeArrowheads="1"/>
          </p:cNvSpPr>
          <p:nvPr/>
        </p:nvSpPr>
        <p:spPr bwMode="auto">
          <a:xfrm>
            <a:off x="658813" y="3524250"/>
            <a:ext cx="2670175" cy="2671763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 b="1">
                <a:solidFill>
                  <a:schemeClr val="accent1"/>
                </a:solidFill>
              </a:rPr>
              <a:t>Section 5</a:t>
            </a:r>
            <a:endParaRPr lang="en-US" altLang="en-US" sz="3200" b="1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in use - Mood indicator</a:t>
            </a:r>
            <a:endParaRPr lang="en-US" altLang="en-US" smtClean="0"/>
          </a:p>
        </p:txBody>
      </p:sp>
      <p:sp>
        <p:nvSpPr>
          <p:cNvPr id="19459" name="Oval 4">
            <a:hlinkClick r:id="rId3" action="ppaction://hlinksldjump"/>
          </p:cNvPr>
          <p:cNvSpPr>
            <a:spLocks noChangeAspect="1" noChangeArrowheads="1"/>
          </p:cNvSpPr>
          <p:nvPr/>
        </p:nvSpPr>
        <p:spPr bwMode="auto">
          <a:xfrm>
            <a:off x="652463" y="2662238"/>
            <a:ext cx="876300" cy="844550"/>
          </a:xfrm>
          <a:prstGeom prst="ellipse">
            <a:avLst/>
          </a:prstGeom>
          <a:solidFill>
            <a:schemeClr val="bg2"/>
          </a:solid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>
                <a:latin typeface="Tahoma" panose="020B0604030504040204" pitchFamily="34" charset="0"/>
              </a:rPr>
              <a:t>5</a:t>
            </a:r>
          </a:p>
          <a:p>
            <a:pPr algn="ctr" eaLnBrk="1" hangingPunct="1"/>
            <a:r>
              <a:rPr lang="en-GB" altLang="en-US" sz="1000">
                <a:latin typeface="Tahoma" panose="020B0604030504040204" pitchFamily="34" charset="0"/>
              </a:rPr>
              <a:t>Excellent</a:t>
            </a:r>
            <a:endParaRPr lang="en-US" altLang="en-US" sz="1000">
              <a:latin typeface="Tahoma" panose="020B0604030504040204" pitchFamily="34" charset="0"/>
            </a:endParaRPr>
          </a:p>
        </p:txBody>
      </p:sp>
      <p:sp>
        <p:nvSpPr>
          <p:cNvPr id="19460" name="Oval 5"/>
          <p:cNvSpPr>
            <a:spLocks noChangeAspect="1" noChangeArrowheads="1"/>
          </p:cNvSpPr>
          <p:nvPr/>
        </p:nvSpPr>
        <p:spPr bwMode="auto">
          <a:xfrm>
            <a:off x="1814513" y="2559050"/>
            <a:ext cx="877887" cy="844550"/>
          </a:xfrm>
          <a:prstGeom prst="ellipse">
            <a:avLst/>
          </a:prstGeom>
          <a:noFill/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>
                <a:solidFill>
                  <a:schemeClr val="accent1"/>
                </a:solidFill>
                <a:latin typeface="Tahoma" panose="020B0604030504040204" pitchFamily="34" charset="0"/>
              </a:rPr>
              <a:t>4</a:t>
            </a:r>
          </a:p>
          <a:p>
            <a:pPr algn="ctr" eaLnBrk="1" hangingPunct="1"/>
            <a:r>
              <a:rPr lang="en-GB" altLang="en-US" sz="1200">
                <a:solidFill>
                  <a:schemeClr val="accent1"/>
                </a:solidFill>
                <a:latin typeface="Tahoma" panose="020B0604030504040204" pitchFamily="34" charset="0"/>
              </a:rPr>
              <a:t>Good</a:t>
            </a:r>
            <a:endParaRPr lang="en-US" altLang="en-US" sz="1200">
              <a:solidFill>
                <a:schemeClr val="accent1"/>
              </a:solidFill>
              <a:latin typeface="Tahoma" panose="020B0604030504040204" pitchFamily="34" charset="0"/>
            </a:endParaRPr>
          </a:p>
        </p:txBody>
      </p:sp>
      <p:sp>
        <p:nvSpPr>
          <p:cNvPr id="19461" name="Oval 6"/>
          <p:cNvSpPr>
            <a:spLocks noChangeAspect="1" noChangeArrowheads="1"/>
          </p:cNvSpPr>
          <p:nvPr/>
        </p:nvSpPr>
        <p:spPr bwMode="auto">
          <a:xfrm>
            <a:off x="2843213" y="3057525"/>
            <a:ext cx="876300" cy="844550"/>
          </a:xfrm>
          <a:prstGeom prst="ellipse">
            <a:avLst/>
          </a:prstGeom>
          <a:noFill/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>
                <a:solidFill>
                  <a:schemeClr val="accent1"/>
                </a:solidFill>
                <a:latin typeface="Tahoma" panose="020B0604030504040204" pitchFamily="34" charset="0"/>
              </a:rPr>
              <a:t>3</a:t>
            </a:r>
          </a:p>
          <a:p>
            <a:pPr algn="ctr" eaLnBrk="1" hangingPunct="1"/>
            <a:r>
              <a:rPr lang="en-GB" altLang="en-US" sz="1200">
                <a:solidFill>
                  <a:schemeClr val="accent1"/>
                </a:solidFill>
                <a:latin typeface="Tahoma" panose="020B0604030504040204" pitchFamily="34" charset="0"/>
              </a:rPr>
              <a:t>Fair</a:t>
            </a:r>
            <a:endParaRPr lang="en-US" altLang="en-US" sz="1200">
              <a:solidFill>
                <a:schemeClr val="accent1"/>
              </a:solidFill>
              <a:latin typeface="Tahoma" panose="020B0604030504040204" pitchFamily="34" charset="0"/>
            </a:endParaRPr>
          </a:p>
        </p:txBody>
      </p:sp>
      <p:sp>
        <p:nvSpPr>
          <p:cNvPr id="19462" name="Oval 7"/>
          <p:cNvSpPr>
            <a:spLocks noChangeAspect="1" noChangeArrowheads="1"/>
          </p:cNvSpPr>
          <p:nvPr/>
        </p:nvSpPr>
        <p:spPr bwMode="auto">
          <a:xfrm>
            <a:off x="3414713" y="4033838"/>
            <a:ext cx="876300" cy="844550"/>
          </a:xfrm>
          <a:prstGeom prst="ellipse">
            <a:avLst/>
          </a:prstGeom>
          <a:noFill/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>
                <a:solidFill>
                  <a:schemeClr val="accent1"/>
                </a:solidFill>
                <a:latin typeface="Tahoma" panose="020B0604030504040204" pitchFamily="34" charset="0"/>
              </a:rPr>
              <a:t>2</a:t>
            </a:r>
          </a:p>
          <a:p>
            <a:pPr algn="ctr" eaLnBrk="1" hangingPunct="1"/>
            <a:r>
              <a:rPr lang="en-GB" altLang="en-US" sz="1200">
                <a:solidFill>
                  <a:schemeClr val="accent1"/>
                </a:solidFill>
                <a:latin typeface="Tahoma" panose="020B0604030504040204" pitchFamily="34" charset="0"/>
              </a:rPr>
              <a:t>Poor</a:t>
            </a:r>
            <a:endParaRPr lang="en-US" altLang="en-US" sz="1200">
              <a:solidFill>
                <a:schemeClr val="accent1"/>
              </a:solidFill>
              <a:latin typeface="Tahoma" panose="020B0604030504040204" pitchFamily="34" charset="0"/>
            </a:endParaRPr>
          </a:p>
        </p:txBody>
      </p:sp>
      <p:sp>
        <p:nvSpPr>
          <p:cNvPr id="19463" name="Oval 8"/>
          <p:cNvSpPr>
            <a:spLocks noChangeAspect="1" noChangeArrowheads="1"/>
          </p:cNvSpPr>
          <p:nvPr/>
        </p:nvSpPr>
        <p:spPr bwMode="auto">
          <a:xfrm>
            <a:off x="3354388" y="5116513"/>
            <a:ext cx="876300" cy="844550"/>
          </a:xfrm>
          <a:prstGeom prst="ellipse">
            <a:avLst/>
          </a:prstGeom>
          <a:noFill/>
          <a:ln w="76200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0000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 sz="3200">
                <a:solidFill>
                  <a:schemeClr val="accent1"/>
                </a:solidFill>
              </a:rPr>
              <a:t>1</a:t>
            </a:r>
          </a:p>
          <a:p>
            <a:pPr algn="ctr" eaLnBrk="1" hangingPunct="1"/>
            <a:r>
              <a:rPr lang="en-GB" altLang="en-US" sz="1200">
                <a:solidFill>
                  <a:schemeClr val="accent1"/>
                </a:solidFill>
              </a:rPr>
              <a:t>Bad</a:t>
            </a:r>
            <a:endParaRPr lang="en-US" altLang="en-US" sz="1200">
              <a:solidFill>
                <a:schemeClr val="accent1"/>
              </a:solidFill>
            </a:endParaRPr>
          </a:p>
        </p:txBody>
      </p:sp>
      <p:sp>
        <p:nvSpPr>
          <p:cNvPr id="19464" name="Line 9"/>
          <p:cNvSpPr>
            <a:spLocks noChangeShapeType="1"/>
          </p:cNvSpPr>
          <p:nvPr/>
        </p:nvSpPr>
        <p:spPr bwMode="auto">
          <a:xfrm>
            <a:off x="1265238" y="3476625"/>
            <a:ext cx="225425" cy="574675"/>
          </a:xfrm>
          <a:prstGeom prst="line">
            <a:avLst/>
          </a:prstGeom>
          <a:noFill/>
          <a:ln w="762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2057400" y="3389313"/>
            <a:ext cx="101600" cy="593725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 flipH="1">
            <a:off x="2519363" y="3776663"/>
            <a:ext cx="471487" cy="474662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V="1">
            <a:off x="2797175" y="4538663"/>
            <a:ext cx="636588" cy="15875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2768600" y="5202238"/>
            <a:ext cx="614363" cy="177800"/>
          </a:xfrm>
          <a:prstGeom prst="line">
            <a:avLst/>
          </a:prstGeom>
          <a:noFill/>
          <a:ln w="76200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9469" name="Oval 14" descr="Cloudy"/>
          <p:cNvSpPr>
            <a:spLocks noChangeAspect="1" noChangeArrowheads="1"/>
          </p:cNvSpPr>
          <p:nvPr/>
        </p:nvSpPr>
        <p:spPr bwMode="auto">
          <a:xfrm>
            <a:off x="900113" y="3983038"/>
            <a:ext cx="1917700" cy="1849437"/>
          </a:xfrm>
          <a:prstGeom prst="ellipse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76200" algn="ctr">
            <a:solidFill>
              <a:schemeClr val="accent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 sz="1200">
              <a:solidFill>
                <a:srgbClr val="5E4B9D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GB" alt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/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3366"/>
      </a:dk1>
      <a:lt1>
        <a:srgbClr val="6698CC"/>
      </a:lt1>
      <a:dk2>
        <a:srgbClr val="FFFFFF"/>
      </a:dk2>
      <a:lt2>
        <a:srgbClr val="B3CCE6"/>
      </a:lt2>
      <a:accent1>
        <a:srgbClr val="336599"/>
      </a:accent1>
      <a:accent2>
        <a:srgbClr val="2E4C6B"/>
      </a:accent2>
      <a:accent3>
        <a:srgbClr val="B8CAE2"/>
      </a:accent3>
      <a:accent4>
        <a:srgbClr val="002A56"/>
      </a:accent4>
      <a:accent5>
        <a:srgbClr val="ADB8CA"/>
      </a:accent5>
      <a:accent6>
        <a:srgbClr val="294460"/>
      </a:accent6>
      <a:hlink>
        <a:srgbClr val="0B54A3"/>
      </a:hlink>
      <a:folHlink>
        <a:srgbClr val="0B73E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CF6"/>
        </a:solidFill>
        <a:ln w="762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E2ECF6"/>
        </a:solidFill>
        <a:ln w="76200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cs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5A58"/>
        </a:dk1>
        <a:lt1>
          <a:srgbClr val="FFFFFF"/>
        </a:lt1>
        <a:dk2>
          <a:srgbClr val="008080"/>
        </a:dk2>
        <a:lt2>
          <a:srgbClr val="FFFFCC"/>
        </a:lt2>
        <a:accent1>
          <a:srgbClr val="006462"/>
        </a:accent1>
        <a:accent2>
          <a:srgbClr val="008080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007373"/>
        </a:accent6>
        <a:hlink>
          <a:srgbClr val="00ACA8"/>
        </a:hlink>
        <a:folHlink>
          <a:srgbClr val="00444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42F61"/>
        </a:dk1>
        <a:lt1>
          <a:srgbClr val="FFFFFF"/>
        </a:lt1>
        <a:dk2>
          <a:srgbClr val="8794D5"/>
        </a:dk2>
        <a:lt2>
          <a:srgbClr val="FFFFFF"/>
        </a:lt2>
        <a:accent1>
          <a:srgbClr val="504D80"/>
        </a:accent1>
        <a:accent2>
          <a:srgbClr val="9791CA"/>
        </a:accent2>
        <a:accent3>
          <a:srgbClr val="C3C8E7"/>
        </a:accent3>
        <a:accent4>
          <a:srgbClr val="DADADA"/>
        </a:accent4>
        <a:accent5>
          <a:srgbClr val="B3B2C0"/>
        </a:accent5>
        <a:accent6>
          <a:srgbClr val="8883B7"/>
        </a:accent6>
        <a:hlink>
          <a:srgbClr val="322D5A"/>
        </a:hlink>
        <a:folHlink>
          <a:srgbClr val="544C9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DBA6"/>
        </a:lt1>
        <a:dk2>
          <a:srgbClr val="000000"/>
        </a:dk2>
        <a:lt2>
          <a:srgbClr val="FFAC31"/>
        </a:lt2>
        <a:accent1>
          <a:srgbClr val="FF9900"/>
        </a:accent1>
        <a:accent2>
          <a:srgbClr val="FFCC80"/>
        </a:accent2>
        <a:accent3>
          <a:srgbClr val="FFEAD0"/>
        </a:accent3>
        <a:accent4>
          <a:srgbClr val="000000"/>
        </a:accent4>
        <a:accent5>
          <a:srgbClr val="FFCAAA"/>
        </a:accent5>
        <a:accent6>
          <a:srgbClr val="E7B973"/>
        </a:accent6>
        <a:hlink>
          <a:srgbClr val="E68A00"/>
        </a:hlink>
        <a:folHlink>
          <a:srgbClr val="FF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66CCCC"/>
        </a:dk1>
        <a:lt1>
          <a:srgbClr val="FFFFFF"/>
        </a:lt1>
        <a:dk2>
          <a:srgbClr val="2E6B6B"/>
        </a:dk2>
        <a:lt2>
          <a:srgbClr val="2E6B6B"/>
        </a:lt2>
        <a:accent1>
          <a:srgbClr val="9ADEDC"/>
        </a:accent1>
        <a:accent2>
          <a:srgbClr val="45A3A1"/>
        </a:accent2>
        <a:accent3>
          <a:srgbClr val="ADBABA"/>
        </a:accent3>
        <a:accent4>
          <a:srgbClr val="DADADA"/>
        </a:accent4>
        <a:accent5>
          <a:srgbClr val="CAECEB"/>
        </a:accent5>
        <a:accent6>
          <a:srgbClr val="3E9391"/>
        </a:accent6>
        <a:hlink>
          <a:srgbClr val="45A3A1"/>
        </a:hlink>
        <a:folHlink>
          <a:srgbClr val="9ADE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B3CCE6"/>
        </a:dk1>
        <a:lt1>
          <a:srgbClr val="FFFFFF"/>
        </a:lt1>
        <a:dk2>
          <a:srgbClr val="6698CC"/>
        </a:dk2>
        <a:lt2>
          <a:srgbClr val="FFFFFF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DADADA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496B2E"/>
        </a:dk1>
        <a:lt1>
          <a:srgbClr val="CCE3B5"/>
        </a:lt1>
        <a:dk2>
          <a:srgbClr val="619933"/>
        </a:dk2>
        <a:lt2>
          <a:srgbClr val="F2F8ED"/>
        </a:lt2>
        <a:accent1>
          <a:srgbClr val="94CC66"/>
        </a:accent1>
        <a:accent2>
          <a:srgbClr val="FFFFFF"/>
        </a:accent2>
        <a:accent3>
          <a:srgbClr val="E2EFD7"/>
        </a:accent3>
        <a:accent4>
          <a:srgbClr val="3D5A26"/>
        </a:accent4>
        <a:accent5>
          <a:srgbClr val="C8E2B8"/>
        </a:accent5>
        <a:accent6>
          <a:srgbClr val="E7E7E7"/>
        </a:accent6>
        <a:hlink>
          <a:srgbClr val="4891EA"/>
        </a:hlink>
        <a:folHlink>
          <a:srgbClr val="7AAFF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3366"/>
        </a:dk1>
        <a:lt1>
          <a:srgbClr val="6698CC"/>
        </a:lt1>
        <a:dk2>
          <a:srgbClr val="FFFFFF"/>
        </a:dk2>
        <a:lt2>
          <a:srgbClr val="B3CCE6"/>
        </a:lt2>
        <a:accent1>
          <a:srgbClr val="336599"/>
        </a:accent1>
        <a:accent2>
          <a:srgbClr val="2E4C6B"/>
        </a:accent2>
        <a:accent3>
          <a:srgbClr val="B8CAE2"/>
        </a:accent3>
        <a:accent4>
          <a:srgbClr val="002A56"/>
        </a:accent4>
        <a:accent5>
          <a:srgbClr val="ADB8CA"/>
        </a:accent5>
        <a:accent6>
          <a:srgbClr val="294460"/>
        </a:accent6>
        <a:hlink>
          <a:srgbClr val="0B54A3"/>
        </a:hlink>
        <a:folHlink>
          <a:srgbClr val="0B73E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2085</TotalTime>
  <Words>248</Words>
  <Application>Microsoft Office PowerPoint</Application>
  <PresentationFormat>On-screen Show (4:3)</PresentationFormat>
  <Paragraphs>77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Default Design</vt:lpstr>
      <vt:lpstr>Circular Menus</vt:lpstr>
      <vt:lpstr>Main Menu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in use - Mood indicator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Circular menus</dc:title>
  <dc:creator>Presentation Magazine</dc:creator>
  <cp:lastModifiedBy>Jonty Pearce</cp:lastModifiedBy>
  <cp:revision>34</cp:revision>
  <dcterms:created xsi:type="dcterms:W3CDTF">2005-03-15T10:04:38Z</dcterms:created>
  <dcterms:modified xsi:type="dcterms:W3CDTF">2015-02-22T11:11:22Z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ublisher">
    <vt:lpwstr>www.presentationmagazine.com</vt:lpwstr>
  </property>
</Properties>
</file>