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86" r:id="rId3"/>
    <p:sldId id="291" r:id="rId4"/>
    <p:sldId id="287" r:id="rId5"/>
    <p:sldId id="288" r:id="rId6"/>
    <p:sldId id="289" r:id="rId7"/>
    <p:sldId id="290" r:id="rId8"/>
    <p:sldId id="285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E2E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>
      <p:cViewPr varScale="1">
        <p:scale>
          <a:sx n="126" d="100"/>
          <a:sy n="126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185567-EFAD-4093-ADB2-E1C07CD5F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2A8B8F-8C59-46E3-A6E5-2904DA8A0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19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6F6556-AFCE-4467-A9FA-F04563BF2A9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3850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A2A885-E0C0-4D1D-BB18-0BC0AB19C95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1304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E5C647-2091-47BA-97B9-7D43CC61331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6419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C1CBF20-F3C7-40DF-8055-C1C5AD8AA16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6346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4E9199-842F-4A28-8A62-FE7EFEF8157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6237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7D51B3-78E9-465B-832D-794CC127786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7232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CC7F12-35A2-483B-8672-5233687987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1903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73B2AD-3013-4789-97C1-DAD0B658FA1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85227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3220B7-9F77-408D-BE7D-F4E1540A06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280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420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175" y="2420938"/>
            <a:ext cx="9147175" cy="215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296863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C62ECA-7B15-44A8-897A-7CD973461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0166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9E68-B267-4579-82BF-2B35A0C58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83405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3ACFD-FAF8-410F-94D2-BFEE37248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544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75032-C460-40A5-B270-DCCDDC3A4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26604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8379A-B367-40D3-A55C-A9FD47AA6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93691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A3A25-CB80-4398-864D-5D938D82E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779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76E56-F27D-40C9-B36C-2B17F18C2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0275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8CC0B-05EE-41C3-8F63-B2051D26C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18156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415E-36F6-42C7-BD36-65767ACB8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62225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AB9D-2E94-48EA-8BA9-9AF68E578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7521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8C3-B26A-4418-B86B-C72C7FB43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2556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611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61138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11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8ADF302-79E8-49A7-9AEC-586768501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Circular Menus</a:t>
            </a:r>
            <a:endParaRPr lang="en-US" altLang="en-US" smtClean="0"/>
          </a:p>
        </p:txBody>
      </p:sp>
      <p:grpSp>
        <p:nvGrpSpPr>
          <p:cNvPr id="5123" name="Group 28"/>
          <p:cNvGrpSpPr>
            <a:grpSpLocks/>
          </p:cNvGrpSpPr>
          <p:nvPr/>
        </p:nvGrpSpPr>
        <p:grpSpPr bwMode="auto">
          <a:xfrm>
            <a:off x="503238" y="3213100"/>
            <a:ext cx="2970212" cy="2881313"/>
            <a:chOff x="317" y="2024"/>
            <a:chExt cx="1871" cy="1815"/>
          </a:xfrm>
        </p:grpSpPr>
        <p:sp>
          <p:nvSpPr>
            <p:cNvPr id="5124" name="Oval 16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317" y="2084"/>
              <a:ext cx="451" cy="450"/>
            </a:xfrm>
            <a:prstGeom prst="ellipse">
              <a:avLst/>
            </a:prstGeom>
            <a:solidFill>
              <a:schemeClr val="tx2"/>
            </a:solidFill>
            <a:ln w="762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400">
                  <a:solidFill>
                    <a:schemeClr val="bg1"/>
                  </a:solidFill>
                </a:rPr>
                <a:t>1</a:t>
              </a:r>
              <a:endParaRPr lang="en-US" altLang="en-US" sz="4400">
                <a:solidFill>
                  <a:schemeClr val="bg1"/>
                </a:solidFill>
              </a:endParaRPr>
            </a:p>
          </p:txBody>
        </p:sp>
        <p:sp>
          <p:nvSpPr>
            <p:cNvPr id="5125" name="Oval 17">
              <a:hlinkClick r:id="rId4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1444" y="2290"/>
              <a:ext cx="450" cy="451"/>
            </a:xfrm>
            <a:prstGeom prst="ellipse">
              <a:avLst/>
            </a:prstGeom>
            <a:solidFill>
              <a:schemeClr val="tx2"/>
            </a:solidFill>
            <a:ln w="762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400">
                  <a:solidFill>
                    <a:schemeClr val="bg1"/>
                  </a:solidFill>
                </a:rPr>
                <a:t>3</a:t>
              </a:r>
              <a:endParaRPr lang="en-US" altLang="en-US" sz="4400">
                <a:solidFill>
                  <a:schemeClr val="bg1"/>
                </a:solidFill>
              </a:endParaRPr>
            </a:p>
          </p:txBody>
        </p:sp>
        <p:sp>
          <p:nvSpPr>
            <p:cNvPr id="5126" name="Oval 18">
              <a:hlinkClick r:id="rId5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1737" y="2811"/>
              <a:ext cx="451" cy="451"/>
            </a:xfrm>
            <a:prstGeom prst="ellipse">
              <a:avLst/>
            </a:prstGeom>
            <a:solidFill>
              <a:schemeClr val="tx2"/>
            </a:solidFill>
            <a:ln w="762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400">
                  <a:solidFill>
                    <a:schemeClr val="bg1"/>
                  </a:solidFill>
                </a:rPr>
                <a:t>4</a:t>
              </a:r>
              <a:endParaRPr lang="en-US" altLang="en-US" sz="4400">
                <a:solidFill>
                  <a:schemeClr val="bg1"/>
                </a:solidFill>
              </a:endParaRPr>
            </a:p>
          </p:txBody>
        </p:sp>
        <p:sp>
          <p:nvSpPr>
            <p:cNvPr id="5127" name="Oval 19">
              <a:hlinkClick r:id="rId6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1706" y="3388"/>
              <a:ext cx="451" cy="451"/>
            </a:xfrm>
            <a:prstGeom prst="ellipse">
              <a:avLst/>
            </a:prstGeom>
            <a:solidFill>
              <a:schemeClr val="tx2"/>
            </a:solidFill>
            <a:ln w="762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128" name="Line 20"/>
            <p:cNvSpPr>
              <a:spLocks noChangeShapeType="1"/>
            </p:cNvSpPr>
            <p:nvPr/>
          </p:nvSpPr>
          <p:spPr bwMode="auto">
            <a:xfrm>
              <a:off x="632" y="2514"/>
              <a:ext cx="116" cy="30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29" name="Oval 21">
              <a:hlinkClick r:id="rId7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915" y="2024"/>
              <a:ext cx="451" cy="451"/>
            </a:xfrm>
            <a:prstGeom prst="ellipse">
              <a:avLst/>
            </a:prstGeom>
            <a:solidFill>
              <a:schemeClr val="tx2"/>
            </a:solidFill>
            <a:ln w="762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400">
                  <a:solidFill>
                    <a:schemeClr val="bg1"/>
                  </a:solidFill>
                </a:rPr>
                <a:t>2</a:t>
              </a:r>
              <a:endParaRPr lang="en-US" altLang="en-US" sz="4400">
                <a:solidFill>
                  <a:schemeClr val="bg1"/>
                </a:solidFill>
              </a:endParaRPr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 flipH="1">
              <a:off x="1039" y="2467"/>
              <a:ext cx="53" cy="317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31" name="Line 23"/>
            <p:cNvSpPr>
              <a:spLocks noChangeShapeType="1"/>
            </p:cNvSpPr>
            <p:nvPr/>
          </p:nvSpPr>
          <p:spPr bwMode="auto">
            <a:xfrm flipH="1">
              <a:off x="1277" y="2673"/>
              <a:ext cx="243" cy="25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32" name="Line 24"/>
            <p:cNvSpPr>
              <a:spLocks noChangeShapeType="1"/>
            </p:cNvSpPr>
            <p:nvPr/>
          </p:nvSpPr>
          <p:spPr bwMode="auto">
            <a:xfrm flipV="1">
              <a:off x="1420" y="3080"/>
              <a:ext cx="327" cy="8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33" name="Line 25"/>
            <p:cNvSpPr>
              <a:spLocks noChangeShapeType="1"/>
            </p:cNvSpPr>
            <p:nvPr/>
          </p:nvSpPr>
          <p:spPr bwMode="auto">
            <a:xfrm>
              <a:off x="1405" y="3434"/>
              <a:ext cx="316" cy="9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134" name="Oval 26"/>
            <p:cNvSpPr>
              <a:spLocks noChangeAspect="1" noChangeArrowheads="1"/>
            </p:cNvSpPr>
            <p:nvPr/>
          </p:nvSpPr>
          <p:spPr bwMode="auto">
            <a:xfrm>
              <a:off x="444" y="2784"/>
              <a:ext cx="986" cy="986"/>
            </a:xfrm>
            <a:prstGeom prst="ellipse">
              <a:avLst/>
            </a:prstGeom>
            <a:solidFill>
              <a:schemeClr val="bg2"/>
            </a:solidFill>
            <a:ln w="762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en-US" b="1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Main Menu</a:t>
            </a:r>
            <a:endParaRPr lang="en-US" altLang="en-US" smtClean="0"/>
          </a:p>
        </p:txBody>
      </p:sp>
      <p:sp>
        <p:nvSpPr>
          <p:cNvPr id="7171" name="Oval 5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1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7172" name="Oval 6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3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7173" name="Oval 7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4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7174" name="Oval 8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76" name="Oval 10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2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81" name="Oval 15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</a:rPr>
              <a:t>Menu</a:t>
            </a:r>
            <a:endParaRPr lang="en-US" altLang="en-US" sz="3200" b="1">
              <a:solidFill>
                <a:schemeClr val="accent2"/>
              </a:solidFill>
            </a:endParaRPr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4824413" y="1520825"/>
            <a:ext cx="3635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ECF6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/>
              <a:t>Click on a number to go to that section</a:t>
            </a:r>
          </a:p>
          <a:p>
            <a:pPr algn="ctr" eaLnBrk="1" hangingPunct="1"/>
            <a:r>
              <a:rPr lang="en-GB" altLang="en-US" sz="2000" b="1"/>
              <a:t>(Only works in PowerPoint Show mode)</a:t>
            </a:r>
            <a:endParaRPr lang="en-US" altLang="en-US" sz="2000" b="1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9219" name="Oval 14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accent1"/>
                </a:solidFill>
              </a:rPr>
              <a:t>1</a:t>
            </a:r>
            <a:endParaRPr lang="en-US" altLang="en-US" sz="4400" b="1">
              <a:solidFill>
                <a:schemeClr val="accent1"/>
              </a:solidFill>
            </a:endParaRPr>
          </a:p>
        </p:txBody>
      </p:sp>
      <p:sp>
        <p:nvSpPr>
          <p:cNvPr id="9220" name="Oval 15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3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9221" name="Oval 16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4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9222" name="Oval 17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223" name="Line 18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24" name="Oval 19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2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9225" name="Line 20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26" name="Line 21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27" name="Line 22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28" name="Line 23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29" name="Oval 24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1"/>
                </a:solidFill>
              </a:rPr>
              <a:t>Section 1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1267" name="Oval 14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1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1268" name="Oval 15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3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1269" name="Oval 16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4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1270" name="Oval 17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271" name="Line 18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2" name="Oval 19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accent1"/>
                </a:solidFill>
              </a:rPr>
              <a:t>2</a:t>
            </a:r>
            <a:endParaRPr lang="en-US" altLang="en-US" sz="4400" b="1">
              <a:solidFill>
                <a:schemeClr val="accent1"/>
              </a:solidFill>
            </a:endParaRPr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7" name="Oval 24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1"/>
                </a:solidFill>
              </a:rPr>
              <a:t>Section 2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3315" name="Oval 15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1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3316" name="Oval 16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accent1"/>
                </a:solidFill>
              </a:rPr>
              <a:t>3</a:t>
            </a:r>
            <a:endParaRPr lang="en-US" altLang="en-US" sz="4400" b="1">
              <a:solidFill>
                <a:schemeClr val="accent1"/>
              </a:solidFill>
            </a:endParaRPr>
          </a:p>
        </p:txBody>
      </p:sp>
      <p:sp>
        <p:nvSpPr>
          <p:cNvPr id="13317" name="Oval 17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4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3318" name="Oval 18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319" name="Line 19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0" name="Oval 20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2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3321" name="Line 21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2" name="Line 22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4" name="Line 24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5" name="Oval 25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1"/>
                </a:solidFill>
              </a:rPr>
              <a:t>Section 3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5363" name="Oval 15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1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5364" name="Oval 16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3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5365" name="Oval 17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accent1"/>
                </a:solidFill>
              </a:rPr>
              <a:t>4</a:t>
            </a:r>
            <a:endParaRPr lang="en-US" altLang="en-US" sz="4400" b="1">
              <a:solidFill>
                <a:schemeClr val="accent1"/>
              </a:solidFill>
            </a:endParaRPr>
          </a:p>
        </p:txBody>
      </p:sp>
      <p:sp>
        <p:nvSpPr>
          <p:cNvPr id="15366" name="Oval 18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367" name="Line 19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8" name="Oval 20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2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5369" name="Line 21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1" name="Line 23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2" name="Line 24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3" name="Oval 25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1"/>
                </a:solidFill>
              </a:rPr>
              <a:t>Section 4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7411" name="Oval 15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14325" y="16271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1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7412" name="Oval 16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365500" y="2185988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3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7413" name="Oval 17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160838" y="3597275"/>
            <a:ext cx="1220787" cy="1220788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4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7414" name="Oval 18">
            <a:hlinkClick r:id="rId6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076700" y="5160963"/>
            <a:ext cx="1220788" cy="1220787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7415" name="Line 19"/>
          <p:cNvSpPr>
            <a:spLocks noChangeShapeType="1"/>
          </p:cNvSpPr>
          <p:nvPr/>
        </p:nvSpPr>
        <p:spPr bwMode="auto">
          <a:xfrm>
            <a:off x="1168400" y="2792413"/>
            <a:ext cx="314325" cy="8286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16" name="Oval 20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933575" y="1465263"/>
            <a:ext cx="1220788" cy="1220787"/>
          </a:xfrm>
          <a:prstGeom prst="ellipse">
            <a:avLst/>
          </a:prstGeom>
          <a:solidFill>
            <a:schemeClr val="tx2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2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17417" name="Line 21"/>
          <p:cNvSpPr>
            <a:spLocks noChangeShapeType="1"/>
          </p:cNvSpPr>
          <p:nvPr/>
        </p:nvSpPr>
        <p:spPr bwMode="auto">
          <a:xfrm flipH="1">
            <a:off x="2270125" y="2665413"/>
            <a:ext cx="142875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18" name="Line 22"/>
          <p:cNvSpPr>
            <a:spLocks noChangeShapeType="1"/>
          </p:cNvSpPr>
          <p:nvPr/>
        </p:nvSpPr>
        <p:spPr bwMode="auto">
          <a:xfrm flipH="1">
            <a:off x="2914650" y="3224213"/>
            <a:ext cx="657225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19" name="Line 23"/>
          <p:cNvSpPr>
            <a:spLocks noChangeShapeType="1"/>
          </p:cNvSpPr>
          <p:nvPr/>
        </p:nvSpPr>
        <p:spPr bwMode="auto">
          <a:xfrm flipV="1">
            <a:off x="3302000" y="4325938"/>
            <a:ext cx="885825" cy="228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0" name="Line 24"/>
          <p:cNvSpPr>
            <a:spLocks noChangeShapeType="1"/>
          </p:cNvSpPr>
          <p:nvPr/>
        </p:nvSpPr>
        <p:spPr bwMode="auto">
          <a:xfrm>
            <a:off x="3260725" y="5284788"/>
            <a:ext cx="857250" cy="2571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1" name="Oval 25"/>
          <p:cNvSpPr>
            <a:spLocks noChangeAspect="1" noChangeArrowheads="1"/>
          </p:cNvSpPr>
          <p:nvPr/>
        </p:nvSpPr>
        <p:spPr bwMode="auto">
          <a:xfrm>
            <a:off x="658813" y="3524250"/>
            <a:ext cx="2670175" cy="2671763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1"/>
                </a:solidFill>
              </a:rPr>
              <a:t>Section 5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in use - Mood indicator</a:t>
            </a:r>
            <a:endParaRPr lang="en-US" altLang="en-US" smtClean="0"/>
          </a:p>
        </p:txBody>
      </p:sp>
      <p:sp>
        <p:nvSpPr>
          <p:cNvPr id="19459" name="Oval 4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652463" y="2662238"/>
            <a:ext cx="876300" cy="844550"/>
          </a:xfrm>
          <a:prstGeom prst="ellipse">
            <a:avLst/>
          </a:prstGeom>
          <a:solidFill>
            <a:schemeClr val="bg2"/>
          </a:solid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>
                <a:latin typeface="Tahoma" panose="020B0604030504040204" pitchFamily="34" charset="0"/>
              </a:rPr>
              <a:t>5</a:t>
            </a:r>
          </a:p>
          <a:p>
            <a:pPr algn="ctr" eaLnBrk="1" hangingPunct="1"/>
            <a:r>
              <a:rPr lang="en-GB" altLang="en-US" sz="1000">
                <a:latin typeface="Tahoma" panose="020B0604030504040204" pitchFamily="34" charset="0"/>
              </a:rPr>
              <a:t>Excellent</a:t>
            </a: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19460" name="Oval 5"/>
          <p:cNvSpPr>
            <a:spLocks noChangeAspect="1" noChangeArrowheads="1"/>
          </p:cNvSpPr>
          <p:nvPr/>
        </p:nvSpPr>
        <p:spPr bwMode="auto">
          <a:xfrm>
            <a:off x="1814513" y="2559050"/>
            <a:ext cx="877887" cy="84455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chemeClr val="accent1"/>
                </a:solidFill>
                <a:latin typeface="Tahoma" panose="020B0604030504040204" pitchFamily="34" charset="0"/>
              </a:rPr>
              <a:t>4</a:t>
            </a:r>
          </a:p>
          <a:p>
            <a:pPr algn="ctr" eaLnBrk="1" hangingPunct="1"/>
            <a:r>
              <a:rPr lang="en-GB" altLang="en-US" sz="1200">
                <a:solidFill>
                  <a:schemeClr val="accent1"/>
                </a:solidFill>
                <a:latin typeface="Tahoma" panose="020B0604030504040204" pitchFamily="34" charset="0"/>
              </a:rPr>
              <a:t>Good</a:t>
            </a:r>
            <a:endParaRPr lang="en-US" altLang="en-US" sz="1200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  <p:sp>
        <p:nvSpPr>
          <p:cNvPr id="19461" name="Oval 6"/>
          <p:cNvSpPr>
            <a:spLocks noChangeAspect="1" noChangeArrowheads="1"/>
          </p:cNvSpPr>
          <p:nvPr/>
        </p:nvSpPr>
        <p:spPr bwMode="auto">
          <a:xfrm>
            <a:off x="2843213" y="3057525"/>
            <a:ext cx="876300" cy="84455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chemeClr val="accent1"/>
                </a:solidFill>
                <a:latin typeface="Tahoma" panose="020B0604030504040204" pitchFamily="34" charset="0"/>
              </a:rPr>
              <a:t>3</a:t>
            </a:r>
          </a:p>
          <a:p>
            <a:pPr algn="ctr" eaLnBrk="1" hangingPunct="1"/>
            <a:r>
              <a:rPr lang="en-GB" altLang="en-US" sz="1200">
                <a:solidFill>
                  <a:schemeClr val="accent1"/>
                </a:solidFill>
                <a:latin typeface="Tahoma" panose="020B0604030504040204" pitchFamily="34" charset="0"/>
              </a:rPr>
              <a:t>Fair</a:t>
            </a:r>
            <a:endParaRPr lang="en-US" altLang="en-US" sz="1200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  <p:sp>
        <p:nvSpPr>
          <p:cNvPr id="19462" name="Oval 7"/>
          <p:cNvSpPr>
            <a:spLocks noChangeAspect="1" noChangeArrowheads="1"/>
          </p:cNvSpPr>
          <p:nvPr/>
        </p:nvSpPr>
        <p:spPr bwMode="auto">
          <a:xfrm>
            <a:off x="3414713" y="4033838"/>
            <a:ext cx="876300" cy="84455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chemeClr val="accent1"/>
                </a:solidFill>
                <a:latin typeface="Tahoma" panose="020B0604030504040204" pitchFamily="34" charset="0"/>
              </a:rPr>
              <a:t>2</a:t>
            </a:r>
          </a:p>
          <a:p>
            <a:pPr algn="ctr" eaLnBrk="1" hangingPunct="1"/>
            <a:r>
              <a:rPr lang="en-GB" altLang="en-US" sz="1200">
                <a:solidFill>
                  <a:schemeClr val="accent1"/>
                </a:solidFill>
                <a:latin typeface="Tahoma" panose="020B0604030504040204" pitchFamily="34" charset="0"/>
              </a:rPr>
              <a:t>Poor</a:t>
            </a:r>
            <a:endParaRPr lang="en-US" altLang="en-US" sz="1200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  <p:sp>
        <p:nvSpPr>
          <p:cNvPr id="19463" name="Oval 8"/>
          <p:cNvSpPr>
            <a:spLocks noChangeAspect="1" noChangeArrowheads="1"/>
          </p:cNvSpPr>
          <p:nvPr/>
        </p:nvSpPr>
        <p:spPr bwMode="auto">
          <a:xfrm>
            <a:off x="3354388" y="5116513"/>
            <a:ext cx="876300" cy="84455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chemeClr val="accent1"/>
                </a:solidFill>
              </a:rPr>
              <a:t>1</a:t>
            </a:r>
          </a:p>
          <a:p>
            <a:pPr algn="ctr" eaLnBrk="1" hangingPunct="1"/>
            <a:r>
              <a:rPr lang="en-GB" altLang="en-US" sz="1200">
                <a:solidFill>
                  <a:schemeClr val="accent1"/>
                </a:solidFill>
              </a:rPr>
              <a:t>Bad</a:t>
            </a:r>
            <a:endParaRPr lang="en-US" altLang="en-US" sz="1200">
              <a:solidFill>
                <a:schemeClr val="accent1"/>
              </a:solidFill>
            </a:endParaRPr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265238" y="3476625"/>
            <a:ext cx="225425" cy="5746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2057400" y="3389313"/>
            <a:ext cx="101600" cy="5937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2519363" y="3776663"/>
            <a:ext cx="471487" cy="47466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2797175" y="4538663"/>
            <a:ext cx="636588" cy="15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2768600" y="5202238"/>
            <a:ext cx="614363" cy="177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9" name="Oval 14" descr="Cloudy"/>
          <p:cNvSpPr>
            <a:spLocks noChangeAspect="1" noChangeArrowheads="1"/>
          </p:cNvSpPr>
          <p:nvPr/>
        </p:nvSpPr>
        <p:spPr bwMode="auto">
          <a:xfrm>
            <a:off x="900113" y="3983038"/>
            <a:ext cx="1917700" cy="1849437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762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200">
              <a:solidFill>
                <a:srgbClr val="5E4B9D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3366"/>
      </a:dk1>
      <a:lt1>
        <a:srgbClr val="6698CC"/>
      </a:lt1>
      <a:dk2>
        <a:srgbClr val="FFFFFF"/>
      </a:dk2>
      <a:lt2>
        <a:srgbClr val="B3CCE6"/>
      </a:lt2>
      <a:accent1>
        <a:srgbClr val="336599"/>
      </a:accent1>
      <a:accent2>
        <a:srgbClr val="2E4C6B"/>
      </a:accent2>
      <a:accent3>
        <a:srgbClr val="B8CAE2"/>
      </a:accent3>
      <a:accent4>
        <a:srgbClr val="002A56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CF6"/>
        </a:solidFill>
        <a:ln w="762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CF6"/>
        </a:solidFill>
        <a:ln w="762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9ADEDC"/>
        </a:accent1>
        <a:accent2>
          <a:srgbClr val="45A3A1"/>
        </a:accent2>
        <a:accent3>
          <a:srgbClr val="ADBABA"/>
        </a:accent3>
        <a:accent4>
          <a:srgbClr val="DADADA"/>
        </a:accent4>
        <a:accent5>
          <a:srgbClr val="CAECEB"/>
        </a:accent5>
        <a:accent6>
          <a:srgbClr val="3E9391"/>
        </a:accent6>
        <a:hlink>
          <a:srgbClr val="45A3A1"/>
        </a:hlink>
        <a:folHlink>
          <a:srgbClr val="9ADE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6698CC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002A56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248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Default Design</vt:lpstr>
      <vt:lpstr>Circular Menus</vt:lpstr>
      <vt:lpstr>Main Menu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in use - Mood indicator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menus</dc:title>
  <dc:creator>Presentation Magazine</dc:creator>
  <cp:lastModifiedBy>Jonty Pearce</cp:lastModifiedBy>
  <cp:revision>34</cp:revision>
  <dcterms:created xsi:type="dcterms:W3CDTF">2005-03-15T10:04:38Z</dcterms:created>
  <dcterms:modified xsi:type="dcterms:W3CDTF">2015-02-22T11:11:22Z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www.presentationmagazine.com</vt:lpwstr>
  </property>
</Properties>
</file>