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70" r:id="rId3"/>
    <p:sldId id="268" r:id="rId4"/>
    <p:sldId id="269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764846A-9208-4FC7-B1DB-7A4BEFE7B1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4267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4B9B40-E313-4DFF-9CC4-9F79E1CDE3E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728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076553-F5AF-4AA8-AEC1-43146FC0AD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41A9250-4260-4417-BFFD-2B93CDFBA940}" type="slidenum">
              <a:rPr lang="en-GB" altLang="en-US" sz="1200">
                <a:cs typeface="Arial" panose="020B0604020202020204" pitchFamily="34" charset="0"/>
              </a:rPr>
              <a:pPr algn="r" eaLnBrk="1" hangingPunct="1"/>
              <a:t>10</a:t>
            </a:fld>
            <a:endParaRPr lang="en-GB" altLang="en-US" sz="1200">
              <a:cs typeface="Arial" panose="020B0604020202020204" pitchFamily="34" charset="0"/>
            </a:endParaRPr>
          </a:p>
        </p:txBody>
      </p:sp>
      <p:sp>
        <p:nvSpPr>
          <p:cNvPr id="225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200"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6709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123FDF-88AB-46F3-9EB9-1154920F7B3E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2356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13FA56-74F3-4279-B4BC-792FA0919385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3299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2EDFD7-3149-4DC5-9EB2-C10A72E581D9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0640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19B60E-D96C-470C-AF05-9CEDF84B3466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5777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909591-503E-4BA0-89C2-6CA2D407C3EB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165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011DF8-2C53-4CC7-A473-9B168975CF27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44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F2F21A-87DA-48B2-8916-A53EC8C35C83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4653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D794C4-DF10-42DC-89BD-5F7694A2C5CE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1504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3D7B-1524-4B52-9772-E837793C3A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10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57211-3678-484A-BB01-A05605465E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0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BC43E-B324-4D66-93B8-2C9594F576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91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E6DCA-B2BC-4509-8D22-96B9431731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857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E876-D3A3-4762-A60F-714CA0304F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428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A59D2-C3C5-444A-A7A5-C2F0B6B6AC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333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9FADA-5617-4274-9FBF-089FAD1FEE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132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70491-6172-4BF5-A50D-35AC7436EF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32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CDD0A-73A6-4A04-BB94-CA205CE378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11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8596E-DC3A-4FD5-AF1E-AE3540E48F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180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1619F-4C7D-4FE8-8988-E10A1594FC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800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430E9DE-E069-4472-9066-0F512FE7BC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 txBox="1">
            <a:spLocks noChangeArrowheads="1"/>
          </p:cNvSpPr>
          <p:nvPr/>
        </p:nvSpPr>
        <p:spPr bwMode="auto">
          <a:xfrm>
            <a:off x="698500" y="28289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6000">
                <a:solidFill>
                  <a:schemeClr val="tx2"/>
                </a:solidFill>
                <a:cs typeface="Arial" panose="020B0604020202020204" pitchFamily="34" charset="0"/>
              </a:rPr>
              <a:t>Snowflake Clip Art</a:t>
            </a:r>
            <a:br>
              <a:rPr lang="en-GB" altLang="en-US" sz="6000">
                <a:solidFill>
                  <a:schemeClr val="tx2"/>
                </a:solidFill>
                <a:cs typeface="Arial" panose="020B0604020202020204" pitchFamily="34" charset="0"/>
              </a:rPr>
            </a:br>
            <a:r>
              <a:rPr lang="en-GB" altLang="en-US" sz="4000">
                <a:solidFill>
                  <a:schemeClr val="tx2"/>
                </a:solidFill>
                <a:cs typeface="Arial" panose="020B0604020202020204" pitchFamily="34" charset="0"/>
              </a:rPr>
              <a:t>Can be coloured in, magnified and cut out</a:t>
            </a:r>
          </a:p>
        </p:txBody>
      </p:sp>
      <p:sp>
        <p:nvSpPr>
          <p:cNvPr id="3075" name="Freeform 3"/>
          <p:cNvSpPr>
            <a:spLocks noEditPoints="1"/>
          </p:cNvSpPr>
          <p:nvPr/>
        </p:nvSpPr>
        <p:spPr bwMode="auto">
          <a:xfrm>
            <a:off x="971550" y="620713"/>
            <a:ext cx="1636713" cy="1636712"/>
          </a:xfrm>
          <a:custGeom>
            <a:avLst/>
            <a:gdLst>
              <a:gd name="T0" fmla="*/ 1481132 w 1052"/>
              <a:gd name="T1" fmla="*/ 776429 h 1054"/>
              <a:gd name="T2" fmla="*/ 1328662 w 1052"/>
              <a:gd name="T3" fmla="*/ 791957 h 1054"/>
              <a:gd name="T4" fmla="*/ 1201086 w 1052"/>
              <a:gd name="T5" fmla="*/ 798169 h 1054"/>
              <a:gd name="T6" fmla="*/ 1070398 w 1052"/>
              <a:gd name="T7" fmla="*/ 798169 h 1054"/>
              <a:gd name="T8" fmla="*/ 1154412 w 1052"/>
              <a:gd name="T9" fmla="*/ 596297 h 1054"/>
              <a:gd name="T10" fmla="*/ 1235314 w 1052"/>
              <a:gd name="T11" fmla="*/ 484492 h 1054"/>
              <a:gd name="T12" fmla="*/ 1316216 w 1052"/>
              <a:gd name="T13" fmla="*/ 378897 h 1054"/>
              <a:gd name="T14" fmla="*/ 1297546 w 1052"/>
              <a:gd name="T15" fmla="*/ 226717 h 1054"/>
              <a:gd name="T16" fmla="*/ 1225979 w 1052"/>
              <a:gd name="T17" fmla="*/ 273303 h 1054"/>
              <a:gd name="T18" fmla="*/ 1113961 w 1052"/>
              <a:gd name="T19" fmla="*/ 434800 h 1054"/>
              <a:gd name="T20" fmla="*/ 1008165 w 1052"/>
              <a:gd name="T21" fmla="*/ 562134 h 1054"/>
              <a:gd name="T22" fmla="*/ 911705 w 1052"/>
              <a:gd name="T23" fmla="*/ 453434 h 1054"/>
              <a:gd name="T24" fmla="*/ 880589 w 1052"/>
              <a:gd name="T25" fmla="*/ 338523 h 1054"/>
              <a:gd name="T26" fmla="*/ 865031 w 1052"/>
              <a:gd name="T27" fmla="*/ 208083 h 1054"/>
              <a:gd name="T28" fmla="*/ 849473 w 1052"/>
              <a:gd name="T29" fmla="*/ 99383 h 1054"/>
              <a:gd name="T30" fmla="*/ 787240 w 1052"/>
              <a:gd name="T31" fmla="*/ 99383 h 1054"/>
              <a:gd name="T32" fmla="*/ 771682 w 1052"/>
              <a:gd name="T33" fmla="*/ 208083 h 1054"/>
              <a:gd name="T34" fmla="*/ 756124 w 1052"/>
              <a:gd name="T35" fmla="*/ 338523 h 1054"/>
              <a:gd name="T36" fmla="*/ 725008 w 1052"/>
              <a:gd name="T37" fmla="*/ 453434 h 1054"/>
              <a:gd name="T38" fmla="*/ 628548 w 1052"/>
              <a:gd name="T39" fmla="*/ 562134 h 1054"/>
              <a:gd name="T40" fmla="*/ 522752 w 1052"/>
              <a:gd name="T41" fmla="*/ 434800 h 1054"/>
              <a:gd name="T42" fmla="*/ 410734 w 1052"/>
              <a:gd name="T43" fmla="*/ 273303 h 1054"/>
              <a:gd name="T44" fmla="*/ 339167 w 1052"/>
              <a:gd name="T45" fmla="*/ 226717 h 1054"/>
              <a:gd name="T46" fmla="*/ 320497 w 1052"/>
              <a:gd name="T47" fmla="*/ 378897 h 1054"/>
              <a:gd name="T48" fmla="*/ 401399 w 1052"/>
              <a:gd name="T49" fmla="*/ 484492 h 1054"/>
              <a:gd name="T50" fmla="*/ 482301 w 1052"/>
              <a:gd name="T51" fmla="*/ 596297 h 1054"/>
              <a:gd name="T52" fmla="*/ 566315 w 1052"/>
              <a:gd name="T53" fmla="*/ 798169 h 1054"/>
              <a:gd name="T54" fmla="*/ 435627 w 1052"/>
              <a:gd name="T55" fmla="*/ 798169 h 1054"/>
              <a:gd name="T56" fmla="*/ 308051 w 1052"/>
              <a:gd name="T57" fmla="*/ 791957 h 1054"/>
              <a:gd name="T58" fmla="*/ 155581 w 1052"/>
              <a:gd name="T59" fmla="*/ 776429 h 1054"/>
              <a:gd name="T60" fmla="*/ 62232 w 1052"/>
              <a:gd name="T61" fmla="*/ 897552 h 1054"/>
              <a:gd name="T62" fmla="*/ 149358 w 1052"/>
              <a:gd name="T63" fmla="*/ 913080 h 1054"/>
              <a:gd name="T64" fmla="*/ 298716 w 1052"/>
              <a:gd name="T65" fmla="*/ 913080 h 1054"/>
              <a:gd name="T66" fmla="*/ 448074 w 1052"/>
              <a:gd name="T67" fmla="*/ 913080 h 1054"/>
              <a:gd name="T68" fmla="*/ 597431 w 1052"/>
              <a:gd name="T69" fmla="*/ 1000040 h 1054"/>
              <a:gd name="T70" fmla="*/ 457408 w 1052"/>
              <a:gd name="T71" fmla="*/ 1111846 h 1054"/>
              <a:gd name="T72" fmla="*/ 329832 w 1052"/>
              <a:gd name="T73" fmla="*/ 1217440 h 1054"/>
              <a:gd name="T74" fmla="*/ 236483 w 1052"/>
              <a:gd name="T75" fmla="*/ 1276449 h 1054"/>
              <a:gd name="T76" fmla="*/ 370283 w 1052"/>
              <a:gd name="T77" fmla="*/ 1301295 h 1054"/>
              <a:gd name="T78" fmla="*/ 482301 w 1052"/>
              <a:gd name="T79" fmla="*/ 1208123 h 1054"/>
              <a:gd name="T80" fmla="*/ 591208 w 1052"/>
              <a:gd name="T81" fmla="*/ 1130480 h 1054"/>
              <a:gd name="T82" fmla="*/ 796575 w 1052"/>
              <a:gd name="T83" fmla="*/ 937926 h 1054"/>
              <a:gd name="T84" fmla="*/ 796575 w 1052"/>
              <a:gd name="T85" fmla="*/ 1201912 h 1054"/>
              <a:gd name="T86" fmla="*/ 796575 w 1052"/>
              <a:gd name="T87" fmla="*/ 1347880 h 1054"/>
              <a:gd name="T88" fmla="*/ 796575 w 1052"/>
              <a:gd name="T89" fmla="*/ 1496955 h 1054"/>
              <a:gd name="T90" fmla="*/ 886812 w 1052"/>
              <a:gd name="T91" fmla="*/ 1546646 h 1054"/>
              <a:gd name="T92" fmla="*/ 880589 w 1052"/>
              <a:gd name="T93" fmla="*/ 1444158 h 1054"/>
              <a:gd name="T94" fmla="*/ 911705 w 1052"/>
              <a:gd name="T95" fmla="*/ 1332352 h 1054"/>
              <a:gd name="T96" fmla="*/ 914817 w 1052"/>
              <a:gd name="T97" fmla="*/ 1195700 h 1054"/>
              <a:gd name="T98" fmla="*/ 1008165 w 1052"/>
              <a:gd name="T99" fmla="*/ 1071472 h 1054"/>
              <a:gd name="T100" fmla="*/ 1113961 w 1052"/>
              <a:gd name="T101" fmla="*/ 1198806 h 1054"/>
              <a:gd name="T102" fmla="*/ 1225979 w 1052"/>
              <a:gd name="T103" fmla="*/ 1363409 h 1054"/>
              <a:gd name="T104" fmla="*/ 1297546 w 1052"/>
              <a:gd name="T105" fmla="*/ 1406889 h 1054"/>
              <a:gd name="T106" fmla="*/ 1316216 w 1052"/>
              <a:gd name="T107" fmla="*/ 1257815 h 1054"/>
              <a:gd name="T108" fmla="*/ 1235314 w 1052"/>
              <a:gd name="T109" fmla="*/ 1149115 h 1054"/>
              <a:gd name="T110" fmla="*/ 1154412 w 1052"/>
              <a:gd name="T111" fmla="*/ 1037309 h 1054"/>
              <a:gd name="T112" fmla="*/ 1070398 w 1052"/>
              <a:gd name="T113" fmla="*/ 838543 h 1054"/>
              <a:gd name="T114" fmla="*/ 1219756 w 1052"/>
              <a:gd name="T115" fmla="*/ 838543 h 1054"/>
              <a:gd name="T116" fmla="*/ 1350444 w 1052"/>
              <a:gd name="T117" fmla="*/ 838543 h 1054"/>
              <a:gd name="T118" fmla="*/ 1478020 w 1052"/>
              <a:gd name="T119" fmla="*/ 844755 h 1054"/>
              <a:gd name="T120" fmla="*/ 858808 w 1052"/>
              <a:gd name="T121" fmla="*/ 863389 h 1054"/>
              <a:gd name="T122" fmla="*/ 765459 w 1052"/>
              <a:gd name="T123" fmla="*/ 785746 h 1054"/>
              <a:gd name="T124" fmla="*/ 880589 w 1052"/>
              <a:gd name="T125" fmla="*/ 819909 h 105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52" h="1054">
                <a:moveTo>
                  <a:pt x="1046" y="544"/>
                </a:moveTo>
                <a:lnTo>
                  <a:pt x="1046" y="544"/>
                </a:lnTo>
                <a:lnTo>
                  <a:pt x="1052" y="536"/>
                </a:lnTo>
                <a:lnTo>
                  <a:pt x="1052" y="526"/>
                </a:lnTo>
                <a:lnTo>
                  <a:pt x="1052" y="518"/>
                </a:lnTo>
                <a:lnTo>
                  <a:pt x="1046" y="510"/>
                </a:lnTo>
                <a:lnTo>
                  <a:pt x="1012" y="476"/>
                </a:lnTo>
                <a:lnTo>
                  <a:pt x="1006" y="470"/>
                </a:lnTo>
                <a:lnTo>
                  <a:pt x="1000" y="470"/>
                </a:lnTo>
                <a:lnTo>
                  <a:pt x="996" y="474"/>
                </a:lnTo>
                <a:lnTo>
                  <a:pt x="996" y="482"/>
                </a:lnTo>
                <a:lnTo>
                  <a:pt x="996" y="490"/>
                </a:lnTo>
                <a:lnTo>
                  <a:pt x="994" y="498"/>
                </a:lnTo>
                <a:lnTo>
                  <a:pt x="988" y="506"/>
                </a:lnTo>
                <a:lnTo>
                  <a:pt x="980" y="512"/>
                </a:lnTo>
                <a:lnTo>
                  <a:pt x="972" y="514"/>
                </a:lnTo>
                <a:lnTo>
                  <a:pt x="964" y="514"/>
                </a:lnTo>
                <a:lnTo>
                  <a:pt x="956" y="512"/>
                </a:lnTo>
                <a:lnTo>
                  <a:pt x="950" y="510"/>
                </a:lnTo>
                <a:lnTo>
                  <a:pt x="950" y="506"/>
                </a:lnTo>
                <a:lnTo>
                  <a:pt x="952" y="500"/>
                </a:lnTo>
                <a:lnTo>
                  <a:pt x="968" y="482"/>
                </a:lnTo>
                <a:lnTo>
                  <a:pt x="968" y="478"/>
                </a:lnTo>
                <a:lnTo>
                  <a:pt x="968" y="474"/>
                </a:lnTo>
                <a:lnTo>
                  <a:pt x="964" y="470"/>
                </a:lnTo>
                <a:lnTo>
                  <a:pt x="960" y="466"/>
                </a:lnTo>
                <a:lnTo>
                  <a:pt x="956" y="466"/>
                </a:lnTo>
                <a:lnTo>
                  <a:pt x="952" y="466"/>
                </a:lnTo>
                <a:lnTo>
                  <a:pt x="930" y="486"/>
                </a:lnTo>
                <a:lnTo>
                  <a:pt x="920" y="496"/>
                </a:lnTo>
                <a:lnTo>
                  <a:pt x="910" y="502"/>
                </a:lnTo>
                <a:lnTo>
                  <a:pt x="900" y="508"/>
                </a:lnTo>
                <a:lnTo>
                  <a:pt x="890" y="512"/>
                </a:lnTo>
                <a:lnTo>
                  <a:pt x="878" y="514"/>
                </a:lnTo>
                <a:lnTo>
                  <a:pt x="868" y="514"/>
                </a:lnTo>
                <a:lnTo>
                  <a:pt x="860" y="512"/>
                </a:lnTo>
                <a:lnTo>
                  <a:pt x="854" y="510"/>
                </a:lnTo>
                <a:lnTo>
                  <a:pt x="854" y="506"/>
                </a:lnTo>
                <a:lnTo>
                  <a:pt x="856" y="500"/>
                </a:lnTo>
                <a:lnTo>
                  <a:pt x="874" y="482"/>
                </a:lnTo>
                <a:lnTo>
                  <a:pt x="874" y="478"/>
                </a:lnTo>
                <a:lnTo>
                  <a:pt x="872" y="474"/>
                </a:lnTo>
                <a:lnTo>
                  <a:pt x="870" y="470"/>
                </a:lnTo>
                <a:lnTo>
                  <a:pt x="866" y="466"/>
                </a:lnTo>
                <a:lnTo>
                  <a:pt x="860" y="466"/>
                </a:lnTo>
                <a:lnTo>
                  <a:pt x="856" y="466"/>
                </a:lnTo>
                <a:lnTo>
                  <a:pt x="834" y="486"/>
                </a:lnTo>
                <a:lnTo>
                  <a:pt x="824" y="496"/>
                </a:lnTo>
                <a:lnTo>
                  <a:pt x="816" y="502"/>
                </a:lnTo>
                <a:lnTo>
                  <a:pt x="804" y="508"/>
                </a:lnTo>
                <a:lnTo>
                  <a:pt x="794" y="512"/>
                </a:lnTo>
                <a:lnTo>
                  <a:pt x="784" y="514"/>
                </a:lnTo>
                <a:lnTo>
                  <a:pt x="772" y="514"/>
                </a:lnTo>
                <a:lnTo>
                  <a:pt x="764" y="512"/>
                </a:lnTo>
                <a:lnTo>
                  <a:pt x="760" y="510"/>
                </a:lnTo>
                <a:lnTo>
                  <a:pt x="758" y="506"/>
                </a:lnTo>
                <a:lnTo>
                  <a:pt x="762" y="500"/>
                </a:lnTo>
                <a:lnTo>
                  <a:pt x="778" y="482"/>
                </a:lnTo>
                <a:lnTo>
                  <a:pt x="778" y="478"/>
                </a:lnTo>
                <a:lnTo>
                  <a:pt x="776" y="474"/>
                </a:lnTo>
                <a:lnTo>
                  <a:pt x="774" y="470"/>
                </a:lnTo>
                <a:lnTo>
                  <a:pt x="770" y="466"/>
                </a:lnTo>
                <a:lnTo>
                  <a:pt x="764" y="466"/>
                </a:lnTo>
                <a:lnTo>
                  <a:pt x="762" y="466"/>
                </a:lnTo>
                <a:lnTo>
                  <a:pt x="738" y="486"/>
                </a:lnTo>
                <a:lnTo>
                  <a:pt x="728" y="496"/>
                </a:lnTo>
                <a:lnTo>
                  <a:pt x="720" y="502"/>
                </a:lnTo>
                <a:lnTo>
                  <a:pt x="710" y="508"/>
                </a:lnTo>
                <a:lnTo>
                  <a:pt x="698" y="512"/>
                </a:lnTo>
                <a:lnTo>
                  <a:pt x="688" y="514"/>
                </a:lnTo>
                <a:lnTo>
                  <a:pt x="604" y="514"/>
                </a:lnTo>
                <a:lnTo>
                  <a:pt x="588" y="512"/>
                </a:lnTo>
                <a:lnTo>
                  <a:pt x="582" y="510"/>
                </a:lnTo>
                <a:lnTo>
                  <a:pt x="578" y="508"/>
                </a:lnTo>
                <a:lnTo>
                  <a:pt x="578" y="504"/>
                </a:lnTo>
                <a:lnTo>
                  <a:pt x="580" y="496"/>
                </a:lnTo>
                <a:lnTo>
                  <a:pt x="584" y="488"/>
                </a:lnTo>
                <a:lnTo>
                  <a:pt x="590" y="480"/>
                </a:lnTo>
                <a:lnTo>
                  <a:pt x="650" y="422"/>
                </a:lnTo>
                <a:lnTo>
                  <a:pt x="658" y="414"/>
                </a:lnTo>
                <a:lnTo>
                  <a:pt x="668" y="410"/>
                </a:lnTo>
                <a:lnTo>
                  <a:pt x="680" y="406"/>
                </a:lnTo>
                <a:lnTo>
                  <a:pt x="690" y="404"/>
                </a:lnTo>
                <a:lnTo>
                  <a:pt x="704" y="404"/>
                </a:lnTo>
                <a:lnTo>
                  <a:pt x="726" y="402"/>
                </a:lnTo>
                <a:lnTo>
                  <a:pt x="742" y="398"/>
                </a:lnTo>
                <a:lnTo>
                  <a:pt x="742" y="392"/>
                </a:lnTo>
                <a:lnTo>
                  <a:pt x="742" y="384"/>
                </a:lnTo>
                <a:lnTo>
                  <a:pt x="728" y="380"/>
                </a:lnTo>
                <a:lnTo>
                  <a:pt x="710" y="378"/>
                </a:lnTo>
                <a:lnTo>
                  <a:pt x="706" y="376"/>
                </a:lnTo>
                <a:lnTo>
                  <a:pt x="704" y="374"/>
                </a:lnTo>
                <a:lnTo>
                  <a:pt x="704" y="368"/>
                </a:lnTo>
                <a:lnTo>
                  <a:pt x="710" y="362"/>
                </a:lnTo>
                <a:lnTo>
                  <a:pt x="718" y="354"/>
                </a:lnTo>
                <a:lnTo>
                  <a:pt x="726" y="348"/>
                </a:lnTo>
                <a:lnTo>
                  <a:pt x="736" y="342"/>
                </a:lnTo>
                <a:lnTo>
                  <a:pt x="748" y="338"/>
                </a:lnTo>
                <a:lnTo>
                  <a:pt x="758" y="338"/>
                </a:lnTo>
                <a:lnTo>
                  <a:pt x="772" y="338"/>
                </a:lnTo>
                <a:lnTo>
                  <a:pt x="792" y="336"/>
                </a:lnTo>
                <a:lnTo>
                  <a:pt x="810" y="332"/>
                </a:lnTo>
                <a:lnTo>
                  <a:pt x="810" y="324"/>
                </a:lnTo>
                <a:lnTo>
                  <a:pt x="810" y="316"/>
                </a:lnTo>
                <a:lnTo>
                  <a:pt x="794" y="312"/>
                </a:lnTo>
                <a:lnTo>
                  <a:pt x="778" y="310"/>
                </a:lnTo>
                <a:lnTo>
                  <a:pt x="772" y="310"/>
                </a:lnTo>
                <a:lnTo>
                  <a:pt x="770" y="306"/>
                </a:lnTo>
                <a:lnTo>
                  <a:pt x="772" y="300"/>
                </a:lnTo>
                <a:lnTo>
                  <a:pt x="778" y="294"/>
                </a:lnTo>
                <a:lnTo>
                  <a:pt x="784" y="286"/>
                </a:lnTo>
                <a:lnTo>
                  <a:pt x="794" y="280"/>
                </a:lnTo>
                <a:lnTo>
                  <a:pt x="804" y="274"/>
                </a:lnTo>
                <a:lnTo>
                  <a:pt x="814" y="270"/>
                </a:lnTo>
                <a:lnTo>
                  <a:pt x="826" y="270"/>
                </a:lnTo>
                <a:lnTo>
                  <a:pt x="840" y="270"/>
                </a:lnTo>
                <a:lnTo>
                  <a:pt x="860" y="268"/>
                </a:lnTo>
                <a:lnTo>
                  <a:pt x="876" y="264"/>
                </a:lnTo>
                <a:lnTo>
                  <a:pt x="876" y="256"/>
                </a:lnTo>
                <a:lnTo>
                  <a:pt x="876" y="250"/>
                </a:lnTo>
                <a:lnTo>
                  <a:pt x="862" y="246"/>
                </a:lnTo>
                <a:lnTo>
                  <a:pt x="846" y="244"/>
                </a:lnTo>
                <a:lnTo>
                  <a:pt x="840" y="242"/>
                </a:lnTo>
                <a:lnTo>
                  <a:pt x="838" y="238"/>
                </a:lnTo>
                <a:lnTo>
                  <a:pt x="840" y="232"/>
                </a:lnTo>
                <a:lnTo>
                  <a:pt x="844" y="226"/>
                </a:lnTo>
                <a:lnTo>
                  <a:pt x="850" y="222"/>
                </a:lnTo>
                <a:lnTo>
                  <a:pt x="858" y="216"/>
                </a:lnTo>
                <a:lnTo>
                  <a:pt x="866" y="214"/>
                </a:lnTo>
                <a:lnTo>
                  <a:pt x="876" y="216"/>
                </a:lnTo>
                <a:lnTo>
                  <a:pt x="884" y="222"/>
                </a:lnTo>
                <a:lnTo>
                  <a:pt x="888" y="226"/>
                </a:lnTo>
                <a:lnTo>
                  <a:pt x="896" y="230"/>
                </a:lnTo>
                <a:lnTo>
                  <a:pt x="900" y="230"/>
                </a:lnTo>
                <a:lnTo>
                  <a:pt x="904" y="226"/>
                </a:lnTo>
                <a:lnTo>
                  <a:pt x="906" y="218"/>
                </a:lnTo>
                <a:lnTo>
                  <a:pt x="906" y="170"/>
                </a:lnTo>
                <a:lnTo>
                  <a:pt x="904" y="162"/>
                </a:lnTo>
                <a:lnTo>
                  <a:pt x="898" y="154"/>
                </a:lnTo>
                <a:lnTo>
                  <a:pt x="892" y="148"/>
                </a:lnTo>
                <a:lnTo>
                  <a:pt x="882" y="146"/>
                </a:lnTo>
                <a:lnTo>
                  <a:pt x="834" y="146"/>
                </a:lnTo>
                <a:lnTo>
                  <a:pt x="826" y="148"/>
                </a:lnTo>
                <a:lnTo>
                  <a:pt x="822" y="152"/>
                </a:lnTo>
                <a:lnTo>
                  <a:pt x="822" y="158"/>
                </a:lnTo>
                <a:lnTo>
                  <a:pt x="826" y="164"/>
                </a:lnTo>
                <a:lnTo>
                  <a:pt x="832" y="168"/>
                </a:lnTo>
                <a:lnTo>
                  <a:pt x="836" y="176"/>
                </a:lnTo>
                <a:lnTo>
                  <a:pt x="838" y="186"/>
                </a:lnTo>
                <a:lnTo>
                  <a:pt x="836" y="194"/>
                </a:lnTo>
                <a:lnTo>
                  <a:pt x="832" y="202"/>
                </a:lnTo>
                <a:lnTo>
                  <a:pt x="826" y="208"/>
                </a:lnTo>
                <a:lnTo>
                  <a:pt x="820" y="212"/>
                </a:lnTo>
                <a:lnTo>
                  <a:pt x="814" y="214"/>
                </a:lnTo>
                <a:lnTo>
                  <a:pt x="810" y="212"/>
                </a:lnTo>
                <a:lnTo>
                  <a:pt x="810" y="206"/>
                </a:lnTo>
                <a:lnTo>
                  <a:pt x="808" y="190"/>
                </a:lnTo>
                <a:lnTo>
                  <a:pt x="804" y="176"/>
                </a:lnTo>
                <a:lnTo>
                  <a:pt x="796" y="176"/>
                </a:lnTo>
                <a:lnTo>
                  <a:pt x="788" y="176"/>
                </a:lnTo>
                <a:lnTo>
                  <a:pt x="784" y="192"/>
                </a:lnTo>
                <a:lnTo>
                  <a:pt x="782" y="212"/>
                </a:lnTo>
                <a:lnTo>
                  <a:pt x="782" y="228"/>
                </a:lnTo>
                <a:lnTo>
                  <a:pt x="782" y="238"/>
                </a:lnTo>
                <a:lnTo>
                  <a:pt x="778" y="248"/>
                </a:lnTo>
                <a:lnTo>
                  <a:pt x="772" y="260"/>
                </a:lnTo>
                <a:lnTo>
                  <a:pt x="766" y="268"/>
                </a:lnTo>
                <a:lnTo>
                  <a:pt x="758" y="276"/>
                </a:lnTo>
                <a:lnTo>
                  <a:pt x="752" y="280"/>
                </a:lnTo>
                <a:lnTo>
                  <a:pt x="746" y="282"/>
                </a:lnTo>
                <a:lnTo>
                  <a:pt x="744" y="280"/>
                </a:lnTo>
                <a:lnTo>
                  <a:pt x="742" y="274"/>
                </a:lnTo>
                <a:lnTo>
                  <a:pt x="740" y="258"/>
                </a:lnTo>
                <a:lnTo>
                  <a:pt x="736" y="244"/>
                </a:lnTo>
                <a:lnTo>
                  <a:pt x="728" y="244"/>
                </a:lnTo>
                <a:lnTo>
                  <a:pt x="722" y="244"/>
                </a:lnTo>
                <a:lnTo>
                  <a:pt x="718" y="260"/>
                </a:lnTo>
                <a:lnTo>
                  <a:pt x="716" y="280"/>
                </a:lnTo>
                <a:lnTo>
                  <a:pt x="716" y="294"/>
                </a:lnTo>
                <a:lnTo>
                  <a:pt x="714" y="306"/>
                </a:lnTo>
                <a:lnTo>
                  <a:pt x="710" y="316"/>
                </a:lnTo>
                <a:lnTo>
                  <a:pt x="706" y="326"/>
                </a:lnTo>
                <a:lnTo>
                  <a:pt x="698" y="336"/>
                </a:lnTo>
                <a:lnTo>
                  <a:pt x="692" y="342"/>
                </a:lnTo>
                <a:lnTo>
                  <a:pt x="684" y="348"/>
                </a:lnTo>
                <a:lnTo>
                  <a:pt x="680" y="350"/>
                </a:lnTo>
                <a:lnTo>
                  <a:pt x="676" y="348"/>
                </a:lnTo>
                <a:lnTo>
                  <a:pt x="674" y="342"/>
                </a:lnTo>
                <a:lnTo>
                  <a:pt x="672" y="326"/>
                </a:lnTo>
                <a:lnTo>
                  <a:pt x="668" y="310"/>
                </a:lnTo>
                <a:lnTo>
                  <a:pt x="662" y="310"/>
                </a:lnTo>
                <a:lnTo>
                  <a:pt x="654" y="310"/>
                </a:lnTo>
                <a:lnTo>
                  <a:pt x="650" y="328"/>
                </a:lnTo>
                <a:lnTo>
                  <a:pt x="648" y="348"/>
                </a:lnTo>
                <a:lnTo>
                  <a:pt x="648" y="362"/>
                </a:lnTo>
                <a:lnTo>
                  <a:pt x="646" y="372"/>
                </a:lnTo>
                <a:lnTo>
                  <a:pt x="642" y="384"/>
                </a:lnTo>
                <a:lnTo>
                  <a:pt x="638" y="394"/>
                </a:lnTo>
                <a:lnTo>
                  <a:pt x="630" y="402"/>
                </a:lnTo>
                <a:lnTo>
                  <a:pt x="572" y="462"/>
                </a:lnTo>
                <a:lnTo>
                  <a:pt x="558" y="472"/>
                </a:lnTo>
                <a:lnTo>
                  <a:pt x="554" y="476"/>
                </a:lnTo>
                <a:lnTo>
                  <a:pt x="550" y="476"/>
                </a:lnTo>
                <a:lnTo>
                  <a:pt x="548" y="472"/>
                </a:lnTo>
                <a:lnTo>
                  <a:pt x="544" y="466"/>
                </a:lnTo>
                <a:lnTo>
                  <a:pt x="540" y="458"/>
                </a:lnTo>
                <a:lnTo>
                  <a:pt x="540" y="448"/>
                </a:lnTo>
                <a:lnTo>
                  <a:pt x="540" y="364"/>
                </a:lnTo>
                <a:lnTo>
                  <a:pt x="540" y="354"/>
                </a:lnTo>
                <a:lnTo>
                  <a:pt x="544" y="344"/>
                </a:lnTo>
                <a:lnTo>
                  <a:pt x="550" y="332"/>
                </a:lnTo>
                <a:lnTo>
                  <a:pt x="556" y="324"/>
                </a:lnTo>
                <a:lnTo>
                  <a:pt x="566" y="314"/>
                </a:lnTo>
                <a:lnTo>
                  <a:pt x="586" y="292"/>
                </a:lnTo>
                <a:lnTo>
                  <a:pt x="586" y="288"/>
                </a:lnTo>
                <a:lnTo>
                  <a:pt x="586" y="282"/>
                </a:lnTo>
                <a:lnTo>
                  <a:pt x="584" y="278"/>
                </a:lnTo>
                <a:lnTo>
                  <a:pt x="578" y="276"/>
                </a:lnTo>
                <a:lnTo>
                  <a:pt x="574" y="274"/>
                </a:lnTo>
                <a:lnTo>
                  <a:pt x="570" y="274"/>
                </a:lnTo>
                <a:lnTo>
                  <a:pt x="552" y="292"/>
                </a:lnTo>
                <a:lnTo>
                  <a:pt x="546" y="294"/>
                </a:lnTo>
                <a:lnTo>
                  <a:pt x="542" y="294"/>
                </a:lnTo>
                <a:lnTo>
                  <a:pt x="540" y="288"/>
                </a:lnTo>
                <a:lnTo>
                  <a:pt x="540" y="280"/>
                </a:lnTo>
                <a:lnTo>
                  <a:pt x="540" y="270"/>
                </a:lnTo>
                <a:lnTo>
                  <a:pt x="540" y="258"/>
                </a:lnTo>
                <a:lnTo>
                  <a:pt x="544" y="248"/>
                </a:lnTo>
                <a:lnTo>
                  <a:pt x="550" y="238"/>
                </a:lnTo>
                <a:lnTo>
                  <a:pt x="556" y="228"/>
                </a:lnTo>
                <a:lnTo>
                  <a:pt x="566" y="218"/>
                </a:lnTo>
                <a:lnTo>
                  <a:pt x="586" y="196"/>
                </a:lnTo>
                <a:lnTo>
                  <a:pt x="586" y="192"/>
                </a:lnTo>
                <a:lnTo>
                  <a:pt x="586" y="188"/>
                </a:lnTo>
                <a:lnTo>
                  <a:pt x="584" y="184"/>
                </a:lnTo>
                <a:lnTo>
                  <a:pt x="578" y="180"/>
                </a:lnTo>
                <a:lnTo>
                  <a:pt x="574" y="180"/>
                </a:lnTo>
                <a:lnTo>
                  <a:pt x="570" y="180"/>
                </a:lnTo>
                <a:lnTo>
                  <a:pt x="552" y="196"/>
                </a:lnTo>
                <a:lnTo>
                  <a:pt x="546" y="198"/>
                </a:lnTo>
                <a:lnTo>
                  <a:pt x="542" y="198"/>
                </a:lnTo>
                <a:lnTo>
                  <a:pt x="540" y="192"/>
                </a:lnTo>
                <a:lnTo>
                  <a:pt x="540" y="184"/>
                </a:lnTo>
                <a:lnTo>
                  <a:pt x="540" y="174"/>
                </a:lnTo>
                <a:lnTo>
                  <a:pt x="540" y="164"/>
                </a:lnTo>
                <a:lnTo>
                  <a:pt x="544" y="152"/>
                </a:lnTo>
                <a:lnTo>
                  <a:pt x="550" y="142"/>
                </a:lnTo>
                <a:lnTo>
                  <a:pt x="556" y="134"/>
                </a:lnTo>
                <a:lnTo>
                  <a:pt x="566" y="124"/>
                </a:lnTo>
                <a:lnTo>
                  <a:pt x="586" y="100"/>
                </a:lnTo>
                <a:lnTo>
                  <a:pt x="586" y="96"/>
                </a:lnTo>
                <a:lnTo>
                  <a:pt x="586" y="92"/>
                </a:lnTo>
                <a:lnTo>
                  <a:pt x="584" y="88"/>
                </a:lnTo>
                <a:lnTo>
                  <a:pt x="578" y="84"/>
                </a:lnTo>
                <a:lnTo>
                  <a:pt x="574" y="84"/>
                </a:lnTo>
                <a:lnTo>
                  <a:pt x="570" y="84"/>
                </a:lnTo>
                <a:lnTo>
                  <a:pt x="552" y="100"/>
                </a:lnTo>
                <a:lnTo>
                  <a:pt x="546" y="104"/>
                </a:lnTo>
                <a:lnTo>
                  <a:pt x="542" y="102"/>
                </a:lnTo>
                <a:lnTo>
                  <a:pt x="540" y="98"/>
                </a:lnTo>
                <a:lnTo>
                  <a:pt x="540" y="88"/>
                </a:lnTo>
                <a:lnTo>
                  <a:pt x="540" y="82"/>
                </a:lnTo>
                <a:lnTo>
                  <a:pt x="542" y="72"/>
                </a:lnTo>
                <a:lnTo>
                  <a:pt x="546" y="64"/>
                </a:lnTo>
                <a:lnTo>
                  <a:pt x="554" y="60"/>
                </a:lnTo>
                <a:lnTo>
                  <a:pt x="564" y="58"/>
                </a:lnTo>
                <a:lnTo>
                  <a:pt x="570" y="58"/>
                </a:lnTo>
                <a:lnTo>
                  <a:pt x="578" y="56"/>
                </a:lnTo>
                <a:lnTo>
                  <a:pt x="582" y="52"/>
                </a:lnTo>
                <a:lnTo>
                  <a:pt x="582" y="48"/>
                </a:lnTo>
                <a:lnTo>
                  <a:pt x="576" y="40"/>
                </a:lnTo>
                <a:lnTo>
                  <a:pt x="544" y="6"/>
                </a:lnTo>
                <a:lnTo>
                  <a:pt x="536" y="2"/>
                </a:lnTo>
                <a:lnTo>
                  <a:pt x="526" y="0"/>
                </a:lnTo>
                <a:lnTo>
                  <a:pt x="518" y="2"/>
                </a:lnTo>
                <a:lnTo>
                  <a:pt x="510" y="6"/>
                </a:lnTo>
                <a:lnTo>
                  <a:pt x="476" y="40"/>
                </a:lnTo>
                <a:lnTo>
                  <a:pt x="470" y="48"/>
                </a:lnTo>
                <a:lnTo>
                  <a:pt x="470" y="52"/>
                </a:lnTo>
                <a:lnTo>
                  <a:pt x="474" y="56"/>
                </a:lnTo>
                <a:lnTo>
                  <a:pt x="482" y="58"/>
                </a:lnTo>
                <a:lnTo>
                  <a:pt x="488" y="58"/>
                </a:lnTo>
                <a:lnTo>
                  <a:pt x="498" y="60"/>
                </a:lnTo>
                <a:lnTo>
                  <a:pt x="506" y="64"/>
                </a:lnTo>
                <a:lnTo>
                  <a:pt x="512" y="72"/>
                </a:lnTo>
                <a:lnTo>
                  <a:pt x="512" y="82"/>
                </a:lnTo>
                <a:lnTo>
                  <a:pt x="512" y="88"/>
                </a:lnTo>
                <a:lnTo>
                  <a:pt x="512" y="98"/>
                </a:lnTo>
                <a:lnTo>
                  <a:pt x="510" y="102"/>
                </a:lnTo>
                <a:lnTo>
                  <a:pt x="506" y="104"/>
                </a:lnTo>
                <a:lnTo>
                  <a:pt x="500" y="100"/>
                </a:lnTo>
                <a:lnTo>
                  <a:pt x="482" y="84"/>
                </a:lnTo>
                <a:lnTo>
                  <a:pt x="478" y="84"/>
                </a:lnTo>
                <a:lnTo>
                  <a:pt x="474" y="84"/>
                </a:lnTo>
                <a:lnTo>
                  <a:pt x="470" y="88"/>
                </a:lnTo>
                <a:lnTo>
                  <a:pt x="466" y="92"/>
                </a:lnTo>
                <a:lnTo>
                  <a:pt x="466" y="96"/>
                </a:lnTo>
                <a:lnTo>
                  <a:pt x="466" y="100"/>
                </a:lnTo>
                <a:lnTo>
                  <a:pt x="486" y="124"/>
                </a:lnTo>
                <a:lnTo>
                  <a:pt x="496" y="134"/>
                </a:lnTo>
                <a:lnTo>
                  <a:pt x="502" y="142"/>
                </a:lnTo>
                <a:lnTo>
                  <a:pt x="508" y="152"/>
                </a:lnTo>
                <a:lnTo>
                  <a:pt x="512" y="164"/>
                </a:lnTo>
                <a:lnTo>
                  <a:pt x="512" y="174"/>
                </a:lnTo>
                <a:lnTo>
                  <a:pt x="512" y="184"/>
                </a:lnTo>
                <a:lnTo>
                  <a:pt x="512" y="192"/>
                </a:lnTo>
                <a:lnTo>
                  <a:pt x="510" y="198"/>
                </a:lnTo>
                <a:lnTo>
                  <a:pt x="506" y="198"/>
                </a:lnTo>
                <a:lnTo>
                  <a:pt x="500" y="196"/>
                </a:lnTo>
                <a:lnTo>
                  <a:pt x="482" y="180"/>
                </a:lnTo>
                <a:lnTo>
                  <a:pt x="478" y="180"/>
                </a:lnTo>
                <a:lnTo>
                  <a:pt x="474" y="180"/>
                </a:lnTo>
                <a:lnTo>
                  <a:pt x="470" y="184"/>
                </a:lnTo>
                <a:lnTo>
                  <a:pt x="466" y="188"/>
                </a:lnTo>
                <a:lnTo>
                  <a:pt x="466" y="192"/>
                </a:lnTo>
                <a:lnTo>
                  <a:pt x="466" y="196"/>
                </a:lnTo>
                <a:lnTo>
                  <a:pt x="486" y="218"/>
                </a:lnTo>
                <a:lnTo>
                  <a:pt x="496" y="228"/>
                </a:lnTo>
                <a:lnTo>
                  <a:pt x="502" y="238"/>
                </a:lnTo>
                <a:lnTo>
                  <a:pt x="508" y="248"/>
                </a:lnTo>
                <a:lnTo>
                  <a:pt x="512" y="258"/>
                </a:lnTo>
                <a:lnTo>
                  <a:pt x="512" y="270"/>
                </a:lnTo>
                <a:lnTo>
                  <a:pt x="512" y="280"/>
                </a:lnTo>
                <a:lnTo>
                  <a:pt x="512" y="288"/>
                </a:lnTo>
                <a:lnTo>
                  <a:pt x="510" y="294"/>
                </a:lnTo>
                <a:lnTo>
                  <a:pt x="506" y="294"/>
                </a:lnTo>
                <a:lnTo>
                  <a:pt x="500" y="292"/>
                </a:lnTo>
                <a:lnTo>
                  <a:pt x="482" y="274"/>
                </a:lnTo>
                <a:lnTo>
                  <a:pt x="478" y="274"/>
                </a:lnTo>
                <a:lnTo>
                  <a:pt x="474" y="276"/>
                </a:lnTo>
                <a:lnTo>
                  <a:pt x="470" y="278"/>
                </a:lnTo>
                <a:lnTo>
                  <a:pt x="466" y="282"/>
                </a:lnTo>
                <a:lnTo>
                  <a:pt x="466" y="288"/>
                </a:lnTo>
                <a:lnTo>
                  <a:pt x="466" y="292"/>
                </a:lnTo>
                <a:lnTo>
                  <a:pt x="486" y="314"/>
                </a:lnTo>
                <a:lnTo>
                  <a:pt x="496" y="324"/>
                </a:lnTo>
                <a:lnTo>
                  <a:pt x="502" y="332"/>
                </a:lnTo>
                <a:lnTo>
                  <a:pt x="508" y="344"/>
                </a:lnTo>
                <a:lnTo>
                  <a:pt x="512" y="354"/>
                </a:lnTo>
                <a:lnTo>
                  <a:pt x="512" y="364"/>
                </a:lnTo>
                <a:lnTo>
                  <a:pt x="512" y="448"/>
                </a:lnTo>
                <a:lnTo>
                  <a:pt x="512" y="466"/>
                </a:lnTo>
                <a:lnTo>
                  <a:pt x="510" y="472"/>
                </a:lnTo>
                <a:lnTo>
                  <a:pt x="508" y="474"/>
                </a:lnTo>
                <a:lnTo>
                  <a:pt x="504" y="474"/>
                </a:lnTo>
                <a:lnTo>
                  <a:pt x="496" y="472"/>
                </a:lnTo>
                <a:lnTo>
                  <a:pt x="488" y="468"/>
                </a:lnTo>
                <a:lnTo>
                  <a:pt x="480" y="462"/>
                </a:lnTo>
                <a:lnTo>
                  <a:pt x="422" y="402"/>
                </a:lnTo>
                <a:lnTo>
                  <a:pt x="414" y="394"/>
                </a:lnTo>
                <a:lnTo>
                  <a:pt x="410" y="384"/>
                </a:lnTo>
                <a:lnTo>
                  <a:pt x="406" y="372"/>
                </a:lnTo>
                <a:lnTo>
                  <a:pt x="404" y="362"/>
                </a:lnTo>
                <a:lnTo>
                  <a:pt x="404" y="348"/>
                </a:lnTo>
                <a:lnTo>
                  <a:pt x="402" y="328"/>
                </a:lnTo>
                <a:lnTo>
                  <a:pt x="398" y="310"/>
                </a:lnTo>
                <a:lnTo>
                  <a:pt x="392" y="310"/>
                </a:lnTo>
                <a:lnTo>
                  <a:pt x="384" y="310"/>
                </a:lnTo>
                <a:lnTo>
                  <a:pt x="380" y="326"/>
                </a:lnTo>
                <a:lnTo>
                  <a:pt x="378" y="342"/>
                </a:lnTo>
                <a:lnTo>
                  <a:pt x="376" y="348"/>
                </a:lnTo>
                <a:lnTo>
                  <a:pt x="372" y="350"/>
                </a:lnTo>
                <a:lnTo>
                  <a:pt x="368" y="348"/>
                </a:lnTo>
                <a:lnTo>
                  <a:pt x="360" y="342"/>
                </a:lnTo>
                <a:lnTo>
                  <a:pt x="354" y="336"/>
                </a:lnTo>
                <a:lnTo>
                  <a:pt x="348" y="326"/>
                </a:lnTo>
                <a:lnTo>
                  <a:pt x="342" y="316"/>
                </a:lnTo>
                <a:lnTo>
                  <a:pt x="338" y="306"/>
                </a:lnTo>
                <a:lnTo>
                  <a:pt x="336" y="294"/>
                </a:lnTo>
                <a:lnTo>
                  <a:pt x="336" y="280"/>
                </a:lnTo>
                <a:lnTo>
                  <a:pt x="334" y="260"/>
                </a:lnTo>
                <a:lnTo>
                  <a:pt x="330" y="244"/>
                </a:lnTo>
                <a:lnTo>
                  <a:pt x="324" y="244"/>
                </a:lnTo>
                <a:lnTo>
                  <a:pt x="316" y="244"/>
                </a:lnTo>
                <a:lnTo>
                  <a:pt x="312" y="258"/>
                </a:lnTo>
                <a:lnTo>
                  <a:pt x="310" y="274"/>
                </a:lnTo>
                <a:lnTo>
                  <a:pt x="310" y="280"/>
                </a:lnTo>
                <a:lnTo>
                  <a:pt x="306" y="282"/>
                </a:lnTo>
                <a:lnTo>
                  <a:pt x="300" y="280"/>
                </a:lnTo>
                <a:lnTo>
                  <a:pt x="294" y="276"/>
                </a:lnTo>
                <a:lnTo>
                  <a:pt x="286" y="268"/>
                </a:lnTo>
                <a:lnTo>
                  <a:pt x="280" y="260"/>
                </a:lnTo>
                <a:lnTo>
                  <a:pt x="274" y="248"/>
                </a:lnTo>
                <a:lnTo>
                  <a:pt x="270" y="238"/>
                </a:lnTo>
                <a:lnTo>
                  <a:pt x="270" y="228"/>
                </a:lnTo>
                <a:lnTo>
                  <a:pt x="270" y="212"/>
                </a:lnTo>
                <a:lnTo>
                  <a:pt x="268" y="192"/>
                </a:lnTo>
                <a:lnTo>
                  <a:pt x="264" y="176"/>
                </a:lnTo>
                <a:lnTo>
                  <a:pt x="256" y="176"/>
                </a:lnTo>
                <a:lnTo>
                  <a:pt x="248" y="176"/>
                </a:lnTo>
                <a:lnTo>
                  <a:pt x="244" y="190"/>
                </a:lnTo>
                <a:lnTo>
                  <a:pt x="242" y="206"/>
                </a:lnTo>
                <a:lnTo>
                  <a:pt x="242" y="212"/>
                </a:lnTo>
                <a:lnTo>
                  <a:pt x="238" y="214"/>
                </a:lnTo>
                <a:lnTo>
                  <a:pt x="232" y="212"/>
                </a:lnTo>
                <a:lnTo>
                  <a:pt x="226" y="208"/>
                </a:lnTo>
                <a:lnTo>
                  <a:pt x="220" y="202"/>
                </a:lnTo>
                <a:lnTo>
                  <a:pt x="216" y="194"/>
                </a:lnTo>
                <a:lnTo>
                  <a:pt x="214" y="186"/>
                </a:lnTo>
                <a:lnTo>
                  <a:pt x="216" y="176"/>
                </a:lnTo>
                <a:lnTo>
                  <a:pt x="220" y="168"/>
                </a:lnTo>
                <a:lnTo>
                  <a:pt x="226" y="164"/>
                </a:lnTo>
                <a:lnTo>
                  <a:pt x="230" y="158"/>
                </a:lnTo>
                <a:lnTo>
                  <a:pt x="230" y="152"/>
                </a:lnTo>
                <a:lnTo>
                  <a:pt x="226" y="148"/>
                </a:lnTo>
                <a:lnTo>
                  <a:pt x="218" y="146"/>
                </a:lnTo>
                <a:lnTo>
                  <a:pt x="170" y="146"/>
                </a:lnTo>
                <a:lnTo>
                  <a:pt x="162" y="148"/>
                </a:lnTo>
                <a:lnTo>
                  <a:pt x="154" y="154"/>
                </a:lnTo>
                <a:lnTo>
                  <a:pt x="148" y="162"/>
                </a:lnTo>
                <a:lnTo>
                  <a:pt x="146" y="170"/>
                </a:lnTo>
                <a:lnTo>
                  <a:pt x="146" y="218"/>
                </a:lnTo>
                <a:lnTo>
                  <a:pt x="148" y="226"/>
                </a:lnTo>
                <a:lnTo>
                  <a:pt x="152" y="230"/>
                </a:lnTo>
                <a:lnTo>
                  <a:pt x="156" y="230"/>
                </a:lnTo>
                <a:lnTo>
                  <a:pt x="164" y="226"/>
                </a:lnTo>
                <a:lnTo>
                  <a:pt x="168" y="222"/>
                </a:lnTo>
                <a:lnTo>
                  <a:pt x="176" y="216"/>
                </a:lnTo>
                <a:lnTo>
                  <a:pt x="186" y="214"/>
                </a:lnTo>
                <a:lnTo>
                  <a:pt x="194" y="216"/>
                </a:lnTo>
                <a:lnTo>
                  <a:pt x="202" y="222"/>
                </a:lnTo>
                <a:lnTo>
                  <a:pt x="208" y="226"/>
                </a:lnTo>
                <a:lnTo>
                  <a:pt x="212" y="232"/>
                </a:lnTo>
                <a:lnTo>
                  <a:pt x="214" y="238"/>
                </a:lnTo>
                <a:lnTo>
                  <a:pt x="212" y="242"/>
                </a:lnTo>
                <a:lnTo>
                  <a:pt x="206" y="244"/>
                </a:lnTo>
                <a:lnTo>
                  <a:pt x="190" y="246"/>
                </a:lnTo>
                <a:lnTo>
                  <a:pt x="176" y="250"/>
                </a:lnTo>
                <a:lnTo>
                  <a:pt x="176" y="256"/>
                </a:lnTo>
                <a:lnTo>
                  <a:pt x="176" y="264"/>
                </a:lnTo>
                <a:lnTo>
                  <a:pt x="192" y="268"/>
                </a:lnTo>
                <a:lnTo>
                  <a:pt x="212" y="270"/>
                </a:lnTo>
                <a:lnTo>
                  <a:pt x="226" y="270"/>
                </a:lnTo>
                <a:lnTo>
                  <a:pt x="238" y="270"/>
                </a:lnTo>
                <a:lnTo>
                  <a:pt x="248" y="274"/>
                </a:lnTo>
                <a:lnTo>
                  <a:pt x="260" y="280"/>
                </a:lnTo>
                <a:lnTo>
                  <a:pt x="268" y="286"/>
                </a:lnTo>
                <a:lnTo>
                  <a:pt x="274" y="294"/>
                </a:lnTo>
                <a:lnTo>
                  <a:pt x="280" y="300"/>
                </a:lnTo>
                <a:lnTo>
                  <a:pt x="282" y="306"/>
                </a:lnTo>
                <a:lnTo>
                  <a:pt x="280" y="310"/>
                </a:lnTo>
                <a:lnTo>
                  <a:pt x="274" y="310"/>
                </a:lnTo>
                <a:lnTo>
                  <a:pt x="258" y="312"/>
                </a:lnTo>
                <a:lnTo>
                  <a:pt x="242" y="316"/>
                </a:lnTo>
                <a:lnTo>
                  <a:pt x="242" y="324"/>
                </a:lnTo>
                <a:lnTo>
                  <a:pt x="242" y="332"/>
                </a:lnTo>
                <a:lnTo>
                  <a:pt x="260" y="336"/>
                </a:lnTo>
                <a:lnTo>
                  <a:pt x="280" y="338"/>
                </a:lnTo>
                <a:lnTo>
                  <a:pt x="294" y="338"/>
                </a:lnTo>
                <a:lnTo>
                  <a:pt x="304" y="338"/>
                </a:lnTo>
                <a:lnTo>
                  <a:pt x="316" y="342"/>
                </a:lnTo>
                <a:lnTo>
                  <a:pt x="326" y="348"/>
                </a:lnTo>
                <a:lnTo>
                  <a:pt x="336" y="354"/>
                </a:lnTo>
                <a:lnTo>
                  <a:pt x="342" y="362"/>
                </a:lnTo>
                <a:lnTo>
                  <a:pt x="348" y="368"/>
                </a:lnTo>
                <a:lnTo>
                  <a:pt x="350" y="374"/>
                </a:lnTo>
                <a:lnTo>
                  <a:pt x="348" y="376"/>
                </a:lnTo>
                <a:lnTo>
                  <a:pt x="342" y="378"/>
                </a:lnTo>
                <a:lnTo>
                  <a:pt x="324" y="380"/>
                </a:lnTo>
                <a:lnTo>
                  <a:pt x="310" y="384"/>
                </a:lnTo>
                <a:lnTo>
                  <a:pt x="310" y="392"/>
                </a:lnTo>
                <a:lnTo>
                  <a:pt x="310" y="398"/>
                </a:lnTo>
                <a:lnTo>
                  <a:pt x="326" y="402"/>
                </a:lnTo>
                <a:lnTo>
                  <a:pt x="348" y="404"/>
                </a:lnTo>
                <a:lnTo>
                  <a:pt x="362" y="404"/>
                </a:lnTo>
                <a:lnTo>
                  <a:pt x="372" y="406"/>
                </a:lnTo>
                <a:lnTo>
                  <a:pt x="384" y="410"/>
                </a:lnTo>
                <a:lnTo>
                  <a:pt x="394" y="414"/>
                </a:lnTo>
                <a:lnTo>
                  <a:pt x="402" y="422"/>
                </a:lnTo>
                <a:lnTo>
                  <a:pt x="462" y="480"/>
                </a:lnTo>
                <a:lnTo>
                  <a:pt x="472" y="494"/>
                </a:lnTo>
                <a:lnTo>
                  <a:pt x="476" y="500"/>
                </a:lnTo>
                <a:lnTo>
                  <a:pt x="476" y="502"/>
                </a:lnTo>
                <a:lnTo>
                  <a:pt x="472" y="506"/>
                </a:lnTo>
                <a:lnTo>
                  <a:pt x="466" y="508"/>
                </a:lnTo>
                <a:lnTo>
                  <a:pt x="458" y="512"/>
                </a:lnTo>
                <a:lnTo>
                  <a:pt x="448" y="514"/>
                </a:lnTo>
                <a:lnTo>
                  <a:pt x="364" y="514"/>
                </a:lnTo>
                <a:lnTo>
                  <a:pt x="354" y="512"/>
                </a:lnTo>
                <a:lnTo>
                  <a:pt x="342" y="508"/>
                </a:lnTo>
                <a:lnTo>
                  <a:pt x="332" y="502"/>
                </a:lnTo>
                <a:lnTo>
                  <a:pt x="324" y="496"/>
                </a:lnTo>
                <a:lnTo>
                  <a:pt x="314" y="486"/>
                </a:lnTo>
                <a:lnTo>
                  <a:pt x="290" y="466"/>
                </a:lnTo>
                <a:lnTo>
                  <a:pt x="288" y="466"/>
                </a:lnTo>
                <a:lnTo>
                  <a:pt x="282" y="466"/>
                </a:lnTo>
                <a:lnTo>
                  <a:pt x="278" y="470"/>
                </a:lnTo>
                <a:lnTo>
                  <a:pt x="276" y="474"/>
                </a:lnTo>
                <a:lnTo>
                  <a:pt x="274" y="478"/>
                </a:lnTo>
                <a:lnTo>
                  <a:pt x="274" y="482"/>
                </a:lnTo>
                <a:lnTo>
                  <a:pt x="290" y="500"/>
                </a:lnTo>
                <a:lnTo>
                  <a:pt x="294" y="506"/>
                </a:lnTo>
                <a:lnTo>
                  <a:pt x="292" y="510"/>
                </a:lnTo>
                <a:lnTo>
                  <a:pt x="288" y="512"/>
                </a:lnTo>
                <a:lnTo>
                  <a:pt x="280" y="514"/>
                </a:lnTo>
                <a:lnTo>
                  <a:pt x="270" y="514"/>
                </a:lnTo>
                <a:lnTo>
                  <a:pt x="258" y="512"/>
                </a:lnTo>
                <a:lnTo>
                  <a:pt x="248" y="508"/>
                </a:lnTo>
                <a:lnTo>
                  <a:pt x="236" y="502"/>
                </a:lnTo>
                <a:lnTo>
                  <a:pt x="228" y="496"/>
                </a:lnTo>
                <a:lnTo>
                  <a:pt x="218" y="486"/>
                </a:lnTo>
                <a:lnTo>
                  <a:pt x="196" y="466"/>
                </a:lnTo>
                <a:lnTo>
                  <a:pt x="192" y="466"/>
                </a:lnTo>
                <a:lnTo>
                  <a:pt x="186" y="466"/>
                </a:lnTo>
                <a:lnTo>
                  <a:pt x="182" y="470"/>
                </a:lnTo>
                <a:lnTo>
                  <a:pt x="180" y="474"/>
                </a:lnTo>
                <a:lnTo>
                  <a:pt x="178" y="478"/>
                </a:lnTo>
                <a:lnTo>
                  <a:pt x="178" y="482"/>
                </a:lnTo>
                <a:lnTo>
                  <a:pt x="196" y="500"/>
                </a:lnTo>
                <a:lnTo>
                  <a:pt x="198" y="506"/>
                </a:lnTo>
                <a:lnTo>
                  <a:pt x="198" y="510"/>
                </a:lnTo>
                <a:lnTo>
                  <a:pt x="192" y="512"/>
                </a:lnTo>
                <a:lnTo>
                  <a:pt x="184" y="514"/>
                </a:lnTo>
                <a:lnTo>
                  <a:pt x="174" y="514"/>
                </a:lnTo>
                <a:lnTo>
                  <a:pt x="162" y="512"/>
                </a:lnTo>
                <a:lnTo>
                  <a:pt x="152" y="508"/>
                </a:lnTo>
                <a:lnTo>
                  <a:pt x="142" y="502"/>
                </a:lnTo>
                <a:lnTo>
                  <a:pt x="132" y="496"/>
                </a:lnTo>
                <a:lnTo>
                  <a:pt x="122" y="486"/>
                </a:lnTo>
                <a:lnTo>
                  <a:pt x="100" y="466"/>
                </a:lnTo>
                <a:lnTo>
                  <a:pt x="96" y="466"/>
                </a:lnTo>
                <a:lnTo>
                  <a:pt x="92" y="466"/>
                </a:lnTo>
                <a:lnTo>
                  <a:pt x="88" y="470"/>
                </a:lnTo>
                <a:lnTo>
                  <a:pt x="84" y="474"/>
                </a:lnTo>
                <a:lnTo>
                  <a:pt x="84" y="478"/>
                </a:lnTo>
                <a:lnTo>
                  <a:pt x="84" y="482"/>
                </a:lnTo>
                <a:lnTo>
                  <a:pt x="100" y="500"/>
                </a:lnTo>
                <a:lnTo>
                  <a:pt x="102" y="506"/>
                </a:lnTo>
                <a:lnTo>
                  <a:pt x="102" y="510"/>
                </a:lnTo>
                <a:lnTo>
                  <a:pt x="96" y="512"/>
                </a:lnTo>
                <a:lnTo>
                  <a:pt x="88" y="514"/>
                </a:lnTo>
                <a:lnTo>
                  <a:pt x="82" y="514"/>
                </a:lnTo>
                <a:lnTo>
                  <a:pt x="72" y="512"/>
                </a:lnTo>
                <a:lnTo>
                  <a:pt x="64" y="506"/>
                </a:lnTo>
                <a:lnTo>
                  <a:pt x="60" y="498"/>
                </a:lnTo>
                <a:lnTo>
                  <a:pt x="58" y="490"/>
                </a:lnTo>
                <a:lnTo>
                  <a:pt x="58" y="482"/>
                </a:lnTo>
                <a:lnTo>
                  <a:pt x="56" y="474"/>
                </a:lnTo>
                <a:lnTo>
                  <a:pt x="52" y="470"/>
                </a:lnTo>
                <a:lnTo>
                  <a:pt x="46" y="470"/>
                </a:lnTo>
                <a:lnTo>
                  <a:pt x="40" y="476"/>
                </a:lnTo>
                <a:lnTo>
                  <a:pt x="6" y="510"/>
                </a:lnTo>
                <a:lnTo>
                  <a:pt x="0" y="518"/>
                </a:lnTo>
                <a:lnTo>
                  <a:pt x="0" y="526"/>
                </a:lnTo>
                <a:lnTo>
                  <a:pt x="0" y="536"/>
                </a:lnTo>
                <a:lnTo>
                  <a:pt x="6" y="544"/>
                </a:lnTo>
                <a:lnTo>
                  <a:pt x="40" y="578"/>
                </a:lnTo>
                <a:lnTo>
                  <a:pt x="46" y="582"/>
                </a:lnTo>
                <a:lnTo>
                  <a:pt x="52" y="582"/>
                </a:lnTo>
                <a:lnTo>
                  <a:pt x="56" y="578"/>
                </a:lnTo>
                <a:lnTo>
                  <a:pt x="58" y="570"/>
                </a:lnTo>
                <a:lnTo>
                  <a:pt x="58" y="564"/>
                </a:lnTo>
                <a:lnTo>
                  <a:pt x="60" y="554"/>
                </a:lnTo>
                <a:lnTo>
                  <a:pt x="64" y="546"/>
                </a:lnTo>
                <a:lnTo>
                  <a:pt x="72" y="542"/>
                </a:lnTo>
                <a:lnTo>
                  <a:pt x="82" y="540"/>
                </a:lnTo>
                <a:lnTo>
                  <a:pt x="88" y="540"/>
                </a:lnTo>
                <a:lnTo>
                  <a:pt x="96" y="540"/>
                </a:lnTo>
                <a:lnTo>
                  <a:pt x="102" y="544"/>
                </a:lnTo>
                <a:lnTo>
                  <a:pt x="102" y="548"/>
                </a:lnTo>
                <a:lnTo>
                  <a:pt x="100" y="552"/>
                </a:lnTo>
                <a:lnTo>
                  <a:pt x="90" y="566"/>
                </a:lnTo>
                <a:lnTo>
                  <a:pt x="82" y="578"/>
                </a:lnTo>
                <a:lnTo>
                  <a:pt x="88" y="584"/>
                </a:lnTo>
                <a:lnTo>
                  <a:pt x="92" y="586"/>
                </a:lnTo>
                <a:lnTo>
                  <a:pt x="96" y="588"/>
                </a:lnTo>
                <a:lnTo>
                  <a:pt x="100" y="588"/>
                </a:lnTo>
                <a:lnTo>
                  <a:pt x="122" y="566"/>
                </a:lnTo>
                <a:lnTo>
                  <a:pt x="132" y="556"/>
                </a:lnTo>
                <a:lnTo>
                  <a:pt x="142" y="550"/>
                </a:lnTo>
                <a:lnTo>
                  <a:pt x="152" y="544"/>
                </a:lnTo>
                <a:lnTo>
                  <a:pt x="162" y="540"/>
                </a:lnTo>
                <a:lnTo>
                  <a:pt x="174" y="540"/>
                </a:lnTo>
                <a:lnTo>
                  <a:pt x="184" y="540"/>
                </a:lnTo>
                <a:lnTo>
                  <a:pt x="192" y="540"/>
                </a:lnTo>
                <a:lnTo>
                  <a:pt x="198" y="544"/>
                </a:lnTo>
                <a:lnTo>
                  <a:pt x="198" y="548"/>
                </a:lnTo>
                <a:lnTo>
                  <a:pt x="196" y="552"/>
                </a:lnTo>
                <a:lnTo>
                  <a:pt x="184" y="566"/>
                </a:lnTo>
                <a:lnTo>
                  <a:pt x="178" y="578"/>
                </a:lnTo>
                <a:lnTo>
                  <a:pt x="182" y="584"/>
                </a:lnTo>
                <a:lnTo>
                  <a:pt x="186" y="586"/>
                </a:lnTo>
                <a:lnTo>
                  <a:pt x="192" y="588"/>
                </a:lnTo>
                <a:lnTo>
                  <a:pt x="196" y="588"/>
                </a:lnTo>
                <a:lnTo>
                  <a:pt x="218" y="566"/>
                </a:lnTo>
                <a:lnTo>
                  <a:pt x="228" y="556"/>
                </a:lnTo>
                <a:lnTo>
                  <a:pt x="236" y="550"/>
                </a:lnTo>
                <a:lnTo>
                  <a:pt x="248" y="544"/>
                </a:lnTo>
                <a:lnTo>
                  <a:pt x="258" y="540"/>
                </a:lnTo>
                <a:lnTo>
                  <a:pt x="270" y="540"/>
                </a:lnTo>
                <a:lnTo>
                  <a:pt x="280" y="540"/>
                </a:lnTo>
                <a:lnTo>
                  <a:pt x="288" y="540"/>
                </a:lnTo>
                <a:lnTo>
                  <a:pt x="292" y="544"/>
                </a:lnTo>
                <a:lnTo>
                  <a:pt x="294" y="548"/>
                </a:lnTo>
                <a:lnTo>
                  <a:pt x="290" y="552"/>
                </a:lnTo>
                <a:lnTo>
                  <a:pt x="280" y="566"/>
                </a:lnTo>
                <a:lnTo>
                  <a:pt x="274" y="578"/>
                </a:lnTo>
                <a:lnTo>
                  <a:pt x="278" y="584"/>
                </a:lnTo>
                <a:lnTo>
                  <a:pt x="282" y="586"/>
                </a:lnTo>
                <a:lnTo>
                  <a:pt x="288" y="588"/>
                </a:lnTo>
                <a:lnTo>
                  <a:pt x="290" y="588"/>
                </a:lnTo>
                <a:lnTo>
                  <a:pt x="314" y="566"/>
                </a:lnTo>
                <a:lnTo>
                  <a:pt x="324" y="556"/>
                </a:lnTo>
                <a:lnTo>
                  <a:pt x="332" y="550"/>
                </a:lnTo>
                <a:lnTo>
                  <a:pt x="342" y="544"/>
                </a:lnTo>
                <a:lnTo>
                  <a:pt x="354" y="540"/>
                </a:lnTo>
                <a:lnTo>
                  <a:pt x="364" y="540"/>
                </a:lnTo>
                <a:lnTo>
                  <a:pt x="448" y="540"/>
                </a:lnTo>
                <a:lnTo>
                  <a:pt x="466" y="542"/>
                </a:lnTo>
                <a:lnTo>
                  <a:pt x="470" y="542"/>
                </a:lnTo>
                <a:lnTo>
                  <a:pt x="474" y="546"/>
                </a:lnTo>
                <a:lnTo>
                  <a:pt x="474" y="550"/>
                </a:lnTo>
                <a:lnTo>
                  <a:pt x="472" y="556"/>
                </a:lnTo>
                <a:lnTo>
                  <a:pt x="468" y="564"/>
                </a:lnTo>
                <a:lnTo>
                  <a:pt x="462" y="572"/>
                </a:lnTo>
                <a:lnTo>
                  <a:pt x="402" y="632"/>
                </a:lnTo>
                <a:lnTo>
                  <a:pt x="394" y="638"/>
                </a:lnTo>
                <a:lnTo>
                  <a:pt x="384" y="644"/>
                </a:lnTo>
                <a:lnTo>
                  <a:pt x="372" y="646"/>
                </a:lnTo>
                <a:lnTo>
                  <a:pt x="362" y="648"/>
                </a:lnTo>
                <a:lnTo>
                  <a:pt x="348" y="648"/>
                </a:lnTo>
                <a:lnTo>
                  <a:pt x="326" y="650"/>
                </a:lnTo>
                <a:lnTo>
                  <a:pt x="310" y="654"/>
                </a:lnTo>
                <a:lnTo>
                  <a:pt x="310" y="662"/>
                </a:lnTo>
                <a:lnTo>
                  <a:pt x="310" y="668"/>
                </a:lnTo>
                <a:lnTo>
                  <a:pt x="324" y="672"/>
                </a:lnTo>
                <a:lnTo>
                  <a:pt x="342" y="674"/>
                </a:lnTo>
                <a:lnTo>
                  <a:pt x="348" y="676"/>
                </a:lnTo>
                <a:lnTo>
                  <a:pt x="350" y="680"/>
                </a:lnTo>
                <a:lnTo>
                  <a:pt x="348" y="684"/>
                </a:lnTo>
                <a:lnTo>
                  <a:pt x="342" y="692"/>
                </a:lnTo>
                <a:lnTo>
                  <a:pt x="336" y="698"/>
                </a:lnTo>
                <a:lnTo>
                  <a:pt x="326" y="706"/>
                </a:lnTo>
                <a:lnTo>
                  <a:pt x="316" y="710"/>
                </a:lnTo>
                <a:lnTo>
                  <a:pt x="304" y="714"/>
                </a:lnTo>
                <a:lnTo>
                  <a:pt x="294" y="716"/>
                </a:lnTo>
                <a:lnTo>
                  <a:pt x="280" y="716"/>
                </a:lnTo>
                <a:lnTo>
                  <a:pt x="260" y="718"/>
                </a:lnTo>
                <a:lnTo>
                  <a:pt x="242" y="722"/>
                </a:lnTo>
                <a:lnTo>
                  <a:pt x="242" y="728"/>
                </a:lnTo>
                <a:lnTo>
                  <a:pt x="242" y="736"/>
                </a:lnTo>
                <a:lnTo>
                  <a:pt x="258" y="740"/>
                </a:lnTo>
                <a:lnTo>
                  <a:pt x="274" y="742"/>
                </a:lnTo>
                <a:lnTo>
                  <a:pt x="280" y="744"/>
                </a:lnTo>
                <a:lnTo>
                  <a:pt x="282" y="748"/>
                </a:lnTo>
                <a:lnTo>
                  <a:pt x="280" y="752"/>
                </a:lnTo>
                <a:lnTo>
                  <a:pt x="274" y="760"/>
                </a:lnTo>
                <a:lnTo>
                  <a:pt x="268" y="766"/>
                </a:lnTo>
                <a:lnTo>
                  <a:pt x="260" y="772"/>
                </a:lnTo>
                <a:lnTo>
                  <a:pt x="248" y="778"/>
                </a:lnTo>
                <a:lnTo>
                  <a:pt x="238" y="782"/>
                </a:lnTo>
                <a:lnTo>
                  <a:pt x="226" y="784"/>
                </a:lnTo>
                <a:lnTo>
                  <a:pt x="212" y="784"/>
                </a:lnTo>
                <a:lnTo>
                  <a:pt x="192" y="786"/>
                </a:lnTo>
                <a:lnTo>
                  <a:pt x="176" y="790"/>
                </a:lnTo>
                <a:lnTo>
                  <a:pt x="176" y="796"/>
                </a:lnTo>
                <a:lnTo>
                  <a:pt x="176" y="804"/>
                </a:lnTo>
                <a:lnTo>
                  <a:pt x="190" y="808"/>
                </a:lnTo>
                <a:lnTo>
                  <a:pt x="206" y="810"/>
                </a:lnTo>
                <a:lnTo>
                  <a:pt x="212" y="810"/>
                </a:lnTo>
                <a:lnTo>
                  <a:pt x="214" y="814"/>
                </a:lnTo>
                <a:lnTo>
                  <a:pt x="212" y="820"/>
                </a:lnTo>
                <a:lnTo>
                  <a:pt x="208" y="826"/>
                </a:lnTo>
                <a:lnTo>
                  <a:pt x="202" y="832"/>
                </a:lnTo>
                <a:lnTo>
                  <a:pt x="194" y="838"/>
                </a:lnTo>
                <a:lnTo>
                  <a:pt x="186" y="838"/>
                </a:lnTo>
                <a:lnTo>
                  <a:pt x="176" y="838"/>
                </a:lnTo>
                <a:lnTo>
                  <a:pt x="168" y="832"/>
                </a:lnTo>
                <a:lnTo>
                  <a:pt x="164" y="828"/>
                </a:lnTo>
                <a:lnTo>
                  <a:pt x="156" y="822"/>
                </a:lnTo>
                <a:lnTo>
                  <a:pt x="152" y="822"/>
                </a:lnTo>
                <a:lnTo>
                  <a:pt x="148" y="826"/>
                </a:lnTo>
                <a:lnTo>
                  <a:pt x="146" y="834"/>
                </a:lnTo>
                <a:lnTo>
                  <a:pt x="146" y="882"/>
                </a:lnTo>
                <a:lnTo>
                  <a:pt x="148" y="892"/>
                </a:lnTo>
                <a:lnTo>
                  <a:pt x="154" y="900"/>
                </a:lnTo>
                <a:lnTo>
                  <a:pt x="162" y="904"/>
                </a:lnTo>
                <a:lnTo>
                  <a:pt x="170" y="906"/>
                </a:lnTo>
                <a:lnTo>
                  <a:pt x="218" y="906"/>
                </a:lnTo>
                <a:lnTo>
                  <a:pt x="226" y="904"/>
                </a:lnTo>
                <a:lnTo>
                  <a:pt x="230" y="902"/>
                </a:lnTo>
                <a:lnTo>
                  <a:pt x="230" y="896"/>
                </a:lnTo>
                <a:lnTo>
                  <a:pt x="226" y="890"/>
                </a:lnTo>
                <a:lnTo>
                  <a:pt x="220" y="884"/>
                </a:lnTo>
                <a:lnTo>
                  <a:pt x="216" y="876"/>
                </a:lnTo>
                <a:lnTo>
                  <a:pt x="214" y="868"/>
                </a:lnTo>
                <a:lnTo>
                  <a:pt x="216" y="858"/>
                </a:lnTo>
                <a:lnTo>
                  <a:pt x="220" y="850"/>
                </a:lnTo>
                <a:lnTo>
                  <a:pt x="226" y="846"/>
                </a:lnTo>
                <a:lnTo>
                  <a:pt x="232" y="840"/>
                </a:lnTo>
                <a:lnTo>
                  <a:pt x="238" y="838"/>
                </a:lnTo>
                <a:lnTo>
                  <a:pt x="242" y="840"/>
                </a:lnTo>
                <a:lnTo>
                  <a:pt x="242" y="846"/>
                </a:lnTo>
                <a:lnTo>
                  <a:pt x="244" y="862"/>
                </a:lnTo>
                <a:lnTo>
                  <a:pt x="248" y="878"/>
                </a:lnTo>
                <a:lnTo>
                  <a:pt x="256" y="878"/>
                </a:lnTo>
                <a:lnTo>
                  <a:pt x="264" y="878"/>
                </a:lnTo>
                <a:lnTo>
                  <a:pt x="268" y="860"/>
                </a:lnTo>
                <a:lnTo>
                  <a:pt x="270" y="840"/>
                </a:lnTo>
                <a:lnTo>
                  <a:pt x="270" y="826"/>
                </a:lnTo>
                <a:lnTo>
                  <a:pt x="270" y="816"/>
                </a:lnTo>
                <a:lnTo>
                  <a:pt x="274" y="804"/>
                </a:lnTo>
                <a:lnTo>
                  <a:pt x="280" y="794"/>
                </a:lnTo>
                <a:lnTo>
                  <a:pt x="286" y="784"/>
                </a:lnTo>
                <a:lnTo>
                  <a:pt x="294" y="778"/>
                </a:lnTo>
                <a:lnTo>
                  <a:pt x="300" y="772"/>
                </a:lnTo>
                <a:lnTo>
                  <a:pt x="306" y="770"/>
                </a:lnTo>
                <a:lnTo>
                  <a:pt x="310" y="772"/>
                </a:lnTo>
                <a:lnTo>
                  <a:pt x="310" y="778"/>
                </a:lnTo>
                <a:lnTo>
                  <a:pt x="312" y="796"/>
                </a:lnTo>
                <a:lnTo>
                  <a:pt x="316" y="810"/>
                </a:lnTo>
                <a:lnTo>
                  <a:pt x="324" y="810"/>
                </a:lnTo>
                <a:lnTo>
                  <a:pt x="330" y="810"/>
                </a:lnTo>
                <a:lnTo>
                  <a:pt x="334" y="794"/>
                </a:lnTo>
                <a:lnTo>
                  <a:pt x="336" y="772"/>
                </a:lnTo>
                <a:lnTo>
                  <a:pt x="336" y="758"/>
                </a:lnTo>
                <a:lnTo>
                  <a:pt x="338" y="748"/>
                </a:lnTo>
                <a:lnTo>
                  <a:pt x="342" y="736"/>
                </a:lnTo>
                <a:lnTo>
                  <a:pt x="348" y="726"/>
                </a:lnTo>
                <a:lnTo>
                  <a:pt x="354" y="718"/>
                </a:lnTo>
                <a:lnTo>
                  <a:pt x="360" y="710"/>
                </a:lnTo>
                <a:lnTo>
                  <a:pt x="368" y="704"/>
                </a:lnTo>
                <a:lnTo>
                  <a:pt x="372" y="704"/>
                </a:lnTo>
                <a:lnTo>
                  <a:pt x="376" y="706"/>
                </a:lnTo>
                <a:lnTo>
                  <a:pt x="378" y="712"/>
                </a:lnTo>
                <a:lnTo>
                  <a:pt x="380" y="728"/>
                </a:lnTo>
                <a:lnTo>
                  <a:pt x="384" y="742"/>
                </a:lnTo>
                <a:lnTo>
                  <a:pt x="392" y="742"/>
                </a:lnTo>
                <a:lnTo>
                  <a:pt x="398" y="742"/>
                </a:lnTo>
                <a:lnTo>
                  <a:pt x="402" y="726"/>
                </a:lnTo>
                <a:lnTo>
                  <a:pt x="404" y="704"/>
                </a:lnTo>
                <a:lnTo>
                  <a:pt x="404" y="690"/>
                </a:lnTo>
                <a:lnTo>
                  <a:pt x="406" y="680"/>
                </a:lnTo>
                <a:lnTo>
                  <a:pt x="410" y="668"/>
                </a:lnTo>
                <a:lnTo>
                  <a:pt x="414" y="658"/>
                </a:lnTo>
                <a:lnTo>
                  <a:pt x="422" y="650"/>
                </a:lnTo>
                <a:lnTo>
                  <a:pt x="480" y="592"/>
                </a:lnTo>
                <a:lnTo>
                  <a:pt x="494" y="580"/>
                </a:lnTo>
                <a:lnTo>
                  <a:pt x="498" y="578"/>
                </a:lnTo>
                <a:lnTo>
                  <a:pt x="502" y="576"/>
                </a:lnTo>
                <a:lnTo>
                  <a:pt x="504" y="580"/>
                </a:lnTo>
                <a:lnTo>
                  <a:pt x="508" y="586"/>
                </a:lnTo>
                <a:lnTo>
                  <a:pt x="512" y="596"/>
                </a:lnTo>
                <a:lnTo>
                  <a:pt x="512" y="604"/>
                </a:lnTo>
                <a:lnTo>
                  <a:pt x="512" y="688"/>
                </a:lnTo>
                <a:lnTo>
                  <a:pt x="512" y="698"/>
                </a:lnTo>
                <a:lnTo>
                  <a:pt x="508" y="710"/>
                </a:lnTo>
                <a:lnTo>
                  <a:pt x="502" y="720"/>
                </a:lnTo>
                <a:lnTo>
                  <a:pt x="496" y="728"/>
                </a:lnTo>
                <a:lnTo>
                  <a:pt x="486" y="738"/>
                </a:lnTo>
                <a:lnTo>
                  <a:pt x="472" y="754"/>
                </a:lnTo>
                <a:lnTo>
                  <a:pt x="464" y="770"/>
                </a:lnTo>
                <a:lnTo>
                  <a:pt x="470" y="774"/>
                </a:lnTo>
                <a:lnTo>
                  <a:pt x="474" y="778"/>
                </a:lnTo>
                <a:lnTo>
                  <a:pt x="478" y="778"/>
                </a:lnTo>
                <a:lnTo>
                  <a:pt x="482" y="778"/>
                </a:lnTo>
                <a:lnTo>
                  <a:pt x="500" y="762"/>
                </a:lnTo>
                <a:lnTo>
                  <a:pt x="506" y="758"/>
                </a:lnTo>
                <a:lnTo>
                  <a:pt x="510" y="760"/>
                </a:lnTo>
                <a:lnTo>
                  <a:pt x="512" y="764"/>
                </a:lnTo>
                <a:lnTo>
                  <a:pt x="512" y="774"/>
                </a:lnTo>
                <a:lnTo>
                  <a:pt x="512" y="784"/>
                </a:lnTo>
                <a:lnTo>
                  <a:pt x="512" y="794"/>
                </a:lnTo>
                <a:lnTo>
                  <a:pt x="508" y="806"/>
                </a:lnTo>
                <a:lnTo>
                  <a:pt x="502" y="816"/>
                </a:lnTo>
                <a:lnTo>
                  <a:pt x="496" y="824"/>
                </a:lnTo>
                <a:lnTo>
                  <a:pt x="486" y="834"/>
                </a:lnTo>
                <a:lnTo>
                  <a:pt x="472" y="850"/>
                </a:lnTo>
                <a:lnTo>
                  <a:pt x="464" y="864"/>
                </a:lnTo>
                <a:lnTo>
                  <a:pt x="470" y="870"/>
                </a:lnTo>
                <a:lnTo>
                  <a:pt x="474" y="872"/>
                </a:lnTo>
                <a:lnTo>
                  <a:pt x="478" y="874"/>
                </a:lnTo>
                <a:lnTo>
                  <a:pt x="482" y="874"/>
                </a:lnTo>
                <a:lnTo>
                  <a:pt x="500" y="858"/>
                </a:lnTo>
                <a:lnTo>
                  <a:pt x="506" y="854"/>
                </a:lnTo>
                <a:lnTo>
                  <a:pt x="510" y="856"/>
                </a:lnTo>
                <a:lnTo>
                  <a:pt x="512" y="860"/>
                </a:lnTo>
                <a:lnTo>
                  <a:pt x="512" y="868"/>
                </a:lnTo>
                <a:lnTo>
                  <a:pt x="512" y="878"/>
                </a:lnTo>
                <a:lnTo>
                  <a:pt x="512" y="890"/>
                </a:lnTo>
                <a:lnTo>
                  <a:pt x="508" y="900"/>
                </a:lnTo>
                <a:lnTo>
                  <a:pt x="502" y="912"/>
                </a:lnTo>
                <a:lnTo>
                  <a:pt x="496" y="920"/>
                </a:lnTo>
                <a:lnTo>
                  <a:pt x="486" y="930"/>
                </a:lnTo>
                <a:lnTo>
                  <a:pt x="472" y="946"/>
                </a:lnTo>
                <a:lnTo>
                  <a:pt x="464" y="960"/>
                </a:lnTo>
                <a:lnTo>
                  <a:pt x="470" y="966"/>
                </a:lnTo>
                <a:lnTo>
                  <a:pt x="474" y="968"/>
                </a:lnTo>
                <a:lnTo>
                  <a:pt x="478" y="970"/>
                </a:lnTo>
                <a:lnTo>
                  <a:pt x="482" y="970"/>
                </a:lnTo>
                <a:lnTo>
                  <a:pt x="500" y="952"/>
                </a:lnTo>
                <a:lnTo>
                  <a:pt x="506" y="950"/>
                </a:lnTo>
                <a:lnTo>
                  <a:pt x="510" y="950"/>
                </a:lnTo>
                <a:lnTo>
                  <a:pt x="512" y="956"/>
                </a:lnTo>
                <a:lnTo>
                  <a:pt x="512" y="964"/>
                </a:lnTo>
                <a:lnTo>
                  <a:pt x="512" y="972"/>
                </a:lnTo>
                <a:lnTo>
                  <a:pt x="512" y="980"/>
                </a:lnTo>
                <a:lnTo>
                  <a:pt x="506" y="988"/>
                </a:lnTo>
                <a:lnTo>
                  <a:pt x="498" y="994"/>
                </a:lnTo>
                <a:lnTo>
                  <a:pt x="488" y="996"/>
                </a:lnTo>
                <a:lnTo>
                  <a:pt x="482" y="996"/>
                </a:lnTo>
                <a:lnTo>
                  <a:pt x="474" y="996"/>
                </a:lnTo>
                <a:lnTo>
                  <a:pt x="470" y="1000"/>
                </a:lnTo>
                <a:lnTo>
                  <a:pt x="470" y="1006"/>
                </a:lnTo>
                <a:lnTo>
                  <a:pt x="476" y="1012"/>
                </a:lnTo>
                <a:lnTo>
                  <a:pt x="510" y="1046"/>
                </a:lnTo>
                <a:lnTo>
                  <a:pt x="518" y="1052"/>
                </a:lnTo>
                <a:lnTo>
                  <a:pt x="526" y="1054"/>
                </a:lnTo>
                <a:lnTo>
                  <a:pt x="536" y="1052"/>
                </a:lnTo>
                <a:lnTo>
                  <a:pt x="544" y="1046"/>
                </a:lnTo>
                <a:lnTo>
                  <a:pt x="576" y="1012"/>
                </a:lnTo>
                <a:lnTo>
                  <a:pt x="582" y="1006"/>
                </a:lnTo>
                <a:lnTo>
                  <a:pt x="582" y="1000"/>
                </a:lnTo>
                <a:lnTo>
                  <a:pt x="578" y="996"/>
                </a:lnTo>
                <a:lnTo>
                  <a:pt x="570" y="996"/>
                </a:lnTo>
                <a:lnTo>
                  <a:pt x="564" y="996"/>
                </a:lnTo>
                <a:lnTo>
                  <a:pt x="554" y="994"/>
                </a:lnTo>
                <a:lnTo>
                  <a:pt x="546" y="988"/>
                </a:lnTo>
                <a:lnTo>
                  <a:pt x="542" y="980"/>
                </a:lnTo>
                <a:lnTo>
                  <a:pt x="540" y="972"/>
                </a:lnTo>
                <a:lnTo>
                  <a:pt x="540" y="964"/>
                </a:lnTo>
                <a:lnTo>
                  <a:pt x="540" y="956"/>
                </a:lnTo>
                <a:lnTo>
                  <a:pt x="542" y="950"/>
                </a:lnTo>
                <a:lnTo>
                  <a:pt x="546" y="950"/>
                </a:lnTo>
                <a:lnTo>
                  <a:pt x="552" y="952"/>
                </a:lnTo>
                <a:lnTo>
                  <a:pt x="570" y="970"/>
                </a:lnTo>
                <a:lnTo>
                  <a:pt x="574" y="970"/>
                </a:lnTo>
                <a:lnTo>
                  <a:pt x="578" y="968"/>
                </a:lnTo>
                <a:lnTo>
                  <a:pt x="584" y="966"/>
                </a:lnTo>
                <a:lnTo>
                  <a:pt x="588" y="960"/>
                </a:lnTo>
                <a:lnTo>
                  <a:pt x="580" y="946"/>
                </a:lnTo>
                <a:lnTo>
                  <a:pt x="566" y="930"/>
                </a:lnTo>
                <a:lnTo>
                  <a:pt x="556" y="920"/>
                </a:lnTo>
                <a:lnTo>
                  <a:pt x="550" y="912"/>
                </a:lnTo>
                <a:lnTo>
                  <a:pt x="544" y="900"/>
                </a:lnTo>
                <a:lnTo>
                  <a:pt x="540" y="890"/>
                </a:lnTo>
                <a:lnTo>
                  <a:pt x="540" y="878"/>
                </a:lnTo>
                <a:lnTo>
                  <a:pt x="540" y="868"/>
                </a:lnTo>
                <a:lnTo>
                  <a:pt x="540" y="860"/>
                </a:lnTo>
                <a:lnTo>
                  <a:pt x="542" y="856"/>
                </a:lnTo>
                <a:lnTo>
                  <a:pt x="546" y="854"/>
                </a:lnTo>
                <a:lnTo>
                  <a:pt x="552" y="858"/>
                </a:lnTo>
                <a:lnTo>
                  <a:pt x="570" y="874"/>
                </a:lnTo>
                <a:lnTo>
                  <a:pt x="574" y="874"/>
                </a:lnTo>
                <a:lnTo>
                  <a:pt x="578" y="872"/>
                </a:lnTo>
                <a:lnTo>
                  <a:pt x="584" y="870"/>
                </a:lnTo>
                <a:lnTo>
                  <a:pt x="586" y="866"/>
                </a:lnTo>
                <a:lnTo>
                  <a:pt x="586" y="860"/>
                </a:lnTo>
                <a:lnTo>
                  <a:pt x="586" y="858"/>
                </a:lnTo>
                <a:lnTo>
                  <a:pt x="566" y="834"/>
                </a:lnTo>
                <a:lnTo>
                  <a:pt x="556" y="824"/>
                </a:lnTo>
                <a:lnTo>
                  <a:pt x="550" y="816"/>
                </a:lnTo>
                <a:lnTo>
                  <a:pt x="544" y="806"/>
                </a:lnTo>
                <a:lnTo>
                  <a:pt x="540" y="794"/>
                </a:lnTo>
                <a:lnTo>
                  <a:pt x="540" y="784"/>
                </a:lnTo>
                <a:lnTo>
                  <a:pt x="540" y="774"/>
                </a:lnTo>
                <a:lnTo>
                  <a:pt x="540" y="764"/>
                </a:lnTo>
                <a:lnTo>
                  <a:pt x="542" y="760"/>
                </a:lnTo>
                <a:lnTo>
                  <a:pt x="546" y="758"/>
                </a:lnTo>
                <a:lnTo>
                  <a:pt x="552" y="762"/>
                </a:lnTo>
                <a:lnTo>
                  <a:pt x="570" y="778"/>
                </a:lnTo>
                <a:lnTo>
                  <a:pt x="574" y="778"/>
                </a:lnTo>
                <a:lnTo>
                  <a:pt x="578" y="778"/>
                </a:lnTo>
                <a:lnTo>
                  <a:pt x="584" y="774"/>
                </a:lnTo>
                <a:lnTo>
                  <a:pt x="588" y="770"/>
                </a:lnTo>
                <a:lnTo>
                  <a:pt x="580" y="754"/>
                </a:lnTo>
                <a:lnTo>
                  <a:pt x="566" y="738"/>
                </a:lnTo>
                <a:lnTo>
                  <a:pt x="556" y="728"/>
                </a:lnTo>
                <a:lnTo>
                  <a:pt x="550" y="720"/>
                </a:lnTo>
                <a:lnTo>
                  <a:pt x="544" y="710"/>
                </a:lnTo>
                <a:lnTo>
                  <a:pt x="540" y="698"/>
                </a:lnTo>
                <a:lnTo>
                  <a:pt x="540" y="688"/>
                </a:lnTo>
                <a:lnTo>
                  <a:pt x="540" y="604"/>
                </a:lnTo>
                <a:lnTo>
                  <a:pt x="540" y="588"/>
                </a:lnTo>
                <a:lnTo>
                  <a:pt x="542" y="582"/>
                </a:lnTo>
                <a:lnTo>
                  <a:pt x="544" y="580"/>
                </a:lnTo>
                <a:lnTo>
                  <a:pt x="550" y="580"/>
                </a:lnTo>
                <a:lnTo>
                  <a:pt x="556" y="582"/>
                </a:lnTo>
                <a:lnTo>
                  <a:pt x="564" y="586"/>
                </a:lnTo>
                <a:lnTo>
                  <a:pt x="572" y="592"/>
                </a:lnTo>
                <a:lnTo>
                  <a:pt x="630" y="650"/>
                </a:lnTo>
                <a:lnTo>
                  <a:pt x="638" y="658"/>
                </a:lnTo>
                <a:lnTo>
                  <a:pt x="642" y="668"/>
                </a:lnTo>
                <a:lnTo>
                  <a:pt x="646" y="680"/>
                </a:lnTo>
                <a:lnTo>
                  <a:pt x="648" y="690"/>
                </a:lnTo>
                <a:lnTo>
                  <a:pt x="648" y="704"/>
                </a:lnTo>
                <a:lnTo>
                  <a:pt x="650" y="726"/>
                </a:lnTo>
                <a:lnTo>
                  <a:pt x="654" y="742"/>
                </a:lnTo>
                <a:lnTo>
                  <a:pt x="662" y="742"/>
                </a:lnTo>
                <a:lnTo>
                  <a:pt x="668" y="742"/>
                </a:lnTo>
                <a:lnTo>
                  <a:pt x="672" y="728"/>
                </a:lnTo>
                <a:lnTo>
                  <a:pt x="674" y="712"/>
                </a:lnTo>
                <a:lnTo>
                  <a:pt x="676" y="706"/>
                </a:lnTo>
                <a:lnTo>
                  <a:pt x="680" y="704"/>
                </a:lnTo>
                <a:lnTo>
                  <a:pt x="684" y="704"/>
                </a:lnTo>
                <a:lnTo>
                  <a:pt x="692" y="710"/>
                </a:lnTo>
                <a:lnTo>
                  <a:pt x="698" y="718"/>
                </a:lnTo>
                <a:lnTo>
                  <a:pt x="706" y="726"/>
                </a:lnTo>
                <a:lnTo>
                  <a:pt x="710" y="736"/>
                </a:lnTo>
                <a:lnTo>
                  <a:pt x="714" y="748"/>
                </a:lnTo>
                <a:lnTo>
                  <a:pt x="716" y="758"/>
                </a:lnTo>
                <a:lnTo>
                  <a:pt x="716" y="772"/>
                </a:lnTo>
                <a:lnTo>
                  <a:pt x="718" y="794"/>
                </a:lnTo>
                <a:lnTo>
                  <a:pt x="722" y="810"/>
                </a:lnTo>
                <a:lnTo>
                  <a:pt x="728" y="810"/>
                </a:lnTo>
                <a:lnTo>
                  <a:pt x="736" y="810"/>
                </a:lnTo>
                <a:lnTo>
                  <a:pt x="740" y="796"/>
                </a:lnTo>
                <a:lnTo>
                  <a:pt x="742" y="778"/>
                </a:lnTo>
                <a:lnTo>
                  <a:pt x="744" y="772"/>
                </a:lnTo>
                <a:lnTo>
                  <a:pt x="746" y="770"/>
                </a:lnTo>
                <a:lnTo>
                  <a:pt x="752" y="772"/>
                </a:lnTo>
                <a:lnTo>
                  <a:pt x="758" y="778"/>
                </a:lnTo>
                <a:lnTo>
                  <a:pt x="766" y="784"/>
                </a:lnTo>
                <a:lnTo>
                  <a:pt x="772" y="794"/>
                </a:lnTo>
                <a:lnTo>
                  <a:pt x="778" y="804"/>
                </a:lnTo>
                <a:lnTo>
                  <a:pt x="782" y="816"/>
                </a:lnTo>
                <a:lnTo>
                  <a:pt x="782" y="826"/>
                </a:lnTo>
                <a:lnTo>
                  <a:pt x="782" y="840"/>
                </a:lnTo>
                <a:lnTo>
                  <a:pt x="784" y="860"/>
                </a:lnTo>
                <a:lnTo>
                  <a:pt x="788" y="878"/>
                </a:lnTo>
                <a:lnTo>
                  <a:pt x="796" y="878"/>
                </a:lnTo>
                <a:lnTo>
                  <a:pt x="804" y="878"/>
                </a:lnTo>
                <a:lnTo>
                  <a:pt x="808" y="862"/>
                </a:lnTo>
                <a:lnTo>
                  <a:pt x="810" y="846"/>
                </a:lnTo>
                <a:lnTo>
                  <a:pt x="810" y="840"/>
                </a:lnTo>
                <a:lnTo>
                  <a:pt x="814" y="838"/>
                </a:lnTo>
                <a:lnTo>
                  <a:pt x="820" y="840"/>
                </a:lnTo>
                <a:lnTo>
                  <a:pt x="826" y="846"/>
                </a:lnTo>
                <a:lnTo>
                  <a:pt x="832" y="850"/>
                </a:lnTo>
                <a:lnTo>
                  <a:pt x="836" y="858"/>
                </a:lnTo>
                <a:lnTo>
                  <a:pt x="838" y="868"/>
                </a:lnTo>
                <a:lnTo>
                  <a:pt x="836" y="876"/>
                </a:lnTo>
                <a:lnTo>
                  <a:pt x="832" y="884"/>
                </a:lnTo>
                <a:lnTo>
                  <a:pt x="826" y="890"/>
                </a:lnTo>
                <a:lnTo>
                  <a:pt x="822" y="896"/>
                </a:lnTo>
                <a:lnTo>
                  <a:pt x="822" y="902"/>
                </a:lnTo>
                <a:lnTo>
                  <a:pt x="826" y="904"/>
                </a:lnTo>
                <a:lnTo>
                  <a:pt x="834" y="906"/>
                </a:lnTo>
                <a:lnTo>
                  <a:pt x="882" y="906"/>
                </a:lnTo>
                <a:lnTo>
                  <a:pt x="892" y="904"/>
                </a:lnTo>
                <a:lnTo>
                  <a:pt x="898" y="900"/>
                </a:lnTo>
                <a:lnTo>
                  <a:pt x="904" y="892"/>
                </a:lnTo>
                <a:lnTo>
                  <a:pt x="906" y="882"/>
                </a:lnTo>
                <a:lnTo>
                  <a:pt x="906" y="834"/>
                </a:lnTo>
                <a:lnTo>
                  <a:pt x="904" y="826"/>
                </a:lnTo>
                <a:lnTo>
                  <a:pt x="900" y="822"/>
                </a:lnTo>
                <a:lnTo>
                  <a:pt x="896" y="822"/>
                </a:lnTo>
                <a:lnTo>
                  <a:pt x="888" y="828"/>
                </a:lnTo>
                <a:lnTo>
                  <a:pt x="884" y="832"/>
                </a:lnTo>
                <a:lnTo>
                  <a:pt x="876" y="838"/>
                </a:lnTo>
                <a:lnTo>
                  <a:pt x="866" y="838"/>
                </a:lnTo>
                <a:lnTo>
                  <a:pt x="858" y="838"/>
                </a:lnTo>
                <a:lnTo>
                  <a:pt x="850" y="832"/>
                </a:lnTo>
                <a:lnTo>
                  <a:pt x="844" y="826"/>
                </a:lnTo>
                <a:lnTo>
                  <a:pt x="840" y="820"/>
                </a:lnTo>
                <a:lnTo>
                  <a:pt x="838" y="814"/>
                </a:lnTo>
                <a:lnTo>
                  <a:pt x="840" y="810"/>
                </a:lnTo>
                <a:lnTo>
                  <a:pt x="846" y="810"/>
                </a:lnTo>
                <a:lnTo>
                  <a:pt x="862" y="808"/>
                </a:lnTo>
                <a:lnTo>
                  <a:pt x="876" y="804"/>
                </a:lnTo>
                <a:lnTo>
                  <a:pt x="876" y="796"/>
                </a:lnTo>
                <a:lnTo>
                  <a:pt x="876" y="790"/>
                </a:lnTo>
                <a:lnTo>
                  <a:pt x="860" y="786"/>
                </a:lnTo>
                <a:lnTo>
                  <a:pt x="840" y="784"/>
                </a:lnTo>
                <a:lnTo>
                  <a:pt x="826" y="784"/>
                </a:lnTo>
                <a:lnTo>
                  <a:pt x="814" y="782"/>
                </a:lnTo>
                <a:lnTo>
                  <a:pt x="804" y="778"/>
                </a:lnTo>
                <a:lnTo>
                  <a:pt x="794" y="772"/>
                </a:lnTo>
                <a:lnTo>
                  <a:pt x="784" y="766"/>
                </a:lnTo>
                <a:lnTo>
                  <a:pt x="778" y="760"/>
                </a:lnTo>
                <a:lnTo>
                  <a:pt x="772" y="752"/>
                </a:lnTo>
                <a:lnTo>
                  <a:pt x="770" y="748"/>
                </a:lnTo>
                <a:lnTo>
                  <a:pt x="772" y="744"/>
                </a:lnTo>
                <a:lnTo>
                  <a:pt x="778" y="742"/>
                </a:lnTo>
                <a:lnTo>
                  <a:pt x="794" y="740"/>
                </a:lnTo>
                <a:lnTo>
                  <a:pt x="810" y="736"/>
                </a:lnTo>
                <a:lnTo>
                  <a:pt x="810" y="728"/>
                </a:lnTo>
                <a:lnTo>
                  <a:pt x="810" y="722"/>
                </a:lnTo>
                <a:lnTo>
                  <a:pt x="792" y="718"/>
                </a:lnTo>
                <a:lnTo>
                  <a:pt x="772" y="716"/>
                </a:lnTo>
                <a:lnTo>
                  <a:pt x="758" y="716"/>
                </a:lnTo>
                <a:lnTo>
                  <a:pt x="748" y="714"/>
                </a:lnTo>
                <a:lnTo>
                  <a:pt x="736" y="710"/>
                </a:lnTo>
                <a:lnTo>
                  <a:pt x="726" y="706"/>
                </a:lnTo>
                <a:lnTo>
                  <a:pt x="718" y="698"/>
                </a:lnTo>
                <a:lnTo>
                  <a:pt x="710" y="692"/>
                </a:lnTo>
                <a:lnTo>
                  <a:pt x="704" y="684"/>
                </a:lnTo>
                <a:lnTo>
                  <a:pt x="704" y="680"/>
                </a:lnTo>
                <a:lnTo>
                  <a:pt x="706" y="676"/>
                </a:lnTo>
                <a:lnTo>
                  <a:pt x="710" y="674"/>
                </a:lnTo>
                <a:lnTo>
                  <a:pt x="728" y="672"/>
                </a:lnTo>
                <a:lnTo>
                  <a:pt x="742" y="668"/>
                </a:lnTo>
                <a:lnTo>
                  <a:pt x="742" y="662"/>
                </a:lnTo>
                <a:lnTo>
                  <a:pt x="742" y="654"/>
                </a:lnTo>
                <a:lnTo>
                  <a:pt x="726" y="650"/>
                </a:lnTo>
                <a:lnTo>
                  <a:pt x="704" y="648"/>
                </a:lnTo>
                <a:lnTo>
                  <a:pt x="690" y="648"/>
                </a:lnTo>
                <a:lnTo>
                  <a:pt x="680" y="646"/>
                </a:lnTo>
                <a:lnTo>
                  <a:pt x="668" y="644"/>
                </a:lnTo>
                <a:lnTo>
                  <a:pt x="658" y="638"/>
                </a:lnTo>
                <a:lnTo>
                  <a:pt x="650" y="632"/>
                </a:lnTo>
                <a:lnTo>
                  <a:pt x="590" y="572"/>
                </a:lnTo>
                <a:lnTo>
                  <a:pt x="580" y="560"/>
                </a:lnTo>
                <a:lnTo>
                  <a:pt x="576" y="554"/>
                </a:lnTo>
                <a:lnTo>
                  <a:pt x="576" y="550"/>
                </a:lnTo>
                <a:lnTo>
                  <a:pt x="580" y="548"/>
                </a:lnTo>
                <a:lnTo>
                  <a:pt x="586" y="544"/>
                </a:lnTo>
                <a:lnTo>
                  <a:pt x="594" y="540"/>
                </a:lnTo>
                <a:lnTo>
                  <a:pt x="604" y="540"/>
                </a:lnTo>
                <a:lnTo>
                  <a:pt x="688" y="540"/>
                </a:lnTo>
                <a:lnTo>
                  <a:pt x="698" y="540"/>
                </a:lnTo>
                <a:lnTo>
                  <a:pt x="710" y="544"/>
                </a:lnTo>
                <a:lnTo>
                  <a:pt x="720" y="550"/>
                </a:lnTo>
                <a:lnTo>
                  <a:pt x="728" y="556"/>
                </a:lnTo>
                <a:lnTo>
                  <a:pt x="738" y="566"/>
                </a:lnTo>
                <a:lnTo>
                  <a:pt x="762" y="588"/>
                </a:lnTo>
                <a:lnTo>
                  <a:pt x="764" y="588"/>
                </a:lnTo>
                <a:lnTo>
                  <a:pt x="770" y="586"/>
                </a:lnTo>
                <a:lnTo>
                  <a:pt x="774" y="584"/>
                </a:lnTo>
                <a:lnTo>
                  <a:pt x="780" y="578"/>
                </a:lnTo>
                <a:lnTo>
                  <a:pt x="772" y="566"/>
                </a:lnTo>
                <a:lnTo>
                  <a:pt x="762" y="552"/>
                </a:lnTo>
                <a:lnTo>
                  <a:pt x="758" y="548"/>
                </a:lnTo>
                <a:lnTo>
                  <a:pt x="760" y="544"/>
                </a:lnTo>
                <a:lnTo>
                  <a:pt x="764" y="540"/>
                </a:lnTo>
                <a:lnTo>
                  <a:pt x="772" y="540"/>
                </a:lnTo>
                <a:lnTo>
                  <a:pt x="784" y="540"/>
                </a:lnTo>
                <a:lnTo>
                  <a:pt x="794" y="540"/>
                </a:lnTo>
                <a:lnTo>
                  <a:pt x="804" y="544"/>
                </a:lnTo>
                <a:lnTo>
                  <a:pt x="816" y="550"/>
                </a:lnTo>
                <a:lnTo>
                  <a:pt x="824" y="556"/>
                </a:lnTo>
                <a:lnTo>
                  <a:pt x="834" y="566"/>
                </a:lnTo>
                <a:lnTo>
                  <a:pt x="856" y="588"/>
                </a:lnTo>
                <a:lnTo>
                  <a:pt x="860" y="588"/>
                </a:lnTo>
                <a:lnTo>
                  <a:pt x="866" y="586"/>
                </a:lnTo>
                <a:lnTo>
                  <a:pt x="870" y="584"/>
                </a:lnTo>
                <a:lnTo>
                  <a:pt x="872" y="580"/>
                </a:lnTo>
                <a:lnTo>
                  <a:pt x="874" y="574"/>
                </a:lnTo>
                <a:lnTo>
                  <a:pt x="874" y="570"/>
                </a:lnTo>
                <a:lnTo>
                  <a:pt x="856" y="552"/>
                </a:lnTo>
                <a:lnTo>
                  <a:pt x="854" y="548"/>
                </a:lnTo>
                <a:lnTo>
                  <a:pt x="854" y="544"/>
                </a:lnTo>
                <a:lnTo>
                  <a:pt x="860" y="540"/>
                </a:lnTo>
                <a:lnTo>
                  <a:pt x="868" y="540"/>
                </a:lnTo>
                <a:lnTo>
                  <a:pt x="878" y="540"/>
                </a:lnTo>
                <a:lnTo>
                  <a:pt x="890" y="540"/>
                </a:lnTo>
                <a:lnTo>
                  <a:pt x="900" y="544"/>
                </a:lnTo>
                <a:lnTo>
                  <a:pt x="910" y="550"/>
                </a:lnTo>
                <a:lnTo>
                  <a:pt x="920" y="556"/>
                </a:lnTo>
                <a:lnTo>
                  <a:pt x="930" y="566"/>
                </a:lnTo>
                <a:lnTo>
                  <a:pt x="952" y="588"/>
                </a:lnTo>
                <a:lnTo>
                  <a:pt x="956" y="588"/>
                </a:lnTo>
                <a:lnTo>
                  <a:pt x="960" y="586"/>
                </a:lnTo>
                <a:lnTo>
                  <a:pt x="964" y="584"/>
                </a:lnTo>
                <a:lnTo>
                  <a:pt x="968" y="580"/>
                </a:lnTo>
                <a:lnTo>
                  <a:pt x="968" y="574"/>
                </a:lnTo>
                <a:lnTo>
                  <a:pt x="968" y="570"/>
                </a:lnTo>
                <a:lnTo>
                  <a:pt x="952" y="552"/>
                </a:lnTo>
                <a:lnTo>
                  <a:pt x="950" y="548"/>
                </a:lnTo>
                <a:lnTo>
                  <a:pt x="950" y="544"/>
                </a:lnTo>
                <a:lnTo>
                  <a:pt x="956" y="540"/>
                </a:lnTo>
                <a:lnTo>
                  <a:pt x="964" y="540"/>
                </a:lnTo>
                <a:lnTo>
                  <a:pt x="972" y="540"/>
                </a:lnTo>
                <a:lnTo>
                  <a:pt x="980" y="542"/>
                </a:lnTo>
                <a:lnTo>
                  <a:pt x="988" y="546"/>
                </a:lnTo>
                <a:lnTo>
                  <a:pt x="994" y="554"/>
                </a:lnTo>
                <a:lnTo>
                  <a:pt x="996" y="564"/>
                </a:lnTo>
                <a:lnTo>
                  <a:pt x="996" y="570"/>
                </a:lnTo>
                <a:lnTo>
                  <a:pt x="996" y="578"/>
                </a:lnTo>
                <a:lnTo>
                  <a:pt x="1000" y="582"/>
                </a:lnTo>
                <a:lnTo>
                  <a:pt x="1006" y="582"/>
                </a:lnTo>
                <a:lnTo>
                  <a:pt x="1012" y="578"/>
                </a:lnTo>
                <a:lnTo>
                  <a:pt x="1046" y="544"/>
                </a:lnTo>
                <a:close/>
                <a:moveTo>
                  <a:pt x="566" y="528"/>
                </a:moveTo>
                <a:lnTo>
                  <a:pt x="566" y="528"/>
                </a:lnTo>
                <a:lnTo>
                  <a:pt x="564" y="538"/>
                </a:lnTo>
                <a:lnTo>
                  <a:pt x="560" y="546"/>
                </a:lnTo>
                <a:lnTo>
                  <a:pt x="556" y="552"/>
                </a:lnTo>
                <a:lnTo>
                  <a:pt x="552" y="556"/>
                </a:lnTo>
                <a:lnTo>
                  <a:pt x="544" y="560"/>
                </a:lnTo>
                <a:lnTo>
                  <a:pt x="536" y="564"/>
                </a:lnTo>
                <a:lnTo>
                  <a:pt x="528" y="566"/>
                </a:lnTo>
                <a:lnTo>
                  <a:pt x="524" y="566"/>
                </a:lnTo>
                <a:lnTo>
                  <a:pt x="514" y="564"/>
                </a:lnTo>
                <a:lnTo>
                  <a:pt x="506" y="560"/>
                </a:lnTo>
                <a:lnTo>
                  <a:pt x="500" y="556"/>
                </a:lnTo>
                <a:lnTo>
                  <a:pt x="496" y="552"/>
                </a:lnTo>
                <a:lnTo>
                  <a:pt x="492" y="544"/>
                </a:lnTo>
                <a:lnTo>
                  <a:pt x="488" y="536"/>
                </a:lnTo>
                <a:lnTo>
                  <a:pt x="486" y="528"/>
                </a:lnTo>
                <a:lnTo>
                  <a:pt x="486" y="524"/>
                </a:lnTo>
                <a:lnTo>
                  <a:pt x="488" y="516"/>
                </a:lnTo>
                <a:lnTo>
                  <a:pt x="492" y="506"/>
                </a:lnTo>
                <a:lnTo>
                  <a:pt x="496" y="500"/>
                </a:lnTo>
                <a:lnTo>
                  <a:pt x="500" y="498"/>
                </a:lnTo>
                <a:lnTo>
                  <a:pt x="508" y="492"/>
                </a:lnTo>
                <a:lnTo>
                  <a:pt x="516" y="488"/>
                </a:lnTo>
                <a:lnTo>
                  <a:pt x="524" y="488"/>
                </a:lnTo>
                <a:lnTo>
                  <a:pt x="528" y="488"/>
                </a:lnTo>
                <a:lnTo>
                  <a:pt x="538" y="490"/>
                </a:lnTo>
                <a:lnTo>
                  <a:pt x="546" y="494"/>
                </a:lnTo>
                <a:lnTo>
                  <a:pt x="552" y="498"/>
                </a:lnTo>
                <a:lnTo>
                  <a:pt x="556" y="500"/>
                </a:lnTo>
                <a:lnTo>
                  <a:pt x="560" y="508"/>
                </a:lnTo>
                <a:lnTo>
                  <a:pt x="564" y="518"/>
                </a:lnTo>
                <a:lnTo>
                  <a:pt x="566" y="524"/>
                </a:lnTo>
                <a:lnTo>
                  <a:pt x="566" y="528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76" name="Group 4"/>
          <p:cNvGrpSpPr>
            <a:grpSpLocks noChangeAspect="1"/>
          </p:cNvGrpSpPr>
          <p:nvPr/>
        </p:nvGrpSpPr>
        <p:grpSpPr bwMode="auto">
          <a:xfrm>
            <a:off x="6732588" y="4797425"/>
            <a:ext cx="1512887" cy="1512888"/>
            <a:chOff x="1217" y="1178"/>
            <a:chExt cx="1188" cy="1188"/>
          </a:xfrm>
        </p:grpSpPr>
        <p:sp>
          <p:nvSpPr>
            <p:cNvPr id="3081" name="Freeform 5"/>
            <p:cNvSpPr>
              <a:spLocks noChangeAspect="1"/>
            </p:cNvSpPr>
            <p:nvPr/>
          </p:nvSpPr>
          <p:spPr bwMode="auto">
            <a:xfrm>
              <a:off x="1519" y="1480"/>
              <a:ext cx="584" cy="584"/>
            </a:xfrm>
            <a:custGeom>
              <a:avLst/>
              <a:gdLst>
                <a:gd name="T0" fmla="*/ 300 w 584"/>
                <a:gd name="T1" fmla="*/ 584 h 584"/>
                <a:gd name="T2" fmla="*/ 286 w 584"/>
                <a:gd name="T3" fmla="*/ 584 h 584"/>
                <a:gd name="T4" fmla="*/ 244 w 584"/>
                <a:gd name="T5" fmla="*/ 388 h 584"/>
                <a:gd name="T6" fmla="*/ 180 w 584"/>
                <a:gd name="T7" fmla="*/ 406 h 584"/>
                <a:gd name="T8" fmla="*/ 198 w 584"/>
                <a:gd name="T9" fmla="*/ 342 h 584"/>
                <a:gd name="T10" fmla="*/ 0 w 584"/>
                <a:gd name="T11" fmla="*/ 300 h 584"/>
                <a:gd name="T12" fmla="*/ 0 w 584"/>
                <a:gd name="T13" fmla="*/ 286 h 584"/>
                <a:gd name="T14" fmla="*/ 198 w 584"/>
                <a:gd name="T15" fmla="*/ 244 h 584"/>
                <a:gd name="T16" fmla="*/ 180 w 584"/>
                <a:gd name="T17" fmla="*/ 180 h 584"/>
                <a:gd name="T18" fmla="*/ 244 w 584"/>
                <a:gd name="T19" fmla="*/ 198 h 584"/>
                <a:gd name="T20" fmla="*/ 286 w 584"/>
                <a:gd name="T21" fmla="*/ 0 h 584"/>
                <a:gd name="T22" fmla="*/ 300 w 584"/>
                <a:gd name="T23" fmla="*/ 0 h 584"/>
                <a:gd name="T24" fmla="*/ 342 w 584"/>
                <a:gd name="T25" fmla="*/ 198 h 584"/>
                <a:gd name="T26" fmla="*/ 406 w 584"/>
                <a:gd name="T27" fmla="*/ 180 h 584"/>
                <a:gd name="T28" fmla="*/ 388 w 584"/>
                <a:gd name="T29" fmla="*/ 244 h 584"/>
                <a:gd name="T30" fmla="*/ 584 w 584"/>
                <a:gd name="T31" fmla="*/ 286 h 584"/>
                <a:gd name="T32" fmla="*/ 584 w 584"/>
                <a:gd name="T33" fmla="*/ 300 h 584"/>
                <a:gd name="T34" fmla="*/ 388 w 584"/>
                <a:gd name="T35" fmla="*/ 342 h 584"/>
                <a:gd name="T36" fmla="*/ 406 w 584"/>
                <a:gd name="T37" fmla="*/ 406 h 584"/>
                <a:gd name="T38" fmla="*/ 342 w 584"/>
                <a:gd name="T39" fmla="*/ 388 h 584"/>
                <a:gd name="T40" fmla="*/ 300 w 584"/>
                <a:gd name="T41" fmla="*/ 584 h 584"/>
                <a:gd name="T42" fmla="*/ 300 w 584"/>
                <a:gd name="T43" fmla="*/ 584 h 5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84" h="584">
                  <a:moveTo>
                    <a:pt x="300" y="584"/>
                  </a:moveTo>
                  <a:lnTo>
                    <a:pt x="286" y="584"/>
                  </a:lnTo>
                  <a:lnTo>
                    <a:pt x="244" y="388"/>
                  </a:lnTo>
                  <a:lnTo>
                    <a:pt x="180" y="406"/>
                  </a:lnTo>
                  <a:lnTo>
                    <a:pt x="198" y="342"/>
                  </a:lnTo>
                  <a:lnTo>
                    <a:pt x="0" y="300"/>
                  </a:lnTo>
                  <a:lnTo>
                    <a:pt x="0" y="286"/>
                  </a:lnTo>
                  <a:lnTo>
                    <a:pt x="198" y="244"/>
                  </a:lnTo>
                  <a:lnTo>
                    <a:pt x="180" y="180"/>
                  </a:lnTo>
                  <a:lnTo>
                    <a:pt x="244" y="198"/>
                  </a:lnTo>
                  <a:lnTo>
                    <a:pt x="286" y="0"/>
                  </a:lnTo>
                  <a:lnTo>
                    <a:pt x="300" y="0"/>
                  </a:lnTo>
                  <a:lnTo>
                    <a:pt x="342" y="198"/>
                  </a:lnTo>
                  <a:lnTo>
                    <a:pt x="406" y="180"/>
                  </a:lnTo>
                  <a:lnTo>
                    <a:pt x="388" y="244"/>
                  </a:lnTo>
                  <a:lnTo>
                    <a:pt x="584" y="286"/>
                  </a:lnTo>
                  <a:lnTo>
                    <a:pt x="584" y="300"/>
                  </a:lnTo>
                  <a:lnTo>
                    <a:pt x="388" y="342"/>
                  </a:lnTo>
                  <a:lnTo>
                    <a:pt x="406" y="406"/>
                  </a:lnTo>
                  <a:lnTo>
                    <a:pt x="342" y="388"/>
                  </a:lnTo>
                  <a:lnTo>
                    <a:pt x="300" y="584"/>
                  </a:lnTo>
                  <a:close/>
                </a:path>
              </a:pathLst>
            </a:custGeom>
            <a:solidFill>
              <a:srgbClr val="FFFFFF"/>
            </a:solidFill>
            <a:ln w="381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Freeform 6"/>
            <p:cNvSpPr>
              <a:spLocks noChangeAspect="1"/>
            </p:cNvSpPr>
            <p:nvPr/>
          </p:nvSpPr>
          <p:spPr bwMode="auto">
            <a:xfrm>
              <a:off x="1217" y="1178"/>
              <a:ext cx="1188" cy="1188"/>
            </a:xfrm>
            <a:custGeom>
              <a:avLst/>
              <a:gdLst>
                <a:gd name="T0" fmla="*/ 1176 w 1188"/>
                <a:gd name="T1" fmla="*/ 498 h 1188"/>
                <a:gd name="T2" fmla="*/ 1084 w 1188"/>
                <a:gd name="T3" fmla="*/ 588 h 1188"/>
                <a:gd name="T4" fmla="*/ 1004 w 1188"/>
                <a:gd name="T5" fmla="*/ 588 h 1188"/>
                <a:gd name="T6" fmla="*/ 810 w 1188"/>
                <a:gd name="T7" fmla="*/ 388 h 1188"/>
                <a:gd name="T8" fmla="*/ 956 w 1188"/>
                <a:gd name="T9" fmla="*/ 436 h 1188"/>
                <a:gd name="T10" fmla="*/ 962 w 1188"/>
                <a:gd name="T11" fmla="*/ 372 h 1188"/>
                <a:gd name="T12" fmla="*/ 898 w 1188"/>
                <a:gd name="T13" fmla="*/ 302 h 1188"/>
                <a:gd name="T14" fmla="*/ 852 w 1188"/>
                <a:gd name="T15" fmla="*/ 232 h 1188"/>
                <a:gd name="T16" fmla="*/ 850 w 1188"/>
                <a:gd name="T17" fmla="*/ 328 h 1188"/>
                <a:gd name="T18" fmla="*/ 810 w 1188"/>
                <a:gd name="T19" fmla="*/ 368 h 1188"/>
                <a:gd name="T20" fmla="*/ 602 w 1188"/>
                <a:gd name="T21" fmla="*/ 200 h 1188"/>
                <a:gd name="T22" fmla="*/ 782 w 1188"/>
                <a:gd name="T23" fmla="*/ 108 h 1188"/>
                <a:gd name="T24" fmla="*/ 732 w 1188"/>
                <a:gd name="T25" fmla="*/ 46 h 1188"/>
                <a:gd name="T26" fmla="*/ 602 w 1188"/>
                <a:gd name="T27" fmla="*/ 42 h 1188"/>
                <a:gd name="T28" fmla="*/ 498 w 1188"/>
                <a:gd name="T29" fmla="*/ 14 h 1188"/>
                <a:gd name="T30" fmla="*/ 588 w 1188"/>
                <a:gd name="T31" fmla="*/ 106 h 1188"/>
                <a:gd name="T32" fmla="*/ 588 w 1188"/>
                <a:gd name="T33" fmla="*/ 184 h 1188"/>
                <a:gd name="T34" fmla="*/ 388 w 1188"/>
                <a:gd name="T35" fmla="*/ 378 h 1188"/>
                <a:gd name="T36" fmla="*/ 436 w 1188"/>
                <a:gd name="T37" fmla="*/ 234 h 1188"/>
                <a:gd name="T38" fmla="*/ 372 w 1188"/>
                <a:gd name="T39" fmla="*/ 226 h 1188"/>
                <a:gd name="T40" fmla="*/ 302 w 1188"/>
                <a:gd name="T41" fmla="*/ 292 h 1188"/>
                <a:gd name="T42" fmla="*/ 232 w 1188"/>
                <a:gd name="T43" fmla="*/ 336 h 1188"/>
                <a:gd name="T44" fmla="*/ 328 w 1188"/>
                <a:gd name="T45" fmla="*/ 338 h 1188"/>
                <a:gd name="T46" fmla="*/ 368 w 1188"/>
                <a:gd name="T47" fmla="*/ 378 h 1188"/>
                <a:gd name="T48" fmla="*/ 200 w 1188"/>
                <a:gd name="T49" fmla="*/ 588 h 1188"/>
                <a:gd name="T50" fmla="*/ 108 w 1188"/>
                <a:gd name="T51" fmla="*/ 406 h 1188"/>
                <a:gd name="T52" fmla="*/ 46 w 1188"/>
                <a:gd name="T53" fmla="*/ 458 h 1188"/>
                <a:gd name="T54" fmla="*/ 42 w 1188"/>
                <a:gd name="T55" fmla="*/ 588 h 1188"/>
                <a:gd name="T56" fmla="*/ 14 w 1188"/>
                <a:gd name="T57" fmla="*/ 690 h 1188"/>
                <a:gd name="T58" fmla="*/ 106 w 1188"/>
                <a:gd name="T59" fmla="*/ 602 h 1188"/>
                <a:gd name="T60" fmla="*/ 184 w 1188"/>
                <a:gd name="T61" fmla="*/ 602 h 1188"/>
                <a:gd name="T62" fmla="*/ 378 w 1188"/>
                <a:gd name="T63" fmla="*/ 800 h 1188"/>
                <a:gd name="T64" fmla="*/ 234 w 1188"/>
                <a:gd name="T65" fmla="*/ 754 h 1188"/>
                <a:gd name="T66" fmla="*/ 226 w 1188"/>
                <a:gd name="T67" fmla="*/ 816 h 1188"/>
                <a:gd name="T68" fmla="*/ 292 w 1188"/>
                <a:gd name="T69" fmla="*/ 888 h 1188"/>
                <a:gd name="T70" fmla="*/ 336 w 1188"/>
                <a:gd name="T71" fmla="*/ 958 h 1188"/>
                <a:gd name="T72" fmla="*/ 338 w 1188"/>
                <a:gd name="T73" fmla="*/ 862 h 1188"/>
                <a:gd name="T74" fmla="*/ 378 w 1188"/>
                <a:gd name="T75" fmla="*/ 822 h 1188"/>
                <a:gd name="T76" fmla="*/ 588 w 1188"/>
                <a:gd name="T77" fmla="*/ 990 h 1188"/>
                <a:gd name="T78" fmla="*/ 406 w 1188"/>
                <a:gd name="T79" fmla="*/ 1082 h 1188"/>
                <a:gd name="T80" fmla="*/ 458 w 1188"/>
                <a:gd name="T81" fmla="*/ 1142 h 1188"/>
                <a:gd name="T82" fmla="*/ 588 w 1188"/>
                <a:gd name="T83" fmla="*/ 1148 h 1188"/>
                <a:gd name="T84" fmla="*/ 690 w 1188"/>
                <a:gd name="T85" fmla="*/ 1176 h 1188"/>
                <a:gd name="T86" fmla="*/ 602 w 1188"/>
                <a:gd name="T87" fmla="*/ 1084 h 1188"/>
                <a:gd name="T88" fmla="*/ 602 w 1188"/>
                <a:gd name="T89" fmla="*/ 1004 h 1188"/>
                <a:gd name="T90" fmla="*/ 800 w 1188"/>
                <a:gd name="T91" fmla="*/ 810 h 1188"/>
                <a:gd name="T92" fmla="*/ 754 w 1188"/>
                <a:gd name="T93" fmla="*/ 956 h 1188"/>
                <a:gd name="T94" fmla="*/ 816 w 1188"/>
                <a:gd name="T95" fmla="*/ 962 h 1188"/>
                <a:gd name="T96" fmla="*/ 888 w 1188"/>
                <a:gd name="T97" fmla="*/ 898 h 1188"/>
                <a:gd name="T98" fmla="*/ 958 w 1188"/>
                <a:gd name="T99" fmla="*/ 852 h 1188"/>
                <a:gd name="T100" fmla="*/ 862 w 1188"/>
                <a:gd name="T101" fmla="*/ 850 h 1188"/>
                <a:gd name="T102" fmla="*/ 822 w 1188"/>
                <a:gd name="T103" fmla="*/ 810 h 1188"/>
                <a:gd name="T104" fmla="*/ 990 w 1188"/>
                <a:gd name="T105" fmla="*/ 602 h 1188"/>
                <a:gd name="T106" fmla="*/ 1082 w 1188"/>
                <a:gd name="T107" fmla="*/ 782 h 1188"/>
                <a:gd name="T108" fmla="*/ 1142 w 1188"/>
                <a:gd name="T109" fmla="*/ 732 h 1188"/>
                <a:gd name="T110" fmla="*/ 1148 w 1188"/>
                <a:gd name="T111" fmla="*/ 602 h 118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188" h="1188">
                  <a:moveTo>
                    <a:pt x="1170" y="602"/>
                  </a:moveTo>
                  <a:lnTo>
                    <a:pt x="1170" y="588"/>
                  </a:lnTo>
                  <a:lnTo>
                    <a:pt x="1148" y="588"/>
                  </a:lnTo>
                  <a:lnTo>
                    <a:pt x="1188" y="504"/>
                  </a:lnTo>
                  <a:lnTo>
                    <a:pt x="1176" y="498"/>
                  </a:lnTo>
                  <a:lnTo>
                    <a:pt x="1132" y="588"/>
                  </a:lnTo>
                  <a:lnTo>
                    <a:pt x="1100" y="588"/>
                  </a:lnTo>
                  <a:lnTo>
                    <a:pt x="1142" y="458"/>
                  </a:lnTo>
                  <a:lnTo>
                    <a:pt x="1128" y="452"/>
                  </a:lnTo>
                  <a:lnTo>
                    <a:pt x="1084" y="588"/>
                  </a:lnTo>
                  <a:lnTo>
                    <a:pt x="1052" y="588"/>
                  </a:lnTo>
                  <a:lnTo>
                    <a:pt x="1096" y="410"/>
                  </a:lnTo>
                  <a:lnTo>
                    <a:pt x="1082" y="406"/>
                  </a:lnTo>
                  <a:lnTo>
                    <a:pt x="1036" y="588"/>
                  </a:lnTo>
                  <a:lnTo>
                    <a:pt x="1004" y="588"/>
                  </a:lnTo>
                  <a:lnTo>
                    <a:pt x="1050" y="364"/>
                  </a:lnTo>
                  <a:lnTo>
                    <a:pt x="1036" y="360"/>
                  </a:lnTo>
                  <a:lnTo>
                    <a:pt x="990" y="588"/>
                  </a:lnTo>
                  <a:lnTo>
                    <a:pt x="612" y="588"/>
                  </a:lnTo>
                  <a:lnTo>
                    <a:pt x="810" y="388"/>
                  </a:lnTo>
                  <a:lnTo>
                    <a:pt x="956" y="486"/>
                  </a:lnTo>
                  <a:lnTo>
                    <a:pt x="964" y="474"/>
                  </a:lnTo>
                  <a:lnTo>
                    <a:pt x="822" y="378"/>
                  </a:lnTo>
                  <a:lnTo>
                    <a:pt x="836" y="364"/>
                  </a:lnTo>
                  <a:lnTo>
                    <a:pt x="956" y="436"/>
                  </a:lnTo>
                  <a:lnTo>
                    <a:pt x="964" y="424"/>
                  </a:lnTo>
                  <a:lnTo>
                    <a:pt x="846" y="354"/>
                  </a:lnTo>
                  <a:lnTo>
                    <a:pt x="862" y="338"/>
                  </a:lnTo>
                  <a:lnTo>
                    <a:pt x="956" y="386"/>
                  </a:lnTo>
                  <a:lnTo>
                    <a:pt x="962" y="372"/>
                  </a:lnTo>
                  <a:lnTo>
                    <a:pt x="872" y="328"/>
                  </a:lnTo>
                  <a:lnTo>
                    <a:pt x="886" y="312"/>
                  </a:lnTo>
                  <a:lnTo>
                    <a:pt x="958" y="336"/>
                  </a:lnTo>
                  <a:lnTo>
                    <a:pt x="962" y="322"/>
                  </a:lnTo>
                  <a:lnTo>
                    <a:pt x="898" y="302"/>
                  </a:lnTo>
                  <a:lnTo>
                    <a:pt x="914" y="284"/>
                  </a:lnTo>
                  <a:lnTo>
                    <a:pt x="904" y="274"/>
                  </a:lnTo>
                  <a:lnTo>
                    <a:pt x="888" y="292"/>
                  </a:lnTo>
                  <a:lnTo>
                    <a:pt x="866" y="228"/>
                  </a:lnTo>
                  <a:lnTo>
                    <a:pt x="852" y="232"/>
                  </a:lnTo>
                  <a:lnTo>
                    <a:pt x="876" y="302"/>
                  </a:lnTo>
                  <a:lnTo>
                    <a:pt x="862" y="318"/>
                  </a:lnTo>
                  <a:lnTo>
                    <a:pt x="816" y="226"/>
                  </a:lnTo>
                  <a:lnTo>
                    <a:pt x="804" y="234"/>
                  </a:lnTo>
                  <a:lnTo>
                    <a:pt x="850" y="328"/>
                  </a:lnTo>
                  <a:lnTo>
                    <a:pt x="836" y="342"/>
                  </a:lnTo>
                  <a:lnTo>
                    <a:pt x="766" y="226"/>
                  </a:lnTo>
                  <a:lnTo>
                    <a:pt x="754" y="234"/>
                  </a:lnTo>
                  <a:lnTo>
                    <a:pt x="826" y="354"/>
                  </a:lnTo>
                  <a:lnTo>
                    <a:pt x="810" y="368"/>
                  </a:lnTo>
                  <a:lnTo>
                    <a:pt x="716" y="226"/>
                  </a:lnTo>
                  <a:lnTo>
                    <a:pt x="704" y="234"/>
                  </a:lnTo>
                  <a:lnTo>
                    <a:pt x="800" y="378"/>
                  </a:lnTo>
                  <a:lnTo>
                    <a:pt x="602" y="578"/>
                  </a:lnTo>
                  <a:lnTo>
                    <a:pt x="602" y="200"/>
                  </a:lnTo>
                  <a:lnTo>
                    <a:pt x="828" y="154"/>
                  </a:lnTo>
                  <a:lnTo>
                    <a:pt x="826" y="140"/>
                  </a:lnTo>
                  <a:lnTo>
                    <a:pt x="602" y="184"/>
                  </a:lnTo>
                  <a:lnTo>
                    <a:pt x="602" y="152"/>
                  </a:lnTo>
                  <a:lnTo>
                    <a:pt x="782" y="108"/>
                  </a:lnTo>
                  <a:lnTo>
                    <a:pt x="778" y="94"/>
                  </a:lnTo>
                  <a:lnTo>
                    <a:pt x="602" y="138"/>
                  </a:lnTo>
                  <a:lnTo>
                    <a:pt x="602" y="106"/>
                  </a:lnTo>
                  <a:lnTo>
                    <a:pt x="736" y="60"/>
                  </a:lnTo>
                  <a:lnTo>
                    <a:pt x="732" y="46"/>
                  </a:lnTo>
                  <a:lnTo>
                    <a:pt x="602" y="90"/>
                  </a:lnTo>
                  <a:lnTo>
                    <a:pt x="602" y="58"/>
                  </a:lnTo>
                  <a:lnTo>
                    <a:pt x="690" y="14"/>
                  </a:lnTo>
                  <a:lnTo>
                    <a:pt x="684" y="0"/>
                  </a:lnTo>
                  <a:lnTo>
                    <a:pt x="602" y="42"/>
                  </a:lnTo>
                  <a:lnTo>
                    <a:pt x="602" y="8"/>
                  </a:lnTo>
                  <a:lnTo>
                    <a:pt x="588" y="8"/>
                  </a:lnTo>
                  <a:lnTo>
                    <a:pt x="588" y="42"/>
                  </a:lnTo>
                  <a:lnTo>
                    <a:pt x="504" y="0"/>
                  </a:lnTo>
                  <a:lnTo>
                    <a:pt x="498" y="14"/>
                  </a:lnTo>
                  <a:lnTo>
                    <a:pt x="588" y="58"/>
                  </a:lnTo>
                  <a:lnTo>
                    <a:pt x="588" y="90"/>
                  </a:lnTo>
                  <a:lnTo>
                    <a:pt x="458" y="46"/>
                  </a:lnTo>
                  <a:lnTo>
                    <a:pt x="452" y="60"/>
                  </a:lnTo>
                  <a:lnTo>
                    <a:pt x="588" y="106"/>
                  </a:lnTo>
                  <a:lnTo>
                    <a:pt x="588" y="138"/>
                  </a:lnTo>
                  <a:lnTo>
                    <a:pt x="410" y="94"/>
                  </a:lnTo>
                  <a:lnTo>
                    <a:pt x="406" y="108"/>
                  </a:lnTo>
                  <a:lnTo>
                    <a:pt x="588" y="152"/>
                  </a:lnTo>
                  <a:lnTo>
                    <a:pt x="588" y="184"/>
                  </a:lnTo>
                  <a:lnTo>
                    <a:pt x="364" y="140"/>
                  </a:lnTo>
                  <a:lnTo>
                    <a:pt x="360" y="154"/>
                  </a:lnTo>
                  <a:lnTo>
                    <a:pt x="588" y="200"/>
                  </a:lnTo>
                  <a:lnTo>
                    <a:pt x="588" y="578"/>
                  </a:lnTo>
                  <a:lnTo>
                    <a:pt x="388" y="378"/>
                  </a:lnTo>
                  <a:lnTo>
                    <a:pt x="486" y="234"/>
                  </a:lnTo>
                  <a:lnTo>
                    <a:pt x="474" y="226"/>
                  </a:lnTo>
                  <a:lnTo>
                    <a:pt x="378" y="368"/>
                  </a:lnTo>
                  <a:lnTo>
                    <a:pt x="364" y="354"/>
                  </a:lnTo>
                  <a:lnTo>
                    <a:pt x="436" y="234"/>
                  </a:lnTo>
                  <a:lnTo>
                    <a:pt x="424" y="226"/>
                  </a:lnTo>
                  <a:lnTo>
                    <a:pt x="354" y="342"/>
                  </a:lnTo>
                  <a:lnTo>
                    <a:pt x="338" y="328"/>
                  </a:lnTo>
                  <a:lnTo>
                    <a:pt x="386" y="234"/>
                  </a:lnTo>
                  <a:lnTo>
                    <a:pt x="372" y="226"/>
                  </a:lnTo>
                  <a:lnTo>
                    <a:pt x="328" y="318"/>
                  </a:lnTo>
                  <a:lnTo>
                    <a:pt x="312" y="302"/>
                  </a:lnTo>
                  <a:lnTo>
                    <a:pt x="336" y="232"/>
                  </a:lnTo>
                  <a:lnTo>
                    <a:pt x="322" y="228"/>
                  </a:lnTo>
                  <a:lnTo>
                    <a:pt x="302" y="292"/>
                  </a:lnTo>
                  <a:lnTo>
                    <a:pt x="284" y="274"/>
                  </a:lnTo>
                  <a:lnTo>
                    <a:pt x="274" y="284"/>
                  </a:lnTo>
                  <a:lnTo>
                    <a:pt x="292" y="302"/>
                  </a:lnTo>
                  <a:lnTo>
                    <a:pt x="228" y="322"/>
                  </a:lnTo>
                  <a:lnTo>
                    <a:pt x="232" y="336"/>
                  </a:lnTo>
                  <a:lnTo>
                    <a:pt x="302" y="312"/>
                  </a:lnTo>
                  <a:lnTo>
                    <a:pt x="318" y="328"/>
                  </a:lnTo>
                  <a:lnTo>
                    <a:pt x="226" y="372"/>
                  </a:lnTo>
                  <a:lnTo>
                    <a:pt x="234" y="386"/>
                  </a:lnTo>
                  <a:lnTo>
                    <a:pt x="328" y="338"/>
                  </a:lnTo>
                  <a:lnTo>
                    <a:pt x="342" y="354"/>
                  </a:lnTo>
                  <a:lnTo>
                    <a:pt x="226" y="424"/>
                  </a:lnTo>
                  <a:lnTo>
                    <a:pt x="234" y="436"/>
                  </a:lnTo>
                  <a:lnTo>
                    <a:pt x="354" y="364"/>
                  </a:lnTo>
                  <a:lnTo>
                    <a:pt x="368" y="378"/>
                  </a:lnTo>
                  <a:lnTo>
                    <a:pt x="226" y="474"/>
                  </a:lnTo>
                  <a:lnTo>
                    <a:pt x="234" y="486"/>
                  </a:lnTo>
                  <a:lnTo>
                    <a:pt x="378" y="388"/>
                  </a:lnTo>
                  <a:lnTo>
                    <a:pt x="578" y="588"/>
                  </a:lnTo>
                  <a:lnTo>
                    <a:pt x="200" y="588"/>
                  </a:lnTo>
                  <a:lnTo>
                    <a:pt x="154" y="360"/>
                  </a:lnTo>
                  <a:lnTo>
                    <a:pt x="140" y="364"/>
                  </a:lnTo>
                  <a:lnTo>
                    <a:pt x="184" y="588"/>
                  </a:lnTo>
                  <a:lnTo>
                    <a:pt x="152" y="588"/>
                  </a:lnTo>
                  <a:lnTo>
                    <a:pt x="108" y="406"/>
                  </a:lnTo>
                  <a:lnTo>
                    <a:pt x="94" y="410"/>
                  </a:lnTo>
                  <a:lnTo>
                    <a:pt x="138" y="588"/>
                  </a:lnTo>
                  <a:lnTo>
                    <a:pt x="106" y="588"/>
                  </a:lnTo>
                  <a:lnTo>
                    <a:pt x="60" y="452"/>
                  </a:lnTo>
                  <a:lnTo>
                    <a:pt x="46" y="458"/>
                  </a:lnTo>
                  <a:lnTo>
                    <a:pt x="90" y="588"/>
                  </a:lnTo>
                  <a:lnTo>
                    <a:pt x="58" y="588"/>
                  </a:lnTo>
                  <a:lnTo>
                    <a:pt x="14" y="498"/>
                  </a:lnTo>
                  <a:lnTo>
                    <a:pt x="0" y="504"/>
                  </a:lnTo>
                  <a:lnTo>
                    <a:pt x="42" y="588"/>
                  </a:lnTo>
                  <a:lnTo>
                    <a:pt x="8" y="588"/>
                  </a:lnTo>
                  <a:lnTo>
                    <a:pt x="8" y="602"/>
                  </a:lnTo>
                  <a:lnTo>
                    <a:pt x="42" y="602"/>
                  </a:lnTo>
                  <a:lnTo>
                    <a:pt x="0" y="684"/>
                  </a:lnTo>
                  <a:lnTo>
                    <a:pt x="14" y="690"/>
                  </a:lnTo>
                  <a:lnTo>
                    <a:pt x="58" y="602"/>
                  </a:lnTo>
                  <a:lnTo>
                    <a:pt x="90" y="602"/>
                  </a:lnTo>
                  <a:lnTo>
                    <a:pt x="46" y="732"/>
                  </a:lnTo>
                  <a:lnTo>
                    <a:pt x="60" y="736"/>
                  </a:lnTo>
                  <a:lnTo>
                    <a:pt x="106" y="602"/>
                  </a:lnTo>
                  <a:lnTo>
                    <a:pt x="138" y="602"/>
                  </a:lnTo>
                  <a:lnTo>
                    <a:pt x="94" y="778"/>
                  </a:lnTo>
                  <a:lnTo>
                    <a:pt x="108" y="782"/>
                  </a:lnTo>
                  <a:lnTo>
                    <a:pt x="152" y="602"/>
                  </a:lnTo>
                  <a:lnTo>
                    <a:pt x="184" y="602"/>
                  </a:lnTo>
                  <a:lnTo>
                    <a:pt x="140" y="826"/>
                  </a:lnTo>
                  <a:lnTo>
                    <a:pt x="154" y="828"/>
                  </a:lnTo>
                  <a:lnTo>
                    <a:pt x="200" y="602"/>
                  </a:lnTo>
                  <a:lnTo>
                    <a:pt x="578" y="602"/>
                  </a:lnTo>
                  <a:lnTo>
                    <a:pt x="378" y="800"/>
                  </a:lnTo>
                  <a:lnTo>
                    <a:pt x="234" y="704"/>
                  </a:lnTo>
                  <a:lnTo>
                    <a:pt x="226" y="716"/>
                  </a:lnTo>
                  <a:lnTo>
                    <a:pt x="368" y="810"/>
                  </a:lnTo>
                  <a:lnTo>
                    <a:pt x="354" y="826"/>
                  </a:lnTo>
                  <a:lnTo>
                    <a:pt x="234" y="754"/>
                  </a:lnTo>
                  <a:lnTo>
                    <a:pt x="226" y="766"/>
                  </a:lnTo>
                  <a:lnTo>
                    <a:pt x="342" y="836"/>
                  </a:lnTo>
                  <a:lnTo>
                    <a:pt x="328" y="850"/>
                  </a:lnTo>
                  <a:lnTo>
                    <a:pt x="234" y="804"/>
                  </a:lnTo>
                  <a:lnTo>
                    <a:pt x="226" y="816"/>
                  </a:lnTo>
                  <a:lnTo>
                    <a:pt x="318" y="862"/>
                  </a:lnTo>
                  <a:lnTo>
                    <a:pt x="302" y="876"/>
                  </a:lnTo>
                  <a:lnTo>
                    <a:pt x="232" y="852"/>
                  </a:lnTo>
                  <a:lnTo>
                    <a:pt x="228" y="866"/>
                  </a:lnTo>
                  <a:lnTo>
                    <a:pt x="292" y="888"/>
                  </a:lnTo>
                  <a:lnTo>
                    <a:pt x="280" y="898"/>
                  </a:lnTo>
                  <a:lnTo>
                    <a:pt x="292" y="908"/>
                  </a:lnTo>
                  <a:lnTo>
                    <a:pt x="302" y="898"/>
                  </a:lnTo>
                  <a:lnTo>
                    <a:pt x="322" y="962"/>
                  </a:lnTo>
                  <a:lnTo>
                    <a:pt x="336" y="958"/>
                  </a:lnTo>
                  <a:lnTo>
                    <a:pt x="312" y="886"/>
                  </a:lnTo>
                  <a:lnTo>
                    <a:pt x="328" y="872"/>
                  </a:lnTo>
                  <a:lnTo>
                    <a:pt x="372" y="962"/>
                  </a:lnTo>
                  <a:lnTo>
                    <a:pt x="386" y="956"/>
                  </a:lnTo>
                  <a:lnTo>
                    <a:pt x="338" y="862"/>
                  </a:lnTo>
                  <a:lnTo>
                    <a:pt x="354" y="846"/>
                  </a:lnTo>
                  <a:lnTo>
                    <a:pt x="424" y="964"/>
                  </a:lnTo>
                  <a:lnTo>
                    <a:pt x="436" y="956"/>
                  </a:lnTo>
                  <a:lnTo>
                    <a:pt x="364" y="836"/>
                  </a:lnTo>
                  <a:lnTo>
                    <a:pt x="378" y="822"/>
                  </a:lnTo>
                  <a:lnTo>
                    <a:pt x="474" y="964"/>
                  </a:lnTo>
                  <a:lnTo>
                    <a:pt x="486" y="956"/>
                  </a:lnTo>
                  <a:lnTo>
                    <a:pt x="388" y="810"/>
                  </a:lnTo>
                  <a:lnTo>
                    <a:pt x="588" y="612"/>
                  </a:lnTo>
                  <a:lnTo>
                    <a:pt x="588" y="990"/>
                  </a:lnTo>
                  <a:lnTo>
                    <a:pt x="360" y="1036"/>
                  </a:lnTo>
                  <a:lnTo>
                    <a:pt x="364" y="1050"/>
                  </a:lnTo>
                  <a:lnTo>
                    <a:pt x="588" y="1004"/>
                  </a:lnTo>
                  <a:lnTo>
                    <a:pt x="588" y="1036"/>
                  </a:lnTo>
                  <a:lnTo>
                    <a:pt x="406" y="1082"/>
                  </a:lnTo>
                  <a:lnTo>
                    <a:pt x="410" y="1096"/>
                  </a:lnTo>
                  <a:lnTo>
                    <a:pt x="588" y="1052"/>
                  </a:lnTo>
                  <a:lnTo>
                    <a:pt x="588" y="1084"/>
                  </a:lnTo>
                  <a:lnTo>
                    <a:pt x="452" y="1128"/>
                  </a:lnTo>
                  <a:lnTo>
                    <a:pt x="458" y="1142"/>
                  </a:lnTo>
                  <a:lnTo>
                    <a:pt x="588" y="1100"/>
                  </a:lnTo>
                  <a:lnTo>
                    <a:pt x="588" y="1132"/>
                  </a:lnTo>
                  <a:lnTo>
                    <a:pt x="498" y="1176"/>
                  </a:lnTo>
                  <a:lnTo>
                    <a:pt x="504" y="1188"/>
                  </a:lnTo>
                  <a:lnTo>
                    <a:pt x="588" y="1148"/>
                  </a:lnTo>
                  <a:lnTo>
                    <a:pt x="588" y="1170"/>
                  </a:lnTo>
                  <a:lnTo>
                    <a:pt x="602" y="1170"/>
                  </a:lnTo>
                  <a:lnTo>
                    <a:pt x="602" y="1148"/>
                  </a:lnTo>
                  <a:lnTo>
                    <a:pt x="684" y="1188"/>
                  </a:lnTo>
                  <a:lnTo>
                    <a:pt x="690" y="1176"/>
                  </a:lnTo>
                  <a:lnTo>
                    <a:pt x="602" y="1132"/>
                  </a:lnTo>
                  <a:lnTo>
                    <a:pt x="602" y="1100"/>
                  </a:lnTo>
                  <a:lnTo>
                    <a:pt x="732" y="1142"/>
                  </a:lnTo>
                  <a:lnTo>
                    <a:pt x="736" y="1128"/>
                  </a:lnTo>
                  <a:lnTo>
                    <a:pt x="602" y="1084"/>
                  </a:lnTo>
                  <a:lnTo>
                    <a:pt x="602" y="1052"/>
                  </a:lnTo>
                  <a:lnTo>
                    <a:pt x="778" y="1096"/>
                  </a:lnTo>
                  <a:lnTo>
                    <a:pt x="782" y="1082"/>
                  </a:lnTo>
                  <a:lnTo>
                    <a:pt x="602" y="1036"/>
                  </a:lnTo>
                  <a:lnTo>
                    <a:pt x="602" y="1004"/>
                  </a:lnTo>
                  <a:lnTo>
                    <a:pt x="826" y="1050"/>
                  </a:lnTo>
                  <a:lnTo>
                    <a:pt x="828" y="1036"/>
                  </a:lnTo>
                  <a:lnTo>
                    <a:pt x="602" y="990"/>
                  </a:lnTo>
                  <a:lnTo>
                    <a:pt x="602" y="612"/>
                  </a:lnTo>
                  <a:lnTo>
                    <a:pt x="800" y="810"/>
                  </a:lnTo>
                  <a:lnTo>
                    <a:pt x="704" y="956"/>
                  </a:lnTo>
                  <a:lnTo>
                    <a:pt x="716" y="964"/>
                  </a:lnTo>
                  <a:lnTo>
                    <a:pt x="810" y="822"/>
                  </a:lnTo>
                  <a:lnTo>
                    <a:pt x="826" y="836"/>
                  </a:lnTo>
                  <a:lnTo>
                    <a:pt x="754" y="956"/>
                  </a:lnTo>
                  <a:lnTo>
                    <a:pt x="766" y="964"/>
                  </a:lnTo>
                  <a:lnTo>
                    <a:pt x="836" y="846"/>
                  </a:lnTo>
                  <a:lnTo>
                    <a:pt x="850" y="862"/>
                  </a:lnTo>
                  <a:lnTo>
                    <a:pt x="804" y="956"/>
                  </a:lnTo>
                  <a:lnTo>
                    <a:pt x="816" y="962"/>
                  </a:lnTo>
                  <a:lnTo>
                    <a:pt x="862" y="872"/>
                  </a:lnTo>
                  <a:lnTo>
                    <a:pt x="876" y="886"/>
                  </a:lnTo>
                  <a:lnTo>
                    <a:pt x="852" y="958"/>
                  </a:lnTo>
                  <a:lnTo>
                    <a:pt x="866" y="962"/>
                  </a:lnTo>
                  <a:lnTo>
                    <a:pt x="888" y="898"/>
                  </a:lnTo>
                  <a:lnTo>
                    <a:pt x="898" y="908"/>
                  </a:lnTo>
                  <a:lnTo>
                    <a:pt x="908" y="898"/>
                  </a:lnTo>
                  <a:lnTo>
                    <a:pt x="898" y="888"/>
                  </a:lnTo>
                  <a:lnTo>
                    <a:pt x="962" y="866"/>
                  </a:lnTo>
                  <a:lnTo>
                    <a:pt x="958" y="852"/>
                  </a:lnTo>
                  <a:lnTo>
                    <a:pt x="886" y="876"/>
                  </a:lnTo>
                  <a:lnTo>
                    <a:pt x="872" y="862"/>
                  </a:lnTo>
                  <a:lnTo>
                    <a:pt x="962" y="816"/>
                  </a:lnTo>
                  <a:lnTo>
                    <a:pt x="956" y="804"/>
                  </a:lnTo>
                  <a:lnTo>
                    <a:pt x="862" y="850"/>
                  </a:lnTo>
                  <a:lnTo>
                    <a:pt x="846" y="836"/>
                  </a:lnTo>
                  <a:lnTo>
                    <a:pt x="964" y="766"/>
                  </a:lnTo>
                  <a:lnTo>
                    <a:pt x="956" y="754"/>
                  </a:lnTo>
                  <a:lnTo>
                    <a:pt x="836" y="826"/>
                  </a:lnTo>
                  <a:lnTo>
                    <a:pt x="822" y="810"/>
                  </a:lnTo>
                  <a:lnTo>
                    <a:pt x="964" y="716"/>
                  </a:lnTo>
                  <a:lnTo>
                    <a:pt x="956" y="704"/>
                  </a:lnTo>
                  <a:lnTo>
                    <a:pt x="810" y="800"/>
                  </a:lnTo>
                  <a:lnTo>
                    <a:pt x="612" y="602"/>
                  </a:lnTo>
                  <a:lnTo>
                    <a:pt x="990" y="602"/>
                  </a:lnTo>
                  <a:lnTo>
                    <a:pt x="1036" y="828"/>
                  </a:lnTo>
                  <a:lnTo>
                    <a:pt x="1050" y="826"/>
                  </a:lnTo>
                  <a:lnTo>
                    <a:pt x="1004" y="602"/>
                  </a:lnTo>
                  <a:lnTo>
                    <a:pt x="1036" y="602"/>
                  </a:lnTo>
                  <a:lnTo>
                    <a:pt x="1082" y="782"/>
                  </a:lnTo>
                  <a:lnTo>
                    <a:pt x="1096" y="778"/>
                  </a:lnTo>
                  <a:lnTo>
                    <a:pt x="1052" y="602"/>
                  </a:lnTo>
                  <a:lnTo>
                    <a:pt x="1084" y="602"/>
                  </a:lnTo>
                  <a:lnTo>
                    <a:pt x="1128" y="736"/>
                  </a:lnTo>
                  <a:lnTo>
                    <a:pt x="1142" y="732"/>
                  </a:lnTo>
                  <a:lnTo>
                    <a:pt x="1100" y="602"/>
                  </a:lnTo>
                  <a:lnTo>
                    <a:pt x="1132" y="602"/>
                  </a:lnTo>
                  <a:lnTo>
                    <a:pt x="1176" y="690"/>
                  </a:lnTo>
                  <a:lnTo>
                    <a:pt x="1188" y="684"/>
                  </a:lnTo>
                  <a:lnTo>
                    <a:pt x="1148" y="602"/>
                  </a:lnTo>
                  <a:lnTo>
                    <a:pt x="1170" y="6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7"/>
            <p:cNvSpPr>
              <a:spLocks noChangeAspect="1"/>
            </p:cNvSpPr>
            <p:nvPr/>
          </p:nvSpPr>
          <p:spPr bwMode="auto">
            <a:xfrm>
              <a:off x="1743" y="1704"/>
              <a:ext cx="138" cy="138"/>
            </a:xfrm>
            <a:custGeom>
              <a:avLst/>
              <a:gdLst>
                <a:gd name="T0" fmla="*/ 66 w 138"/>
                <a:gd name="T1" fmla="*/ 138 h 138"/>
                <a:gd name="T2" fmla="*/ 44 w 138"/>
                <a:gd name="T3" fmla="*/ 120 h 138"/>
                <a:gd name="T4" fmla="*/ 18 w 138"/>
                <a:gd name="T5" fmla="*/ 114 h 138"/>
                <a:gd name="T6" fmla="*/ 14 w 138"/>
                <a:gd name="T7" fmla="*/ 88 h 138"/>
                <a:gd name="T8" fmla="*/ 0 w 138"/>
                <a:gd name="T9" fmla="*/ 66 h 138"/>
                <a:gd name="T10" fmla="*/ 16 w 138"/>
                <a:gd name="T11" fmla="*/ 44 h 138"/>
                <a:gd name="T12" fmla="*/ 22 w 138"/>
                <a:gd name="T13" fmla="*/ 18 h 138"/>
                <a:gd name="T14" fmla="*/ 50 w 138"/>
                <a:gd name="T15" fmla="*/ 14 h 138"/>
                <a:gd name="T16" fmla="*/ 72 w 138"/>
                <a:gd name="T17" fmla="*/ 0 h 138"/>
                <a:gd name="T18" fmla="*/ 92 w 138"/>
                <a:gd name="T19" fmla="*/ 16 h 138"/>
                <a:gd name="T20" fmla="*/ 120 w 138"/>
                <a:gd name="T21" fmla="*/ 22 h 138"/>
                <a:gd name="T22" fmla="*/ 122 w 138"/>
                <a:gd name="T23" fmla="*/ 50 h 138"/>
                <a:gd name="T24" fmla="*/ 138 w 138"/>
                <a:gd name="T25" fmla="*/ 72 h 138"/>
                <a:gd name="T26" fmla="*/ 120 w 138"/>
                <a:gd name="T27" fmla="*/ 92 h 138"/>
                <a:gd name="T28" fmla="*/ 114 w 138"/>
                <a:gd name="T29" fmla="*/ 120 h 138"/>
                <a:gd name="T30" fmla="*/ 88 w 138"/>
                <a:gd name="T31" fmla="*/ 122 h 138"/>
                <a:gd name="T32" fmla="*/ 66 w 138"/>
                <a:gd name="T33" fmla="*/ 138 h 138"/>
                <a:gd name="T34" fmla="*/ 66 w 138"/>
                <a:gd name="T35" fmla="*/ 138 h 1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8" h="138">
                  <a:moveTo>
                    <a:pt x="66" y="138"/>
                  </a:moveTo>
                  <a:lnTo>
                    <a:pt x="44" y="120"/>
                  </a:lnTo>
                  <a:lnTo>
                    <a:pt x="18" y="114"/>
                  </a:lnTo>
                  <a:lnTo>
                    <a:pt x="14" y="88"/>
                  </a:lnTo>
                  <a:lnTo>
                    <a:pt x="0" y="66"/>
                  </a:lnTo>
                  <a:lnTo>
                    <a:pt x="16" y="44"/>
                  </a:lnTo>
                  <a:lnTo>
                    <a:pt x="22" y="18"/>
                  </a:lnTo>
                  <a:lnTo>
                    <a:pt x="50" y="14"/>
                  </a:lnTo>
                  <a:lnTo>
                    <a:pt x="72" y="0"/>
                  </a:lnTo>
                  <a:lnTo>
                    <a:pt x="92" y="16"/>
                  </a:lnTo>
                  <a:lnTo>
                    <a:pt x="120" y="22"/>
                  </a:lnTo>
                  <a:lnTo>
                    <a:pt x="122" y="50"/>
                  </a:lnTo>
                  <a:lnTo>
                    <a:pt x="138" y="72"/>
                  </a:lnTo>
                  <a:lnTo>
                    <a:pt x="120" y="92"/>
                  </a:lnTo>
                  <a:lnTo>
                    <a:pt x="114" y="120"/>
                  </a:lnTo>
                  <a:lnTo>
                    <a:pt x="88" y="122"/>
                  </a:lnTo>
                  <a:lnTo>
                    <a:pt x="66" y="138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7" name="Freeform 8"/>
          <p:cNvSpPr>
            <a:spLocks noChangeAspect="1" noEditPoints="1"/>
          </p:cNvSpPr>
          <p:nvPr/>
        </p:nvSpPr>
        <p:spPr bwMode="auto">
          <a:xfrm>
            <a:off x="6084888" y="1412875"/>
            <a:ext cx="935037" cy="890588"/>
          </a:xfrm>
          <a:custGeom>
            <a:avLst/>
            <a:gdLst>
              <a:gd name="T0" fmla="*/ 798566 w 1754"/>
              <a:gd name="T1" fmla="*/ 370101 h 1670"/>
              <a:gd name="T2" fmla="*/ 744191 w 1754"/>
              <a:gd name="T3" fmla="*/ 374367 h 1670"/>
              <a:gd name="T4" fmla="*/ 658897 w 1754"/>
              <a:gd name="T5" fmla="*/ 421296 h 1670"/>
              <a:gd name="T6" fmla="*/ 622647 w 1754"/>
              <a:gd name="T7" fmla="*/ 367967 h 1670"/>
              <a:gd name="T8" fmla="*/ 608787 w 1754"/>
              <a:gd name="T9" fmla="*/ 316772 h 1670"/>
              <a:gd name="T10" fmla="*/ 620515 w 1754"/>
              <a:gd name="T11" fmla="*/ 262377 h 1670"/>
              <a:gd name="T12" fmla="*/ 582132 w 1754"/>
              <a:gd name="T13" fmla="*/ 308239 h 1670"/>
              <a:gd name="T14" fmla="*/ 544816 w 1754"/>
              <a:gd name="T15" fmla="*/ 375434 h 1670"/>
              <a:gd name="T16" fmla="*/ 500037 w 1754"/>
              <a:gd name="T17" fmla="*/ 237846 h 1670"/>
              <a:gd name="T18" fmla="*/ 482978 w 1754"/>
              <a:gd name="T19" fmla="*/ 185584 h 1670"/>
              <a:gd name="T20" fmla="*/ 507500 w 1754"/>
              <a:gd name="T21" fmla="*/ 120523 h 1670"/>
              <a:gd name="T22" fmla="*/ 454191 w 1754"/>
              <a:gd name="T23" fmla="*/ 133322 h 1670"/>
              <a:gd name="T24" fmla="*/ 443530 w 1754"/>
              <a:gd name="T25" fmla="*/ 189850 h 1670"/>
              <a:gd name="T26" fmla="*/ 458456 w 1754"/>
              <a:gd name="T27" fmla="*/ 264510 h 1670"/>
              <a:gd name="T28" fmla="*/ 395552 w 1754"/>
              <a:gd name="T29" fmla="*/ 331704 h 1670"/>
              <a:gd name="T30" fmla="*/ 352905 w 1754"/>
              <a:gd name="T31" fmla="*/ 311439 h 1670"/>
              <a:gd name="T32" fmla="*/ 293199 w 1754"/>
              <a:gd name="T33" fmla="*/ 275176 h 1670"/>
              <a:gd name="T34" fmla="*/ 333713 w 1754"/>
              <a:gd name="T35" fmla="*/ 324238 h 1670"/>
              <a:gd name="T36" fmla="*/ 372096 w 1754"/>
              <a:gd name="T37" fmla="*/ 378633 h 1670"/>
              <a:gd name="T38" fmla="*/ 250552 w 1754"/>
              <a:gd name="T39" fmla="*/ 408497 h 1670"/>
              <a:gd name="T40" fmla="*/ 182316 w 1754"/>
              <a:gd name="T41" fmla="*/ 379700 h 1670"/>
              <a:gd name="T42" fmla="*/ 121544 w 1754"/>
              <a:gd name="T43" fmla="*/ 358368 h 1670"/>
              <a:gd name="T44" fmla="*/ 108750 w 1754"/>
              <a:gd name="T45" fmla="*/ 397832 h 1670"/>
              <a:gd name="T46" fmla="*/ 171654 w 1754"/>
              <a:gd name="T47" fmla="*/ 412764 h 1670"/>
              <a:gd name="T48" fmla="*/ 237757 w 1754"/>
              <a:gd name="T49" fmla="*/ 434095 h 1670"/>
              <a:gd name="T50" fmla="*/ 334779 w 1754"/>
              <a:gd name="T51" fmla="*/ 527953 h 1670"/>
              <a:gd name="T52" fmla="*/ 259081 w 1754"/>
              <a:gd name="T53" fmla="*/ 546085 h 1670"/>
              <a:gd name="T54" fmla="*/ 198309 w 1754"/>
              <a:gd name="T55" fmla="*/ 565283 h 1670"/>
              <a:gd name="T56" fmla="*/ 264412 w 1754"/>
              <a:gd name="T57" fmla="*/ 570616 h 1670"/>
              <a:gd name="T58" fmla="*/ 307059 w 1754"/>
              <a:gd name="T59" fmla="*/ 594081 h 1670"/>
              <a:gd name="T60" fmla="*/ 341177 w 1754"/>
              <a:gd name="T61" fmla="*/ 652742 h 1670"/>
              <a:gd name="T62" fmla="*/ 269743 w 1754"/>
              <a:gd name="T63" fmla="*/ 717803 h 1670"/>
              <a:gd name="T64" fmla="*/ 248419 w 1754"/>
              <a:gd name="T65" fmla="*/ 768999 h 1670"/>
              <a:gd name="T66" fmla="*/ 255882 w 1754"/>
              <a:gd name="T67" fmla="*/ 824461 h 1670"/>
              <a:gd name="T68" fmla="*/ 295331 w 1754"/>
              <a:gd name="T69" fmla="*/ 748734 h 1670"/>
              <a:gd name="T70" fmla="*/ 352905 w 1754"/>
              <a:gd name="T71" fmla="*/ 748734 h 1670"/>
              <a:gd name="T72" fmla="*/ 433934 w 1754"/>
              <a:gd name="T73" fmla="*/ 626078 h 1670"/>
              <a:gd name="T74" fmla="*/ 446728 w 1754"/>
              <a:gd name="T75" fmla="*/ 698605 h 1670"/>
              <a:gd name="T76" fmla="*/ 456324 w 1754"/>
              <a:gd name="T77" fmla="*/ 751934 h 1670"/>
              <a:gd name="T78" fmla="*/ 477647 w 1754"/>
              <a:gd name="T79" fmla="*/ 713537 h 1670"/>
              <a:gd name="T80" fmla="*/ 479780 w 1754"/>
              <a:gd name="T81" fmla="*/ 661275 h 1670"/>
              <a:gd name="T82" fmla="*/ 567206 w 1754"/>
              <a:gd name="T83" fmla="*/ 644210 h 1670"/>
              <a:gd name="T84" fmla="*/ 620515 w 1754"/>
              <a:gd name="T85" fmla="*/ 749800 h 1670"/>
              <a:gd name="T86" fmla="*/ 659963 w 1754"/>
              <a:gd name="T87" fmla="*/ 781798 h 1670"/>
              <a:gd name="T88" fmla="*/ 728199 w 1754"/>
              <a:gd name="T89" fmla="*/ 780731 h 1670"/>
              <a:gd name="T90" fmla="*/ 661030 w 1754"/>
              <a:gd name="T91" fmla="*/ 738068 h 1670"/>
              <a:gd name="T92" fmla="*/ 684485 w 1754"/>
              <a:gd name="T93" fmla="*/ 679407 h 1670"/>
              <a:gd name="T94" fmla="*/ 574669 w 1754"/>
              <a:gd name="T95" fmla="*/ 582349 h 1670"/>
              <a:gd name="T96" fmla="*/ 659963 w 1754"/>
              <a:gd name="T97" fmla="*/ 575949 h 1670"/>
              <a:gd name="T98" fmla="*/ 710074 w 1754"/>
              <a:gd name="T99" fmla="*/ 582349 h 1670"/>
              <a:gd name="T100" fmla="*/ 690883 w 1754"/>
              <a:gd name="T101" fmla="*/ 547152 h 1670"/>
              <a:gd name="T102" fmla="*/ 645037 w 1754"/>
              <a:gd name="T103" fmla="*/ 536486 h 1670"/>
              <a:gd name="T104" fmla="*/ 686618 w 1754"/>
              <a:gd name="T105" fmla="*/ 447960 h 1670"/>
              <a:gd name="T106" fmla="*/ 755919 w 1754"/>
              <a:gd name="T107" fmla="*/ 427696 h 1670"/>
              <a:gd name="T108" fmla="*/ 803897 w 1754"/>
              <a:gd name="T109" fmla="*/ 401031 h 1670"/>
              <a:gd name="T110" fmla="*/ 108750 w 1754"/>
              <a:gd name="T111" fmla="*/ 366901 h 1670"/>
              <a:gd name="T112" fmla="*/ 698346 w 1754"/>
              <a:gd name="T113" fmla="*/ 784997 h 1670"/>
              <a:gd name="T114" fmla="*/ 552280 w 1754"/>
              <a:gd name="T115" fmla="*/ 590881 h 1670"/>
              <a:gd name="T116" fmla="*/ 533088 w 1754"/>
              <a:gd name="T117" fmla="*/ 476758 h 1670"/>
              <a:gd name="T118" fmla="*/ 469118 w 1754"/>
              <a:gd name="T119" fmla="*/ 621812 h 1670"/>
              <a:gd name="T120" fmla="*/ 462721 w 1754"/>
              <a:gd name="T121" fmla="*/ 95992 h 1670"/>
              <a:gd name="T122" fmla="*/ 457390 w 1754"/>
              <a:gd name="T123" fmla="*/ 361568 h 167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54" h="1670">
                <a:moveTo>
                  <a:pt x="1592" y="774"/>
                </a:moveTo>
                <a:lnTo>
                  <a:pt x="1592" y="774"/>
                </a:lnTo>
                <a:lnTo>
                  <a:pt x="1606" y="752"/>
                </a:lnTo>
                <a:lnTo>
                  <a:pt x="1626" y="728"/>
                </a:lnTo>
                <a:lnTo>
                  <a:pt x="1648" y="702"/>
                </a:lnTo>
                <a:lnTo>
                  <a:pt x="1618" y="710"/>
                </a:lnTo>
                <a:lnTo>
                  <a:pt x="1628" y="698"/>
                </a:lnTo>
                <a:lnTo>
                  <a:pt x="1594" y="700"/>
                </a:lnTo>
                <a:lnTo>
                  <a:pt x="1754" y="638"/>
                </a:lnTo>
                <a:lnTo>
                  <a:pt x="1588" y="682"/>
                </a:lnTo>
                <a:lnTo>
                  <a:pt x="1618" y="664"/>
                </a:lnTo>
                <a:lnTo>
                  <a:pt x="1602" y="660"/>
                </a:lnTo>
                <a:lnTo>
                  <a:pt x="1630" y="648"/>
                </a:lnTo>
                <a:lnTo>
                  <a:pt x="1598" y="640"/>
                </a:lnTo>
                <a:lnTo>
                  <a:pt x="1568" y="632"/>
                </a:lnTo>
                <a:lnTo>
                  <a:pt x="1542" y="624"/>
                </a:lnTo>
                <a:lnTo>
                  <a:pt x="1534" y="628"/>
                </a:lnTo>
                <a:lnTo>
                  <a:pt x="1564" y="652"/>
                </a:lnTo>
                <a:lnTo>
                  <a:pt x="1516" y="640"/>
                </a:lnTo>
                <a:lnTo>
                  <a:pt x="1530" y="654"/>
                </a:lnTo>
                <a:lnTo>
                  <a:pt x="1520" y="656"/>
                </a:lnTo>
                <a:lnTo>
                  <a:pt x="1524" y="672"/>
                </a:lnTo>
                <a:lnTo>
                  <a:pt x="1516" y="682"/>
                </a:lnTo>
                <a:lnTo>
                  <a:pt x="1506" y="690"/>
                </a:lnTo>
                <a:lnTo>
                  <a:pt x="1498" y="694"/>
                </a:lnTo>
                <a:lnTo>
                  <a:pt x="1490" y="694"/>
                </a:lnTo>
                <a:lnTo>
                  <a:pt x="1488" y="690"/>
                </a:lnTo>
                <a:lnTo>
                  <a:pt x="1482" y="680"/>
                </a:lnTo>
                <a:lnTo>
                  <a:pt x="1474" y="674"/>
                </a:lnTo>
                <a:lnTo>
                  <a:pt x="1464" y="670"/>
                </a:lnTo>
                <a:lnTo>
                  <a:pt x="1452" y="672"/>
                </a:lnTo>
                <a:lnTo>
                  <a:pt x="1444" y="676"/>
                </a:lnTo>
                <a:lnTo>
                  <a:pt x="1438" y="682"/>
                </a:lnTo>
                <a:lnTo>
                  <a:pt x="1434" y="692"/>
                </a:lnTo>
                <a:lnTo>
                  <a:pt x="1432" y="700"/>
                </a:lnTo>
                <a:lnTo>
                  <a:pt x="1432" y="712"/>
                </a:lnTo>
                <a:lnTo>
                  <a:pt x="1430" y="718"/>
                </a:lnTo>
                <a:lnTo>
                  <a:pt x="1428" y="720"/>
                </a:lnTo>
                <a:lnTo>
                  <a:pt x="1420" y="722"/>
                </a:lnTo>
                <a:lnTo>
                  <a:pt x="1414" y="720"/>
                </a:lnTo>
                <a:lnTo>
                  <a:pt x="1414" y="718"/>
                </a:lnTo>
                <a:lnTo>
                  <a:pt x="1410" y="712"/>
                </a:lnTo>
                <a:lnTo>
                  <a:pt x="1406" y="706"/>
                </a:lnTo>
                <a:lnTo>
                  <a:pt x="1402" y="704"/>
                </a:lnTo>
                <a:lnTo>
                  <a:pt x="1396" y="702"/>
                </a:lnTo>
                <a:lnTo>
                  <a:pt x="1394" y="702"/>
                </a:lnTo>
                <a:lnTo>
                  <a:pt x="1384" y="702"/>
                </a:lnTo>
                <a:lnTo>
                  <a:pt x="1378" y="706"/>
                </a:lnTo>
                <a:lnTo>
                  <a:pt x="1372" y="712"/>
                </a:lnTo>
                <a:lnTo>
                  <a:pt x="1370" y="720"/>
                </a:lnTo>
                <a:lnTo>
                  <a:pt x="1370" y="728"/>
                </a:lnTo>
                <a:lnTo>
                  <a:pt x="1368" y="732"/>
                </a:lnTo>
                <a:lnTo>
                  <a:pt x="1364" y="736"/>
                </a:lnTo>
                <a:lnTo>
                  <a:pt x="1358" y="738"/>
                </a:lnTo>
                <a:lnTo>
                  <a:pt x="1352" y="738"/>
                </a:lnTo>
                <a:lnTo>
                  <a:pt x="1348" y="730"/>
                </a:lnTo>
                <a:lnTo>
                  <a:pt x="1334" y="742"/>
                </a:lnTo>
                <a:lnTo>
                  <a:pt x="1338" y="644"/>
                </a:lnTo>
                <a:lnTo>
                  <a:pt x="1334" y="660"/>
                </a:lnTo>
                <a:lnTo>
                  <a:pt x="1320" y="698"/>
                </a:lnTo>
                <a:lnTo>
                  <a:pt x="1312" y="720"/>
                </a:lnTo>
                <a:lnTo>
                  <a:pt x="1302" y="742"/>
                </a:lnTo>
                <a:lnTo>
                  <a:pt x="1288" y="760"/>
                </a:lnTo>
                <a:lnTo>
                  <a:pt x="1282" y="766"/>
                </a:lnTo>
                <a:lnTo>
                  <a:pt x="1276" y="772"/>
                </a:lnTo>
                <a:lnTo>
                  <a:pt x="1258" y="782"/>
                </a:lnTo>
                <a:lnTo>
                  <a:pt x="1236" y="790"/>
                </a:lnTo>
                <a:lnTo>
                  <a:pt x="1216" y="798"/>
                </a:lnTo>
                <a:lnTo>
                  <a:pt x="1196" y="802"/>
                </a:lnTo>
                <a:lnTo>
                  <a:pt x="1258" y="748"/>
                </a:lnTo>
                <a:lnTo>
                  <a:pt x="1212" y="774"/>
                </a:lnTo>
                <a:lnTo>
                  <a:pt x="1172" y="794"/>
                </a:lnTo>
                <a:lnTo>
                  <a:pt x="1152" y="802"/>
                </a:lnTo>
                <a:lnTo>
                  <a:pt x="1136" y="808"/>
                </a:lnTo>
                <a:lnTo>
                  <a:pt x="1114" y="766"/>
                </a:lnTo>
                <a:lnTo>
                  <a:pt x="1102" y="744"/>
                </a:lnTo>
                <a:lnTo>
                  <a:pt x="1088" y="728"/>
                </a:lnTo>
                <a:lnTo>
                  <a:pt x="1094" y="754"/>
                </a:lnTo>
                <a:lnTo>
                  <a:pt x="1100" y="782"/>
                </a:lnTo>
                <a:lnTo>
                  <a:pt x="1088" y="766"/>
                </a:lnTo>
                <a:lnTo>
                  <a:pt x="1076" y="750"/>
                </a:lnTo>
                <a:lnTo>
                  <a:pt x="1062" y="736"/>
                </a:lnTo>
                <a:lnTo>
                  <a:pt x="1048" y="722"/>
                </a:lnTo>
                <a:lnTo>
                  <a:pt x="1062" y="712"/>
                </a:lnTo>
                <a:lnTo>
                  <a:pt x="1082" y="706"/>
                </a:lnTo>
                <a:lnTo>
                  <a:pt x="1102" y="700"/>
                </a:lnTo>
                <a:lnTo>
                  <a:pt x="1122" y="696"/>
                </a:lnTo>
                <a:lnTo>
                  <a:pt x="1154" y="692"/>
                </a:lnTo>
                <a:lnTo>
                  <a:pt x="1168" y="690"/>
                </a:lnTo>
                <a:lnTo>
                  <a:pt x="1092" y="676"/>
                </a:lnTo>
                <a:lnTo>
                  <a:pt x="1106" y="666"/>
                </a:lnTo>
                <a:lnTo>
                  <a:pt x="1100" y="660"/>
                </a:lnTo>
                <a:lnTo>
                  <a:pt x="1102" y="654"/>
                </a:lnTo>
                <a:lnTo>
                  <a:pt x="1106" y="650"/>
                </a:lnTo>
                <a:lnTo>
                  <a:pt x="1110" y="648"/>
                </a:lnTo>
                <a:lnTo>
                  <a:pt x="1114" y="646"/>
                </a:lnTo>
                <a:lnTo>
                  <a:pt x="1120" y="648"/>
                </a:lnTo>
                <a:lnTo>
                  <a:pt x="1128" y="646"/>
                </a:lnTo>
                <a:lnTo>
                  <a:pt x="1134" y="642"/>
                </a:lnTo>
                <a:lnTo>
                  <a:pt x="1140" y="636"/>
                </a:lnTo>
                <a:lnTo>
                  <a:pt x="1144" y="628"/>
                </a:lnTo>
                <a:lnTo>
                  <a:pt x="1144" y="622"/>
                </a:lnTo>
                <a:lnTo>
                  <a:pt x="1144" y="616"/>
                </a:lnTo>
                <a:lnTo>
                  <a:pt x="1142" y="612"/>
                </a:lnTo>
                <a:lnTo>
                  <a:pt x="1138" y="608"/>
                </a:lnTo>
                <a:lnTo>
                  <a:pt x="1136" y="608"/>
                </a:lnTo>
                <a:lnTo>
                  <a:pt x="1138" y="602"/>
                </a:lnTo>
                <a:lnTo>
                  <a:pt x="1142" y="594"/>
                </a:lnTo>
                <a:lnTo>
                  <a:pt x="1146" y="592"/>
                </a:lnTo>
                <a:lnTo>
                  <a:pt x="1150" y="592"/>
                </a:lnTo>
                <a:lnTo>
                  <a:pt x="1158" y="594"/>
                </a:lnTo>
                <a:lnTo>
                  <a:pt x="1166" y="594"/>
                </a:lnTo>
                <a:lnTo>
                  <a:pt x="1174" y="592"/>
                </a:lnTo>
                <a:lnTo>
                  <a:pt x="1182" y="588"/>
                </a:lnTo>
                <a:lnTo>
                  <a:pt x="1188" y="580"/>
                </a:lnTo>
                <a:lnTo>
                  <a:pt x="1194" y="572"/>
                </a:lnTo>
                <a:lnTo>
                  <a:pt x="1196" y="560"/>
                </a:lnTo>
                <a:lnTo>
                  <a:pt x="1194" y="552"/>
                </a:lnTo>
                <a:lnTo>
                  <a:pt x="1188" y="546"/>
                </a:lnTo>
                <a:lnTo>
                  <a:pt x="1184" y="544"/>
                </a:lnTo>
                <a:lnTo>
                  <a:pt x="1188" y="536"/>
                </a:lnTo>
                <a:lnTo>
                  <a:pt x="1194" y="528"/>
                </a:lnTo>
                <a:lnTo>
                  <a:pt x="1204" y="522"/>
                </a:lnTo>
                <a:lnTo>
                  <a:pt x="1214" y="516"/>
                </a:lnTo>
                <a:lnTo>
                  <a:pt x="1230" y="456"/>
                </a:lnTo>
                <a:lnTo>
                  <a:pt x="1324" y="314"/>
                </a:lnTo>
                <a:lnTo>
                  <a:pt x="1218" y="448"/>
                </a:lnTo>
                <a:lnTo>
                  <a:pt x="1166" y="480"/>
                </a:lnTo>
                <a:lnTo>
                  <a:pt x="1164" y="492"/>
                </a:lnTo>
                <a:lnTo>
                  <a:pt x="1160" y="504"/>
                </a:lnTo>
                <a:lnTo>
                  <a:pt x="1156" y="512"/>
                </a:lnTo>
                <a:lnTo>
                  <a:pt x="1150" y="518"/>
                </a:lnTo>
                <a:lnTo>
                  <a:pt x="1146" y="516"/>
                </a:lnTo>
                <a:lnTo>
                  <a:pt x="1138" y="512"/>
                </a:lnTo>
                <a:lnTo>
                  <a:pt x="1130" y="512"/>
                </a:lnTo>
                <a:lnTo>
                  <a:pt x="1120" y="518"/>
                </a:lnTo>
                <a:lnTo>
                  <a:pt x="1112" y="526"/>
                </a:lnTo>
                <a:lnTo>
                  <a:pt x="1108" y="534"/>
                </a:lnTo>
                <a:lnTo>
                  <a:pt x="1106" y="542"/>
                </a:lnTo>
                <a:lnTo>
                  <a:pt x="1106" y="550"/>
                </a:lnTo>
                <a:lnTo>
                  <a:pt x="1110" y="558"/>
                </a:lnTo>
                <a:lnTo>
                  <a:pt x="1114" y="566"/>
                </a:lnTo>
                <a:lnTo>
                  <a:pt x="1114" y="570"/>
                </a:lnTo>
                <a:lnTo>
                  <a:pt x="1114" y="574"/>
                </a:lnTo>
                <a:lnTo>
                  <a:pt x="1108" y="580"/>
                </a:lnTo>
                <a:lnTo>
                  <a:pt x="1104" y="584"/>
                </a:lnTo>
                <a:lnTo>
                  <a:pt x="1102" y="582"/>
                </a:lnTo>
                <a:lnTo>
                  <a:pt x="1096" y="580"/>
                </a:lnTo>
                <a:lnTo>
                  <a:pt x="1092" y="578"/>
                </a:lnTo>
                <a:lnTo>
                  <a:pt x="1086" y="580"/>
                </a:lnTo>
                <a:lnTo>
                  <a:pt x="1082" y="582"/>
                </a:lnTo>
                <a:lnTo>
                  <a:pt x="1080" y="582"/>
                </a:lnTo>
                <a:lnTo>
                  <a:pt x="1074" y="590"/>
                </a:lnTo>
                <a:lnTo>
                  <a:pt x="1070" y="596"/>
                </a:lnTo>
                <a:lnTo>
                  <a:pt x="1070" y="604"/>
                </a:lnTo>
                <a:lnTo>
                  <a:pt x="1070" y="610"/>
                </a:lnTo>
                <a:lnTo>
                  <a:pt x="1074" y="616"/>
                </a:lnTo>
                <a:lnTo>
                  <a:pt x="1074" y="620"/>
                </a:lnTo>
                <a:lnTo>
                  <a:pt x="1072" y="626"/>
                </a:lnTo>
                <a:lnTo>
                  <a:pt x="1068" y="630"/>
                </a:lnTo>
                <a:lnTo>
                  <a:pt x="1064" y="634"/>
                </a:lnTo>
                <a:lnTo>
                  <a:pt x="1058" y="630"/>
                </a:lnTo>
                <a:lnTo>
                  <a:pt x="1052" y="646"/>
                </a:lnTo>
                <a:lnTo>
                  <a:pt x="1014" y="578"/>
                </a:lnTo>
                <a:lnTo>
                  <a:pt x="1018" y="592"/>
                </a:lnTo>
                <a:lnTo>
                  <a:pt x="1024" y="624"/>
                </a:lnTo>
                <a:lnTo>
                  <a:pt x="1026" y="644"/>
                </a:lnTo>
                <a:lnTo>
                  <a:pt x="1028" y="666"/>
                </a:lnTo>
                <a:lnTo>
                  <a:pt x="1026" y="686"/>
                </a:lnTo>
                <a:lnTo>
                  <a:pt x="1022" y="704"/>
                </a:lnTo>
                <a:lnTo>
                  <a:pt x="1002" y="692"/>
                </a:lnTo>
                <a:lnTo>
                  <a:pt x="982" y="682"/>
                </a:lnTo>
                <a:lnTo>
                  <a:pt x="960" y="674"/>
                </a:lnTo>
                <a:lnTo>
                  <a:pt x="938" y="668"/>
                </a:lnTo>
                <a:lnTo>
                  <a:pt x="970" y="662"/>
                </a:lnTo>
                <a:lnTo>
                  <a:pt x="1000" y="660"/>
                </a:lnTo>
                <a:lnTo>
                  <a:pt x="980" y="652"/>
                </a:lnTo>
                <a:lnTo>
                  <a:pt x="956" y="646"/>
                </a:lnTo>
                <a:lnTo>
                  <a:pt x="910" y="640"/>
                </a:lnTo>
                <a:lnTo>
                  <a:pt x="910" y="622"/>
                </a:lnTo>
                <a:lnTo>
                  <a:pt x="912" y="600"/>
                </a:lnTo>
                <a:lnTo>
                  <a:pt x="918" y="556"/>
                </a:lnTo>
                <a:lnTo>
                  <a:pt x="928" y="504"/>
                </a:lnTo>
                <a:lnTo>
                  <a:pt x="896" y="580"/>
                </a:lnTo>
                <a:lnTo>
                  <a:pt x="894" y="562"/>
                </a:lnTo>
                <a:lnTo>
                  <a:pt x="894" y="538"/>
                </a:lnTo>
                <a:lnTo>
                  <a:pt x="896" y="516"/>
                </a:lnTo>
                <a:lnTo>
                  <a:pt x="900" y="496"/>
                </a:lnTo>
                <a:lnTo>
                  <a:pt x="902" y="488"/>
                </a:lnTo>
                <a:lnTo>
                  <a:pt x="908" y="480"/>
                </a:lnTo>
                <a:lnTo>
                  <a:pt x="922" y="462"/>
                </a:lnTo>
                <a:lnTo>
                  <a:pt x="938" y="446"/>
                </a:lnTo>
                <a:lnTo>
                  <a:pt x="956" y="430"/>
                </a:lnTo>
                <a:lnTo>
                  <a:pt x="988" y="406"/>
                </a:lnTo>
                <a:lnTo>
                  <a:pt x="1004" y="396"/>
                </a:lnTo>
                <a:lnTo>
                  <a:pt x="910" y="430"/>
                </a:lnTo>
                <a:lnTo>
                  <a:pt x="918" y="414"/>
                </a:lnTo>
                <a:lnTo>
                  <a:pt x="910" y="412"/>
                </a:lnTo>
                <a:lnTo>
                  <a:pt x="906" y="406"/>
                </a:lnTo>
                <a:lnTo>
                  <a:pt x="908" y="402"/>
                </a:lnTo>
                <a:lnTo>
                  <a:pt x="910" y="396"/>
                </a:lnTo>
                <a:lnTo>
                  <a:pt x="912" y="392"/>
                </a:lnTo>
                <a:lnTo>
                  <a:pt x="920" y="390"/>
                </a:lnTo>
                <a:lnTo>
                  <a:pt x="926" y="386"/>
                </a:lnTo>
                <a:lnTo>
                  <a:pt x="930" y="378"/>
                </a:lnTo>
                <a:lnTo>
                  <a:pt x="932" y="370"/>
                </a:lnTo>
                <a:lnTo>
                  <a:pt x="930" y="362"/>
                </a:lnTo>
                <a:lnTo>
                  <a:pt x="930" y="360"/>
                </a:lnTo>
                <a:lnTo>
                  <a:pt x="926" y="356"/>
                </a:lnTo>
                <a:lnTo>
                  <a:pt x="922" y="352"/>
                </a:lnTo>
                <a:lnTo>
                  <a:pt x="916" y="348"/>
                </a:lnTo>
                <a:lnTo>
                  <a:pt x="910" y="348"/>
                </a:lnTo>
                <a:lnTo>
                  <a:pt x="906" y="348"/>
                </a:lnTo>
                <a:lnTo>
                  <a:pt x="904" y="344"/>
                </a:lnTo>
                <a:lnTo>
                  <a:pt x="902" y="336"/>
                </a:lnTo>
                <a:lnTo>
                  <a:pt x="904" y="332"/>
                </a:lnTo>
                <a:lnTo>
                  <a:pt x="908" y="328"/>
                </a:lnTo>
                <a:lnTo>
                  <a:pt x="918" y="324"/>
                </a:lnTo>
                <a:lnTo>
                  <a:pt x="928" y="320"/>
                </a:lnTo>
                <a:lnTo>
                  <a:pt x="934" y="314"/>
                </a:lnTo>
                <a:lnTo>
                  <a:pt x="940" y="306"/>
                </a:lnTo>
                <a:lnTo>
                  <a:pt x="940" y="296"/>
                </a:lnTo>
                <a:lnTo>
                  <a:pt x="938" y="286"/>
                </a:lnTo>
                <a:lnTo>
                  <a:pt x="932" y="276"/>
                </a:lnTo>
                <a:lnTo>
                  <a:pt x="924" y="270"/>
                </a:lnTo>
                <a:lnTo>
                  <a:pt x="912" y="268"/>
                </a:lnTo>
                <a:lnTo>
                  <a:pt x="908" y="268"/>
                </a:lnTo>
                <a:lnTo>
                  <a:pt x="906" y="260"/>
                </a:lnTo>
                <a:lnTo>
                  <a:pt x="908" y="250"/>
                </a:lnTo>
                <a:lnTo>
                  <a:pt x="912" y="240"/>
                </a:lnTo>
                <a:lnTo>
                  <a:pt x="918" y="228"/>
                </a:lnTo>
                <a:lnTo>
                  <a:pt x="936" y="228"/>
                </a:lnTo>
                <a:lnTo>
                  <a:pt x="934" y="216"/>
                </a:lnTo>
                <a:lnTo>
                  <a:pt x="952" y="226"/>
                </a:lnTo>
                <a:lnTo>
                  <a:pt x="926" y="184"/>
                </a:lnTo>
                <a:lnTo>
                  <a:pt x="958" y="204"/>
                </a:lnTo>
                <a:lnTo>
                  <a:pt x="958" y="196"/>
                </a:lnTo>
                <a:lnTo>
                  <a:pt x="942" y="174"/>
                </a:lnTo>
                <a:lnTo>
                  <a:pt x="926" y="150"/>
                </a:lnTo>
                <a:lnTo>
                  <a:pt x="908" y="120"/>
                </a:lnTo>
                <a:lnTo>
                  <a:pt x="906" y="150"/>
                </a:lnTo>
                <a:lnTo>
                  <a:pt x="896" y="138"/>
                </a:lnTo>
                <a:lnTo>
                  <a:pt x="888" y="172"/>
                </a:lnTo>
                <a:lnTo>
                  <a:pt x="880" y="0"/>
                </a:lnTo>
                <a:lnTo>
                  <a:pt x="870" y="172"/>
                </a:lnTo>
                <a:lnTo>
                  <a:pt x="862" y="138"/>
                </a:lnTo>
                <a:lnTo>
                  <a:pt x="852" y="150"/>
                </a:lnTo>
                <a:lnTo>
                  <a:pt x="850" y="120"/>
                </a:lnTo>
                <a:lnTo>
                  <a:pt x="834" y="150"/>
                </a:lnTo>
                <a:lnTo>
                  <a:pt x="816" y="174"/>
                </a:lnTo>
                <a:lnTo>
                  <a:pt x="802" y="196"/>
                </a:lnTo>
                <a:lnTo>
                  <a:pt x="802" y="204"/>
                </a:lnTo>
                <a:lnTo>
                  <a:pt x="834" y="184"/>
                </a:lnTo>
                <a:lnTo>
                  <a:pt x="808" y="226"/>
                </a:lnTo>
                <a:lnTo>
                  <a:pt x="826" y="216"/>
                </a:lnTo>
                <a:lnTo>
                  <a:pt x="824" y="228"/>
                </a:lnTo>
                <a:lnTo>
                  <a:pt x="840" y="228"/>
                </a:lnTo>
                <a:lnTo>
                  <a:pt x="846" y="240"/>
                </a:lnTo>
                <a:lnTo>
                  <a:pt x="852" y="250"/>
                </a:lnTo>
                <a:lnTo>
                  <a:pt x="854" y="260"/>
                </a:lnTo>
                <a:lnTo>
                  <a:pt x="852" y="268"/>
                </a:lnTo>
                <a:lnTo>
                  <a:pt x="846" y="268"/>
                </a:lnTo>
                <a:lnTo>
                  <a:pt x="836" y="270"/>
                </a:lnTo>
                <a:lnTo>
                  <a:pt x="826" y="276"/>
                </a:lnTo>
                <a:lnTo>
                  <a:pt x="820" y="286"/>
                </a:lnTo>
                <a:lnTo>
                  <a:pt x="818" y="296"/>
                </a:lnTo>
                <a:lnTo>
                  <a:pt x="820" y="306"/>
                </a:lnTo>
                <a:lnTo>
                  <a:pt x="824" y="314"/>
                </a:lnTo>
                <a:lnTo>
                  <a:pt x="832" y="320"/>
                </a:lnTo>
                <a:lnTo>
                  <a:pt x="840" y="324"/>
                </a:lnTo>
                <a:lnTo>
                  <a:pt x="852" y="328"/>
                </a:lnTo>
                <a:lnTo>
                  <a:pt x="856" y="332"/>
                </a:lnTo>
                <a:lnTo>
                  <a:pt x="856" y="336"/>
                </a:lnTo>
                <a:lnTo>
                  <a:pt x="856" y="344"/>
                </a:lnTo>
                <a:lnTo>
                  <a:pt x="852" y="348"/>
                </a:lnTo>
                <a:lnTo>
                  <a:pt x="850" y="348"/>
                </a:lnTo>
                <a:lnTo>
                  <a:pt x="844" y="348"/>
                </a:lnTo>
                <a:lnTo>
                  <a:pt x="838" y="352"/>
                </a:lnTo>
                <a:lnTo>
                  <a:pt x="832" y="356"/>
                </a:lnTo>
                <a:lnTo>
                  <a:pt x="830" y="360"/>
                </a:lnTo>
                <a:lnTo>
                  <a:pt x="828" y="362"/>
                </a:lnTo>
                <a:lnTo>
                  <a:pt x="828" y="370"/>
                </a:lnTo>
                <a:lnTo>
                  <a:pt x="828" y="378"/>
                </a:lnTo>
                <a:lnTo>
                  <a:pt x="832" y="386"/>
                </a:lnTo>
                <a:lnTo>
                  <a:pt x="838" y="390"/>
                </a:lnTo>
                <a:lnTo>
                  <a:pt x="846" y="392"/>
                </a:lnTo>
                <a:lnTo>
                  <a:pt x="850" y="396"/>
                </a:lnTo>
                <a:lnTo>
                  <a:pt x="852" y="402"/>
                </a:lnTo>
                <a:lnTo>
                  <a:pt x="852" y="406"/>
                </a:lnTo>
                <a:lnTo>
                  <a:pt x="850" y="412"/>
                </a:lnTo>
                <a:lnTo>
                  <a:pt x="840" y="414"/>
                </a:lnTo>
                <a:lnTo>
                  <a:pt x="848" y="430"/>
                </a:lnTo>
                <a:lnTo>
                  <a:pt x="756" y="396"/>
                </a:lnTo>
                <a:lnTo>
                  <a:pt x="770" y="406"/>
                </a:lnTo>
                <a:lnTo>
                  <a:pt x="802" y="430"/>
                </a:lnTo>
                <a:lnTo>
                  <a:pt x="820" y="446"/>
                </a:lnTo>
                <a:lnTo>
                  <a:pt x="838" y="462"/>
                </a:lnTo>
                <a:lnTo>
                  <a:pt x="852" y="480"/>
                </a:lnTo>
                <a:lnTo>
                  <a:pt x="856" y="488"/>
                </a:lnTo>
                <a:lnTo>
                  <a:pt x="860" y="496"/>
                </a:lnTo>
                <a:lnTo>
                  <a:pt x="864" y="516"/>
                </a:lnTo>
                <a:lnTo>
                  <a:pt x="864" y="538"/>
                </a:lnTo>
                <a:lnTo>
                  <a:pt x="864" y="562"/>
                </a:lnTo>
                <a:lnTo>
                  <a:pt x="862" y="580"/>
                </a:lnTo>
                <a:lnTo>
                  <a:pt x="832" y="504"/>
                </a:lnTo>
                <a:lnTo>
                  <a:pt x="842" y="556"/>
                </a:lnTo>
                <a:lnTo>
                  <a:pt x="848" y="600"/>
                </a:lnTo>
                <a:lnTo>
                  <a:pt x="850" y="622"/>
                </a:lnTo>
                <a:lnTo>
                  <a:pt x="850" y="640"/>
                </a:lnTo>
                <a:lnTo>
                  <a:pt x="804" y="646"/>
                </a:lnTo>
                <a:lnTo>
                  <a:pt x="780" y="652"/>
                </a:lnTo>
                <a:lnTo>
                  <a:pt x="760" y="660"/>
                </a:lnTo>
                <a:lnTo>
                  <a:pt x="790" y="662"/>
                </a:lnTo>
                <a:lnTo>
                  <a:pt x="822" y="668"/>
                </a:lnTo>
                <a:lnTo>
                  <a:pt x="800" y="674"/>
                </a:lnTo>
                <a:lnTo>
                  <a:pt x="780" y="680"/>
                </a:lnTo>
                <a:lnTo>
                  <a:pt x="760" y="690"/>
                </a:lnTo>
                <a:lnTo>
                  <a:pt x="742" y="700"/>
                </a:lnTo>
                <a:lnTo>
                  <a:pt x="738" y="682"/>
                </a:lnTo>
                <a:lnTo>
                  <a:pt x="738" y="662"/>
                </a:lnTo>
                <a:lnTo>
                  <a:pt x="740" y="642"/>
                </a:lnTo>
                <a:lnTo>
                  <a:pt x="742" y="622"/>
                </a:lnTo>
                <a:lnTo>
                  <a:pt x="748" y="592"/>
                </a:lnTo>
                <a:lnTo>
                  <a:pt x="750" y="578"/>
                </a:lnTo>
                <a:lnTo>
                  <a:pt x="712" y="646"/>
                </a:lnTo>
                <a:lnTo>
                  <a:pt x="708" y="630"/>
                </a:lnTo>
                <a:lnTo>
                  <a:pt x="702" y="634"/>
                </a:lnTo>
                <a:lnTo>
                  <a:pt x="696" y="630"/>
                </a:lnTo>
                <a:lnTo>
                  <a:pt x="694" y="626"/>
                </a:lnTo>
                <a:lnTo>
                  <a:pt x="692" y="620"/>
                </a:lnTo>
                <a:lnTo>
                  <a:pt x="692" y="616"/>
                </a:lnTo>
                <a:lnTo>
                  <a:pt x="696" y="610"/>
                </a:lnTo>
                <a:lnTo>
                  <a:pt x="696" y="604"/>
                </a:lnTo>
                <a:lnTo>
                  <a:pt x="694" y="596"/>
                </a:lnTo>
                <a:lnTo>
                  <a:pt x="690" y="590"/>
                </a:lnTo>
                <a:lnTo>
                  <a:pt x="684" y="582"/>
                </a:lnTo>
                <a:lnTo>
                  <a:pt x="678" y="580"/>
                </a:lnTo>
                <a:lnTo>
                  <a:pt x="674" y="578"/>
                </a:lnTo>
                <a:lnTo>
                  <a:pt x="668" y="580"/>
                </a:lnTo>
                <a:lnTo>
                  <a:pt x="664" y="582"/>
                </a:lnTo>
                <a:lnTo>
                  <a:pt x="662" y="584"/>
                </a:lnTo>
                <a:lnTo>
                  <a:pt x="656" y="580"/>
                </a:lnTo>
                <a:lnTo>
                  <a:pt x="652" y="574"/>
                </a:lnTo>
                <a:lnTo>
                  <a:pt x="650" y="570"/>
                </a:lnTo>
                <a:lnTo>
                  <a:pt x="652" y="566"/>
                </a:lnTo>
                <a:lnTo>
                  <a:pt x="656" y="558"/>
                </a:lnTo>
                <a:lnTo>
                  <a:pt x="658" y="550"/>
                </a:lnTo>
                <a:lnTo>
                  <a:pt x="660" y="542"/>
                </a:lnTo>
                <a:lnTo>
                  <a:pt x="658" y="534"/>
                </a:lnTo>
                <a:lnTo>
                  <a:pt x="652" y="526"/>
                </a:lnTo>
                <a:lnTo>
                  <a:pt x="646" y="518"/>
                </a:lnTo>
                <a:lnTo>
                  <a:pt x="636" y="512"/>
                </a:lnTo>
                <a:lnTo>
                  <a:pt x="626" y="512"/>
                </a:lnTo>
                <a:lnTo>
                  <a:pt x="618" y="516"/>
                </a:lnTo>
                <a:lnTo>
                  <a:pt x="616" y="518"/>
                </a:lnTo>
                <a:lnTo>
                  <a:pt x="610" y="512"/>
                </a:lnTo>
                <a:lnTo>
                  <a:pt x="606" y="504"/>
                </a:lnTo>
                <a:lnTo>
                  <a:pt x="602" y="492"/>
                </a:lnTo>
                <a:lnTo>
                  <a:pt x="598" y="480"/>
                </a:lnTo>
                <a:lnTo>
                  <a:pt x="546" y="448"/>
                </a:lnTo>
                <a:lnTo>
                  <a:pt x="440" y="314"/>
                </a:lnTo>
                <a:lnTo>
                  <a:pt x="536" y="456"/>
                </a:lnTo>
                <a:lnTo>
                  <a:pt x="550" y="516"/>
                </a:lnTo>
                <a:lnTo>
                  <a:pt x="562" y="522"/>
                </a:lnTo>
                <a:lnTo>
                  <a:pt x="570" y="528"/>
                </a:lnTo>
                <a:lnTo>
                  <a:pt x="578" y="536"/>
                </a:lnTo>
                <a:lnTo>
                  <a:pt x="580" y="544"/>
                </a:lnTo>
                <a:lnTo>
                  <a:pt x="578" y="546"/>
                </a:lnTo>
                <a:lnTo>
                  <a:pt x="572" y="552"/>
                </a:lnTo>
                <a:lnTo>
                  <a:pt x="570" y="560"/>
                </a:lnTo>
                <a:lnTo>
                  <a:pt x="572" y="572"/>
                </a:lnTo>
                <a:lnTo>
                  <a:pt x="576" y="580"/>
                </a:lnTo>
                <a:lnTo>
                  <a:pt x="584" y="588"/>
                </a:lnTo>
                <a:lnTo>
                  <a:pt x="590" y="592"/>
                </a:lnTo>
                <a:lnTo>
                  <a:pt x="598" y="594"/>
                </a:lnTo>
                <a:lnTo>
                  <a:pt x="606" y="594"/>
                </a:lnTo>
                <a:lnTo>
                  <a:pt x="616" y="592"/>
                </a:lnTo>
                <a:lnTo>
                  <a:pt x="620" y="592"/>
                </a:lnTo>
                <a:lnTo>
                  <a:pt x="624" y="594"/>
                </a:lnTo>
                <a:lnTo>
                  <a:pt x="628" y="602"/>
                </a:lnTo>
                <a:lnTo>
                  <a:pt x="628" y="608"/>
                </a:lnTo>
                <a:lnTo>
                  <a:pt x="626" y="608"/>
                </a:lnTo>
                <a:lnTo>
                  <a:pt x="622" y="612"/>
                </a:lnTo>
                <a:lnTo>
                  <a:pt x="620" y="616"/>
                </a:lnTo>
                <a:lnTo>
                  <a:pt x="620" y="622"/>
                </a:lnTo>
                <a:lnTo>
                  <a:pt x="622" y="628"/>
                </a:lnTo>
                <a:lnTo>
                  <a:pt x="626" y="636"/>
                </a:lnTo>
                <a:lnTo>
                  <a:pt x="632" y="642"/>
                </a:lnTo>
                <a:lnTo>
                  <a:pt x="638" y="646"/>
                </a:lnTo>
                <a:lnTo>
                  <a:pt x="644" y="648"/>
                </a:lnTo>
                <a:lnTo>
                  <a:pt x="650" y="646"/>
                </a:lnTo>
                <a:lnTo>
                  <a:pt x="656" y="648"/>
                </a:lnTo>
                <a:lnTo>
                  <a:pt x="658" y="650"/>
                </a:lnTo>
                <a:lnTo>
                  <a:pt x="662" y="654"/>
                </a:lnTo>
                <a:lnTo>
                  <a:pt x="664" y="660"/>
                </a:lnTo>
                <a:lnTo>
                  <a:pt x="660" y="666"/>
                </a:lnTo>
                <a:lnTo>
                  <a:pt x="674" y="676"/>
                </a:lnTo>
                <a:lnTo>
                  <a:pt x="596" y="690"/>
                </a:lnTo>
                <a:lnTo>
                  <a:pt x="610" y="692"/>
                </a:lnTo>
                <a:lnTo>
                  <a:pt x="642" y="696"/>
                </a:lnTo>
                <a:lnTo>
                  <a:pt x="660" y="698"/>
                </a:lnTo>
                <a:lnTo>
                  <a:pt x="680" y="704"/>
                </a:lnTo>
                <a:lnTo>
                  <a:pt x="698" y="710"/>
                </a:lnTo>
                <a:lnTo>
                  <a:pt x="714" y="720"/>
                </a:lnTo>
                <a:lnTo>
                  <a:pt x="696" y="736"/>
                </a:lnTo>
                <a:lnTo>
                  <a:pt x="680" y="754"/>
                </a:lnTo>
                <a:lnTo>
                  <a:pt x="664" y="774"/>
                </a:lnTo>
                <a:lnTo>
                  <a:pt x="652" y="794"/>
                </a:lnTo>
                <a:lnTo>
                  <a:pt x="656" y="760"/>
                </a:lnTo>
                <a:lnTo>
                  <a:pt x="660" y="744"/>
                </a:lnTo>
                <a:lnTo>
                  <a:pt x="664" y="728"/>
                </a:lnTo>
                <a:lnTo>
                  <a:pt x="650" y="744"/>
                </a:lnTo>
                <a:lnTo>
                  <a:pt x="638" y="766"/>
                </a:lnTo>
                <a:lnTo>
                  <a:pt x="618" y="808"/>
                </a:lnTo>
                <a:lnTo>
                  <a:pt x="600" y="802"/>
                </a:lnTo>
                <a:lnTo>
                  <a:pt x="580" y="794"/>
                </a:lnTo>
                <a:lnTo>
                  <a:pt x="540" y="774"/>
                </a:lnTo>
                <a:lnTo>
                  <a:pt x="494" y="748"/>
                </a:lnTo>
                <a:lnTo>
                  <a:pt x="556" y="802"/>
                </a:lnTo>
                <a:lnTo>
                  <a:pt x="538" y="798"/>
                </a:lnTo>
                <a:lnTo>
                  <a:pt x="516" y="790"/>
                </a:lnTo>
                <a:lnTo>
                  <a:pt x="496" y="782"/>
                </a:lnTo>
                <a:lnTo>
                  <a:pt x="478" y="772"/>
                </a:lnTo>
                <a:lnTo>
                  <a:pt x="470" y="766"/>
                </a:lnTo>
                <a:lnTo>
                  <a:pt x="464" y="760"/>
                </a:lnTo>
                <a:lnTo>
                  <a:pt x="452" y="742"/>
                </a:lnTo>
                <a:lnTo>
                  <a:pt x="442" y="720"/>
                </a:lnTo>
                <a:lnTo>
                  <a:pt x="432" y="698"/>
                </a:lnTo>
                <a:lnTo>
                  <a:pt x="420" y="660"/>
                </a:lnTo>
                <a:lnTo>
                  <a:pt x="416" y="644"/>
                </a:lnTo>
                <a:lnTo>
                  <a:pt x="418" y="742"/>
                </a:lnTo>
                <a:lnTo>
                  <a:pt x="404" y="730"/>
                </a:lnTo>
                <a:lnTo>
                  <a:pt x="402" y="738"/>
                </a:lnTo>
                <a:lnTo>
                  <a:pt x="394" y="738"/>
                </a:lnTo>
                <a:lnTo>
                  <a:pt x="390" y="736"/>
                </a:lnTo>
                <a:lnTo>
                  <a:pt x="386" y="732"/>
                </a:lnTo>
                <a:lnTo>
                  <a:pt x="384" y="728"/>
                </a:lnTo>
                <a:lnTo>
                  <a:pt x="384" y="720"/>
                </a:lnTo>
                <a:lnTo>
                  <a:pt x="380" y="712"/>
                </a:lnTo>
                <a:lnTo>
                  <a:pt x="376" y="706"/>
                </a:lnTo>
                <a:lnTo>
                  <a:pt x="368" y="702"/>
                </a:lnTo>
                <a:lnTo>
                  <a:pt x="360" y="702"/>
                </a:lnTo>
                <a:lnTo>
                  <a:pt x="358" y="702"/>
                </a:lnTo>
                <a:lnTo>
                  <a:pt x="352" y="704"/>
                </a:lnTo>
                <a:lnTo>
                  <a:pt x="346" y="706"/>
                </a:lnTo>
                <a:lnTo>
                  <a:pt x="342" y="712"/>
                </a:lnTo>
                <a:lnTo>
                  <a:pt x="340" y="718"/>
                </a:lnTo>
                <a:lnTo>
                  <a:pt x="340" y="720"/>
                </a:lnTo>
                <a:lnTo>
                  <a:pt x="334" y="722"/>
                </a:lnTo>
                <a:lnTo>
                  <a:pt x="326" y="720"/>
                </a:lnTo>
                <a:lnTo>
                  <a:pt x="322" y="718"/>
                </a:lnTo>
                <a:lnTo>
                  <a:pt x="320" y="712"/>
                </a:lnTo>
                <a:lnTo>
                  <a:pt x="320" y="700"/>
                </a:lnTo>
                <a:lnTo>
                  <a:pt x="320" y="692"/>
                </a:lnTo>
                <a:lnTo>
                  <a:pt x="316" y="682"/>
                </a:lnTo>
                <a:lnTo>
                  <a:pt x="310" y="676"/>
                </a:lnTo>
                <a:lnTo>
                  <a:pt x="300" y="672"/>
                </a:lnTo>
                <a:lnTo>
                  <a:pt x="290" y="670"/>
                </a:lnTo>
                <a:lnTo>
                  <a:pt x="278" y="674"/>
                </a:lnTo>
                <a:lnTo>
                  <a:pt x="270" y="680"/>
                </a:lnTo>
                <a:lnTo>
                  <a:pt x="264" y="690"/>
                </a:lnTo>
                <a:lnTo>
                  <a:pt x="264" y="694"/>
                </a:lnTo>
                <a:lnTo>
                  <a:pt x="256" y="694"/>
                </a:lnTo>
                <a:lnTo>
                  <a:pt x="246" y="690"/>
                </a:lnTo>
                <a:lnTo>
                  <a:pt x="238" y="682"/>
                </a:lnTo>
                <a:lnTo>
                  <a:pt x="228" y="672"/>
                </a:lnTo>
                <a:lnTo>
                  <a:pt x="234" y="656"/>
                </a:lnTo>
                <a:lnTo>
                  <a:pt x="222" y="654"/>
                </a:lnTo>
                <a:lnTo>
                  <a:pt x="238" y="640"/>
                </a:lnTo>
                <a:lnTo>
                  <a:pt x="188" y="652"/>
                </a:lnTo>
                <a:lnTo>
                  <a:pt x="218" y="628"/>
                </a:lnTo>
                <a:lnTo>
                  <a:pt x="210" y="624"/>
                </a:lnTo>
                <a:lnTo>
                  <a:pt x="184" y="632"/>
                </a:lnTo>
                <a:lnTo>
                  <a:pt x="156" y="640"/>
                </a:lnTo>
                <a:lnTo>
                  <a:pt x="122" y="648"/>
                </a:lnTo>
                <a:lnTo>
                  <a:pt x="152" y="660"/>
                </a:lnTo>
                <a:lnTo>
                  <a:pt x="136" y="664"/>
                </a:lnTo>
                <a:lnTo>
                  <a:pt x="166" y="682"/>
                </a:lnTo>
                <a:lnTo>
                  <a:pt x="0" y="638"/>
                </a:lnTo>
                <a:lnTo>
                  <a:pt x="160" y="700"/>
                </a:lnTo>
                <a:lnTo>
                  <a:pt x="126" y="698"/>
                </a:lnTo>
                <a:lnTo>
                  <a:pt x="134" y="710"/>
                </a:lnTo>
                <a:lnTo>
                  <a:pt x="104" y="702"/>
                </a:lnTo>
                <a:lnTo>
                  <a:pt x="128" y="728"/>
                </a:lnTo>
                <a:lnTo>
                  <a:pt x="146" y="752"/>
                </a:lnTo>
                <a:lnTo>
                  <a:pt x="162" y="774"/>
                </a:lnTo>
                <a:lnTo>
                  <a:pt x="170" y="776"/>
                </a:lnTo>
                <a:lnTo>
                  <a:pt x="160" y="738"/>
                </a:lnTo>
                <a:lnTo>
                  <a:pt x="192" y="776"/>
                </a:lnTo>
                <a:lnTo>
                  <a:pt x="190" y="756"/>
                </a:lnTo>
                <a:lnTo>
                  <a:pt x="200" y="762"/>
                </a:lnTo>
                <a:lnTo>
                  <a:pt x="204" y="746"/>
                </a:lnTo>
                <a:lnTo>
                  <a:pt x="218" y="744"/>
                </a:lnTo>
                <a:lnTo>
                  <a:pt x="230" y="742"/>
                </a:lnTo>
                <a:lnTo>
                  <a:pt x="240" y="744"/>
                </a:lnTo>
                <a:lnTo>
                  <a:pt x="246" y="748"/>
                </a:lnTo>
                <a:lnTo>
                  <a:pt x="244" y="752"/>
                </a:lnTo>
                <a:lnTo>
                  <a:pt x="244" y="764"/>
                </a:lnTo>
                <a:lnTo>
                  <a:pt x="246" y="774"/>
                </a:lnTo>
                <a:lnTo>
                  <a:pt x="252" y="782"/>
                </a:lnTo>
                <a:lnTo>
                  <a:pt x="262" y="788"/>
                </a:lnTo>
                <a:lnTo>
                  <a:pt x="272" y="790"/>
                </a:lnTo>
                <a:lnTo>
                  <a:pt x="282" y="788"/>
                </a:lnTo>
                <a:lnTo>
                  <a:pt x="290" y="782"/>
                </a:lnTo>
                <a:lnTo>
                  <a:pt x="296" y="776"/>
                </a:lnTo>
                <a:lnTo>
                  <a:pt x="304" y="766"/>
                </a:lnTo>
                <a:lnTo>
                  <a:pt x="308" y="764"/>
                </a:lnTo>
                <a:lnTo>
                  <a:pt x="312" y="764"/>
                </a:lnTo>
                <a:lnTo>
                  <a:pt x="318" y="766"/>
                </a:lnTo>
                <a:lnTo>
                  <a:pt x="322" y="772"/>
                </a:lnTo>
                <a:lnTo>
                  <a:pt x="322" y="774"/>
                </a:lnTo>
                <a:lnTo>
                  <a:pt x="320" y="780"/>
                </a:lnTo>
                <a:lnTo>
                  <a:pt x="320" y="786"/>
                </a:lnTo>
                <a:lnTo>
                  <a:pt x="324" y="792"/>
                </a:lnTo>
                <a:lnTo>
                  <a:pt x="326" y="798"/>
                </a:lnTo>
                <a:lnTo>
                  <a:pt x="328" y="798"/>
                </a:lnTo>
                <a:lnTo>
                  <a:pt x="336" y="802"/>
                </a:lnTo>
                <a:lnTo>
                  <a:pt x="344" y="804"/>
                </a:lnTo>
                <a:lnTo>
                  <a:pt x="352" y="802"/>
                </a:lnTo>
                <a:lnTo>
                  <a:pt x="358" y="798"/>
                </a:lnTo>
                <a:lnTo>
                  <a:pt x="362" y="790"/>
                </a:lnTo>
                <a:lnTo>
                  <a:pt x="368" y="788"/>
                </a:lnTo>
                <a:lnTo>
                  <a:pt x="372" y="788"/>
                </a:lnTo>
                <a:lnTo>
                  <a:pt x="378" y="790"/>
                </a:lnTo>
                <a:lnTo>
                  <a:pt x="384" y="794"/>
                </a:lnTo>
                <a:lnTo>
                  <a:pt x="382" y="802"/>
                </a:lnTo>
                <a:lnTo>
                  <a:pt x="398" y="800"/>
                </a:lnTo>
                <a:lnTo>
                  <a:pt x="340" y="878"/>
                </a:lnTo>
                <a:lnTo>
                  <a:pt x="352" y="868"/>
                </a:lnTo>
                <a:lnTo>
                  <a:pt x="384" y="844"/>
                </a:lnTo>
                <a:lnTo>
                  <a:pt x="404" y="832"/>
                </a:lnTo>
                <a:lnTo>
                  <a:pt x="426" y="820"/>
                </a:lnTo>
                <a:lnTo>
                  <a:pt x="446" y="814"/>
                </a:lnTo>
                <a:lnTo>
                  <a:pt x="456" y="810"/>
                </a:lnTo>
                <a:lnTo>
                  <a:pt x="466" y="810"/>
                </a:lnTo>
                <a:lnTo>
                  <a:pt x="486" y="812"/>
                </a:lnTo>
                <a:lnTo>
                  <a:pt x="508" y="818"/>
                </a:lnTo>
                <a:lnTo>
                  <a:pt x="528" y="826"/>
                </a:lnTo>
                <a:lnTo>
                  <a:pt x="546" y="834"/>
                </a:lnTo>
                <a:lnTo>
                  <a:pt x="464" y="840"/>
                </a:lnTo>
                <a:lnTo>
                  <a:pt x="516" y="846"/>
                </a:lnTo>
                <a:lnTo>
                  <a:pt x="560" y="854"/>
                </a:lnTo>
                <a:lnTo>
                  <a:pt x="582" y="858"/>
                </a:lnTo>
                <a:lnTo>
                  <a:pt x="600" y="864"/>
                </a:lnTo>
                <a:lnTo>
                  <a:pt x="592" y="910"/>
                </a:lnTo>
                <a:lnTo>
                  <a:pt x="590" y="934"/>
                </a:lnTo>
                <a:lnTo>
                  <a:pt x="590" y="956"/>
                </a:lnTo>
                <a:lnTo>
                  <a:pt x="596" y="940"/>
                </a:lnTo>
                <a:lnTo>
                  <a:pt x="604" y="924"/>
                </a:lnTo>
                <a:lnTo>
                  <a:pt x="620" y="894"/>
                </a:lnTo>
                <a:lnTo>
                  <a:pt x="618" y="922"/>
                </a:lnTo>
                <a:lnTo>
                  <a:pt x="620" y="956"/>
                </a:lnTo>
                <a:lnTo>
                  <a:pt x="628" y="990"/>
                </a:lnTo>
                <a:lnTo>
                  <a:pt x="610" y="988"/>
                </a:lnTo>
                <a:lnTo>
                  <a:pt x="590" y="984"/>
                </a:lnTo>
                <a:lnTo>
                  <a:pt x="570" y="976"/>
                </a:lnTo>
                <a:lnTo>
                  <a:pt x="552" y="968"/>
                </a:lnTo>
                <a:lnTo>
                  <a:pt x="524" y="952"/>
                </a:lnTo>
                <a:lnTo>
                  <a:pt x="512" y="944"/>
                </a:lnTo>
                <a:lnTo>
                  <a:pt x="566" y="1002"/>
                </a:lnTo>
                <a:lnTo>
                  <a:pt x="548" y="1002"/>
                </a:lnTo>
                <a:lnTo>
                  <a:pt x="550" y="1008"/>
                </a:lnTo>
                <a:lnTo>
                  <a:pt x="544" y="1012"/>
                </a:lnTo>
                <a:lnTo>
                  <a:pt x="538" y="1014"/>
                </a:lnTo>
                <a:lnTo>
                  <a:pt x="534" y="1014"/>
                </a:lnTo>
                <a:lnTo>
                  <a:pt x="530" y="1012"/>
                </a:lnTo>
                <a:lnTo>
                  <a:pt x="524" y="1008"/>
                </a:lnTo>
                <a:lnTo>
                  <a:pt x="518" y="1004"/>
                </a:lnTo>
                <a:lnTo>
                  <a:pt x="512" y="1004"/>
                </a:lnTo>
                <a:lnTo>
                  <a:pt x="504" y="1006"/>
                </a:lnTo>
                <a:lnTo>
                  <a:pt x="496" y="1010"/>
                </a:lnTo>
                <a:lnTo>
                  <a:pt x="494" y="1010"/>
                </a:lnTo>
                <a:lnTo>
                  <a:pt x="490" y="1014"/>
                </a:lnTo>
                <a:lnTo>
                  <a:pt x="488" y="1018"/>
                </a:lnTo>
                <a:lnTo>
                  <a:pt x="486" y="1024"/>
                </a:lnTo>
                <a:lnTo>
                  <a:pt x="488" y="1028"/>
                </a:lnTo>
                <a:lnTo>
                  <a:pt x="488" y="1032"/>
                </a:lnTo>
                <a:lnTo>
                  <a:pt x="484" y="1034"/>
                </a:lnTo>
                <a:lnTo>
                  <a:pt x="478" y="1038"/>
                </a:lnTo>
                <a:lnTo>
                  <a:pt x="474" y="1038"/>
                </a:lnTo>
                <a:lnTo>
                  <a:pt x="470" y="1036"/>
                </a:lnTo>
                <a:lnTo>
                  <a:pt x="462" y="1030"/>
                </a:lnTo>
                <a:lnTo>
                  <a:pt x="456" y="1024"/>
                </a:lnTo>
                <a:lnTo>
                  <a:pt x="450" y="1020"/>
                </a:lnTo>
                <a:lnTo>
                  <a:pt x="440" y="1020"/>
                </a:lnTo>
                <a:lnTo>
                  <a:pt x="430" y="1022"/>
                </a:lnTo>
                <a:lnTo>
                  <a:pt x="420" y="1026"/>
                </a:lnTo>
                <a:lnTo>
                  <a:pt x="414" y="1034"/>
                </a:lnTo>
                <a:lnTo>
                  <a:pt x="410" y="1042"/>
                </a:lnTo>
                <a:lnTo>
                  <a:pt x="410" y="1052"/>
                </a:lnTo>
                <a:lnTo>
                  <a:pt x="412" y="1054"/>
                </a:lnTo>
                <a:lnTo>
                  <a:pt x="406" y="1058"/>
                </a:lnTo>
                <a:lnTo>
                  <a:pt x="396" y="1060"/>
                </a:lnTo>
                <a:lnTo>
                  <a:pt x="384" y="1060"/>
                </a:lnTo>
                <a:lnTo>
                  <a:pt x="372" y="1060"/>
                </a:lnTo>
                <a:lnTo>
                  <a:pt x="324" y="1098"/>
                </a:lnTo>
                <a:lnTo>
                  <a:pt x="164" y="1158"/>
                </a:lnTo>
                <a:lnTo>
                  <a:pt x="328" y="1112"/>
                </a:lnTo>
                <a:lnTo>
                  <a:pt x="390" y="1116"/>
                </a:lnTo>
                <a:lnTo>
                  <a:pt x="400" y="1108"/>
                </a:lnTo>
                <a:lnTo>
                  <a:pt x="408" y="1102"/>
                </a:lnTo>
                <a:lnTo>
                  <a:pt x="418" y="1096"/>
                </a:lnTo>
                <a:lnTo>
                  <a:pt x="426" y="1096"/>
                </a:lnTo>
                <a:lnTo>
                  <a:pt x="426" y="1100"/>
                </a:lnTo>
                <a:lnTo>
                  <a:pt x="432" y="1106"/>
                </a:lnTo>
                <a:lnTo>
                  <a:pt x="440" y="1112"/>
                </a:lnTo>
                <a:lnTo>
                  <a:pt x="450" y="1114"/>
                </a:lnTo>
                <a:lnTo>
                  <a:pt x="460" y="1112"/>
                </a:lnTo>
                <a:lnTo>
                  <a:pt x="468" y="1108"/>
                </a:lnTo>
                <a:lnTo>
                  <a:pt x="476" y="1102"/>
                </a:lnTo>
                <a:lnTo>
                  <a:pt x="480" y="1094"/>
                </a:lnTo>
                <a:lnTo>
                  <a:pt x="482" y="1086"/>
                </a:lnTo>
                <a:lnTo>
                  <a:pt x="482" y="1078"/>
                </a:lnTo>
                <a:lnTo>
                  <a:pt x="484" y="1074"/>
                </a:lnTo>
                <a:lnTo>
                  <a:pt x="488" y="1072"/>
                </a:lnTo>
                <a:lnTo>
                  <a:pt x="496" y="1070"/>
                </a:lnTo>
                <a:lnTo>
                  <a:pt x="502" y="1070"/>
                </a:lnTo>
                <a:lnTo>
                  <a:pt x="502" y="1072"/>
                </a:lnTo>
                <a:lnTo>
                  <a:pt x="504" y="1078"/>
                </a:lnTo>
                <a:lnTo>
                  <a:pt x="508" y="1080"/>
                </a:lnTo>
                <a:lnTo>
                  <a:pt x="512" y="1082"/>
                </a:lnTo>
                <a:lnTo>
                  <a:pt x="518" y="1084"/>
                </a:lnTo>
                <a:lnTo>
                  <a:pt x="520" y="1084"/>
                </a:lnTo>
                <a:lnTo>
                  <a:pt x="528" y="1082"/>
                </a:lnTo>
                <a:lnTo>
                  <a:pt x="536" y="1078"/>
                </a:lnTo>
                <a:lnTo>
                  <a:pt x="542" y="1074"/>
                </a:lnTo>
                <a:lnTo>
                  <a:pt x="544" y="1068"/>
                </a:lnTo>
                <a:lnTo>
                  <a:pt x="544" y="1062"/>
                </a:lnTo>
                <a:lnTo>
                  <a:pt x="548" y="1058"/>
                </a:lnTo>
                <a:lnTo>
                  <a:pt x="552" y="1054"/>
                </a:lnTo>
                <a:lnTo>
                  <a:pt x="556" y="1052"/>
                </a:lnTo>
                <a:lnTo>
                  <a:pt x="564" y="1052"/>
                </a:lnTo>
                <a:lnTo>
                  <a:pt x="566" y="1058"/>
                </a:lnTo>
                <a:lnTo>
                  <a:pt x="580" y="1048"/>
                </a:lnTo>
                <a:lnTo>
                  <a:pt x="570" y="1126"/>
                </a:lnTo>
                <a:lnTo>
                  <a:pt x="576" y="1114"/>
                </a:lnTo>
                <a:lnTo>
                  <a:pt x="590" y="1084"/>
                </a:lnTo>
                <a:lnTo>
                  <a:pt x="600" y="1066"/>
                </a:lnTo>
                <a:lnTo>
                  <a:pt x="612" y="1048"/>
                </a:lnTo>
                <a:lnTo>
                  <a:pt x="624" y="1032"/>
                </a:lnTo>
                <a:lnTo>
                  <a:pt x="638" y="1020"/>
                </a:lnTo>
                <a:lnTo>
                  <a:pt x="648" y="1042"/>
                </a:lnTo>
                <a:lnTo>
                  <a:pt x="658" y="1060"/>
                </a:lnTo>
                <a:lnTo>
                  <a:pt x="672" y="1080"/>
                </a:lnTo>
                <a:lnTo>
                  <a:pt x="686" y="1096"/>
                </a:lnTo>
                <a:lnTo>
                  <a:pt x="654" y="1080"/>
                </a:lnTo>
                <a:lnTo>
                  <a:pt x="638" y="1072"/>
                </a:lnTo>
                <a:lnTo>
                  <a:pt x="626" y="1062"/>
                </a:lnTo>
                <a:lnTo>
                  <a:pt x="636" y="1082"/>
                </a:lnTo>
                <a:lnTo>
                  <a:pt x="652" y="1100"/>
                </a:lnTo>
                <a:lnTo>
                  <a:pt x="686" y="1132"/>
                </a:lnTo>
                <a:lnTo>
                  <a:pt x="676" y="1148"/>
                </a:lnTo>
                <a:lnTo>
                  <a:pt x="662" y="1164"/>
                </a:lnTo>
                <a:lnTo>
                  <a:pt x="630" y="1196"/>
                </a:lnTo>
                <a:lnTo>
                  <a:pt x="592" y="1232"/>
                </a:lnTo>
                <a:lnTo>
                  <a:pt x="662" y="1188"/>
                </a:lnTo>
                <a:lnTo>
                  <a:pt x="652" y="1204"/>
                </a:lnTo>
                <a:lnTo>
                  <a:pt x="640" y="1224"/>
                </a:lnTo>
                <a:lnTo>
                  <a:pt x="624" y="1242"/>
                </a:lnTo>
                <a:lnTo>
                  <a:pt x="610" y="1254"/>
                </a:lnTo>
                <a:lnTo>
                  <a:pt x="602" y="1260"/>
                </a:lnTo>
                <a:lnTo>
                  <a:pt x="594" y="1264"/>
                </a:lnTo>
                <a:lnTo>
                  <a:pt x="572" y="1270"/>
                </a:lnTo>
                <a:lnTo>
                  <a:pt x="548" y="1274"/>
                </a:lnTo>
                <a:lnTo>
                  <a:pt x="524" y="1274"/>
                </a:lnTo>
                <a:lnTo>
                  <a:pt x="484" y="1274"/>
                </a:lnTo>
                <a:lnTo>
                  <a:pt x="468" y="1274"/>
                </a:lnTo>
                <a:lnTo>
                  <a:pt x="562" y="1302"/>
                </a:lnTo>
                <a:lnTo>
                  <a:pt x="546" y="1310"/>
                </a:lnTo>
                <a:lnTo>
                  <a:pt x="552" y="1316"/>
                </a:lnTo>
                <a:lnTo>
                  <a:pt x="550" y="1322"/>
                </a:lnTo>
                <a:lnTo>
                  <a:pt x="548" y="1328"/>
                </a:lnTo>
                <a:lnTo>
                  <a:pt x="544" y="1330"/>
                </a:lnTo>
                <a:lnTo>
                  <a:pt x="538" y="1330"/>
                </a:lnTo>
                <a:lnTo>
                  <a:pt x="530" y="1328"/>
                </a:lnTo>
                <a:lnTo>
                  <a:pt x="522" y="1328"/>
                </a:lnTo>
                <a:lnTo>
                  <a:pt x="516" y="1332"/>
                </a:lnTo>
                <a:lnTo>
                  <a:pt x="510" y="1338"/>
                </a:lnTo>
                <a:lnTo>
                  <a:pt x="506" y="1346"/>
                </a:lnTo>
                <a:lnTo>
                  <a:pt x="506" y="1352"/>
                </a:lnTo>
                <a:lnTo>
                  <a:pt x="506" y="1358"/>
                </a:lnTo>
                <a:lnTo>
                  <a:pt x="510" y="1364"/>
                </a:lnTo>
                <a:lnTo>
                  <a:pt x="514" y="1368"/>
                </a:lnTo>
                <a:lnTo>
                  <a:pt x="518" y="1370"/>
                </a:lnTo>
                <a:lnTo>
                  <a:pt x="516" y="1376"/>
                </a:lnTo>
                <a:lnTo>
                  <a:pt x="512" y="1384"/>
                </a:lnTo>
                <a:lnTo>
                  <a:pt x="510" y="1386"/>
                </a:lnTo>
                <a:lnTo>
                  <a:pt x="504" y="1386"/>
                </a:lnTo>
                <a:lnTo>
                  <a:pt x="492" y="1382"/>
                </a:lnTo>
                <a:lnTo>
                  <a:pt x="484" y="1380"/>
                </a:lnTo>
                <a:lnTo>
                  <a:pt x="474" y="1382"/>
                </a:lnTo>
                <a:lnTo>
                  <a:pt x="466" y="1384"/>
                </a:lnTo>
                <a:lnTo>
                  <a:pt x="458" y="1392"/>
                </a:lnTo>
                <a:lnTo>
                  <a:pt x="454" y="1402"/>
                </a:lnTo>
                <a:lnTo>
                  <a:pt x="454" y="1412"/>
                </a:lnTo>
                <a:lnTo>
                  <a:pt x="458" y="1424"/>
                </a:lnTo>
                <a:lnTo>
                  <a:pt x="466" y="1432"/>
                </a:lnTo>
                <a:lnTo>
                  <a:pt x="470" y="1434"/>
                </a:lnTo>
                <a:lnTo>
                  <a:pt x="466" y="1442"/>
                </a:lnTo>
                <a:lnTo>
                  <a:pt x="458" y="1448"/>
                </a:lnTo>
                <a:lnTo>
                  <a:pt x="450" y="1454"/>
                </a:lnTo>
                <a:lnTo>
                  <a:pt x="436" y="1460"/>
                </a:lnTo>
                <a:lnTo>
                  <a:pt x="424" y="1450"/>
                </a:lnTo>
                <a:lnTo>
                  <a:pt x="418" y="1460"/>
                </a:lnTo>
                <a:lnTo>
                  <a:pt x="408" y="1442"/>
                </a:lnTo>
                <a:lnTo>
                  <a:pt x="406" y="1492"/>
                </a:lnTo>
                <a:lnTo>
                  <a:pt x="392" y="1456"/>
                </a:lnTo>
                <a:lnTo>
                  <a:pt x="386" y="1464"/>
                </a:lnTo>
                <a:lnTo>
                  <a:pt x="386" y="1490"/>
                </a:lnTo>
                <a:lnTo>
                  <a:pt x="384" y="1520"/>
                </a:lnTo>
                <a:lnTo>
                  <a:pt x="382" y="1554"/>
                </a:lnTo>
                <a:lnTo>
                  <a:pt x="402" y="1530"/>
                </a:lnTo>
                <a:lnTo>
                  <a:pt x="400" y="1546"/>
                </a:lnTo>
                <a:lnTo>
                  <a:pt x="428" y="1524"/>
                </a:lnTo>
                <a:lnTo>
                  <a:pt x="334" y="1668"/>
                </a:lnTo>
                <a:lnTo>
                  <a:pt x="442" y="1534"/>
                </a:lnTo>
                <a:lnTo>
                  <a:pt x="430" y="1566"/>
                </a:lnTo>
                <a:lnTo>
                  <a:pt x="444" y="1562"/>
                </a:lnTo>
                <a:lnTo>
                  <a:pt x="428" y="1588"/>
                </a:lnTo>
                <a:lnTo>
                  <a:pt x="460" y="1574"/>
                </a:lnTo>
                <a:lnTo>
                  <a:pt x="488" y="1564"/>
                </a:lnTo>
                <a:lnTo>
                  <a:pt x="512" y="1556"/>
                </a:lnTo>
                <a:lnTo>
                  <a:pt x="518" y="1548"/>
                </a:lnTo>
                <a:lnTo>
                  <a:pt x="480" y="1546"/>
                </a:lnTo>
                <a:lnTo>
                  <a:pt x="526" y="1528"/>
                </a:lnTo>
                <a:lnTo>
                  <a:pt x="506" y="1524"/>
                </a:lnTo>
                <a:lnTo>
                  <a:pt x="514" y="1516"/>
                </a:lnTo>
                <a:lnTo>
                  <a:pt x="500" y="1506"/>
                </a:lnTo>
                <a:lnTo>
                  <a:pt x="502" y="1492"/>
                </a:lnTo>
                <a:lnTo>
                  <a:pt x="504" y="1482"/>
                </a:lnTo>
                <a:lnTo>
                  <a:pt x="508" y="1472"/>
                </a:lnTo>
                <a:lnTo>
                  <a:pt x="514" y="1466"/>
                </a:lnTo>
                <a:lnTo>
                  <a:pt x="518" y="1470"/>
                </a:lnTo>
                <a:lnTo>
                  <a:pt x="528" y="1474"/>
                </a:lnTo>
                <a:lnTo>
                  <a:pt x="540" y="1476"/>
                </a:lnTo>
                <a:lnTo>
                  <a:pt x="550" y="1472"/>
                </a:lnTo>
                <a:lnTo>
                  <a:pt x="558" y="1464"/>
                </a:lnTo>
                <a:lnTo>
                  <a:pt x="562" y="1456"/>
                </a:lnTo>
                <a:lnTo>
                  <a:pt x="564" y="1446"/>
                </a:lnTo>
                <a:lnTo>
                  <a:pt x="562" y="1436"/>
                </a:lnTo>
                <a:lnTo>
                  <a:pt x="556" y="1428"/>
                </a:lnTo>
                <a:lnTo>
                  <a:pt x="550" y="1418"/>
                </a:lnTo>
                <a:lnTo>
                  <a:pt x="548" y="1414"/>
                </a:lnTo>
                <a:lnTo>
                  <a:pt x="550" y="1410"/>
                </a:lnTo>
                <a:lnTo>
                  <a:pt x="554" y="1404"/>
                </a:lnTo>
                <a:lnTo>
                  <a:pt x="560" y="1402"/>
                </a:lnTo>
                <a:lnTo>
                  <a:pt x="562" y="1404"/>
                </a:lnTo>
                <a:lnTo>
                  <a:pt x="568" y="1406"/>
                </a:lnTo>
                <a:lnTo>
                  <a:pt x="574" y="1408"/>
                </a:lnTo>
                <a:lnTo>
                  <a:pt x="580" y="1408"/>
                </a:lnTo>
                <a:lnTo>
                  <a:pt x="586" y="1406"/>
                </a:lnTo>
                <a:lnTo>
                  <a:pt x="588" y="1404"/>
                </a:lnTo>
                <a:lnTo>
                  <a:pt x="594" y="1398"/>
                </a:lnTo>
                <a:lnTo>
                  <a:pt x="598" y="1392"/>
                </a:lnTo>
                <a:lnTo>
                  <a:pt x="598" y="1384"/>
                </a:lnTo>
                <a:lnTo>
                  <a:pt x="596" y="1376"/>
                </a:lnTo>
                <a:lnTo>
                  <a:pt x="592" y="1370"/>
                </a:lnTo>
                <a:lnTo>
                  <a:pt x="592" y="1364"/>
                </a:lnTo>
                <a:lnTo>
                  <a:pt x="592" y="1360"/>
                </a:lnTo>
                <a:lnTo>
                  <a:pt x="596" y="1356"/>
                </a:lnTo>
                <a:lnTo>
                  <a:pt x="600" y="1352"/>
                </a:lnTo>
                <a:lnTo>
                  <a:pt x="608" y="1356"/>
                </a:lnTo>
                <a:lnTo>
                  <a:pt x="612" y="1338"/>
                </a:lnTo>
                <a:lnTo>
                  <a:pt x="668" y="1420"/>
                </a:lnTo>
                <a:lnTo>
                  <a:pt x="662" y="1404"/>
                </a:lnTo>
                <a:lnTo>
                  <a:pt x="650" y="1366"/>
                </a:lnTo>
                <a:lnTo>
                  <a:pt x="644" y="1342"/>
                </a:lnTo>
                <a:lnTo>
                  <a:pt x="640" y="1318"/>
                </a:lnTo>
                <a:lnTo>
                  <a:pt x="638" y="1296"/>
                </a:lnTo>
                <a:lnTo>
                  <a:pt x="640" y="1286"/>
                </a:lnTo>
                <a:lnTo>
                  <a:pt x="642" y="1278"/>
                </a:lnTo>
                <a:lnTo>
                  <a:pt x="650" y="1260"/>
                </a:lnTo>
                <a:lnTo>
                  <a:pt x="662" y="1240"/>
                </a:lnTo>
                <a:lnTo>
                  <a:pt x="676" y="1222"/>
                </a:lnTo>
                <a:lnTo>
                  <a:pt x="690" y="1208"/>
                </a:lnTo>
                <a:lnTo>
                  <a:pt x="670" y="1288"/>
                </a:lnTo>
                <a:lnTo>
                  <a:pt x="692" y="1240"/>
                </a:lnTo>
                <a:lnTo>
                  <a:pt x="712" y="1200"/>
                </a:lnTo>
                <a:lnTo>
                  <a:pt x="724" y="1182"/>
                </a:lnTo>
                <a:lnTo>
                  <a:pt x="734" y="1168"/>
                </a:lnTo>
                <a:lnTo>
                  <a:pt x="776" y="1190"/>
                </a:lnTo>
                <a:lnTo>
                  <a:pt x="798" y="1198"/>
                </a:lnTo>
                <a:lnTo>
                  <a:pt x="820" y="1204"/>
                </a:lnTo>
                <a:lnTo>
                  <a:pt x="794" y="1184"/>
                </a:lnTo>
                <a:lnTo>
                  <a:pt x="770" y="1158"/>
                </a:lnTo>
                <a:lnTo>
                  <a:pt x="792" y="1168"/>
                </a:lnTo>
                <a:lnTo>
                  <a:pt x="814" y="1174"/>
                </a:lnTo>
                <a:lnTo>
                  <a:pt x="836" y="1178"/>
                </a:lnTo>
                <a:lnTo>
                  <a:pt x="858" y="1182"/>
                </a:lnTo>
                <a:lnTo>
                  <a:pt x="850" y="1198"/>
                </a:lnTo>
                <a:lnTo>
                  <a:pt x="840" y="1214"/>
                </a:lnTo>
                <a:lnTo>
                  <a:pt x="828" y="1230"/>
                </a:lnTo>
                <a:lnTo>
                  <a:pt x="814" y="1244"/>
                </a:lnTo>
                <a:lnTo>
                  <a:pt x="792" y="1266"/>
                </a:lnTo>
                <a:lnTo>
                  <a:pt x="782" y="1274"/>
                </a:lnTo>
                <a:lnTo>
                  <a:pt x="852" y="1240"/>
                </a:lnTo>
                <a:lnTo>
                  <a:pt x="846" y="1256"/>
                </a:lnTo>
                <a:lnTo>
                  <a:pt x="854" y="1258"/>
                </a:lnTo>
                <a:lnTo>
                  <a:pt x="856" y="1264"/>
                </a:lnTo>
                <a:lnTo>
                  <a:pt x="856" y="1270"/>
                </a:lnTo>
                <a:lnTo>
                  <a:pt x="854" y="1274"/>
                </a:lnTo>
                <a:lnTo>
                  <a:pt x="850" y="1278"/>
                </a:lnTo>
                <a:lnTo>
                  <a:pt x="846" y="1280"/>
                </a:lnTo>
                <a:lnTo>
                  <a:pt x="840" y="1286"/>
                </a:lnTo>
                <a:lnTo>
                  <a:pt x="838" y="1292"/>
                </a:lnTo>
                <a:lnTo>
                  <a:pt x="836" y="1300"/>
                </a:lnTo>
                <a:lnTo>
                  <a:pt x="838" y="1308"/>
                </a:lnTo>
                <a:lnTo>
                  <a:pt x="838" y="1310"/>
                </a:lnTo>
                <a:lnTo>
                  <a:pt x="840" y="1316"/>
                </a:lnTo>
                <a:lnTo>
                  <a:pt x="844" y="1320"/>
                </a:lnTo>
                <a:lnTo>
                  <a:pt x="848" y="1322"/>
                </a:lnTo>
                <a:lnTo>
                  <a:pt x="854" y="1322"/>
                </a:lnTo>
                <a:lnTo>
                  <a:pt x="856" y="1322"/>
                </a:lnTo>
                <a:lnTo>
                  <a:pt x="858" y="1328"/>
                </a:lnTo>
                <a:lnTo>
                  <a:pt x="858" y="1336"/>
                </a:lnTo>
                <a:lnTo>
                  <a:pt x="858" y="1338"/>
                </a:lnTo>
                <a:lnTo>
                  <a:pt x="854" y="1342"/>
                </a:lnTo>
                <a:lnTo>
                  <a:pt x="846" y="1346"/>
                </a:lnTo>
                <a:lnTo>
                  <a:pt x="840" y="1350"/>
                </a:lnTo>
                <a:lnTo>
                  <a:pt x="834" y="1356"/>
                </a:lnTo>
                <a:lnTo>
                  <a:pt x="830" y="1364"/>
                </a:lnTo>
                <a:lnTo>
                  <a:pt x="830" y="1374"/>
                </a:lnTo>
                <a:lnTo>
                  <a:pt x="830" y="1386"/>
                </a:lnTo>
                <a:lnTo>
                  <a:pt x="836" y="1394"/>
                </a:lnTo>
                <a:lnTo>
                  <a:pt x="842" y="1400"/>
                </a:lnTo>
                <a:lnTo>
                  <a:pt x="850" y="1402"/>
                </a:lnTo>
                <a:lnTo>
                  <a:pt x="854" y="1402"/>
                </a:lnTo>
                <a:lnTo>
                  <a:pt x="856" y="1410"/>
                </a:lnTo>
                <a:lnTo>
                  <a:pt x="854" y="1420"/>
                </a:lnTo>
                <a:lnTo>
                  <a:pt x="852" y="1430"/>
                </a:lnTo>
                <a:lnTo>
                  <a:pt x="846" y="1442"/>
                </a:lnTo>
                <a:lnTo>
                  <a:pt x="870" y="1500"/>
                </a:lnTo>
                <a:lnTo>
                  <a:pt x="876" y="1670"/>
                </a:lnTo>
                <a:lnTo>
                  <a:pt x="884" y="1500"/>
                </a:lnTo>
                <a:lnTo>
                  <a:pt x="906" y="1442"/>
                </a:lnTo>
                <a:lnTo>
                  <a:pt x="902" y="1430"/>
                </a:lnTo>
                <a:lnTo>
                  <a:pt x="898" y="1420"/>
                </a:lnTo>
                <a:lnTo>
                  <a:pt x="896" y="1410"/>
                </a:lnTo>
                <a:lnTo>
                  <a:pt x="898" y="1402"/>
                </a:lnTo>
                <a:lnTo>
                  <a:pt x="902" y="1402"/>
                </a:lnTo>
                <a:lnTo>
                  <a:pt x="910" y="1400"/>
                </a:lnTo>
                <a:lnTo>
                  <a:pt x="918" y="1394"/>
                </a:lnTo>
                <a:lnTo>
                  <a:pt x="922" y="1386"/>
                </a:lnTo>
                <a:lnTo>
                  <a:pt x="924" y="1374"/>
                </a:lnTo>
                <a:lnTo>
                  <a:pt x="922" y="1364"/>
                </a:lnTo>
                <a:lnTo>
                  <a:pt x="918" y="1356"/>
                </a:lnTo>
                <a:lnTo>
                  <a:pt x="914" y="1350"/>
                </a:lnTo>
                <a:lnTo>
                  <a:pt x="906" y="1346"/>
                </a:lnTo>
                <a:lnTo>
                  <a:pt x="898" y="1342"/>
                </a:lnTo>
                <a:lnTo>
                  <a:pt x="896" y="1338"/>
                </a:lnTo>
                <a:lnTo>
                  <a:pt x="894" y="1336"/>
                </a:lnTo>
                <a:lnTo>
                  <a:pt x="894" y="1328"/>
                </a:lnTo>
                <a:lnTo>
                  <a:pt x="896" y="1322"/>
                </a:lnTo>
                <a:lnTo>
                  <a:pt x="900" y="1322"/>
                </a:lnTo>
                <a:lnTo>
                  <a:pt x="904" y="1322"/>
                </a:lnTo>
                <a:lnTo>
                  <a:pt x="908" y="1320"/>
                </a:lnTo>
                <a:lnTo>
                  <a:pt x="912" y="1316"/>
                </a:lnTo>
                <a:lnTo>
                  <a:pt x="914" y="1310"/>
                </a:lnTo>
                <a:lnTo>
                  <a:pt x="916" y="1308"/>
                </a:lnTo>
                <a:lnTo>
                  <a:pt x="916" y="1300"/>
                </a:lnTo>
                <a:lnTo>
                  <a:pt x="916" y="1292"/>
                </a:lnTo>
                <a:lnTo>
                  <a:pt x="912" y="1286"/>
                </a:lnTo>
                <a:lnTo>
                  <a:pt x="908" y="1280"/>
                </a:lnTo>
                <a:lnTo>
                  <a:pt x="902" y="1278"/>
                </a:lnTo>
                <a:lnTo>
                  <a:pt x="900" y="1274"/>
                </a:lnTo>
                <a:lnTo>
                  <a:pt x="898" y="1270"/>
                </a:lnTo>
                <a:lnTo>
                  <a:pt x="898" y="1264"/>
                </a:lnTo>
                <a:lnTo>
                  <a:pt x="900" y="1258"/>
                </a:lnTo>
                <a:lnTo>
                  <a:pt x="906" y="1256"/>
                </a:lnTo>
                <a:lnTo>
                  <a:pt x="900" y="1240"/>
                </a:lnTo>
                <a:lnTo>
                  <a:pt x="972" y="1274"/>
                </a:lnTo>
                <a:lnTo>
                  <a:pt x="962" y="1266"/>
                </a:lnTo>
                <a:lnTo>
                  <a:pt x="940" y="1244"/>
                </a:lnTo>
                <a:lnTo>
                  <a:pt x="926" y="1230"/>
                </a:lnTo>
                <a:lnTo>
                  <a:pt x="914" y="1214"/>
                </a:lnTo>
                <a:lnTo>
                  <a:pt x="902" y="1198"/>
                </a:lnTo>
                <a:lnTo>
                  <a:pt x="894" y="1182"/>
                </a:lnTo>
                <a:lnTo>
                  <a:pt x="916" y="1180"/>
                </a:lnTo>
                <a:lnTo>
                  <a:pt x="938" y="1176"/>
                </a:lnTo>
                <a:lnTo>
                  <a:pt x="958" y="1170"/>
                </a:lnTo>
                <a:lnTo>
                  <a:pt x="978" y="1164"/>
                </a:lnTo>
                <a:lnTo>
                  <a:pt x="956" y="1186"/>
                </a:lnTo>
                <a:lnTo>
                  <a:pt x="932" y="1204"/>
                </a:lnTo>
                <a:lnTo>
                  <a:pt x="954" y="1198"/>
                </a:lnTo>
                <a:lnTo>
                  <a:pt x="976" y="1190"/>
                </a:lnTo>
                <a:lnTo>
                  <a:pt x="1018" y="1168"/>
                </a:lnTo>
                <a:lnTo>
                  <a:pt x="1028" y="1182"/>
                </a:lnTo>
                <a:lnTo>
                  <a:pt x="1040" y="1200"/>
                </a:lnTo>
                <a:lnTo>
                  <a:pt x="1060" y="1240"/>
                </a:lnTo>
                <a:lnTo>
                  <a:pt x="1082" y="1288"/>
                </a:lnTo>
                <a:lnTo>
                  <a:pt x="1064" y="1208"/>
                </a:lnTo>
                <a:lnTo>
                  <a:pt x="1076" y="1222"/>
                </a:lnTo>
                <a:lnTo>
                  <a:pt x="1090" y="1240"/>
                </a:lnTo>
                <a:lnTo>
                  <a:pt x="1102" y="1260"/>
                </a:lnTo>
                <a:lnTo>
                  <a:pt x="1110" y="1278"/>
                </a:lnTo>
                <a:lnTo>
                  <a:pt x="1112" y="1286"/>
                </a:lnTo>
                <a:lnTo>
                  <a:pt x="1114" y="1296"/>
                </a:lnTo>
                <a:lnTo>
                  <a:pt x="1112" y="1318"/>
                </a:lnTo>
                <a:lnTo>
                  <a:pt x="1108" y="1342"/>
                </a:lnTo>
                <a:lnTo>
                  <a:pt x="1104" y="1366"/>
                </a:lnTo>
                <a:lnTo>
                  <a:pt x="1090" y="1404"/>
                </a:lnTo>
                <a:lnTo>
                  <a:pt x="1084" y="1420"/>
                </a:lnTo>
                <a:lnTo>
                  <a:pt x="1140" y="1338"/>
                </a:lnTo>
                <a:lnTo>
                  <a:pt x="1144" y="1356"/>
                </a:lnTo>
                <a:lnTo>
                  <a:pt x="1152" y="1352"/>
                </a:lnTo>
                <a:lnTo>
                  <a:pt x="1158" y="1356"/>
                </a:lnTo>
                <a:lnTo>
                  <a:pt x="1160" y="1360"/>
                </a:lnTo>
                <a:lnTo>
                  <a:pt x="1160" y="1364"/>
                </a:lnTo>
                <a:lnTo>
                  <a:pt x="1160" y="1370"/>
                </a:lnTo>
                <a:lnTo>
                  <a:pt x="1156" y="1376"/>
                </a:lnTo>
                <a:lnTo>
                  <a:pt x="1154" y="1384"/>
                </a:lnTo>
                <a:lnTo>
                  <a:pt x="1154" y="1392"/>
                </a:lnTo>
                <a:lnTo>
                  <a:pt x="1158" y="1398"/>
                </a:lnTo>
                <a:lnTo>
                  <a:pt x="1164" y="1406"/>
                </a:lnTo>
                <a:lnTo>
                  <a:pt x="1166" y="1406"/>
                </a:lnTo>
                <a:lnTo>
                  <a:pt x="1172" y="1408"/>
                </a:lnTo>
                <a:lnTo>
                  <a:pt x="1178" y="1408"/>
                </a:lnTo>
                <a:lnTo>
                  <a:pt x="1184" y="1406"/>
                </a:lnTo>
                <a:lnTo>
                  <a:pt x="1190" y="1404"/>
                </a:lnTo>
                <a:lnTo>
                  <a:pt x="1192" y="1402"/>
                </a:lnTo>
                <a:lnTo>
                  <a:pt x="1198" y="1404"/>
                </a:lnTo>
                <a:lnTo>
                  <a:pt x="1202" y="1410"/>
                </a:lnTo>
                <a:lnTo>
                  <a:pt x="1204" y="1414"/>
                </a:lnTo>
                <a:lnTo>
                  <a:pt x="1202" y="1418"/>
                </a:lnTo>
                <a:lnTo>
                  <a:pt x="1196" y="1428"/>
                </a:lnTo>
                <a:lnTo>
                  <a:pt x="1190" y="1436"/>
                </a:lnTo>
                <a:lnTo>
                  <a:pt x="1188" y="1446"/>
                </a:lnTo>
                <a:lnTo>
                  <a:pt x="1190" y="1456"/>
                </a:lnTo>
                <a:lnTo>
                  <a:pt x="1194" y="1464"/>
                </a:lnTo>
                <a:lnTo>
                  <a:pt x="1202" y="1472"/>
                </a:lnTo>
                <a:lnTo>
                  <a:pt x="1212" y="1476"/>
                </a:lnTo>
                <a:lnTo>
                  <a:pt x="1224" y="1476"/>
                </a:lnTo>
                <a:lnTo>
                  <a:pt x="1234" y="1470"/>
                </a:lnTo>
                <a:lnTo>
                  <a:pt x="1238" y="1466"/>
                </a:lnTo>
                <a:lnTo>
                  <a:pt x="1244" y="1472"/>
                </a:lnTo>
                <a:lnTo>
                  <a:pt x="1248" y="1482"/>
                </a:lnTo>
                <a:lnTo>
                  <a:pt x="1250" y="1492"/>
                </a:lnTo>
                <a:lnTo>
                  <a:pt x="1252" y="1506"/>
                </a:lnTo>
                <a:lnTo>
                  <a:pt x="1238" y="1516"/>
                </a:lnTo>
                <a:lnTo>
                  <a:pt x="1246" y="1524"/>
                </a:lnTo>
                <a:lnTo>
                  <a:pt x="1226" y="1528"/>
                </a:lnTo>
                <a:lnTo>
                  <a:pt x="1274" y="1546"/>
                </a:lnTo>
                <a:lnTo>
                  <a:pt x="1234" y="1548"/>
                </a:lnTo>
                <a:lnTo>
                  <a:pt x="1240" y="1556"/>
                </a:lnTo>
                <a:lnTo>
                  <a:pt x="1266" y="1564"/>
                </a:lnTo>
                <a:lnTo>
                  <a:pt x="1292" y="1574"/>
                </a:lnTo>
                <a:lnTo>
                  <a:pt x="1324" y="1588"/>
                </a:lnTo>
                <a:lnTo>
                  <a:pt x="1308" y="1562"/>
                </a:lnTo>
                <a:lnTo>
                  <a:pt x="1322" y="1566"/>
                </a:lnTo>
                <a:lnTo>
                  <a:pt x="1310" y="1534"/>
                </a:lnTo>
                <a:lnTo>
                  <a:pt x="1418" y="1668"/>
                </a:lnTo>
                <a:lnTo>
                  <a:pt x="1324" y="1524"/>
                </a:lnTo>
                <a:lnTo>
                  <a:pt x="1352" y="1546"/>
                </a:lnTo>
                <a:lnTo>
                  <a:pt x="1352" y="1530"/>
                </a:lnTo>
                <a:lnTo>
                  <a:pt x="1370" y="1554"/>
                </a:lnTo>
                <a:lnTo>
                  <a:pt x="1368" y="1520"/>
                </a:lnTo>
                <a:lnTo>
                  <a:pt x="1366" y="1490"/>
                </a:lnTo>
                <a:lnTo>
                  <a:pt x="1366" y="1464"/>
                </a:lnTo>
                <a:lnTo>
                  <a:pt x="1360" y="1456"/>
                </a:lnTo>
                <a:lnTo>
                  <a:pt x="1346" y="1492"/>
                </a:lnTo>
                <a:lnTo>
                  <a:pt x="1344" y="1442"/>
                </a:lnTo>
                <a:lnTo>
                  <a:pt x="1334" y="1460"/>
                </a:lnTo>
                <a:lnTo>
                  <a:pt x="1330" y="1450"/>
                </a:lnTo>
                <a:lnTo>
                  <a:pt x="1316" y="1460"/>
                </a:lnTo>
                <a:lnTo>
                  <a:pt x="1304" y="1454"/>
                </a:lnTo>
                <a:lnTo>
                  <a:pt x="1294" y="1448"/>
                </a:lnTo>
                <a:lnTo>
                  <a:pt x="1286" y="1442"/>
                </a:lnTo>
                <a:lnTo>
                  <a:pt x="1282" y="1434"/>
                </a:lnTo>
                <a:lnTo>
                  <a:pt x="1288" y="1432"/>
                </a:lnTo>
                <a:lnTo>
                  <a:pt x="1294" y="1424"/>
                </a:lnTo>
                <a:lnTo>
                  <a:pt x="1298" y="1414"/>
                </a:lnTo>
                <a:lnTo>
                  <a:pt x="1298" y="1402"/>
                </a:lnTo>
                <a:lnTo>
                  <a:pt x="1294" y="1392"/>
                </a:lnTo>
                <a:lnTo>
                  <a:pt x="1286" y="1386"/>
                </a:lnTo>
                <a:lnTo>
                  <a:pt x="1278" y="1382"/>
                </a:lnTo>
                <a:lnTo>
                  <a:pt x="1268" y="1380"/>
                </a:lnTo>
                <a:lnTo>
                  <a:pt x="1260" y="1382"/>
                </a:lnTo>
                <a:lnTo>
                  <a:pt x="1248" y="1386"/>
                </a:lnTo>
                <a:lnTo>
                  <a:pt x="1242" y="1386"/>
                </a:lnTo>
                <a:lnTo>
                  <a:pt x="1240" y="1384"/>
                </a:lnTo>
                <a:lnTo>
                  <a:pt x="1236" y="1376"/>
                </a:lnTo>
                <a:lnTo>
                  <a:pt x="1234" y="1370"/>
                </a:lnTo>
                <a:lnTo>
                  <a:pt x="1238" y="1368"/>
                </a:lnTo>
                <a:lnTo>
                  <a:pt x="1242" y="1364"/>
                </a:lnTo>
                <a:lnTo>
                  <a:pt x="1246" y="1358"/>
                </a:lnTo>
                <a:lnTo>
                  <a:pt x="1246" y="1354"/>
                </a:lnTo>
                <a:lnTo>
                  <a:pt x="1246" y="1348"/>
                </a:lnTo>
                <a:lnTo>
                  <a:pt x="1246" y="1346"/>
                </a:lnTo>
                <a:lnTo>
                  <a:pt x="1242" y="1338"/>
                </a:lnTo>
                <a:lnTo>
                  <a:pt x="1236" y="1332"/>
                </a:lnTo>
                <a:lnTo>
                  <a:pt x="1230" y="1328"/>
                </a:lnTo>
                <a:lnTo>
                  <a:pt x="1222" y="1328"/>
                </a:lnTo>
                <a:lnTo>
                  <a:pt x="1214" y="1330"/>
                </a:lnTo>
                <a:lnTo>
                  <a:pt x="1210" y="1330"/>
                </a:lnTo>
                <a:lnTo>
                  <a:pt x="1204" y="1328"/>
                </a:lnTo>
                <a:lnTo>
                  <a:pt x="1202" y="1324"/>
                </a:lnTo>
                <a:lnTo>
                  <a:pt x="1200" y="1316"/>
                </a:lnTo>
                <a:lnTo>
                  <a:pt x="1206" y="1310"/>
                </a:lnTo>
                <a:lnTo>
                  <a:pt x="1190" y="1302"/>
                </a:lnTo>
                <a:lnTo>
                  <a:pt x="1284" y="1274"/>
                </a:lnTo>
                <a:lnTo>
                  <a:pt x="1268" y="1274"/>
                </a:lnTo>
                <a:lnTo>
                  <a:pt x="1228" y="1274"/>
                </a:lnTo>
                <a:lnTo>
                  <a:pt x="1204" y="1274"/>
                </a:lnTo>
                <a:lnTo>
                  <a:pt x="1180" y="1270"/>
                </a:lnTo>
                <a:lnTo>
                  <a:pt x="1160" y="1264"/>
                </a:lnTo>
                <a:lnTo>
                  <a:pt x="1150" y="1260"/>
                </a:lnTo>
                <a:lnTo>
                  <a:pt x="1142" y="1254"/>
                </a:lnTo>
                <a:lnTo>
                  <a:pt x="1128" y="1242"/>
                </a:lnTo>
                <a:lnTo>
                  <a:pt x="1114" y="1224"/>
                </a:lnTo>
                <a:lnTo>
                  <a:pt x="1100" y="1206"/>
                </a:lnTo>
                <a:lnTo>
                  <a:pt x="1090" y="1188"/>
                </a:lnTo>
                <a:lnTo>
                  <a:pt x="1160" y="1232"/>
                </a:lnTo>
                <a:lnTo>
                  <a:pt x="1122" y="1196"/>
                </a:lnTo>
                <a:lnTo>
                  <a:pt x="1090" y="1164"/>
                </a:lnTo>
                <a:lnTo>
                  <a:pt x="1076" y="1148"/>
                </a:lnTo>
                <a:lnTo>
                  <a:pt x="1066" y="1132"/>
                </a:lnTo>
                <a:lnTo>
                  <a:pt x="1100" y="1100"/>
                </a:lnTo>
                <a:lnTo>
                  <a:pt x="1116" y="1082"/>
                </a:lnTo>
                <a:lnTo>
                  <a:pt x="1128" y="1062"/>
                </a:lnTo>
                <a:lnTo>
                  <a:pt x="1104" y="1078"/>
                </a:lnTo>
                <a:lnTo>
                  <a:pt x="1078" y="1092"/>
                </a:lnTo>
                <a:lnTo>
                  <a:pt x="1090" y="1074"/>
                </a:lnTo>
                <a:lnTo>
                  <a:pt x="1102" y="1058"/>
                </a:lnTo>
                <a:lnTo>
                  <a:pt x="1112" y="1038"/>
                </a:lnTo>
                <a:lnTo>
                  <a:pt x="1122" y="1018"/>
                </a:lnTo>
                <a:lnTo>
                  <a:pt x="1136" y="1030"/>
                </a:lnTo>
                <a:lnTo>
                  <a:pt x="1148" y="1046"/>
                </a:lnTo>
                <a:lnTo>
                  <a:pt x="1160" y="1064"/>
                </a:lnTo>
                <a:lnTo>
                  <a:pt x="1168" y="1082"/>
                </a:lnTo>
                <a:lnTo>
                  <a:pt x="1182" y="1110"/>
                </a:lnTo>
                <a:lnTo>
                  <a:pt x="1188" y="1124"/>
                </a:lnTo>
                <a:lnTo>
                  <a:pt x="1178" y="1046"/>
                </a:lnTo>
                <a:lnTo>
                  <a:pt x="1192" y="1056"/>
                </a:lnTo>
                <a:lnTo>
                  <a:pt x="1196" y="1050"/>
                </a:lnTo>
                <a:lnTo>
                  <a:pt x="1202" y="1050"/>
                </a:lnTo>
                <a:lnTo>
                  <a:pt x="1206" y="1052"/>
                </a:lnTo>
                <a:lnTo>
                  <a:pt x="1210" y="1054"/>
                </a:lnTo>
                <a:lnTo>
                  <a:pt x="1214" y="1058"/>
                </a:lnTo>
                <a:lnTo>
                  <a:pt x="1214" y="1064"/>
                </a:lnTo>
                <a:lnTo>
                  <a:pt x="1218" y="1070"/>
                </a:lnTo>
                <a:lnTo>
                  <a:pt x="1222" y="1076"/>
                </a:lnTo>
                <a:lnTo>
                  <a:pt x="1230" y="1080"/>
                </a:lnTo>
                <a:lnTo>
                  <a:pt x="1238" y="1080"/>
                </a:lnTo>
                <a:lnTo>
                  <a:pt x="1240" y="1080"/>
                </a:lnTo>
                <a:lnTo>
                  <a:pt x="1246" y="1080"/>
                </a:lnTo>
                <a:lnTo>
                  <a:pt x="1250" y="1078"/>
                </a:lnTo>
                <a:lnTo>
                  <a:pt x="1254" y="1074"/>
                </a:lnTo>
                <a:lnTo>
                  <a:pt x="1256" y="1070"/>
                </a:lnTo>
                <a:lnTo>
                  <a:pt x="1258" y="1068"/>
                </a:lnTo>
                <a:lnTo>
                  <a:pt x="1262" y="1066"/>
                </a:lnTo>
                <a:lnTo>
                  <a:pt x="1270" y="1068"/>
                </a:lnTo>
                <a:lnTo>
                  <a:pt x="1274" y="1070"/>
                </a:lnTo>
                <a:lnTo>
                  <a:pt x="1276" y="1074"/>
                </a:lnTo>
                <a:lnTo>
                  <a:pt x="1278" y="1084"/>
                </a:lnTo>
                <a:lnTo>
                  <a:pt x="1278" y="1092"/>
                </a:lnTo>
                <a:lnTo>
                  <a:pt x="1282" y="1098"/>
                </a:lnTo>
                <a:lnTo>
                  <a:pt x="1290" y="1104"/>
                </a:lnTo>
                <a:lnTo>
                  <a:pt x="1298" y="1108"/>
                </a:lnTo>
                <a:lnTo>
                  <a:pt x="1310" y="1110"/>
                </a:lnTo>
                <a:lnTo>
                  <a:pt x="1320" y="1108"/>
                </a:lnTo>
                <a:lnTo>
                  <a:pt x="1328" y="1104"/>
                </a:lnTo>
                <a:lnTo>
                  <a:pt x="1332" y="1096"/>
                </a:lnTo>
                <a:lnTo>
                  <a:pt x="1332" y="1092"/>
                </a:lnTo>
                <a:lnTo>
                  <a:pt x="1340" y="1094"/>
                </a:lnTo>
                <a:lnTo>
                  <a:pt x="1350" y="1098"/>
                </a:lnTo>
                <a:lnTo>
                  <a:pt x="1358" y="1104"/>
                </a:lnTo>
                <a:lnTo>
                  <a:pt x="1368" y="1114"/>
                </a:lnTo>
                <a:lnTo>
                  <a:pt x="1430" y="1108"/>
                </a:lnTo>
                <a:lnTo>
                  <a:pt x="1594" y="1156"/>
                </a:lnTo>
                <a:lnTo>
                  <a:pt x="1434" y="1096"/>
                </a:lnTo>
                <a:lnTo>
                  <a:pt x="1388" y="1056"/>
                </a:lnTo>
                <a:lnTo>
                  <a:pt x="1374" y="1058"/>
                </a:lnTo>
                <a:lnTo>
                  <a:pt x="1364" y="1058"/>
                </a:lnTo>
                <a:lnTo>
                  <a:pt x="1354" y="1056"/>
                </a:lnTo>
                <a:lnTo>
                  <a:pt x="1346" y="1052"/>
                </a:lnTo>
                <a:lnTo>
                  <a:pt x="1348" y="1048"/>
                </a:lnTo>
                <a:lnTo>
                  <a:pt x="1348" y="1040"/>
                </a:lnTo>
                <a:lnTo>
                  <a:pt x="1344" y="1032"/>
                </a:lnTo>
                <a:lnTo>
                  <a:pt x="1338" y="1024"/>
                </a:lnTo>
                <a:lnTo>
                  <a:pt x="1328" y="1018"/>
                </a:lnTo>
                <a:lnTo>
                  <a:pt x="1318" y="1018"/>
                </a:lnTo>
                <a:lnTo>
                  <a:pt x="1310" y="1018"/>
                </a:lnTo>
                <a:lnTo>
                  <a:pt x="1302" y="1022"/>
                </a:lnTo>
                <a:lnTo>
                  <a:pt x="1296" y="1026"/>
                </a:lnTo>
                <a:lnTo>
                  <a:pt x="1290" y="1034"/>
                </a:lnTo>
                <a:lnTo>
                  <a:pt x="1286" y="1036"/>
                </a:lnTo>
                <a:lnTo>
                  <a:pt x="1282" y="1036"/>
                </a:lnTo>
                <a:lnTo>
                  <a:pt x="1274" y="1032"/>
                </a:lnTo>
                <a:lnTo>
                  <a:pt x="1270" y="1028"/>
                </a:lnTo>
                <a:lnTo>
                  <a:pt x="1272" y="1026"/>
                </a:lnTo>
                <a:lnTo>
                  <a:pt x="1272" y="1022"/>
                </a:lnTo>
                <a:lnTo>
                  <a:pt x="1270" y="1016"/>
                </a:lnTo>
                <a:lnTo>
                  <a:pt x="1268" y="1012"/>
                </a:lnTo>
                <a:lnTo>
                  <a:pt x="1264" y="1008"/>
                </a:lnTo>
                <a:lnTo>
                  <a:pt x="1262" y="1006"/>
                </a:lnTo>
                <a:lnTo>
                  <a:pt x="1256" y="1002"/>
                </a:lnTo>
                <a:lnTo>
                  <a:pt x="1248" y="1002"/>
                </a:lnTo>
                <a:lnTo>
                  <a:pt x="1240" y="1002"/>
                </a:lnTo>
                <a:lnTo>
                  <a:pt x="1234" y="1006"/>
                </a:lnTo>
                <a:lnTo>
                  <a:pt x="1230" y="1010"/>
                </a:lnTo>
                <a:lnTo>
                  <a:pt x="1224" y="1012"/>
                </a:lnTo>
                <a:lnTo>
                  <a:pt x="1220" y="1012"/>
                </a:lnTo>
                <a:lnTo>
                  <a:pt x="1214" y="1010"/>
                </a:lnTo>
                <a:lnTo>
                  <a:pt x="1210" y="1006"/>
                </a:lnTo>
                <a:lnTo>
                  <a:pt x="1210" y="1000"/>
                </a:lnTo>
                <a:lnTo>
                  <a:pt x="1194" y="1000"/>
                </a:lnTo>
                <a:lnTo>
                  <a:pt x="1246" y="942"/>
                </a:lnTo>
                <a:lnTo>
                  <a:pt x="1236" y="950"/>
                </a:lnTo>
                <a:lnTo>
                  <a:pt x="1206" y="966"/>
                </a:lnTo>
                <a:lnTo>
                  <a:pt x="1188" y="974"/>
                </a:lnTo>
                <a:lnTo>
                  <a:pt x="1170" y="980"/>
                </a:lnTo>
                <a:lnTo>
                  <a:pt x="1150" y="986"/>
                </a:lnTo>
                <a:lnTo>
                  <a:pt x="1132" y="988"/>
                </a:lnTo>
                <a:lnTo>
                  <a:pt x="1138" y="956"/>
                </a:lnTo>
                <a:lnTo>
                  <a:pt x="1140" y="922"/>
                </a:lnTo>
                <a:lnTo>
                  <a:pt x="1140" y="906"/>
                </a:lnTo>
                <a:lnTo>
                  <a:pt x="1152" y="932"/>
                </a:lnTo>
                <a:lnTo>
                  <a:pt x="1162" y="956"/>
                </a:lnTo>
                <a:lnTo>
                  <a:pt x="1164" y="934"/>
                </a:lnTo>
                <a:lnTo>
                  <a:pt x="1162" y="910"/>
                </a:lnTo>
                <a:lnTo>
                  <a:pt x="1154" y="864"/>
                </a:lnTo>
                <a:lnTo>
                  <a:pt x="1172" y="858"/>
                </a:lnTo>
                <a:lnTo>
                  <a:pt x="1192" y="854"/>
                </a:lnTo>
                <a:lnTo>
                  <a:pt x="1236" y="846"/>
                </a:lnTo>
                <a:lnTo>
                  <a:pt x="1288" y="840"/>
                </a:lnTo>
                <a:lnTo>
                  <a:pt x="1206" y="834"/>
                </a:lnTo>
                <a:lnTo>
                  <a:pt x="1224" y="826"/>
                </a:lnTo>
                <a:lnTo>
                  <a:pt x="1246" y="818"/>
                </a:lnTo>
                <a:lnTo>
                  <a:pt x="1268" y="812"/>
                </a:lnTo>
                <a:lnTo>
                  <a:pt x="1288" y="810"/>
                </a:lnTo>
                <a:lnTo>
                  <a:pt x="1296" y="810"/>
                </a:lnTo>
                <a:lnTo>
                  <a:pt x="1306" y="814"/>
                </a:lnTo>
                <a:lnTo>
                  <a:pt x="1328" y="820"/>
                </a:lnTo>
                <a:lnTo>
                  <a:pt x="1348" y="832"/>
                </a:lnTo>
                <a:lnTo>
                  <a:pt x="1368" y="844"/>
                </a:lnTo>
                <a:lnTo>
                  <a:pt x="1400" y="868"/>
                </a:lnTo>
                <a:lnTo>
                  <a:pt x="1414" y="878"/>
                </a:lnTo>
                <a:lnTo>
                  <a:pt x="1354" y="800"/>
                </a:lnTo>
                <a:lnTo>
                  <a:pt x="1372" y="802"/>
                </a:lnTo>
                <a:lnTo>
                  <a:pt x="1370" y="794"/>
                </a:lnTo>
                <a:lnTo>
                  <a:pt x="1376" y="790"/>
                </a:lnTo>
                <a:lnTo>
                  <a:pt x="1380" y="788"/>
                </a:lnTo>
                <a:lnTo>
                  <a:pt x="1386" y="788"/>
                </a:lnTo>
                <a:lnTo>
                  <a:pt x="1390" y="790"/>
                </a:lnTo>
                <a:lnTo>
                  <a:pt x="1394" y="798"/>
                </a:lnTo>
                <a:lnTo>
                  <a:pt x="1402" y="802"/>
                </a:lnTo>
                <a:lnTo>
                  <a:pt x="1410" y="804"/>
                </a:lnTo>
                <a:lnTo>
                  <a:pt x="1418" y="802"/>
                </a:lnTo>
                <a:lnTo>
                  <a:pt x="1426" y="798"/>
                </a:lnTo>
                <a:lnTo>
                  <a:pt x="1430" y="792"/>
                </a:lnTo>
                <a:lnTo>
                  <a:pt x="1432" y="786"/>
                </a:lnTo>
                <a:lnTo>
                  <a:pt x="1432" y="780"/>
                </a:lnTo>
                <a:lnTo>
                  <a:pt x="1432" y="774"/>
                </a:lnTo>
                <a:lnTo>
                  <a:pt x="1430" y="772"/>
                </a:lnTo>
                <a:lnTo>
                  <a:pt x="1434" y="766"/>
                </a:lnTo>
                <a:lnTo>
                  <a:pt x="1442" y="764"/>
                </a:lnTo>
                <a:lnTo>
                  <a:pt x="1446" y="764"/>
                </a:lnTo>
                <a:lnTo>
                  <a:pt x="1450" y="766"/>
                </a:lnTo>
                <a:lnTo>
                  <a:pt x="1458" y="776"/>
                </a:lnTo>
                <a:lnTo>
                  <a:pt x="1464" y="782"/>
                </a:lnTo>
                <a:lnTo>
                  <a:pt x="1472" y="788"/>
                </a:lnTo>
                <a:lnTo>
                  <a:pt x="1480" y="790"/>
                </a:lnTo>
                <a:lnTo>
                  <a:pt x="1490" y="788"/>
                </a:lnTo>
                <a:lnTo>
                  <a:pt x="1500" y="782"/>
                </a:lnTo>
                <a:lnTo>
                  <a:pt x="1506" y="774"/>
                </a:lnTo>
                <a:lnTo>
                  <a:pt x="1510" y="764"/>
                </a:lnTo>
                <a:lnTo>
                  <a:pt x="1508" y="752"/>
                </a:lnTo>
                <a:lnTo>
                  <a:pt x="1506" y="748"/>
                </a:lnTo>
                <a:lnTo>
                  <a:pt x="1514" y="744"/>
                </a:lnTo>
                <a:lnTo>
                  <a:pt x="1524" y="742"/>
                </a:lnTo>
                <a:lnTo>
                  <a:pt x="1536" y="744"/>
                </a:lnTo>
                <a:lnTo>
                  <a:pt x="1548" y="746"/>
                </a:lnTo>
                <a:lnTo>
                  <a:pt x="1554" y="762"/>
                </a:lnTo>
                <a:lnTo>
                  <a:pt x="1564" y="756"/>
                </a:lnTo>
                <a:lnTo>
                  <a:pt x="1560" y="776"/>
                </a:lnTo>
                <a:lnTo>
                  <a:pt x="1592" y="738"/>
                </a:lnTo>
                <a:lnTo>
                  <a:pt x="1582" y="776"/>
                </a:lnTo>
                <a:lnTo>
                  <a:pt x="1592" y="774"/>
                </a:lnTo>
                <a:close/>
                <a:moveTo>
                  <a:pt x="214" y="708"/>
                </a:moveTo>
                <a:lnTo>
                  <a:pt x="214" y="708"/>
                </a:lnTo>
                <a:lnTo>
                  <a:pt x="224" y="722"/>
                </a:lnTo>
                <a:lnTo>
                  <a:pt x="206" y="716"/>
                </a:lnTo>
                <a:lnTo>
                  <a:pt x="202" y="734"/>
                </a:lnTo>
                <a:lnTo>
                  <a:pt x="194" y="716"/>
                </a:lnTo>
                <a:lnTo>
                  <a:pt x="180" y="726"/>
                </a:lnTo>
                <a:lnTo>
                  <a:pt x="186" y="710"/>
                </a:lnTo>
                <a:lnTo>
                  <a:pt x="168" y="704"/>
                </a:lnTo>
                <a:lnTo>
                  <a:pt x="184" y="698"/>
                </a:lnTo>
                <a:lnTo>
                  <a:pt x="174" y="684"/>
                </a:lnTo>
                <a:lnTo>
                  <a:pt x="192" y="690"/>
                </a:lnTo>
                <a:lnTo>
                  <a:pt x="196" y="672"/>
                </a:lnTo>
                <a:lnTo>
                  <a:pt x="204" y="688"/>
                </a:lnTo>
                <a:lnTo>
                  <a:pt x="220" y="680"/>
                </a:lnTo>
                <a:lnTo>
                  <a:pt x="212" y="696"/>
                </a:lnTo>
                <a:lnTo>
                  <a:pt x="230" y="702"/>
                </a:lnTo>
                <a:lnTo>
                  <a:pt x="214" y="708"/>
                </a:lnTo>
                <a:close/>
                <a:moveTo>
                  <a:pt x="470" y="1506"/>
                </a:moveTo>
                <a:lnTo>
                  <a:pt x="474" y="1524"/>
                </a:lnTo>
                <a:lnTo>
                  <a:pt x="460" y="1512"/>
                </a:lnTo>
                <a:lnTo>
                  <a:pt x="450" y="1528"/>
                </a:lnTo>
                <a:lnTo>
                  <a:pt x="448" y="1510"/>
                </a:lnTo>
                <a:lnTo>
                  <a:pt x="432" y="1514"/>
                </a:lnTo>
                <a:lnTo>
                  <a:pt x="442" y="1502"/>
                </a:lnTo>
                <a:lnTo>
                  <a:pt x="428" y="1492"/>
                </a:lnTo>
                <a:lnTo>
                  <a:pt x="446" y="1490"/>
                </a:lnTo>
                <a:lnTo>
                  <a:pt x="442" y="1472"/>
                </a:lnTo>
                <a:lnTo>
                  <a:pt x="456" y="1484"/>
                </a:lnTo>
                <a:lnTo>
                  <a:pt x="466" y="1468"/>
                </a:lnTo>
                <a:lnTo>
                  <a:pt x="466" y="1486"/>
                </a:lnTo>
                <a:lnTo>
                  <a:pt x="484" y="1482"/>
                </a:lnTo>
                <a:lnTo>
                  <a:pt x="472" y="1496"/>
                </a:lnTo>
                <a:lnTo>
                  <a:pt x="488" y="1504"/>
                </a:lnTo>
                <a:lnTo>
                  <a:pt x="470" y="1506"/>
                </a:lnTo>
                <a:close/>
                <a:moveTo>
                  <a:pt x="1268" y="1482"/>
                </a:moveTo>
                <a:lnTo>
                  <a:pt x="1286" y="1486"/>
                </a:lnTo>
                <a:lnTo>
                  <a:pt x="1286" y="1468"/>
                </a:lnTo>
                <a:lnTo>
                  <a:pt x="1296" y="1484"/>
                </a:lnTo>
                <a:lnTo>
                  <a:pt x="1310" y="1472"/>
                </a:lnTo>
                <a:lnTo>
                  <a:pt x="1306" y="1490"/>
                </a:lnTo>
                <a:lnTo>
                  <a:pt x="1324" y="1492"/>
                </a:lnTo>
                <a:lnTo>
                  <a:pt x="1310" y="1502"/>
                </a:lnTo>
                <a:lnTo>
                  <a:pt x="1320" y="1516"/>
                </a:lnTo>
                <a:lnTo>
                  <a:pt x="1304" y="1512"/>
                </a:lnTo>
                <a:lnTo>
                  <a:pt x="1302" y="1528"/>
                </a:lnTo>
                <a:lnTo>
                  <a:pt x="1294" y="1514"/>
                </a:lnTo>
                <a:lnTo>
                  <a:pt x="1280" y="1524"/>
                </a:lnTo>
                <a:lnTo>
                  <a:pt x="1282" y="1506"/>
                </a:lnTo>
                <a:lnTo>
                  <a:pt x="1266" y="1504"/>
                </a:lnTo>
                <a:lnTo>
                  <a:pt x="1280" y="1496"/>
                </a:lnTo>
                <a:lnTo>
                  <a:pt x="1268" y="1482"/>
                </a:lnTo>
                <a:close/>
                <a:moveTo>
                  <a:pt x="1036" y="1108"/>
                </a:moveTo>
                <a:lnTo>
                  <a:pt x="972" y="1034"/>
                </a:lnTo>
                <a:lnTo>
                  <a:pt x="1020" y="890"/>
                </a:lnTo>
                <a:lnTo>
                  <a:pt x="1116" y="866"/>
                </a:lnTo>
                <a:lnTo>
                  <a:pt x="1122" y="894"/>
                </a:lnTo>
                <a:lnTo>
                  <a:pt x="1124" y="922"/>
                </a:lnTo>
                <a:lnTo>
                  <a:pt x="1122" y="950"/>
                </a:lnTo>
                <a:lnTo>
                  <a:pt x="1118" y="976"/>
                </a:lnTo>
                <a:lnTo>
                  <a:pt x="1110" y="1002"/>
                </a:lnTo>
                <a:lnTo>
                  <a:pt x="1100" y="1026"/>
                </a:lnTo>
                <a:lnTo>
                  <a:pt x="1088" y="1050"/>
                </a:lnTo>
                <a:lnTo>
                  <a:pt x="1072" y="1070"/>
                </a:lnTo>
                <a:lnTo>
                  <a:pt x="1056" y="1090"/>
                </a:lnTo>
                <a:lnTo>
                  <a:pt x="1036" y="1108"/>
                </a:lnTo>
                <a:close/>
                <a:moveTo>
                  <a:pt x="636" y="922"/>
                </a:moveTo>
                <a:lnTo>
                  <a:pt x="636" y="922"/>
                </a:lnTo>
                <a:lnTo>
                  <a:pt x="638" y="894"/>
                </a:lnTo>
                <a:lnTo>
                  <a:pt x="642" y="868"/>
                </a:lnTo>
                <a:lnTo>
                  <a:pt x="740" y="892"/>
                </a:lnTo>
                <a:lnTo>
                  <a:pt x="784" y="1028"/>
                </a:lnTo>
                <a:lnTo>
                  <a:pt x="718" y="1104"/>
                </a:lnTo>
                <a:lnTo>
                  <a:pt x="700" y="1086"/>
                </a:lnTo>
                <a:lnTo>
                  <a:pt x="684" y="1068"/>
                </a:lnTo>
                <a:lnTo>
                  <a:pt x="670" y="1046"/>
                </a:lnTo>
                <a:lnTo>
                  <a:pt x="658" y="1024"/>
                </a:lnTo>
                <a:lnTo>
                  <a:pt x="648" y="1000"/>
                </a:lnTo>
                <a:lnTo>
                  <a:pt x="642" y="974"/>
                </a:lnTo>
                <a:lnTo>
                  <a:pt x="638" y="948"/>
                </a:lnTo>
                <a:lnTo>
                  <a:pt x="636" y="922"/>
                </a:lnTo>
                <a:close/>
                <a:moveTo>
                  <a:pt x="854" y="958"/>
                </a:moveTo>
                <a:lnTo>
                  <a:pt x="878" y="1008"/>
                </a:lnTo>
                <a:lnTo>
                  <a:pt x="902" y="962"/>
                </a:lnTo>
                <a:lnTo>
                  <a:pt x="940" y="1028"/>
                </a:lnTo>
                <a:lnTo>
                  <a:pt x="812" y="1028"/>
                </a:lnTo>
                <a:lnTo>
                  <a:pt x="854" y="958"/>
                </a:lnTo>
                <a:close/>
                <a:moveTo>
                  <a:pt x="906" y="956"/>
                </a:moveTo>
                <a:lnTo>
                  <a:pt x="960" y="950"/>
                </a:lnTo>
                <a:lnTo>
                  <a:pt x="922" y="912"/>
                </a:lnTo>
                <a:lnTo>
                  <a:pt x="1000" y="894"/>
                </a:lnTo>
                <a:lnTo>
                  <a:pt x="960" y="1018"/>
                </a:lnTo>
                <a:lnTo>
                  <a:pt x="906" y="956"/>
                </a:lnTo>
                <a:close/>
                <a:moveTo>
                  <a:pt x="920" y="904"/>
                </a:moveTo>
                <a:lnTo>
                  <a:pt x="928" y="852"/>
                </a:lnTo>
                <a:lnTo>
                  <a:pt x="882" y="878"/>
                </a:lnTo>
                <a:lnTo>
                  <a:pt x="890" y="798"/>
                </a:lnTo>
                <a:lnTo>
                  <a:pt x="994" y="874"/>
                </a:lnTo>
                <a:lnTo>
                  <a:pt x="920" y="904"/>
                </a:lnTo>
                <a:close/>
                <a:moveTo>
                  <a:pt x="876" y="878"/>
                </a:moveTo>
                <a:lnTo>
                  <a:pt x="828" y="852"/>
                </a:lnTo>
                <a:lnTo>
                  <a:pt x="838" y="906"/>
                </a:lnTo>
                <a:lnTo>
                  <a:pt x="762" y="876"/>
                </a:lnTo>
                <a:lnTo>
                  <a:pt x="868" y="798"/>
                </a:lnTo>
                <a:lnTo>
                  <a:pt x="876" y="878"/>
                </a:lnTo>
                <a:close/>
                <a:moveTo>
                  <a:pt x="834" y="914"/>
                </a:moveTo>
                <a:lnTo>
                  <a:pt x="796" y="950"/>
                </a:lnTo>
                <a:lnTo>
                  <a:pt x="846" y="956"/>
                </a:lnTo>
                <a:lnTo>
                  <a:pt x="798" y="1014"/>
                </a:lnTo>
                <a:lnTo>
                  <a:pt x="760" y="896"/>
                </a:lnTo>
                <a:lnTo>
                  <a:pt x="834" y="914"/>
                </a:lnTo>
                <a:close/>
                <a:moveTo>
                  <a:pt x="802" y="1046"/>
                </a:moveTo>
                <a:lnTo>
                  <a:pt x="952" y="1046"/>
                </a:lnTo>
                <a:lnTo>
                  <a:pt x="1004" y="1132"/>
                </a:lnTo>
                <a:lnTo>
                  <a:pt x="974" y="1146"/>
                </a:lnTo>
                <a:lnTo>
                  <a:pt x="944" y="1156"/>
                </a:lnTo>
                <a:lnTo>
                  <a:pt x="912" y="1164"/>
                </a:lnTo>
                <a:lnTo>
                  <a:pt x="880" y="1166"/>
                </a:lnTo>
                <a:lnTo>
                  <a:pt x="862" y="1164"/>
                </a:lnTo>
                <a:lnTo>
                  <a:pt x="844" y="1164"/>
                </a:lnTo>
                <a:lnTo>
                  <a:pt x="828" y="1160"/>
                </a:lnTo>
                <a:lnTo>
                  <a:pt x="812" y="1156"/>
                </a:lnTo>
                <a:lnTo>
                  <a:pt x="780" y="1144"/>
                </a:lnTo>
                <a:lnTo>
                  <a:pt x="750" y="1128"/>
                </a:lnTo>
                <a:lnTo>
                  <a:pt x="802" y="1046"/>
                </a:lnTo>
                <a:close/>
                <a:moveTo>
                  <a:pt x="1104" y="828"/>
                </a:moveTo>
                <a:lnTo>
                  <a:pt x="1012" y="866"/>
                </a:lnTo>
                <a:lnTo>
                  <a:pt x="892" y="778"/>
                </a:lnTo>
                <a:lnTo>
                  <a:pt x="900" y="678"/>
                </a:lnTo>
                <a:lnTo>
                  <a:pt x="916" y="680"/>
                </a:lnTo>
                <a:lnTo>
                  <a:pt x="934" y="684"/>
                </a:lnTo>
                <a:lnTo>
                  <a:pt x="966" y="694"/>
                </a:lnTo>
                <a:lnTo>
                  <a:pt x="996" y="708"/>
                </a:lnTo>
                <a:lnTo>
                  <a:pt x="1024" y="726"/>
                </a:lnTo>
                <a:lnTo>
                  <a:pt x="1048" y="746"/>
                </a:lnTo>
                <a:lnTo>
                  <a:pt x="1070" y="770"/>
                </a:lnTo>
                <a:lnTo>
                  <a:pt x="1090" y="798"/>
                </a:lnTo>
                <a:lnTo>
                  <a:pt x="1104" y="828"/>
                </a:lnTo>
                <a:close/>
                <a:moveTo>
                  <a:pt x="852" y="222"/>
                </a:moveTo>
                <a:lnTo>
                  <a:pt x="864" y="210"/>
                </a:lnTo>
                <a:lnTo>
                  <a:pt x="852" y="198"/>
                </a:lnTo>
                <a:lnTo>
                  <a:pt x="870" y="198"/>
                </a:lnTo>
                <a:lnTo>
                  <a:pt x="868" y="180"/>
                </a:lnTo>
                <a:lnTo>
                  <a:pt x="880" y="194"/>
                </a:lnTo>
                <a:lnTo>
                  <a:pt x="890" y="180"/>
                </a:lnTo>
                <a:lnTo>
                  <a:pt x="890" y="198"/>
                </a:lnTo>
                <a:lnTo>
                  <a:pt x="908" y="198"/>
                </a:lnTo>
                <a:lnTo>
                  <a:pt x="894" y="210"/>
                </a:lnTo>
                <a:lnTo>
                  <a:pt x="908" y="222"/>
                </a:lnTo>
                <a:lnTo>
                  <a:pt x="890" y="220"/>
                </a:lnTo>
                <a:lnTo>
                  <a:pt x="890" y="238"/>
                </a:lnTo>
                <a:lnTo>
                  <a:pt x="880" y="226"/>
                </a:lnTo>
                <a:lnTo>
                  <a:pt x="868" y="238"/>
                </a:lnTo>
                <a:lnTo>
                  <a:pt x="870" y="220"/>
                </a:lnTo>
                <a:lnTo>
                  <a:pt x="852" y="222"/>
                </a:lnTo>
                <a:close/>
                <a:moveTo>
                  <a:pt x="858" y="678"/>
                </a:moveTo>
                <a:lnTo>
                  <a:pt x="868" y="778"/>
                </a:lnTo>
                <a:lnTo>
                  <a:pt x="744" y="868"/>
                </a:lnTo>
                <a:lnTo>
                  <a:pt x="654" y="830"/>
                </a:lnTo>
                <a:lnTo>
                  <a:pt x="668" y="800"/>
                </a:lnTo>
                <a:lnTo>
                  <a:pt x="688" y="772"/>
                </a:lnTo>
                <a:lnTo>
                  <a:pt x="710" y="748"/>
                </a:lnTo>
                <a:lnTo>
                  <a:pt x="734" y="726"/>
                </a:lnTo>
                <a:lnTo>
                  <a:pt x="762" y="708"/>
                </a:lnTo>
                <a:lnTo>
                  <a:pt x="792" y="694"/>
                </a:lnTo>
                <a:lnTo>
                  <a:pt x="824" y="684"/>
                </a:lnTo>
                <a:lnTo>
                  <a:pt x="842" y="680"/>
                </a:lnTo>
                <a:lnTo>
                  <a:pt x="858" y="678"/>
                </a:lnTo>
                <a:close/>
                <a:moveTo>
                  <a:pt x="1574" y="726"/>
                </a:moveTo>
                <a:lnTo>
                  <a:pt x="1558" y="716"/>
                </a:lnTo>
                <a:lnTo>
                  <a:pt x="1552" y="734"/>
                </a:lnTo>
                <a:lnTo>
                  <a:pt x="1546" y="716"/>
                </a:lnTo>
                <a:lnTo>
                  <a:pt x="1530" y="722"/>
                </a:lnTo>
                <a:lnTo>
                  <a:pt x="1538" y="708"/>
                </a:lnTo>
                <a:lnTo>
                  <a:pt x="1524" y="702"/>
                </a:lnTo>
                <a:lnTo>
                  <a:pt x="1540" y="696"/>
                </a:lnTo>
                <a:lnTo>
                  <a:pt x="1534" y="680"/>
                </a:lnTo>
                <a:lnTo>
                  <a:pt x="1550" y="688"/>
                </a:lnTo>
                <a:lnTo>
                  <a:pt x="1556" y="672"/>
                </a:lnTo>
                <a:lnTo>
                  <a:pt x="1562" y="690"/>
                </a:lnTo>
                <a:lnTo>
                  <a:pt x="1578" y="684"/>
                </a:lnTo>
                <a:lnTo>
                  <a:pt x="1570" y="698"/>
                </a:lnTo>
                <a:lnTo>
                  <a:pt x="1584" y="704"/>
                </a:lnTo>
                <a:lnTo>
                  <a:pt x="1568" y="710"/>
                </a:lnTo>
                <a:lnTo>
                  <a:pt x="1574" y="7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9"/>
          <p:cNvSpPr>
            <a:spLocks noEditPoints="1"/>
          </p:cNvSpPr>
          <p:nvPr/>
        </p:nvSpPr>
        <p:spPr bwMode="auto">
          <a:xfrm rot="-687593">
            <a:off x="7092950" y="549275"/>
            <a:ext cx="1368425" cy="1368425"/>
          </a:xfrm>
          <a:custGeom>
            <a:avLst/>
            <a:gdLst>
              <a:gd name="T0" fmla="*/ 1145272 w 1484"/>
              <a:gd name="T1" fmla="*/ 590156 h 1484"/>
              <a:gd name="T2" fmla="*/ 1001422 w 1484"/>
              <a:gd name="T3" fmla="*/ 663926 h 1484"/>
              <a:gd name="T4" fmla="*/ 923964 w 1484"/>
              <a:gd name="T5" fmla="*/ 632574 h 1484"/>
              <a:gd name="T6" fmla="*/ 946094 w 1484"/>
              <a:gd name="T7" fmla="*/ 459215 h 1484"/>
              <a:gd name="T8" fmla="*/ 992200 w 1484"/>
              <a:gd name="T9" fmla="*/ 400200 h 1484"/>
              <a:gd name="T10" fmla="*/ 1032774 w 1484"/>
              <a:gd name="T11" fmla="*/ 328274 h 1484"/>
              <a:gd name="T12" fmla="*/ 927652 w 1484"/>
              <a:gd name="T13" fmla="*/ 424175 h 1484"/>
              <a:gd name="T14" fmla="*/ 746917 w 1484"/>
              <a:gd name="T15" fmla="*/ 464748 h 1484"/>
              <a:gd name="T16" fmla="*/ 745072 w 1484"/>
              <a:gd name="T17" fmla="*/ 416798 h 1484"/>
              <a:gd name="T18" fmla="*/ 691589 w 1484"/>
              <a:gd name="T19" fmla="*/ 226841 h 1484"/>
              <a:gd name="T20" fmla="*/ 717409 w 1484"/>
              <a:gd name="T21" fmla="*/ 188112 h 1484"/>
              <a:gd name="T22" fmla="*/ 658393 w 1484"/>
              <a:gd name="T23" fmla="*/ 132785 h 1484"/>
              <a:gd name="T24" fmla="*/ 571714 w 1484"/>
              <a:gd name="T25" fmla="*/ 250816 h 1484"/>
              <a:gd name="T26" fmla="*/ 656549 w 1484"/>
              <a:gd name="T27" fmla="*/ 368848 h 1484"/>
              <a:gd name="T28" fmla="*/ 627041 w 1484"/>
              <a:gd name="T29" fmla="*/ 453683 h 1484"/>
              <a:gd name="T30" fmla="*/ 509010 w 1484"/>
              <a:gd name="T31" fmla="*/ 440773 h 1484"/>
              <a:gd name="T32" fmla="*/ 402044 w 1484"/>
              <a:gd name="T33" fmla="*/ 378069 h 1484"/>
              <a:gd name="T34" fmla="*/ 335651 w 1484"/>
              <a:gd name="T35" fmla="*/ 355938 h 1484"/>
              <a:gd name="T36" fmla="*/ 409421 w 1484"/>
              <a:gd name="T37" fmla="*/ 429708 h 1484"/>
              <a:gd name="T38" fmla="*/ 446306 w 1484"/>
              <a:gd name="T39" fmla="*/ 601222 h 1484"/>
              <a:gd name="T40" fmla="*/ 407577 w 1484"/>
              <a:gd name="T41" fmla="*/ 636262 h 1484"/>
              <a:gd name="T42" fmla="*/ 245284 w 1484"/>
              <a:gd name="T43" fmla="*/ 645483 h 1484"/>
              <a:gd name="T44" fmla="*/ 177047 w 1484"/>
              <a:gd name="T45" fmla="*/ 641795 h 1484"/>
              <a:gd name="T46" fmla="*/ 147539 w 1484"/>
              <a:gd name="T47" fmla="*/ 721097 h 1484"/>
              <a:gd name="T48" fmla="*/ 276636 w 1484"/>
              <a:gd name="T49" fmla="*/ 813309 h 1484"/>
              <a:gd name="T50" fmla="*/ 376225 w 1484"/>
              <a:gd name="T51" fmla="*/ 724786 h 1484"/>
              <a:gd name="T52" fmla="*/ 457371 w 1484"/>
              <a:gd name="T53" fmla="*/ 745072 h 1484"/>
              <a:gd name="T54" fmla="*/ 464748 w 1484"/>
              <a:gd name="T55" fmla="*/ 815153 h 1484"/>
              <a:gd name="T56" fmla="*/ 343028 w 1484"/>
              <a:gd name="T57" fmla="*/ 1008798 h 1484"/>
              <a:gd name="T58" fmla="*/ 352250 w 1484"/>
              <a:gd name="T59" fmla="*/ 1030929 h 1484"/>
              <a:gd name="T60" fmla="*/ 451838 w 1484"/>
              <a:gd name="T61" fmla="*/ 931340 h 1484"/>
              <a:gd name="T62" fmla="*/ 608599 w 1484"/>
              <a:gd name="T63" fmla="*/ 920275 h 1484"/>
              <a:gd name="T64" fmla="*/ 628885 w 1484"/>
              <a:gd name="T65" fmla="*/ 971914 h 1484"/>
              <a:gd name="T66" fmla="*/ 582779 w 1484"/>
              <a:gd name="T67" fmla="*/ 1093633 h 1484"/>
              <a:gd name="T68" fmla="*/ 638107 w 1484"/>
              <a:gd name="T69" fmla="*/ 1204288 h 1484"/>
              <a:gd name="T70" fmla="*/ 728474 w 1484"/>
              <a:gd name="T71" fmla="*/ 1204288 h 1484"/>
              <a:gd name="T72" fmla="*/ 816998 w 1484"/>
              <a:gd name="T73" fmla="*/ 1082568 h 1484"/>
              <a:gd name="T74" fmla="*/ 735851 w 1484"/>
              <a:gd name="T75" fmla="*/ 979291 h 1484"/>
              <a:gd name="T76" fmla="*/ 756138 w 1484"/>
              <a:gd name="T77" fmla="*/ 916587 h 1484"/>
              <a:gd name="T78" fmla="*/ 879702 w 1484"/>
              <a:gd name="T79" fmla="*/ 903677 h 1484"/>
              <a:gd name="T80" fmla="*/ 1008798 w 1484"/>
              <a:gd name="T81" fmla="*/ 1030929 h 1484"/>
              <a:gd name="T82" fmla="*/ 1036462 w 1484"/>
              <a:gd name="T83" fmla="*/ 1016175 h 1484"/>
              <a:gd name="T84" fmla="*/ 901833 w 1484"/>
              <a:gd name="T85" fmla="*/ 815153 h 1484"/>
              <a:gd name="T86" fmla="*/ 912898 w 1484"/>
              <a:gd name="T87" fmla="*/ 752449 h 1484"/>
              <a:gd name="T88" fmla="*/ 984823 w 1484"/>
              <a:gd name="T89" fmla="*/ 732163 h 1484"/>
              <a:gd name="T90" fmla="*/ 1082568 w 1484"/>
              <a:gd name="T91" fmla="*/ 818842 h 1484"/>
              <a:gd name="T92" fmla="*/ 1211665 w 1484"/>
              <a:gd name="T93" fmla="*/ 726630 h 1484"/>
              <a:gd name="T94" fmla="*/ 859415 w 1484"/>
              <a:gd name="T95" fmla="*/ 617820 h 1484"/>
              <a:gd name="T96" fmla="*/ 745072 w 1484"/>
              <a:gd name="T97" fmla="*/ 579091 h 1484"/>
              <a:gd name="T98" fmla="*/ 745072 w 1484"/>
              <a:gd name="T99" fmla="*/ 776424 h 1484"/>
              <a:gd name="T100" fmla="*/ 652860 w 1484"/>
              <a:gd name="T101" fmla="*/ 756138 h 1484"/>
              <a:gd name="T102" fmla="*/ 639951 w 1484"/>
              <a:gd name="T103" fmla="*/ 684213 h 1484"/>
              <a:gd name="T104" fmla="*/ 652860 w 1484"/>
              <a:gd name="T105" fmla="*/ 615976 h 1484"/>
              <a:gd name="T106" fmla="*/ 767203 w 1484"/>
              <a:gd name="T107" fmla="*/ 660237 h 1484"/>
              <a:gd name="T108" fmla="*/ 769047 w 1484"/>
              <a:gd name="T109" fmla="*/ 717409 h 1484"/>
              <a:gd name="T110" fmla="*/ 673147 w 1484"/>
              <a:gd name="T111" fmla="*/ 551427 h 1484"/>
              <a:gd name="T112" fmla="*/ 532985 w 1484"/>
              <a:gd name="T113" fmla="*/ 651016 h 1484"/>
              <a:gd name="T114" fmla="*/ 545895 w 1484"/>
              <a:gd name="T115" fmla="*/ 719253 h 1484"/>
              <a:gd name="T116" fmla="*/ 652860 w 1484"/>
              <a:gd name="T117" fmla="*/ 831752 h 1484"/>
              <a:gd name="T118" fmla="*/ 726630 w 1484"/>
              <a:gd name="T119" fmla="*/ 822530 h 1484"/>
              <a:gd name="T120" fmla="*/ 822530 w 1484"/>
              <a:gd name="T121" fmla="*/ 726630 h 148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484" h="1484">
                <a:moveTo>
                  <a:pt x="1340" y="714"/>
                </a:moveTo>
                <a:lnTo>
                  <a:pt x="1340" y="714"/>
                </a:lnTo>
                <a:lnTo>
                  <a:pt x="1332" y="710"/>
                </a:lnTo>
                <a:lnTo>
                  <a:pt x="1322" y="702"/>
                </a:lnTo>
                <a:lnTo>
                  <a:pt x="1314" y="696"/>
                </a:lnTo>
                <a:lnTo>
                  <a:pt x="1306" y="692"/>
                </a:lnTo>
                <a:lnTo>
                  <a:pt x="1298" y="694"/>
                </a:lnTo>
                <a:lnTo>
                  <a:pt x="1290" y="696"/>
                </a:lnTo>
                <a:lnTo>
                  <a:pt x="1284" y="700"/>
                </a:lnTo>
                <a:lnTo>
                  <a:pt x="1278" y="706"/>
                </a:lnTo>
                <a:lnTo>
                  <a:pt x="1270" y="718"/>
                </a:lnTo>
                <a:lnTo>
                  <a:pt x="1260" y="732"/>
                </a:lnTo>
                <a:lnTo>
                  <a:pt x="1254" y="714"/>
                </a:lnTo>
                <a:lnTo>
                  <a:pt x="1250" y="696"/>
                </a:lnTo>
                <a:lnTo>
                  <a:pt x="1244" y="678"/>
                </a:lnTo>
                <a:lnTo>
                  <a:pt x="1234" y="660"/>
                </a:lnTo>
                <a:lnTo>
                  <a:pt x="1274" y="656"/>
                </a:lnTo>
                <a:lnTo>
                  <a:pt x="1242" y="640"/>
                </a:lnTo>
                <a:lnTo>
                  <a:pt x="1210" y="620"/>
                </a:lnTo>
                <a:lnTo>
                  <a:pt x="1192" y="608"/>
                </a:lnTo>
                <a:lnTo>
                  <a:pt x="1184" y="602"/>
                </a:lnTo>
                <a:lnTo>
                  <a:pt x="1174" y="596"/>
                </a:lnTo>
                <a:lnTo>
                  <a:pt x="1186" y="632"/>
                </a:lnTo>
                <a:lnTo>
                  <a:pt x="1200" y="666"/>
                </a:lnTo>
                <a:lnTo>
                  <a:pt x="1218" y="700"/>
                </a:lnTo>
                <a:lnTo>
                  <a:pt x="1236" y="732"/>
                </a:lnTo>
                <a:lnTo>
                  <a:pt x="1142" y="710"/>
                </a:lnTo>
                <a:lnTo>
                  <a:pt x="1126" y="706"/>
                </a:lnTo>
                <a:lnTo>
                  <a:pt x="1112" y="706"/>
                </a:lnTo>
                <a:lnTo>
                  <a:pt x="1106" y="672"/>
                </a:lnTo>
                <a:lnTo>
                  <a:pt x="1106" y="638"/>
                </a:lnTo>
                <a:lnTo>
                  <a:pt x="1092" y="678"/>
                </a:lnTo>
                <a:lnTo>
                  <a:pt x="1088" y="698"/>
                </a:lnTo>
                <a:lnTo>
                  <a:pt x="1086" y="720"/>
                </a:lnTo>
                <a:lnTo>
                  <a:pt x="1084" y="712"/>
                </a:lnTo>
                <a:lnTo>
                  <a:pt x="1080" y="704"/>
                </a:lnTo>
                <a:lnTo>
                  <a:pt x="1074" y="696"/>
                </a:lnTo>
                <a:lnTo>
                  <a:pt x="1068" y="690"/>
                </a:lnTo>
                <a:lnTo>
                  <a:pt x="1060" y="684"/>
                </a:lnTo>
                <a:lnTo>
                  <a:pt x="1054" y="682"/>
                </a:lnTo>
                <a:lnTo>
                  <a:pt x="1046" y="684"/>
                </a:lnTo>
                <a:lnTo>
                  <a:pt x="1040" y="690"/>
                </a:lnTo>
                <a:lnTo>
                  <a:pt x="1032" y="676"/>
                </a:lnTo>
                <a:lnTo>
                  <a:pt x="1024" y="662"/>
                </a:lnTo>
                <a:lnTo>
                  <a:pt x="1016" y="648"/>
                </a:lnTo>
                <a:lnTo>
                  <a:pt x="1006" y="636"/>
                </a:lnTo>
                <a:lnTo>
                  <a:pt x="1016" y="662"/>
                </a:lnTo>
                <a:lnTo>
                  <a:pt x="1022" y="674"/>
                </a:lnTo>
                <a:lnTo>
                  <a:pt x="1030" y="684"/>
                </a:lnTo>
                <a:lnTo>
                  <a:pt x="1020" y="684"/>
                </a:lnTo>
                <a:lnTo>
                  <a:pt x="1008" y="686"/>
                </a:lnTo>
                <a:lnTo>
                  <a:pt x="1002" y="686"/>
                </a:lnTo>
                <a:lnTo>
                  <a:pt x="996" y="684"/>
                </a:lnTo>
                <a:lnTo>
                  <a:pt x="992" y="682"/>
                </a:lnTo>
                <a:lnTo>
                  <a:pt x="988" y="676"/>
                </a:lnTo>
                <a:lnTo>
                  <a:pt x="990" y="668"/>
                </a:lnTo>
                <a:lnTo>
                  <a:pt x="994" y="664"/>
                </a:lnTo>
                <a:lnTo>
                  <a:pt x="996" y="660"/>
                </a:lnTo>
                <a:lnTo>
                  <a:pt x="1000" y="652"/>
                </a:lnTo>
                <a:lnTo>
                  <a:pt x="988" y="662"/>
                </a:lnTo>
                <a:lnTo>
                  <a:pt x="978" y="674"/>
                </a:lnTo>
                <a:lnTo>
                  <a:pt x="978" y="636"/>
                </a:lnTo>
                <a:lnTo>
                  <a:pt x="988" y="618"/>
                </a:lnTo>
                <a:lnTo>
                  <a:pt x="1002" y="592"/>
                </a:lnTo>
                <a:lnTo>
                  <a:pt x="1014" y="560"/>
                </a:lnTo>
                <a:lnTo>
                  <a:pt x="1020" y="546"/>
                </a:lnTo>
                <a:lnTo>
                  <a:pt x="1022" y="530"/>
                </a:lnTo>
                <a:lnTo>
                  <a:pt x="1026" y="514"/>
                </a:lnTo>
                <a:lnTo>
                  <a:pt x="1026" y="498"/>
                </a:lnTo>
                <a:lnTo>
                  <a:pt x="1016" y="526"/>
                </a:lnTo>
                <a:lnTo>
                  <a:pt x="1006" y="552"/>
                </a:lnTo>
                <a:lnTo>
                  <a:pt x="994" y="576"/>
                </a:lnTo>
                <a:lnTo>
                  <a:pt x="978" y="600"/>
                </a:lnTo>
                <a:lnTo>
                  <a:pt x="978" y="522"/>
                </a:lnTo>
                <a:lnTo>
                  <a:pt x="1006" y="494"/>
                </a:lnTo>
                <a:lnTo>
                  <a:pt x="1020" y="478"/>
                </a:lnTo>
                <a:lnTo>
                  <a:pt x="1034" y="466"/>
                </a:lnTo>
                <a:lnTo>
                  <a:pt x="1024" y="480"/>
                </a:lnTo>
                <a:lnTo>
                  <a:pt x="1060" y="458"/>
                </a:lnTo>
                <a:lnTo>
                  <a:pt x="1060" y="450"/>
                </a:lnTo>
                <a:lnTo>
                  <a:pt x="1060" y="442"/>
                </a:lnTo>
                <a:lnTo>
                  <a:pt x="1064" y="434"/>
                </a:lnTo>
                <a:lnTo>
                  <a:pt x="1072" y="428"/>
                </a:lnTo>
                <a:lnTo>
                  <a:pt x="1084" y="418"/>
                </a:lnTo>
                <a:lnTo>
                  <a:pt x="1078" y="426"/>
                </a:lnTo>
                <a:lnTo>
                  <a:pt x="1076" y="434"/>
                </a:lnTo>
                <a:lnTo>
                  <a:pt x="1076" y="444"/>
                </a:lnTo>
                <a:lnTo>
                  <a:pt x="1106" y="398"/>
                </a:lnTo>
                <a:lnTo>
                  <a:pt x="1124" y="392"/>
                </a:lnTo>
                <a:lnTo>
                  <a:pt x="1110" y="392"/>
                </a:lnTo>
                <a:lnTo>
                  <a:pt x="1112" y="388"/>
                </a:lnTo>
                <a:lnTo>
                  <a:pt x="1112" y="386"/>
                </a:lnTo>
                <a:lnTo>
                  <a:pt x="1134" y="368"/>
                </a:lnTo>
                <a:lnTo>
                  <a:pt x="1130" y="366"/>
                </a:lnTo>
                <a:lnTo>
                  <a:pt x="1146" y="354"/>
                </a:lnTo>
                <a:lnTo>
                  <a:pt x="1156" y="348"/>
                </a:lnTo>
                <a:lnTo>
                  <a:pt x="1136" y="356"/>
                </a:lnTo>
                <a:lnTo>
                  <a:pt x="1128" y="358"/>
                </a:lnTo>
                <a:lnTo>
                  <a:pt x="1128" y="348"/>
                </a:lnTo>
                <a:lnTo>
                  <a:pt x="1138" y="330"/>
                </a:lnTo>
                <a:lnTo>
                  <a:pt x="1132" y="338"/>
                </a:lnTo>
                <a:lnTo>
                  <a:pt x="1120" y="356"/>
                </a:lnTo>
                <a:lnTo>
                  <a:pt x="1116" y="352"/>
                </a:lnTo>
                <a:lnTo>
                  <a:pt x="1100" y="372"/>
                </a:lnTo>
                <a:lnTo>
                  <a:pt x="1096" y="372"/>
                </a:lnTo>
                <a:lnTo>
                  <a:pt x="1094" y="376"/>
                </a:lnTo>
                <a:lnTo>
                  <a:pt x="1094" y="362"/>
                </a:lnTo>
                <a:lnTo>
                  <a:pt x="1086" y="380"/>
                </a:lnTo>
                <a:lnTo>
                  <a:pt x="1040" y="410"/>
                </a:lnTo>
                <a:lnTo>
                  <a:pt x="1050" y="408"/>
                </a:lnTo>
                <a:lnTo>
                  <a:pt x="1058" y="406"/>
                </a:lnTo>
                <a:lnTo>
                  <a:pt x="1068" y="402"/>
                </a:lnTo>
                <a:lnTo>
                  <a:pt x="1058" y="412"/>
                </a:lnTo>
                <a:lnTo>
                  <a:pt x="1050" y="422"/>
                </a:lnTo>
                <a:lnTo>
                  <a:pt x="1042" y="424"/>
                </a:lnTo>
                <a:lnTo>
                  <a:pt x="1036" y="426"/>
                </a:lnTo>
                <a:lnTo>
                  <a:pt x="1028" y="426"/>
                </a:lnTo>
                <a:lnTo>
                  <a:pt x="1006" y="460"/>
                </a:lnTo>
                <a:lnTo>
                  <a:pt x="1020" y="452"/>
                </a:lnTo>
                <a:lnTo>
                  <a:pt x="1006" y="466"/>
                </a:lnTo>
                <a:lnTo>
                  <a:pt x="992" y="478"/>
                </a:lnTo>
                <a:lnTo>
                  <a:pt x="964" y="504"/>
                </a:lnTo>
                <a:lnTo>
                  <a:pt x="884" y="504"/>
                </a:lnTo>
                <a:lnTo>
                  <a:pt x="906" y="490"/>
                </a:lnTo>
                <a:lnTo>
                  <a:pt x="932" y="478"/>
                </a:lnTo>
                <a:lnTo>
                  <a:pt x="958" y="466"/>
                </a:lnTo>
                <a:lnTo>
                  <a:pt x="984" y="458"/>
                </a:lnTo>
                <a:lnTo>
                  <a:pt x="970" y="458"/>
                </a:lnTo>
                <a:lnTo>
                  <a:pt x="954" y="460"/>
                </a:lnTo>
                <a:lnTo>
                  <a:pt x="938" y="464"/>
                </a:lnTo>
                <a:lnTo>
                  <a:pt x="922" y="470"/>
                </a:lnTo>
                <a:lnTo>
                  <a:pt x="892" y="482"/>
                </a:lnTo>
                <a:lnTo>
                  <a:pt x="864" y="496"/>
                </a:lnTo>
                <a:lnTo>
                  <a:pt x="848" y="504"/>
                </a:lnTo>
                <a:lnTo>
                  <a:pt x="810" y="504"/>
                </a:lnTo>
                <a:lnTo>
                  <a:pt x="822" y="494"/>
                </a:lnTo>
                <a:lnTo>
                  <a:pt x="830" y="484"/>
                </a:lnTo>
                <a:lnTo>
                  <a:pt x="824" y="486"/>
                </a:lnTo>
                <a:lnTo>
                  <a:pt x="820" y="490"/>
                </a:lnTo>
                <a:lnTo>
                  <a:pt x="816" y="494"/>
                </a:lnTo>
                <a:lnTo>
                  <a:pt x="808" y="496"/>
                </a:lnTo>
                <a:lnTo>
                  <a:pt x="802" y="492"/>
                </a:lnTo>
                <a:lnTo>
                  <a:pt x="800" y="486"/>
                </a:lnTo>
                <a:lnTo>
                  <a:pt x="798" y="482"/>
                </a:lnTo>
                <a:lnTo>
                  <a:pt x="798" y="476"/>
                </a:lnTo>
                <a:lnTo>
                  <a:pt x="798" y="464"/>
                </a:lnTo>
                <a:lnTo>
                  <a:pt x="798" y="452"/>
                </a:lnTo>
                <a:lnTo>
                  <a:pt x="810" y="460"/>
                </a:lnTo>
                <a:lnTo>
                  <a:pt x="822" y="466"/>
                </a:lnTo>
                <a:lnTo>
                  <a:pt x="848" y="478"/>
                </a:lnTo>
                <a:lnTo>
                  <a:pt x="836" y="468"/>
                </a:lnTo>
                <a:lnTo>
                  <a:pt x="822" y="460"/>
                </a:lnTo>
                <a:lnTo>
                  <a:pt x="808" y="452"/>
                </a:lnTo>
                <a:lnTo>
                  <a:pt x="794" y="442"/>
                </a:lnTo>
                <a:lnTo>
                  <a:pt x="800" y="436"/>
                </a:lnTo>
                <a:lnTo>
                  <a:pt x="802" y="430"/>
                </a:lnTo>
                <a:lnTo>
                  <a:pt x="798" y="422"/>
                </a:lnTo>
                <a:lnTo>
                  <a:pt x="794" y="416"/>
                </a:lnTo>
                <a:lnTo>
                  <a:pt x="786" y="410"/>
                </a:lnTo>
                <a:lnTo>
                  <a:pt x="778" y="404"/>
                </a:lnTo>
                <a:lnTo>
                  <a:pt x="770" y="400"/>
                </a:lnTo>
                <a:lnTo>
                  <a:pt x="764" y="396"/>
                </a:lnTo>
                <a:lnTo>
                  <a:pt x="784" y="394"/>
                </a:lnTo>
                <a:lnTo>
                  <a:pt x="806" y="390"/>
                </a:lnTo>
                <a:lnTo>
                  <a:pt x="846" y="378"/>
                </a:lnTo>
                <a:lnTo>
                  <a:pt x="812" y="376"/>
                </a:lnTo>
                <a:lnTo>
                  <a:pt x="778" y="372"/>
                </a:lnTo>
                <a:lnTo>
                  <a:pt x="778" y="356"/>
                </a:lnTo>
                <a:lnTo>
                  <a:pt x="774" y="342"/>
                </a:lnTo>
                <a:lnTo>
                  <a:pt x="750" y="246"/>
                </a:lnTo>
                <a:lnTo>
                  <a:pt x="782" y="266"/>
                </a:lnTo>
                <a:lnTo>
                  <a:pt x="816" y="282"/>
                </a:lnTo>
                <a:lnTo>
                  <a:pt x="852" y="298"/>
                </a:lnTo>
                <a:lnTo>
                  <a:pt x="886" y="310"/>
                </a:lnTo>
                <a:lnTo>
                  <a:pt x="882" y="300"/>
                </a:lnTo>
                <a:lnTo>
                  <a:pt x="876" y="290"/>
                </a:lnTo>
                <a:lnTo>
                  <a:pt x="862" y="272"/>
                </a:lnTo>
                <a:lnTo>
                  <a:pt x="842" y="242"/>
                </a:lnTo>
                <a:lnTo>
                  <a:pt x="826" y="210"/>
                </a:lnTo>
                <a:lnTo>
                  <a:pt x="824" y="248"/>
                </a:lnTo>
                <a:lnTo>
                  <a:pt x="806" y="240"/>
                </a:lnTo>
                <a:lnTo>
                  <a:pt x="788" y="234"/>
                </a:lnTo>
                <a:lnTo>
                  <a:pt x="770" y="230"/>
                </a:lnTo>
                <a:lnTo>
                  <a:pt x="752" y="222"/>
                </a:lnTo>
                <a:lnTo>
                  <a:pt x="764" y="214"/>
                </a:lnTo>
                <a:lnTo>
                  <a:pt x="778" y="204"/>
                </a:lnTo>
                <a:lnTo>
                  <a:pt x="782" y="200"/>
                </a:lnTo>
                <a:lnTo>
                  <a:pt x="786" y="192"/>
                </a:lnTo>
                <a:lnTo>
                  <a:pt x="790" y="186"/>
                </a:lnTo>
                <a:lnTo>
                  <a:pt x="790" y="178"/>
                </a:lnTo>
                <a:lnTo>
                  <a:pt x="788" y="170"/>
                </a:lnTo>
                <a:lnTo>
                  <a:pt x="782" y="160"/>
                </a:lnTo>
                <a:lnTo>
                  <a:pt x="774" y="152"/>
                </a:lnTo>
                <a:lnTo>
                  <a:pt x="768" y="144"/>
                </a:lnTo>
                <a:lnTo>
                  <a:pt x="762" y="130"/>
                </a:lnTo>
                <a:lnTo>
                  <a:pt x="758" y="112"/>
                </a:lnTo>
                <a:lnTo>
                  <a:pt x="752" y="74"/>
                </a:lnTo>
                <a:lnTo>
                  <a:pt x="746" y="34"/>
                </a:lnTo>
                <a:lnTo>
                  <a:pt x="742" y="0"/>
                </a:lnTo>
                <a:lnTo>
                  <a:pt x="736" y="34"/>
                </a:lnTo>
                <a:lnTo>
                  <a:pt x="732" y="74"/>
                </a:lnTo>
                <a:lnTo>
                  <a:pt x="726" y="112"/>
                </a:lnTo>
                <a:lnTo>
                  <a:pt x="720" y="130"/>
                </a:lnTo>
                <a:lnTo>
                  <a:pt x="714" y="144"/>
                </a:lnTo>
                <a:lnTo>
                  <a:pt x="708" y="152"/>
                </a:lnTo>
                <a:lnTo>
                  <a:pt x="702" y="160"/>
                </a:lnTo>
                <a:lnTo>
                  <a:pt x="696" y="170"/>
                </a:lnTo>
                <a:lnTo>
                  <a:pt x="692" y="178"/>
                </a:lnTo>
                <a:lnTo>
                  <a:pt x="694" y="186"/>
                </a:lnTo>
                <a:lnTo>
                  <a:pt x="696" y="192"/>
                </a:lnTo>
                <a:lnTo>
                  <a:pt x="700" y="200"/>
                </a:lnTo>
                <a:lnTo>
                  <a:pt x="706" y="204"/>
                </a:lnTo>
                <a:lnTo>
                  <a:pt x="718" y="214"/>
                </a:lnTo>
                <a:lnTo>
                  <a:pt x="730" y="222"/>
                </a:lnTo>
                <a:lnTo>
                  <a:pt x="714" y="230"/>
                </a:lnTo>
                <a:lnTo>
                  <a:pt x="696" y="234"/>
                </a:lnTo>
                <a:lnTo>
                  <a:pt x="676" y="240"/>
                </a:lnTo>
                <a:lnTo>
                  <a:pt x="660" y="248"/>
                </a:lnTo>
                <a:lnTo>
                  <a:pt x="656" y="210"/>
                </a:lnTo>
                <a:lnTo>
                  <a:pt x="640" y="242"/>
                </a:lnTo>
                <a:lnTo>
                  <a:pt x="620" y="272"/>
                </a:lnTo>
                <a:lnTo>
                  <a:pt x="606" y="290"/>
                </a:lnTo>
                <a:lnTo>
                  <a:pt x="600" y="300"/>
                </a:lnTo>
                <a:lnTo>
                  <a:pt x="596" y="310"/>
                </a:lnTo>
                <a:lnTo>
                  <a:pt x="632" y="298"/>
                </a:lnTo>
                <a:lnTo>
                  <a:pt x="666" y="282"/>
                </a:lnTo>
                <a:lnTo>
                  <a:pt x="700" y="266"/>
                </a:lnTo>
                <a:lnTo>
                  <a:pt x="732" y="246"/>
                </a:lnTo>
                <a:lnTo>
                  <a:pt x="710" y="342"/>
                </a:lnTo>
                <a:lnTo>
                  <a:pt x="706" y="356"/>
                </a:lnTo>
                <a:lnTo>
                  <a:pt x="704" y="372"/>
                </a:lnTo>
                <a:lnTo>
                  <a:pt x="672" y="376"/>
                </a:lnTo>
                <a:lnTo>
                  <a:pt x="638" y="378"/>
                </a:lnTo>
                <a:lnTo>
                  <a:pt x="678" y="390"/>
                </a:lnTo>
                <a:lnTo>
                  <a:pt x="698" y="394"/>
                </a:lnTo>
                <a:lnTo>
                  <a:pt x="718" y="396"/>
                </a:lnTo>
                <a:lnTo>
                  <a:pt x="712" y="400"/>
                </a:lnTo>
                <a:lnTo>
                  <a:pt x="704" y="404"/>
                </a:lnTo>
                <a:lnTo>
                  <a:pt x="696" y="410"/>
                </a:lnTo>
                <a:lnTo>
                  <a:pt x="690" y="416"/>
                </a:lnTo>
                <a:lnTo>
                  <a:pt x="684" y="422"/>
                </a:lnTo>
                <a:lnTo>
                  <a:pt x="682" y="430"/>
                </a:lnTo>
                <a:lnTo>
                  <a:pt x="684" y="436"/>
                </a:lnTo>
                <a:lnTo>
                  <a:pt x="690" y="442"/>
                </a:lnTo>
                <a:lnTo>
                  <a:pt x="676" y="452"/>
                </a:lnTo>
                <a:lnTo>
                  <a:pt x="662" y="460"/>
                </a:lnTo>
                <a:lnTo>
                  <a:pt x="648" y="468"/>
                </a:lnTo>
                <a:lnTo>
                  <a:pt x="634" y="478"/>
                </a:lnTo>
                <a:lnTo>
                  <a:pt x="660" y="466"/>
                </a:lnTo>
                <a:lnTo>
                  <a:pt x="674" y="460"/>
                </a:lnTo>
                <a:lnTo>
                  <a:pt x="684" y="452"/>
                </a:lnTo>
                <a:lnTo>
                  <a:pt x="684" y="464"/>
                </a:lnTo>
                <a:lnTo>
                  <a:pt x="686" y="476"/>
                </a:lnTo>
                <a:lnTo>
                  <a:pt x="686" y="482"/>
                </a:lnTo>
                <a:lnTo>
                  <a:pt x="684" y="486"/>
                </a:lnTo>
                <a:lnTo>
                  <a:pt x="680" y="492"/>
                </a:lnTo>
                <a:lnTo>
                  <a:pt x="676" y="496"/>
                </a:lnTo>
                <a:lnTo>
                  <a:pt x="666" y="494"/>
                </a:lnTo>
                <a:lnTo>
                  <a:pt x="662" y="490"/>
                </a:lnTo>
                <a:lnTo>
                  <a:pt x="660" y="486"/>
                </a:lnTo>
                <a:lnTo>
                  <a:pt x="652" y="484"/>
                </a:lnTo>
                <a:lnTo>
                  <a:pt x="662" y="494"/>
                </a:lnTo>
                <a:lnTo>
                  <a:pt x="674" y="504"/>
                </a:lnTo>
                <a:lnTo>
                  <a:pt x="636" y="504"/>
                </a:lnTo>
                <a:lnTo>
                  <a:pt x="618" y="496"/>
                </a:lnTo>
                <a:lnTo>
                  <a:pt x="592" y="482"/>
                </a:lnTo>
                <a:lnTo>
                  <a:pt x="560" y="470"/>
                </a:lnTo>
                <a:lnTo>
                  <a:pt x="544" y="464"/>
                </a:lnTo>
                <a:lnTo>
                  <a:pt x="530" y="460"/>
                </a:lnTo>
                <a:lnTo>
                  <a:pt x="514" y="458"/>
                </a:lnTo>
                <a:lnTo>
                  <a:pt x="498" y="458"/>
                </a:lnTo>
                <a:lnTo>
                  <a:pt x="526" y="466"/>
                </a:lnTo>
                <a:lnTo>
                  <a:pt x="552" y="478"/>
                </a:lnTo>
                <a:lnTo>
                  <a:pt x="576" y="490"/>
                </a:lnTo>
                <a:lnTo>
                  <a:pt x="600" y="504"/>
                </a:lnTo>
                <a:lnTo>
                  <a:pt x="512" y="504"/>
                </a:lnTo>
                <a:lnTo>
                  <a:pt x="484" y="478"/>
                </a:lnTo>
                <a:lnTo>
                  <a:pt x="470" y="466"/>
                </a:lnTo>
                <a:lnTo>
                  <a:pt x="456" y="452"/>
                </a:lnTo>
                <a:lnTo>
                  <a:pt x="472" y="460"/>
                </a:lnTo>
                <a:lnTo>
                  <a:pt x="448" y="426"/>
                </a:lnTo>
                <a:lnTo>
                  <a:pt x="442" y="426"/>
                </a:lnTo>
                <a:lnTo>
                  <a:pt x="434" y="424"/>
                </a:lnTo>
                <a:lnTo>
                  <a:pt x="426" y="422"/>
                </a:lnTo>
                <a:lnTo>
                  <a:pt x="420" y="412"/>
                </a:lnTo>
                <a:lnTo>
                  <a:pt x="410" y="402"/>
                </a:lnTo>
                <a:lnTo>
                  <a:pt x="418" y="406"/>
                </a:lnTo>
                <a:lnTo>
                  <a:pt x="426" y="408"/>
                </a:lnTo>
                <a:lnTo>
                  <a:pt x="436" y="410"/>
                </a:lnTo>
                <a:lnTo>
                  <a:pt x="390" y="380"/>
                </a:lnTo>
                <a:lnTo>
                  <a:pt x="384" y="362"/>
                </a:lnTo>
                <a:lnTo>
                  <a:pt x="382" y="376"/>
                </a:lnTo>
                <a:lnTo>
                  <a:pt x="380" y="372"/>
                </a:lnTo>
                <a:lnTo>
                  <a:pt x="378" y="372"/>
                </a:lnTo>
                <a:lnTo>
                  <a:pt x="360" y="352"/>
                </a:lnTo>
                <a:lnTo>
                  <a:pt x="356" y="356"/>
                </a:lnTo>
                <a:lnTo>
                  <a:pt x="344" y="338"/>
                </a:lnTo>
                <a:lnTo>
                  <a:pt x="338" y="330"/>
                </a:lnTo>
                <a:lnTo>
                  <a:pt x="348" y="348"/>
                </a:lnTo>
                <a:lnTo>
                  <a:pt x="348" y="358"/>
                </a:lnTo>
                <a:lnTo>
                  <a:pt x="340" y="356"/>
                </a:lnTo>
                <a:lnTo>
                  <a:pt x="320" y="348"/>
                </a:lnTo>
                <a:lnTo>
                  <a:pt x="330" y="354"/>
                </a:lnTo>
                <a:lnTo>
                  <a:pt x="346" y="366"/>
                </a:lnTo>
                <a:lnTo>
                  <a:pt x="344" y="368"/>
                </a:lnTo>
                <a:lnTo>
                  <a:pt x="364" y="386"/>
                </a:lnTo>
                <a:lnTo>
                  <a:pt x="364" y="388"/>
                </a:lnTo>
                <a:lnTo>
                  <a:pt x="366" y="392"/>
                </a:lnTo>
                <a:lnTo>
                  <a:pt x="352" y="392"/>
                </a:lnTo>
                <a:lnTo>
                  <a:pt x="372" y="398"/>
                </a:lnTo>
                <a:lnTo>
                  <a:pt x="402" y="444"/>
                </a:lnTo>
                <a:lnTo>
                  <a:pt x="400" y="434"/>
                </a:lnTo>
                <a:lnTo>
                  <a:pt x="398" y="426"/>
                </a:lnTo>
                <a:lnTo>
                  <a:pt x="392" y="418"/>
                </a:lnTo>
                <a:lnTo>
                  <a:pt x="404" y="428"/>
                </a:lnTo>
                <a:lnTo>
                  <a:pt x="414" y="434"/>
                </a:lnTo>
                <a:lnTo>
                  <a:pt x="416" y="442"/>
                </a:lnTo>
                <a:lnTo>
                  <a:pt x="418" y="450"/>
                </a:lnTo>
                <a:lnTo>
                  <a:pt x="416" y="458"/>
                </a:lnTo>
                <a:lnTo>
                  <a:pt x="452" y="480"/>
                </a:lnTo>
                <a:lnTo>
                  <a:pt x="444" y="466"/>
                </a:lnTo>
                <a:lnTo>
                  <a:pt x="460" y="480"/>
                </a:lnTo>
                <a:lnTo>
                  <a:pt x="474" y="496"/>
                </a:lnTo>
                <a:lnTo>
                  <a:pt x="504" y="530"/>
                </a:lnTo>
                <a:lnTo>
                  <a:pt x="504" y="600"/>
                </a:lnTo>
                <a:lnTo>
                  <a:pt x="490" y="576"/>
                </a:lnTo>
                <a:lnTo>
                  <a:pt x="478" y="552"/>
                </a:lnTo>
                <a:lnTo>
                  <a:pt x="466" y="526"/>
                </a:lnTo>
                <a:lnTo>
                  <a:pt x="458" y="498"/>
                </a:lnTo>
                <a:lnTo>
                  <a:pt x="458" y="514"/>
                </a:lnTo>
                <a:lnTo>
                  <a:pt x="460" y="530"/>
                </a:lnTo>
                <a:lnTo>
                  <a:pt x="464" y="546"/>
                </a:lnTo>
                <a:lnTo>
                  <a:pt x="470" y="560"/>
                </a:lnTo>
                <a:lnTo>
                  <a:pt x="482" y="592"/>
                </a:lnTo>
                <a:lnTo>
                  <a:pt x="496" y="618"/>
                </a:lnTo>
                <a:lnTo>
                  <a:pt x="504" y="636"/>
                </a:lnTo>
                <a:lnTo>
                  <a:pt x="504" y="674"/>
                </a:lnTo>
                <a:lnTo>
                  <a:pt x="494" y="662"/>
                </a:lnTo>
                <a:lnTo>
                  <a:pt x="484" y="652"/>
                </a:lnTo>
                <a:lnTo>
                  <a:pt x="486" y="660"/>
                </a:lnTo>
                <a:lnTo>
                  <a:pt x="490" y="664"/>
                </a:lnTo>
                <a:lnTo>
                  <a:pt x="494" y="668"/>
                </a:lnTo>
                <a:lnTo>
                  <a:pt x="496" y="676"/>
                </a:lnTo>
                <a:lnTo>
                  <a:pt x="492" y="682"/>
                </a:lnTo>
                <a:lnTo>
                  <a:pt x="486" y="684"/>
                </a:lnTo>
                <a:lnTo>
                  <a:pt x="480" y="686"/>
                </a:lnTo>
                <a:lnTo>
                  <a:pt x="476" y="686"/>
                </a:lnTo>
                <a:lnTo>
                  <a:pt x="464" y="684"/>
                </a:lnTo>
                <a:lnTo>
                  <a:pt x="452" y="684"/>
                </a:lnTo>
                <a:lnTo>
                  <a:pt x="460" y="674"/>
                </a:lnTo>
                <a:lnTo>
                  <a:pt x="466" y="662"/>
                </a:lnTo>
                <a:lnTo>
                  <a:pt x="478" y="636"/>
                </a:lnTo>
                <a:lnTo>
                  <a:pt x="468" y="648"/>
                </a:lnTo>
                <a:lnTo>
                  <a:pt x="458" y="662"/>
                </a:lnTo>
                <a:lnTo>
                  <a:pt x="452" y="676"/>
                </a:lnTo>
                <a:lnTo>
                  <a:pt x="442" y="690"/>
                </a:lnTo>
                <a:lnTo>
                  <a:pt x="436" y="684"/>
                </a:lnTo>
                <a:lnTo>
                  <a:pt x="430" y="682"/>
                </a:lnTo>
                <a:lnTo>
                  <a:pt x="422" y="684"/>
                </a:lnTo>
                <a:lnTo>
                  <a:pt x="416" y="690"/>
                </a:lnTo>
                <a:lnTo>
                  <a:pt x="408" y="696"/>
                </a:lnTo>
                <a:lnTo>
                  <a:pt x="404" y="704"/>
                </a:lnTo>
                <a:lnTo>
                  <a:pt x="398" y="712"/>
                </a:lnTo>
                <a:lnTo>
                  <a:pt x="396" y="720"/>
                </a:lnTo>
                <a:lnTo>
                  <a:pt x="394" y="698"/>
                </a:lnTo>
                <a:lnTo>
                  <a:pt x="390" y="678"/>
                </a:lnTo>
                <a:lnTo>
                  <a:pt x="378" y="638"/>
                </a:lnTo>
                <a:lnTo>
                  <a:pt x="376" y="672"/>
                </a:lnTo>
                <a:lnTo>
                  <a:pt x="372" y="706"/>
                </a:lnTo>
                <a:lnTo>
                  <a:pt x="356" y="706"/>
                </a:lnTo>
                <a:lnTo>
                  <a:pt x="342" y="710"/>
                </a:lnTo>
                <a:lnTo>
                  <a:pt x="246" y="732"/>
                </a:lnTo>
                <a:lnTo>
                  <a:pt x="266" y="700"/>
                </a:lnTo>
                <a:lnTo>
                  <a:pt x="282" y="666"/>
                </a:lnTo>
                <a:lnTo>
                  <a:pt x="298" y="632"/>
                </a:lnTo>
                <a:lnTo>
                  <a:pt x="310" y="596"/>
                </a:lnTo>
                <a:lnTo>
                  <a:pt x="300" y="602"/>
                </a:lnTo>
                <a:lnTo>
                  <a:pt x="290" y="608"/>
                </a:lnTo>
                <a:lnTo>
                  <a:pt x="272" y="620"/>
                </a:lnTo>
                <a:lnTo>
                  <a:pt x="242" y="640"/>
                </a:lnTo>
                <a:lnTo>
                  <a:pt x="208" y="656"/>
                </a:lnTo>
                <a:lnTo>
                  <a:pt x="248" y="660"/>
                </a:lnTo>
                <a:lnTo>
                  <a:pt x="240" y="678"/>
                </a:lnTo>
                <a:lnTo>
                  <a:pt x="234" y="696"/>
                </a:lnTo>
                <a:lnTo>
                  <a:pt x="228" y="714"/>
                </a:lnTo>
                <a:lnTo>
                  <a:pt x="222" y="732"/>
                </a:lnTo>
                <a:lnTo>
                  <a:pt x="214" y="718"/>
                </a:lnTo>
                <a:lnTo>
                  <a:pt x="204" y="706"/>
                </a:lnTo>
                <a:lnTo>
                  <a:pt x="198" y="700"/>
                </a:lnTo>
                <a:lnTo>
                  <a:pt x="192" y="696"/>
                </a:lnTo>
                <a:lnTo>
                  <a:pt x="186" y="694"/>
                </a:lnTo>
                <a:lnTo>
                  <a:pt x="178" y="692"/>
                </a:lnTo>
                <a:lnTo>
                  <a:pt x="168" y="696"/>
                </a:lnTo>
                <a:lnTo>
                  <a:pt x="160" y="702"/>
                </a:lnTo>
                <a:lnTo>
                  <a:pt x="152" y="710"/>
                </a:lnTo>
                <a:lnTo>
                  <a:pt x="144" y="714"/>
                </a:lnTo>
                <a:lnTo>
                  <a:pt x="128" y="720"/>
                </a:lnTo>
                <a:lnTo>
                  <a:pt x="112" y="726"/>
                </a:lnTo>
                <a:lnTo>
                  <a:pt x="72" y="732"/>
                </a:lnTo>
                <a:lnTo>
                  <a:pt x="34" y="738"/>
                </a:lnTo>
                <a:lnTo>
                  <a:pt x="0" y="742"/>
                </a:lnTo>
                <a:lnTo>
                  <a:pt x="34" y="746"/>
                </a:lnTo>
                <a:lnTo>
                  <a:pt x="72" y="752"/>
                </a:lnTo>
                <a:lnTo>
                  <a:pt x="112" y="758"/>
                </a:lnTo>
                <a:lnTo>
                  <a:pt x="128" y="764"/>
                </a:lnTo>
                <a:lnTo>
                  <a:pt x="144" y="768"/>
                </a:lnTo>
                <a:lnTo>
                  <a:pt x="152" y="774"/>
                </a:lnTo>
                <a:lnTo>
                  <a:pt x="160" y="782"/>
                </a:lnTo>
                <a:lnTo>
                  <a:pt x="168" y="788"/>
                </a:lnTo>
                <a:lnTo>
                  <a:pt x="178" y="790"/>
                </a:lnTo>
                <a:lnTo>
                  <a:pt x="186" y="790"/>
                </a:lnTo>
                <a:lnTo>
                  <a:pt x="192" y="788"/>
                </a:lnTo>
                <a:lnTo>
                  <a:pt x="198" y="782"/>
                </a:lnTo>
                <a:lnTo>
                  <a:pt x="204" y="778"/>
                </a:lnTo>
                <a:lnTo>
                  <a:pt x="214" y="764"/>
                </a:lnTo>
                <a:lnTo>
                  <a:pt x="222" y="752"/>
                </a:lnTo>
                <a:lnTo>
                  <a:pt x="228" y="770"/>
                </a:lnTo>
                <a:lnTo>
                  <a:pt x="234" y="788"/>
                </a:lnTo>
                <a:lnTo>
                  <a:pt x="240" y="806"/>
                </a:lnTo>
                <a:lnTo>
                  <a:pt x="248" y="824"/>
                </a:lnTo>
                <a:lnTo>
                  <a:pt x="208" y="828"/>
                </a:lnTo>
                <a:lnTo>
                  <a:pt x="242" y="844"/>
                </a:lnTo>
                <a:lnTo>
                  <a:pt x="272" y="862"/>
                </a:lnTo>
                <a:lnTo>
                  <a:pt x="290" y="876"/>
                </a:lnTo>
                <a:lnTo>
                  <a:pt x="300" y="882"/>
                </a:lnTo>
                <a:lnTo>
                  <a:pt x="310" y="888"/>
                </a:lnTo>
                <a:lnTo>
                  <a:pt x="298" y="852"/>
                </a:lnTo>
                <a:lnTo>
                  <a:pt x="282" y="816"/>
                </a:lnTo>
                <a:lnTo>
                  <a:pt x="266" y="784"/>
                </a:lnTo>
                <a:lnTo>
                  <a:pt x="246" y="750"/>
                </a:lnTo>
                <a:lnTo>
                  <a:pt x="342" y="774"/>
                </a:lnTo>
                <a:lnTo>
                  <a:pt x="356" y="778"/>
                </a:lnTo>
                <a:lnTo>
                  <a:pt x="372" y="778"/>
                </a:lnTo>
                <a:lnTo>
                  <a:pt x="376" y="812"/>
                </a:lnTo>
                <a:lnTo>
                  <a:pt x="378" y="846"/>
                </a:lnTo>
                <a:lnTo>
                  <a:pt x="390" y="806"/>
                </a:lnTo>
                <a:lnTo>
                  <a:pt x="394" y="786"/>
                </a:lnTo>
                <a:lnTo>
                  <a:pt x="396" y="764"/>
                </a:lnTo>
                <a:lnTo>
                  <a:pt x="398" y="772"/>
                </a:lnTo>
                <a:lnTo>
                  <a:pt x="404" y="780"/>
                </a:lnTo>
                <a:lnTo>
                  <a:pt x="408" y="786"/>
                </a:lnTo>
                <a:lnTo>
                  <a:pt x="416" y="794"/>
                </a:lnTo>
                <a:lnTo>
                  <a:pt x="422" y="798"/>
                </a:lnTo>
                <a:lnTo>
                  <a:pt x="430" y="802"/>
                </a:lnTo>
                <a:lnTo>
                  <a:pt x="436" y="800"/>
                </a:lnTo>
                <a:lnTo>
                  <a:pt x="442" y="794"/>
                </a:lnTo>
                <a:lnTo>
                  <a:pt x="452" y="808"/>
                </a:lnTo>
                <a:lnTo>
                  <a:pt x="458" y="822"/>
                </a:lnTo>
                <a:lnTo>
                  <a:pt x="468" y="836"/>
                </a:lnTo>
                <a:lnTo>
                  <a:pt x="478" y="848"/>
                </a:lnTo>
                <a:lnTo>
                  <a:pt x="466" y="822"/>
                </a:lnTo>
                <a:lnTo>
                  <a:pt x="460" y="810"/>
                </a:lnTo>
                <a:lnTo>
                  <a:pt x="452" y="798"/>
                </a:lnTo>
                <a:lnTo>
                  <a:pt x="464" y="798"/>
                </a:lnTo>
                <a:lnTo>
                  <a:pt x="476" y="798"/>
                </a:lnTo>
                <a:lnTo>
                  <a:pt x="480" y="798"/>
                </a:lnTo>
                <a:lnTo>
                  <a:pt x="486" y="800"/>
                </a:lnTo>
                <a:lnTo>
                  <a:pt x="492" y="802"/>
                </a:lnTo>
                <a:lnTo>
                  <a:pt x="496" y="808"/>
                </a:lnTo>
                <a:lnTo>
                  <a:pt x="494" y="816"/>
                </a:lnTo>
                <a:lnTo>
                  <a:pt x="490" y="820"/>
                </a:lnTo>
                <a:lnTo>
                  <a:pt x="486" y="824"/>
                </a:lnTo>
                <a:lnTo>
                  <a:pt x="484" y="830"/>
                </a:lnTo>
                <a:lnTo>
                  <a:pt x="494" y="822"/>
                </a:lnTo>
                <a:lnTo>
                  <a:pt x="504" y="810"/>
                </a:lnTo>
                <a:lnTo>
                  <a:pt x="504" y="848"/>
                </a:lnTo>
                <a:lnTo>
                  <a:pt x="496" y="866"/>
                </a:lnTo>
                <a:lnTo>
                  <a:pt x="482" y="892"/>
                </a:lnTo>
                <a:lnTo>
                  <a:pt x="470" y="922"/>
                </a:lnTo>
                <a:lnTo>
                  <a:pt x="464" y="938"/>
                </a:lnTo>
                <a:lnTo>
                  <a:pt x="460" y="954"/>
                </a:lnTo>
                <a:lnTo>
                  <a:pt x="458" y="970"/>
                </a:lnTo>
                <a:lnTo>
                  <a:pt x="458" y="984"/>
                </a:lnTo>
                <a:lnTo>
                  <a:pt x="466" y="958"/>
                </a:lnTo>
                <a:lnTo>
                  <a:pt x="478" y="932"/>
                </a:lnTo>
                <a:lnTo>
                  <a:pt x="490" y="908"/>
                </a:lnTo>
                <a:lnTo>
                  <a:pt x="504" y="884"/>
                </a:lnTo>
                <a:lnTo>
                  <a:pt x="504" y="964"/>
                </a:lnTo>
                <a:lnTo>
                  <a:pt x="474" y="996"/>
                </a:lnTo>
                <a:lnTo>
                  <a:pt x="460" y="1014"/>
                </a:lnTo>
                <a:lnTo>
                  <a:pt x="444" y="1028"/>
                </a:lnTo>
                <a:lnTo>
                  <a:pt x="452" y="1014"/>
                </a:lnTo>
                <a:lnTo>
                  <a:pt x="416" y="1036"/>
                </a:lnTo>
                <a:lnTo>
                  <a:pt x="418" y="1044"/>
                </a:lnTo>
                <a:lnTo>
                  <a:pt x="416" y="1052"/>
                </a:lnTo>
                <a:lnTo>
                  <a:pt x="414" y="1060"/>
                </a:lnTo>
                <a:lnTo>
                  <a:pt x="404" y="1066"/>
                </a:lnTo>
                <a:lnTo>
                  <a:pt x="392" y="1076"/>
                </a:lnTo>
                <a:lnTo>
                  <a:pt x="398" y="1068"/>
                </a:lnTo>
                <a:lnTo>
                  <a:pt x="400" y="1058"/>
                </a:lnTo>
                <a:lnTo>
                  <a:pt x="402" y="1050"/>
                </a:lnTo>
                <a:lnTo>
                  <a:pt x="372" y="1094"/>
                </a:lnTo>
                <a:lnTo>
                  <a:pt x="352" y="1102"/>
                </a:lnTo>
                <a:lnTo>
                  <a:pt x="366" y="1102"/>
                </a:lnTo>
                <a:lnTo>
                  <a:pt x="364" y="1104"/>
                </a:lnTo>
                <a:lnTo>
                  <a:pt x="364" y="1108"/>
                </a:lnTo>
                <a:lnTo>
                  <a:pt x="344" y="1124"/>
                </a:lnTo>
                <a:lnTo>
                  <a:pt x="346" y="1128"/>
                </a:lnTo>
                <a:lnTo>
                  <a:pt x="330" y="1140"/>
                </a:lnTo>
                <a:lnTo>
                  <a:pt x="320" y="1146"/>
                </a:lnTo>
                <a:lnTo>
                  <a:pt x="340" y="1138"/>
                </a:lnTo>
                <a:lnTo>
                  <a:pt x="348" y="1136"/>
                </a:lnTo>
                <a:lnTo>
                  <a:pt x="348" y="1146"/>
                </a:lnTo>
                <a:lnTo>
                  <a:pt x="338" y="1164"/>
                </a:lnTo>
                <a:lnTo>
                  <a:pt x="344" y="1154"/>
                </a:lnTo>
                <a:lnTo>
                  <a:pt x="356" y="1138"/>
                </a:lnTo>
                <a:lnTo>
                  <a:pt x="360" y="1142"/>
                </a:lnTo>
                <a:lnTo>
                  <a:pt x="378" y="1122"/>
                </a:lnTo>
                <a:lnTo>
                  <a:pt x="380" y="1122"/>
                </a:lnTo>
                <a:lnTo>
                  <a:pt x="382" y="1118"/>
                </a:lnTo>
                <a:lnTo>
                  <a:pt x="384" y="1132"/>
                </a:lnTo>
                <a:lnTo>
                  <a:pt x="390" y="1114"/>
                </a:lnTo>
                <a:lnTo>
                  <a:pt x="436" y="1084"/>
                </a:lnTo>
                <a:lnTo>
                  <a:pt x="426" y="1084"/>
                </a:lnTo>
                <a:lnTo>
                  <a:pt x="418" y="1088"/>
                </a:lnTo>
                <a:lnTo>
                  <a:pt x="410" y="1092"/>
                </a:lnTo>
                <a:lnTo>
                  <a:pt x="420" y="1082"/>
                </a:lnTo>
                <a:lnTo>
                  <a:pt x="426" y="1072"/>
                </a:lnTo>
                <a:lnTo>
                  <a:pt x="434" y="1068"/>
                </a:lnTo>
                <a:lnTo>
                  <a:pt x="442" y="1068"/>
                </a:lnTo>
                <a:lnTo>
                  <a:pt x="448" y="1068"/>
                </a:lnTo>
                <a:lnTo>
                  <a:pt x="472" y="1034"/>
                </a:lnTo>
                <a:lnTo>
                  <a:pt x="456" y="1042"/>
                </a:lnTo>
                <a:lnTo>
                  <a:pt x="472" y="1026"/>
                </a:lnTo>
                <a:lnTo>
                  <a:pt x="490" y="1010"/>
                </a:lnTo>
                <a:lnTo>
                  <a:pt x="522" y="980"/>
                </a:lnTo>
                <a:lnTo>
                  <a:pt x="600" y="980"/>
                </a:lnTo>
                <a:lnTo>
                  <a:pt x="576" y="994"/>
                </a:lnTo>
                <a:lnTo>
                  <a:pt x="552" y="1006"/>
                </a:lnTo>
                <a:lnTo>
                  <a:pt x="526" y="1016"/>
                </a:lnTo>
                <a:lnTo>
                  <a:pt x="498" y="1026"/>
                </a:lnTo>
                <a:lnTo>
                  <a:pt x="514" y="1026"/>
                </a:lnTo>
                <a:lnTo>
                  <a:pt x="530" y="1024"/>
                </a:lnTo>
                <a:lnTo>
                  <a:pt x="544" y="1020"/>
                </a:lnTo>
                <a:lnTo>
                  <a:pt x="560" y="1014"/>
                </a:lnTo>
                <a:lnTo>
                  <a:pt x="592" y="1002"/>
                </a:lnTo>
                <a:lnTo>
                  <a:pt x="618" y="988"/>
                </a:lnTo>
                <a:lnTo>
                  <a:pt x="636" y="980"/>
                </a:lnTo>
                <a:lnTo>
                  <a:pt x="674" y="980"/>
                </a:lnTo>
                <a:lnTo>
                  <a:pt x="662" y="988"/>
                </a:lnTo>
                <a:lnTo>
                  <a:pt x="652" y="1000"/>
                </a:lnTo>
                <a:lnTo>
                  <a:pt x="660" y="998"/>
                </a:lnTo>
                <a:lnTo>
                  <a:pt x="662" y="994"/>
                </a:lnTo>
                <a:lnTo>
                  <a:pt x="666" y="990"/>
                </a:lnTo>
                <a:lnTo>
                  <a:pt x="676" y="988"/>
                </a:lnTo>
                <a:lnTo>
                  <a:pt x="680" y="992"/>
                </a:lnTo>
                <a:lnTo>
                  <a:pt x="684" y="998"/>
                </a:lnTo>
                <a:lnTo>
                  <a:pt x="686" y="1002"/>
                </a:lnTo>
                <a:lnTo>
                  <a:pt x="686" y="1008"/>
                </a:lnTo>
                <a:lnTo>
                  <a:pt x="684" y="1020"/>
                </a:lnTo>
                <a:lnTo>
                  <a:pt x="684" y="1032"/>
                </a:lnTo>
                <a:lnTo>
                  <a:pt x="674" y="1024"/>
                </a:lnTo>
                <a:lnTo>
                  <a:pt x="660" y="1018"/>
                </a:lnTo>
                <a:lnTo>
                  <a:pt x="634" y="1006"/>
                </a:lnTo>
                <a:lnTo>
                  <a:pt x="648" y="1016"/>
                </a:lnTo>
                <a:lnTo>
                  <a:pt x="662" y="1024"/>
                </a:lnTo>
                <a:lnTo>
                  <a:pt x="676" y="1032"/>
                </a:lnTo>
                <a:lnTo>
                  <a:pt x="690" y="1040"/>
                </a:lnTo>
                <a:lnTo>
                  <a:pt x="684" y="1046"/>
                </a:lnTo>
                <a:lnTo>
                  <a:pt x="682" y="1054"/>
                </a:lnTo>
                <a:lnTo>
                  <a:pt x="684" y="1062"/>
                </a:lnTo>
                <a:lnTo>
                  <a:pt x="690" y="1068"/>
                </a:lnTo>
                <a:lnTo>
                  <a:pt x="696" y="1074"/>
                </a:lnTo>
                <a:lnTo>
                  <a:pt x="704" y="1080"/>
                </a:lnTo>
                <a:lnTo>
                  <a:pt x="712" y="1084"/>
                </a:lnTo>
                <a:lnTo>
                  <a:pt x="718" y="1086"/>
                </a:lnTo>
                <a:lnTo>
                  <a:pt x="698" y="1088"/>
                </a:lnTo>
                <a:lnTo>
                  <a:pt x="678" y="1094"/>
                </a:lnTo>
                <a:lnTo>
                  <a:pt x="638" y="1106"/>
                </a:lnTo>
                <a:lnTo>
                  <a:pt x="672" y="1108"/>
                </a:lnTo>
                <a:lnTo>
                  <a:pt x="704" y="1112"/>
                </a:lnTo>
                <a:lnTo>
                  <a:pt x="706" y="1126"/>
                </a:lnTo>
                <a:lnTo>
                  <a:pt x="710" y="1142"/>
                </a:lnTo>
                <a:lnTo>
                  <a:pt x="732" y="1238"/>
                </a:lnTo>
                <a:lnTo>
                  <a:pt x="700" y="1218"/>
                </a:lnTo>
                <a:lnTo>
                  <a:pt x="666" y="1202"/>
                </a:lnTo>
                <a:lnTo>
                  <a:pt x="632" y="1186"/>
                </a:lnTo>
                <a:lnTo>
                  <a:pt x="596" y="1174"/>
                </a:lnTo>
                <a:lnTo>
                  <a:pt x="600" y="1184"/>
                </a:lnTo>
                <a:lnTo>
                  <a:pt x="606" y="1194"/>
                </a:lnTo>
                <a:lnTo>
                  <a:pt x="620" y="1210"/>
                </a:lnTo>
                <a:lnTo>
                  <a:pt x="640" y="1242"/>
                </a:lnTo>
                <a:lnTo>
                  <a:pt x="656" y="1274"/>
                </a:lnTo>
                <a:lnTo>
                  <a:pt x="660" y="1234"/>
                </a:lnTo>
                <a:lnTo>
                  <a:pt x="676" y="1244"/>
                </a:lnTo>
                <a:lnTo>
                  <a:pt x="696" y="1250"/>
                </a:lnTo>
                <a:lnTo>
                  <a:pt x="714" y="1254"/>
                </a:lnTo>
                <a:lnTo>
                  <a:pt x="730" y="1262"/>
                </a:lnTo>
                <a:lnTo>
                  <a:pt x="718" y="1270"/>
                </a:lnTo>
                <a:lnTo>
                  <a:pt x="706" y="1280"/>
                </a:lnTo>
                <a:lnTo>
                  <a:pt x="700" y="1284"/>
                </a:lnTo>
                <a:lnTo>
                  <a:pt x="696" y="1290"/>
                </a:lnTo>
                <a:lnTo>
                  <a:pt x="694" y="1298"/>
                </a:lnTo>
                <a:lnTo>
                  <a:pt x="692" y="1306"/>
                </a:lnTo>
                <a:lnTo>
                  <a:pt x="696" y="1314"/>
                </a:lnTo>
                <a:lnTo>
                  <a:pt x="702" y="1324"/>
                </a:lnTo>
                <a:lnTo>
                  <a:pt x="708" y="1332"/>
                </a:lnTo>
                <a:lnTo>
                  <a:pt x="714" y="1340"/>
                </a:lnTo>
                <a:lnTo>
                  <a:pt x="720" y="1354"/>
                </a:lnTo>
                <a:lnTo>
                  <a:pt x="726" y="1372"/>
                </a:lnTo>
                <a:lnTo>
                  <a:pt x="732" y="1410"/>
                </a:lnTo>
                <a:lnTo>
                  <a:pt x="736" y="1450"/>
                </a:lnTo>
                <a:lnTo>
                  <a:pt x="742" y="1484"/>
                </a:lnTo>
                <a:lnTo>
                  <a:pt x="746" y="1450"/>
                </a:lnTo>
                <a:lnTo>
                  <a:pt x="752" y="1410"/>
                </a:lnTo>
                <a:lnTo>
                  <a:pt x="758" y="1372"/>
                </a:lnTo>
                <a:lnTo>
                  <a:pt x="762" y="1354"/>
                </a:lnTo>
                <a:lnTo>
                  <a:pt x="768" y="1340"/>
                </a:lnTo>
                <a:lnTo>
                  <a:pt x="774" y="1332"/>
                </a:lnTo>
                <a:lnTo>
                  <a:pt x="782" y="1324"/>
                </a:lnTo>
                <a:lnTo>
                  <a:pt x="788" y="1314"/>
                </a:lnTo>
                <a:lnTo>
                  <a:pt x="790" y="1306"/>
                </a:lnTo>
                <a:lnTo>
                  <a:pt x="790" y="1298"/>
                </a:lnTo>
                <a:lnTo>
                  <a:pt x="786" y="1290"/>
                </a:lnTo>
                <a:lnTo>
                  <a:pt x="782" y="1284"/>
                </a:lnTo>
                <a:lnTo>
                  <a:pt x="778" y="1280"/>
                </a:lnTo>
                <a:lnTo>
                  <a:pt x="764" y="1270"/>
                </a:lnTo>
                <a:lnTo>
                  <a:pt x="752" y="1262"/>
                </a:lnTo>
                <a:lnTo>
                  <a:pt x="770" y="1254"/>
                </a:lnTo>
                <a:lnTo>
                  <a:pt x="788" y="1250"/>
                </a:lnTo>
                <a:lnTo>
                  <a:pt x="806" y="1244"/>
                </a:lnTo>
                <a:lnTo>
                  <a:pt x="824" y="1234"/>
                </a:lnTo>
                <a:lnTo>
                  <a:pt x="826" y="1274"/>
                </a:lnTo>
                <a:lnTo>
                  <a:pt x="842" y="1242"/>
                </a:lnTo>
                <a:lnTo>
                  <a:pt x="862" y="1210"/>
                </a:lnTo>
                <a:lnTo>
                  <a:pt x="876" y="1194"/>
                </a:lnTo>
                <a:lnTo>
                  <a:pt x="882" y="1184"/>
                </a:lnTo>
                <a:lnTo>
                  <a:pt x="886" y="1174"/>
                </a:lnTo>
                <a:lnTo>
                  <a:pt x="852" y="1186"/>
                </a:lnTo>
                <a:lnTo>
                  <a:pt x="816" y="1202"/>
                </a:lnTo>
                <a:lnTo>
                  <a:pt x="782" y="1218"/>
                </a:lnTo>
                <a:lnTo>
                  <a:pt x="750" y="1238"/>
                </a:lnTo>
                <a:lnTo>
                  <a:pt x="774" y="1142"/>
                </a:lnTo>
                <a:lnTo>
                  <a:pt x="778" y="1126"/>
                </a:lnTo>
                <a:lnTo>
                  <a:pt x="778" y="1112"/>
                </a:lnTo>
                <a:lnTo>
                  <a:pt x="812" y="1108"/>
                </a:lnTo>
                <a:lnTo>
                  <a:pt x="846" y="1106"/>
                </a:lnTo>
                <a:lnTo>
                  <a:pt x="806" y="1094"/>
                </a:lnTo>
                <a:lnTo>
                  <a:pt x="784" y="1088"/>
                </a:lnTo>
                <a:lnTo>
                  <a:pt x="764" y="1086"/>
                </a:lnTo>
                <a:lnTo>
                  <a:pt x="770" y="1084"/>
                </a:lnTo>
                <a:lnTo>
                  <a:pt x="778" y="1080"/>
                </a:lnTo>
                <a:lnTo>
                  <a:pt x="786" y="1074"/>
                </a:lnTo>
                <a:lnTo>
                  <a:pt x="794" y="1068"/>
                </a:lnTo>
                <a:lnTo>
                  <a:pt x="798" y="1062"/>
                </a:lnTo>
                <a:lnTo>
                  <a:pt x="802" y="1054"/>
                </a:lnTo>
                <a:lnTo>
                  <a:pt x="800" y="1046"/>
                </a:lnTo>
                <a:lnTo>
                  <a:pt x="794" y="1040"/>
                </a:lnTo>
                <a:lnTo>
                  <a:pt x="808" y="1032"/>
                </a:lnTo>
                <a:lnTo>
                  <a:pt x="822" y="1024"/>
                </a:lnTo>
                <a:lnTo>
                  <a:pt x="836" y="1016"/>
                </a:lnTo>
                <a:lnTo>
                  <a:pt x="848" y="1006"/>
                </a:lnTo>
                <a:lnTo>
                  <a:pt x="822" y="1018"/>
                </a:lnTo>
                <a:lnTo>
                  <a:pt x="810" y="1024"/>
                </a:lnTo>
                <a:lnTo>
                  <a:pt x="798" y="1032"/>
                </a:lnTo>
                <a:lnTo>
                  <a:pt x="798" y="1020"/>
                </a:lnTo>
                <a:lnTo>
                  <a:pt x="798" y="1008"/>
                </a:lnTo>
                <a:lnTo>
                  <a:pt x="798" y="1002"/>
                </a:lnTo>
                <a:lnTo>
                  <a:pt x="800" y="998"/>
                </a:lnTo>
                <a:lnTo>
                  <a:pt x="802" y="992"/>
                </a:lnTo>
                <a:lnTo>
                  <a:pt x="808" y="988"/>
                </a:lnTo>
                <a:lnTo>
                  <a:pt x="816" y="990"/>
                </a:lnTo>
                <a:lnTo>
                  <a:pt x="820" y="994"/>
                </a:lnTo>
                <a:lnTo>
                  <a:pt x="824" y="998"/>
                </a:lnTo>
                <a:lnTo>
                  <a:pt x="830" y="1000"/>
                </a:lnTo>
                <a:lnTo>
                  <a:pt x="822" y="988"/>
                </a:lnTo>
                <a:lnTo>
                  <a:pt x="810" y="980"/>
                </a:lnTo>
                <a:lnTo>
                  <a:pt x="848" y="980"/>
                </a:lnTo>
                <a:lnTo>
                  <a:pt x="864" y="988"/>
                </a:lnTo>
                <a:lnTo>
                  <a:pt x="892" y="1002"/>
                </a:lnTo>
                <a:lnTo>
                  <a:pt x="922" y="1014"/>
                </a:lnTo>
                <a:lnTo>
                  <a:pt x="938" y="1020"/>
                </a:lnTo>
                <a:lnTo>
                  <a:pt x="954" y="1024"/>
                </a:lnTo>
                <a:lnTo>
                  <a:pt x="970" y="1026"/>
                </a:lnTo>
                <a:lnTo>
                  <a:pt x="984" y="1026"/>
                </a:lnTo>
                <a:lnTo>
                  <a:pt x="958" y="1016"/>
                </a:lnTo>
                <a:lnTo>
                  <a:pt x="932" y="1006"/>
                </a:lnTo>
                <a:lnTo>
                  <a:pt x="906" y="994"/>
                </a:lnTo>
                <a:lnTo>
                  <a:pt x="884" y="980"/>
                </a:lnTo>
                <a:lnTo>
                  <a:pt x="954" y="980"/>
                </a:lnTo>
                <a:lnTo>
                  <a:pt x="988" y="1010"/>
                </a:lnTo>
                <a:lnTo>
                  <a:pt x="1004" y="1026"/>
                </a:lnTo>
                <a:lnTo>
                  <a:pt x="1020" y="1042"/>
                </a:lnTo>
                <a:lnTo>
                  <a:pt x="1006" y="1034"/>
                </a:lnTo>
                <a:lnTo>
                  <a:pt x="1028" y="1068"/>
                </a:lnTo>
                <a:lnTo>
                  <a:pt x="1036" y="1068"/>
                </a:lnTo>
                <a:lnTo>
                  <a:pt x="1042" y="1068"/>
                </a:lnTo>
                <a:lnTo>
                  <a:pt x="1050" y="1072"/>
                </a:lnTo>
                <a:lnTo>
                  <a:pt x="1058" y="1082"/>
                </a:lnTo>
                <a:lnTo>
                  <a:pt x="1068" y="1092"/>
                </a:lnTo>
                <a:lnTo>
                  <a:pt x="1058" y="1088"/>
                </a:lnTo>
                <a:lnTo>
                  <a:pt x="1050" y="1084"/>
                </a:lnTo>
                <a:lnTo>
                  <a:pt x="1040" y="1084"/>
                </a:lnTo>
                <a:lnTo>
                  <a:pt x="1086" y="1114"/>
                </a:lnTo>
                <a:lnTo>
                  <a:pt x="1094" y="1132"/>
                </a:lnTo>
                <a:lnTo>
                  <a:pt x="1094" y="1118"/>
                </a:lnTo>
                <a:lnTo>
                  <a:pt x="1096" y="1122"/>
                </a:lnTo>
                <a:lnTo>
                  <a:pt x="1100" y="1122"/>
                </a:lnTo>
                <a:lnTo>
                  <a:pt x="1116" y="1142"/>
                </a:lnTo>
                <a:lnTo>
                  <a:pt x="1120" y="1138"/>
                </a:lnTo>
                <a:lnTo>
                  <a:pt x="1132" y="1154"/>
                </a:lnTo>
                <a:lnTo>
                  <a:pt x="1138" y="1164"/>
                </a:lnTo>
                <a:lnTo>
                  <a:pt x="1128" y="1146"/>
                </a:lnTo>
                <a:lnTo>
                  <a:pt x="1128" y="1136"/>
                </a:lnTo>
                <a:lnTo>
                  <a:pt x="1136" y="1138"/>
                </a:lnTo>
                <a:lnTo>
                  <a:pt x="1156" y="1146"/>
                </a:lnTo>
                <a:lnTo>
                  <a:pt x="1146" y="1140"/>
                </a:lnTo>
                <a:lnTo>
                  <a:pt x="1130" y="1128"/>
                </a:lnTo>
                <a:lnTo>
                  <a:pt x="1134" y="1124"/>
                </a:lnTo>
                <a:lnTo>
                  <a:pt x="1112" y="1108"/>
                </a:lnTo>
                <a:lnTo>
                  <a:pt x="1112" y="1104"/>
                </a:lnTo>
                <a:lnTo>
                  <a:pt x="1110" y="1102"/>
                </a:lnTo>
                <a:lnTo>
                  <a:pt x="1124" y="1102"/>
                </a:lnTo>
                <a:lnTo>
                  <a:pt x="1106" y="1094"/>
                </a:lnTo>
                <a:lnTo>
                  <a:pt x="1076" y="1050"/>
                </a:lnTo>
                <a:lnTo>
                  <a:pt x="1076" y="1058"/>
                </a:lnTo>
                <a:lnTo>
                  <a:pt x="1078" y="1068"/>
                </a:lnTo>
                <a:lnTo>
                  <a:pt x="1084" y="1076"/>
                </a:lnTo>
                <a:lnTo>
                  <a:pt x="1072" y="1066"/>
                </a:lnTo>
                <a:lnTo>
                  <a:pt x="1064" y="1060"/>
                </a:lnTo>
                <a:lnTo>
                  <a:pt x="1060" y="1052"/>
                </a:lnTo>
                <a:lnTo>
                  <a:pt x="1060" y="1044"/>
                </a:lnTo>
                <a:lnTo>
                  <a:pt x="1060" y="1036"/>
                </a:lnTo>
                <a:lnTo>
                  <a:pt x="1024" y="1014"/>
                </a:lnTo>
                <a:lnTo>
                  <a:pt x="1034" y="1028"/>
                </a:lnTo>
                <a:lnTo>
                  <a:pt x="1020" y="1014"/>
                </a:lnTo>
                <a:lnTo>
                  <a:pt x="1006" y="1000"/>
                </a:lnTo>
                <a:lnTo>
                  <a:pt x="978" y="970"/>
                </a:lnTo>
                <a:lnTo>
                  <a:pt x="978" y="884"/>
                </a:lnTo>
                <a:lnTo>
                  <a:pt x="994" y="908"/>
                </a:lnTo>
                <a:lnTo>
                  <a:pt x="1006" y="932"/>
                </a:lnTo>
                <a:lnTo>
                  <a:pt x="1016" y="958"/>
                </a:lnTo>
                <a:lnTo>
                  <a:pt x="1026" y="984"/>
                </a:lnTo>
                <a:lnTo>
                  <a:pt x="1026" y="970"/>
                </a:lnTo>
                <a:lnTo>
                  <a:pt x="1022" y="954"/>
                </a:lnTo>
                <a:lnTo>
                  <a:pt x="1020" y="938"/>
                </a:lnTo>
                <a:lnTo>
                  <a:pt x="1014" y="922"/>
                </a:lnTo>
                <a:lnTo>
                  <a:pt x="1002" y="892"/>
                </a:lnTo>
                <a:lnTo>
                  <a:pt x="988" y="866"/>
                </a:lnTo>
                <a:lnTo>
                  <a:pt x="978" y="848"/>
                </a:lnTo>
                <a:lnTo>
                  <a:pt x="978" y="810"/>
                </a:lnTo>
                <a:lnTo>
                  <a:pt x="988" y="822"/>
                </a:lnTo>
                <a:lnTo>
                  <a:pt x="1000" y="830"/>
                </a:lnTo>
                <a:lnTo>
                  <a:pt x="996" y="824"/>
                </a:lnTo>
                <a:lnTo>
                  <a:pt x="994" y="820"/>
                </a:lnTo>
                <a:lnTo>
                  <a:pt x="990" y="816"/>
                </a:lnTo>
                <a:lnTo>
                  <a:pt x="988" y="808"/>
                </a:lnTo>
                <a:lnTo>
                  <a:pt x="992" y="802"/>
                </a:lnTo>
                <a:lnTo>
                  <a:pt x="996" y="800"/>
                </a:lnTo>
                <a:lnTo>
                  <a:pt x="1002" y="798"/>
                </a:lnTo>
                <a:lnTo>
                  <a:pt x="1008" y="798"/>
                </a:lnTo>
                <a:lnTo>
                  <a:pt x="1020" y="798"/>
                </a:lnTo>
                <a:lnTo>
                  <a:pt x="1030" y="798"/>
                </a:lnTo>
                <a:lnTo>
                  <a:pt x="1022" y="810"/>
                </a:lnTo>
                <a:lnTo>
                  <a:pt x="1016" y="822"/>
                </a:lnTo>
                <a:lnTo>
                  <a:pt x="1006" y="848"/>
                </a:lnTo>
                <a:lnTo>
                  <a:pt x="1016" y="836"/>
                </a:lnTo>
                <a:lnTo>
                  <a:pt x="1024" y="822"/>
                </a:lnTo>
                <a:lnTo>
                  <a:pt x="1032" y="808"/>
                </a:lnTo>
                <a:lnTo>
                  <a:pt x="1040" y="794"/>
                </a:lnTo>
                <a:lnTo>
                  <a:pt x="1046" y="800"/>
                </a:lnTo>
                <a:lnTo>
                  <a:pt x="1054" y="802"/>
                </a:lnTo>
                <a:lnTo>
                  <a:pt x="1060" y="798"/>
                </a:lnTo>
                <a:lnTo>
                  <a:pt x="1068" y="794"/>
                </a:lnTo>
                <a:lnTo>
                  <a:pt x="1074" y="786"/>
                </a:lnTo>
                <a:lnTo>
                  <a:pt x="1080" y="780"/>
                </a:lnTo>
                <a:lnTo>
                  <a:pt x="1084" y="772"/>
                </a:lnTo>
                <a:lnTo>
                  <a:pt x="1086" y="764"/>
                </a:lnTo>
                <a:lnTo>
                  <a:pt x="1088" y="786"/>
                </a:lnTo>
                <a:lnTo>
                  <a:pt x="1092" y="806"/>
                </a:lnTo>
                <a:lnTo>
                  <a:pt x="1106" y="846"/>
                </a:lnTo>
                <a:lnTo>
                  <a:pt x="1106" y="812"/>
                </a:lnTo>
                <a:lnTo>
                  <a:pt x="1112" y="778"/>
                </a:lnTo>
                <a:lnTo>
                  <a:pt x="1126" y="778"/>
                </a:lnTo>
                <a:lnTo>
                  <a:pt x="1142" y="774"/>
                </a:lnTo>
                <a:lnTo>
                  <a:pt x="1236" y="750"/>
                </a:lnTo>
                <a:lnTo>
                  <a:pt x="1218" y="784"/>
                </a:lnTo>
                <a:lnTo>
                  <a:pt x="1200" y="816"/>
                </a:lnTo>
                <a:lnTo>
                  <a:pt x="1186" y="852"/>
                </a:lnTo>
                <a:lnTo>
                  <a:pt x="1174" y="888"/>
                </a:lnTo>
                <a:lnTo>
                  <a:pt x="1184" y="882"/>
                </a:lnTo>
                <a:lnTo>
                  <a:pt x="1192" y="876"/>
                </a:lnTo>
                <a:lnTo>
                  <a:pt x="1210" y="862"/>
                </a:lnTo>
                <a:lnTo>
                  <a:pt x="1242" y="844"/>
                </a:lnTo>
                <a:lnTo>
                  <a:pt x="1274" y="828"/>
                </a:lnTo>
                <a:lnTo>
                  <a:pt x="1234" y="824"/>
                </a:lnTo>
                <a:lnTo>
                  <a:pt x="1244" y="806"/>
                </a:lnTo>
                <a:lnTo>
                  <a:pt x="1250" y="788"/>
                </a:lnTo>
                <a:lnTo>
                  <a:pt x="1254" y="770"/>
                </a:lnTo>
                <a:lnTo>
                  <a:pt x="1260" y="752"/>
                </a:lnTo>
                <a:lnTo>
                  <a:pt x="1270" y="764"/>
                </a:lnTo>
                <a:lnTo>
                  <a:pt x="1278" y="778"/>
                </a:lnTo>
                <a:lnTo>
                  <a:pt x="1284" y="782"/>
                </a:lnTo>
                <a:lnTo>
                  <a:pt x="1290" y="788"/>
                </a:lnTo>
                <a:lnTo>
                  <a:pt x="1298" y="790"/>
                </a:lnTo>
                <a:lnTo>
                  <a:pt x="1306" y="790"/>
                </a:lnTo>
                <a:lnTo>
                  <a:pt x="1314" y="788"/>
                </a:lnTo>
                <a:lnTo>
                  <a:pt x="1322" y="782"/>
                </a:lnTo>
                <a:lnTo>
                  <a:pt x="1332" y="774"/>
                </a:lnTo>
                <a:lnTo>
                  <a:pt x="1340" y="768"/>
                </a:lnTo>
                <a:lnTo>
                  <a:pt x="1354" y="764"/>
                </a:lnTo>
                <a:lnTo>
                  <a:pt x="1372" y="758"/>
                </a:lnTo>
                <a:lnTo>
                  <a:pt x="1410" y="752"/>
                </a:lnTo>
                <a:lnTo>
                  <a:pt x="1450" y="746"/>
                </a:lnTo>
                <a:lnTo>
                  <a:pt x="1484" y="742"/>
                </a:lnTo>
                <a:lnTo>
                  <a:pt x="1450" y="738"/>
                </a:lnTo>
                <a:lnTo>
                  <a:pt x="1410" y="732"/>
                </a:lnTo>
                <a:lnTo>
                  <a:pt x="1372" y="726"/>
                </a:lnTo>
                <a:lnTo>
                  <a:pt x="1354" y="720"/>
                </a:lnTo>
                <a:lnTo>
                  <a:pt x="1340" y="714"/>
                </a:lnTo>
                <a:close/>
                <a:moveTo>
                  <a:pt x="922" y="552"/>
                </a:moveTo>
                <a:lnTo>
                  <a:pt x="922" y="552"/>
                </a:lnTo>
                <a:lnTo>
                  <a:pt x="856" y="628"/>
                </a:lnTo>
                <a:lnTo>
                  <a:pt x="932" y="564"/>
                </a:lnTo>
                <a:lnTo>
                  <a:pt x="932" y="670"/>
                </a:lnTo>
                <a:lnTo>
                  <a:pt x="918" y="690"/>
                </a:lnTo>
                <a:lnTo>
                  <a:pt x="912" y="700"/>
                </a:lnTo>
                <a:lnTo>
                  <a:pt x="904" y="706"/>
                </a:lnTo>
                <a:lnTo>
                  <a:pt x="902" y="708"/>
                </a:lnTo>
                <a:lnTo>
                  <a:pt x="898" y="706"/>
                </a:lnTo>
                <a:lnTo>
                  <a:pt x="896" y="702"/>
                </a:lnTo>
                <a:lnTo>
                  <a:pt x="892" y="696"/>
                </a:lnTo>
                <a:lnTo>
                  <a:pt x="890" y="704"/>
                </a:lnTo>
                <a:lnTo>
                  <a:pt x="890" y="712"/>
                </a:lnTo>
                <a:lnTo>
                  <a:pt x="888" y="722"/>
                </a:lnTo>
                <a:lnTo>
                  <a:pt x="886" y="730"/>
                </a:lnTo>
                <a:lnTo>
                  <a:pt x="880" y="724"/>
                </a:lnTo>
                <a:lnTo>
                  <a:pt x="876" y="718"/>
                </a:lnTo>
                <a:lnTo>
                  <a:pt x="868" y="706"/>
                </a:lnTo>
                <a:lnTo>
                  <a:pt x="864" y="692"/>
                </a:lnTo>
                <a:lnTo>
                  <a:pt x="856" y="678"/>
                </a:lnTo>
                <a:lnTo>
                  <a:pt x="856" y="628"/>
                </a:lnTo>
                <a:lnTo>
                  <a:pt x="808" y="628"/>
                </a:lnTo>
                <a:lnTo>
                  <a:pt x="794" y="622"/>
                </a:lnTo>
                <a:lnTo>
                  <a:pt x="778" y="616"/>
                </a:lnTo>
                <a:lnTo>
                  <a:pt x="766" y="608"/>
                </a:lnTo>
                <a:lnTo>
                  <a:pt x="758" y="604"/>
                </a:lnTo>
                <a:lnTo>
                  <a:pt x="754" y="598"/>
                </a:lnTo>
                <a:lnTo>
                  <a:pt x="762" y="596"/>
                </a:lnTo>
                <a:lnTo>
                  <a:pt x="770" y="594"/>
                </a:lnTo>
                <a:lnTo>
                  <a:pt x="780" y="592"/>
                </a:lnTo>
                <a:lnTo>
                  <a:pt x="788" y="590"/>
                </a:lnTo>
                <a:lnTo>
                  <a:pt x="780" y="588"/>
                </a:lnTo>
                <a:lnTo>
                  <a:pt x="778" y="586"/>
                </a:lnTo>
                <a:lnTo>
                  <a:pt x="776" y="582"/>
                </a:lnTo>
                <a:lnTo>
                  <a:pt x="776" y="578"/>
                </a:lnTo>
                <a:lnTo>
                  <a:pt x="784" y="572"/>
                </a:lnTo>
                <a:lnTo>
                  <a:pt x="794" y="564"/>
                </a:lnTo>
                <a:lnTo>
                  <a:pt x="814" y="552"/>
                </a:lnTo>
                <a:lnTo>
                  <a:pt x="922" y="552"/>
                </a:lnTo>
                <a:close/>
                <a:moveTo>
                  <a:pt x="808" y="842"/>
                </a:moveTo>
                <a:lnTo>
                  <a:pt x="808" y="842"/>
                </a:lnTo>
                <a:lnTo>
                  <a:pt x="798" y="838"/>
                </a:lnTo>
                <a:lnTo>
                  <a:pt x="788" y="836"/>
                </a:lnTo>
                <a:lnTo>
                  <a:pt x="768" y="832"/>
                </a:lnTo>
                <a:lnTo>
                  <a:pt x="772" y="826"/>
                </a:lnTo>
                <a:lnTo>
                  <a:pt x="774" y="820"/>
                </a:lnTo>
                <a:lnTo>
                  <a:pt x="776" y="816"/>
                </a:lnTo>
                <a:lnTo>
                  <a:pt x="776" y="812"/>
                </a:lnTo>
                <a:lnTo>
                  <a:pt x="772" y="804"/>
                </a:lnTo>
                <a:lnTo>
                  <a:pt x="764" y="798"/>
                </a:lnTo>
                <a:lnTo>
                  <a:pt x="758" y="794"/>
                </a:lnTo>
                <a:lnTo>
                  <a:pt x="750" y="792"/>
                </a:lnTo>
                <a:lnTo>
                  <a:pt x="742" y="790"/>
                </a:lnTo>
                <a:lnTo>
                  <a:pt x="734" y="792"/>
                </a:lnTo>
                <a:lnTo>
                  <a:pt x="726" y="794"/>
                </a:lnTo>
                <a:lnTo>
                  <a:pt x="718" y="798"/>
                </a:lnTo>
                <a:lnTo>
                  <a:pt x="712" y="804"/>
                </a:lnTo>
                <a:lnTo>
                  <a:pt x="708" y="812"/>
                </a:lnTo>
                <a:lnTo>
                  <a:pt x="708" y="816"/>
                </a:lnTo>
                <a:lnTo>
                  <a:pt x="708" y="820"/>
                </a:lnTo>
                <a:lnTo>
                  <a:pt x="710" y="826"/>
                </a:lnTo>
                <a:lnTo>
                  <a:pt x="716" y="832"/>
                </a:lnTo>
                <a:lnTo>
                  <a:pt x="696" y="836"/>
                </a:lnTo>
                <a:lnTo>
                  <a:pt x="686" y="838"/>
                </a:lnTo>
                <a:lnTo>
                  <a:pt x="676" y="842"/>
                </a:lnTo>
                <a:lnTo>
                  <a:pt x="644" y="842"/>
                </a:lnTo>
                <a:lnTo>
                  <a:pt x="644" y="804"/>
                </a:lnTo>
                <a:lnTo>
                  <a:pt x="646" y="796"/>
                </a:lnTo>
                <a:lnTo>
                  <a:pt x="648" y="786"/>
                </a:lnTo>
                <a:lnTo>
                  <a:pt x="652" y="768"/>
                </a:lnTo>
                <a:lnTo>
                  <a:pt x="658" y="772"/>
                </a:lnTo>
                <a:lnTo>
                  <a:pt x="664" y="774"/>
                </a:lnTo>
                <a:lnTo>
                  <a:pt x="668" y="776"/>
                </a:lnTo>
                <a:lnTo>
                  <a:pt x="672" y="776"/>
                </a:lnTo>
                <a:lnTo>
                  <a:pt x="680" y="772"/>
                </a:lnTo>
                <a:lnTo>
                  <a:pt x="686" y="766"/>
                </a:lnTo>
                <a:lnTo>
                  <a:pt x="690" y="758"/>
                </a:lnTo>
                <a:lnTo>
                  <a:pt x="692" y="750"/>
                </a:lnTo>
                <a:lnTo>
                  <a:pt x="694" y="742"/>
                </a:lnTo>
                <a:lnTo>
                  <a:pt x="692" y="734"/>
                </a:lnTo>
                <a:lnTo>
                  <a:pt x="690" y="726"/>
                </a:lnTo>
                <a:lnTo>
                  <a:pt x="686" y="718"/>
                </a:lnTo>
                <a:lnTo>
                  <a:pt x="680" y="712"/>
                </a:lnTo>
                <a:lnTo>
                  <a:pt x="672" y="708"/>
                </a:lnTo>
                <a:lnTo>
                  <a:pt x="668" y="708"/>
                </a:lnTo>
                <a:lnTo>
                  <a:pt x="664" y="708"/>
                </a:lnTo>
                <a:lnTo>
                  <a:pt x="658" y="712"/>
                </a:lnTo>
                <a:lnTo>
                  <a:pt x="652" y="716"/>
                </a:lnTo>
                <a:lnTo>
                  <a:pt x="648" y="698"/>
                </a:lnTo>
                <a:lnTo>
                  <a:pt x="646" y="688"/>
                </a:lnTo>
                <a:lnTo>
                  <a:pt x="644" y="680"/>
                </a:lnTo>
                <a:lnTo>
                  <a:pt x="644" y="652"/>
                </a:lnTo>
                <a:lnTo>
                  <a:pt x="712" y="652"/>
                </a:lnTo>
                <a:lnTo>
                  <a:pt x="716" y="652"/>
                </a:lnTo>
                <a:lnTo>
                  <a:pt x="710" y="658"/>
                </a:lnTo>
                <a:lnTo>
                  <a:pt x="708" y="664"/>
                </a:lnTo>
                <a:lnTo>
                  <a:pt x="708" y="668"/>
                </a:lnTo>
                <a:lnTo>
                  <a:pt x="708" y="672"/>
                </a:lnTo>
                <a:lnTo>
                  <a:pt x="712" y="680"/>
                </a:lnTo>
                <a:lnTo>
                  <a:pt x="718" y="686"/>
                </a:lnTo>
                <a:lnTo>
                  <a:pt x="726" y="690"/>
                </a:lnTo>
                <a:lnTo>
                  <a:pt x="734" y="692"/>
                </a:lnTo>
                <a:lnTo>
                  <a:pt x="742" y="694"/>
                </a:lnTo>
                <a:lnTo>
                  <a:pt x="750" y="692"/>
                </a:lnTo>
                <a:lnTo>
                  <a:pt x="758" y="690"/>
                </a:lnTo>
                <a:lnTo>
                  <a:pt x="764" y="686"/>
                </a:lnTo>
                <a:lnTo>
                  <a:pt x="772" y="680"/>
                </a:lnTo>
                <a:lnTo>
                  <a:pt x="776" y="672"/>
                </a:lnTo>
                <a:lnTo>
                  <a:pt x="776" y="668"/>
                </a:lnTo>
                <a:lnTo>
                  <a:pt x="774" y="664"/>
                </a:lnTo>
                <a:lnTo>
                  <a:pt x="772" y="658"/>
                </a:lnTo>
                <a:lnTo>
                  <a:pt x="768" y="652"/>
                </a:lnTo>
                <a:lnTo>
                  <a:pt x="770" y="652"/>
                </a:lnTo>
                <a:lnTo>
                  <a:pt x="834" y="652"/>
                </a:lnTo>
                <a:lnTo>
                  <a:pt x="834" y="704"/>
                </a:lnTo>
                <a:lnTo>
                  <a:pt x="832" y="716"/>
                </a:lnTo>
                <a:lnTo>
                  <a:pt x="826" y="712"/>
                </a:lnTo>
                <a:lnTo>
                  <a:pt x="820" y="708"/>
                </a:lnTo>
                <a:lnTo>
                  <a:pt x="816" y="708"/>
                </a:lnTo>
                <a:lnTo>
                  <a:pt x="810" y="708"/>
                </a:lnTo>
                <a:lnTo>
                  <a:pt x="804" y="712"/>
                </a:lnTo>
                <a:lnTo>
                  <a:pt x="798" y="718"/>
                </a:lnTo>
                <a:lnTo>
                  <a:pt x="794" y="726"/>
                </a:lnTo>
                <a:lnTo>
                  <a:pt x="790" y="734"/>
                </a:lnTo>
                <a:lnTo>
                  <a:pt x="790" y="742"/>
                </a:lnTo>
                <a:lnTo>
                  <a:pt x="790" y="750"/>
                </a:lnTo>
                <a:lnTo>
                  <a:pt x="794" y="758"/>
                </a:lnTo>
                <a:lnTo>
                  <a:pt x="798" y="766"/>
                </a:lnTo>
                <a:lnTo>
                  <a:pt x="804" y="772"/>
                </a:lnTo>
                <a:lnTo>
                  <a:pt x="810" y="776"/>
                </a:lnTo>
                <a:lnTo>
                  <a:pt x="816" y="776"/>
                </a:lnTo>
                <a:lnTo>
                  <a:pt x="820" y="774"/>
                </a:lnTo>
                <a:lnTo>
                  <a:pt x="826" y="772"/>
                </a:lnTo>
                <a:lnTo>
                  <a:pt x="832" y="768"/>
                </a:lnTo>
                <a:lnTo>
                  <a:pt x="834" y="778"/>
                </a:lnTo>
                <a:lnTo>
                  <a:pt x="834" y="842"/>
                </a:lnTo>
                <a:lnTo>
                  <a:pt x="808" y="842"/>
                </a:lnTo>
                <a:close/>
                <a:moveTo>
                  <a:pt x="552" y="570"/>
                </a:moveTo>
                <a:lnTo>
                  <a:pt x="552" y="570"/>
                </a:lnTo>
                <a:lnTo>
                  <a:pt x="620" y="628"/>
                </a:lnTo>
                <a:lnTo>
                  <a:pt x="556" y="552"/>
                </a:lnTo>
                <a:lnTo>
                  <a:pt x="670" y="552"/>
                </a:lnTo>
                <a:lnTo>
                  <a:pt x="688" y="564"/>
                </a:lnTo>
                <a:lnTo>
                  <a:pt x="700" y="572"/>
                </a:lnTo>
                <a:lnTo>
                  <a:pt x="706" y="578"/>
                </a:lnTo>
                <a:lnTo>
                  <a:pt x="708" y="582"/>
                </a:lnTo>
                <a:lnTo>
                  <a:pt x="706" y="586"/>
                </a:lnTo>
                <a:lnTo>
                  <a:pt x="702" y="588"/>
                </a:lnTo>
                <a:lnTo>
                  <a:pt x="696" y="590"/>
                </a:lnTo>
                <a:lnTo>
                  <a:pt x="704" y="592"/>
                </a:lnTo>
                <a:lnTo>
                  <a:pt x="712" y="594"/>
                </a:lnTo>
                <a:lnTo>
                  <a:pt x="722" y="596"/>
                </a:lnTo>
                <a:lnTo>
                  <a:pt x="730" y="598"/>
                </a:lnTo>
                <a:lnTo>
                  <a:pt x="724" y="604"/>
                </a:lnTo>
                <a:lnTo>
                  <a:pt x="718" y="608"/>
                </a:lnTo>
                <a:lnTo>
                  <a:pt x="704" y="616"/>
                </a:lnTo>
                <a:lnTo>
                  <a:pt x="690" y="622"/>
                </a:lnTo>
                <a:lnTo>
                  <a:pt x="676" y="628"/>
                </a:lnTo>
                <a:lnTo>
                  <a:pt x="620" y="628"/>
                </a:lnTo>
                <a:lnTo>
                  <a:pt x="620" y="694"/>
                </a:lnTo>
                <a:lnTo>
                  <a:pt x="610" y="712"/>
                </a:lnTo>
                <a:lnTo>
                  <a:pt x="606" y="722"/>
                </a:lnTo>
                <a:lnTo>
                  <a:pt x="598" y="730"/>
                </a:lnTo>
                <a:lnTo>
                  <a:pt x="594" y="722"/>
                </a:lnTo>
                <a:lnTo>
                  <a:pt x="594" y="712"/>
                </a:lnTo>
                <a:lnTo>
                  <a:pt x="592" y="704"/>
                </a:lnTo>
                <a:lnTo>
                  <a:pt x="590" y="696"/>
                </a:lnTo>
                <a:lnTo>
                  <a:pt x="588" y="702"/>
                </a:lnTo>
                <a:lnTo>
                  <a:pt x="584" y="706"/>
                </a:lnTo>
                <a:lnTo>
                  <a:pt x="582" y="708"/>
                </a:lnTo>
                <a:lnTo>
                  <a:pt x="578" y="706"/>
                </a:lnTo>
                <a:lnTo>
                  <a:pt x="572" y="700"/>
                </a:lnTo>
                <a:lnTo>
                  <a:pt x="564" y="690"/>
                </a:lnTo>
                <a:lnTo>
                  <a:pt x="552" y="670"/>
                </a:lnTo>
                <a:lnTo>
                  <a:pt x="552" y="570"/>
                </a:lnTo>
                <a:close/>
                <a:moveTo>
                  <a:pt x="564" y="932"/>
                </a:moveTo>
                <a:lnTo>
                  <a:pt x="564" y="932"/>
                </a:lnTo>
                <a:lnTo>
                  <a:pt x="620" y="866"/>
                </a:lnTo>
                <a:lnTo>
                  <a:pt x="552" y="922"/>
                </a:lnTo>
                <a:lnTo>
                  <a:pt x="552" y="814"/>
                </a:lnTo>
                <a:lnTo>
                  <a:pt x="564" y="794"/>
                </a:lnTo>
                <a:lnTo>
                  <a:pt x="572" y="784"/>
                </a:lnTo>
                <a:lnTo>
                  <a:pt x="578" y="778"/>
                </a:lnTo>
                <a:lnTo>
                  <a:pt x="582" y="776"/>
                </a:lnTo>
                <a:lnTo>
                  <a:pt x="584" y="778"/>
                </a:lnTo>
                <a:lnTo>
                  <a:pt x="588" y="782"/>
                </a:lnTo>
                <a:lnTo>
                  <a:pt x="590" y="788"/>
                </a:lnTo>
                <a:lnTo>
                  <a:pt x="592" y="780"/>
                </a:lnTo>
                <a:lnTo>
                  <a:pt x="594" y="770"/>
                </a:lnTo>
                <a:lnTo>
                  <a:pt x="594" y="762"/>
                </a:lnTo>
                <a:lnTo>
                  <a:pt x="598" y="754"/>
                </a:lnTo>
                <a:lnTo>
                  <a:pt x="606" y="762"/>
                </a:lnTo>
                <a:lnTo>
                  <a:pt x="610" y="770"/>
                </a:lnTo>
                <a:lnTo>
                  <a:pt x="620" y="790"/>
                </a:lnTo>
                <a:lnTo>
                  <a:pt x="620" y="866"/>
                </a:lnTo>
                <a:lnTo>
                  <a:pt x="696" y="866"/>
                </a:lnTo>
                <a:lnTo>
                  <a:pt x="714" y="874"/>
                </a:lnTo>
                <a:lnTo>
                  <a:pt x="722" y="880"/>
                </a:lnTo>
                <a:lnTo>
                  <a:pt x="730" y="886"/>
                </a:lnTo>
                <a:lnTo>
                  <a:pt x="722" y="888"/>
                </a:lnTo>
                <a:lnTo>
                  <a:pt x="712" y="890"/>
                </a:lnTo>
                <a:lnTo>
                  <a:pt x="704" y="890"/>
                </a:lnTo>
                <a:lnTo>
                  <a:pt x="696" y="892"/>
                </a:lnTo>
                <a:lnTo>
                  <a:pt x="702" y="896"/>
                </a:lnTo>
                <a:lnTo>
                  <a:pt x="706" y="898"/>
                </a:lnTo>
                <a:lnTo>
                  <a:pt x="708" y="902"/>
                </a:lnTo>
                <a:lnTo>
                  <a:pt x="706" y="904"/>
                </a:lnTo>
                <a:lnTo>
                  <a:pt x="700" y="912"/>
                </a:lnTo>
                <a:lnTo>
                  <a:pt x="688" y="920"/>
                </a:lnTo>
                <a:lnTo>
                  <a:pt x="670" y="932"/>
                </a:lnTo>
                <a:lnTo>
                  <a:pt x="564" y="932"/>
                </a:lnTo>
                <a:close/>
                <a:moveTo>
                  <a:pt x="932" y="928"/>
                </a:moveTo>
                <a:lnTo>
                  <a:pt x="932" y="928"/>
                </a:lnTo>
                <a:lnTo>
                  <a:pt x="856" y="866"/>
                </a:lnTo>
                <a:lnTo>
                  <a:pt x="914" y="932"/>
                </a:lnTo>
                <a:lnTo>
                  <a:pt x="814" y="932"/>
                </a:lnTo>
                <a:lnTo>
                  <a:pt x="794" y="920"/>
                </a:lnTo>
                <a:lnTo>
                  <a:pt x="784" y="912"/>
                </a:lnTo>
                <a:lnTo>
                  <a:pt x="776" y="904"/>
                </a:lnTo>
                <a:lnTo>
                  <a:pt x="776" y="902"/>
                </a:lnTo>
                <a:lnTo>
                  <a:pt x="778" y="898"/>
                </a:lnTo>
                <a:lnTo>
                  <a:pt x="780" y="896"/>
                </a:lnTo>
                <a:lnTo>
                  <a:pt x="788" y="892"/>
                </a:lnTo>
                <a:lnTo>
                  <a:pt x="780" y="890"/>
                </a:lnTo>
                <a:lnTo>
                  <a:pt x="770" y="890"/>
                </a:lnTo>
                <a:lnTo>
                  <a:pt x="762" y="888"/>
                </a:lnTo>
                <a:lnTo>
                  <a:pt x="754" y="886"/>
                </a:lnTo>
                <a:lnTo>
                  <a:pt x="760" y="880"/>
                </a:lnTo>
                <a:lnTo>
                  <a:pt x="768" y="874"/>
                </a:lnTo>
                <a:lnTo>
                  <a:pt x="786" y="866"/>
                </a:lnTo>
                <a:lnTo>
                  <a:pt x="856" y="866"/>
                </a:lnTo>
                <a:lnTo>
                  <a:pt x="856" y="804"/>
                </a:lnTo>
                <a:lnTo>
                  <a:pt x="864" y="792"/>
                </a:lnTo>
                <a:lnTo>
                  <a:pt x="868" y="778"/>
                </a:lnTo>
                <a:lnTo>
                  <a:pt x="876" y="764"/>
                </a:lnTo>
                <a:lnTo>
                  <a:pt x="880" y="758"/>
                </a:lnTo>
                <a:lnTo>
                  <a:pt x="886" y="754"/>
                </a:lnTo>
                <a:lnTo>
                  <a:pt x="888" y="762"/>
                </a:lnTo>
                <a:lnTo>
                  <a:pt x="890" y="770"/>
                </a:lnTo>
                <a:lnTo>
                  <a:pt x="890" y="780"/>
                </a:lnTo>
                <a:lnTo>
                  <a:pt x="892" y="788"/>
                </a:lnTo>
                <a:lnTo>
                  <a:pt x="896" y="782"/>
                </a:lnTo>
                <a:lnTo>
                  <a:pt x="898" y="778"/>
                </a:lnTo>
                <a:lnTo>
                  <a:pt x="902" y="776"/>
                </a:lnTo>
                <a:lnTo>
                  <a:pt x="904" y="778"/>
                </a:lnTo>
                <a:lnTo>
                  <a:pt x="912" y="784"/>
                </a:lnTo>
                <a:lnTo>
                  <a:pt x="918" y="794"/>
                </a:lnTo>
                <a:lnTo>
                  <a:pt x="932" y="814"/>
                </a:lnTo>
                <a:lnTo>
                  <a:pt x="932" y="9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10"/>
          <p:cNvSpPr>
            <a:spLocks noChangeAspect="1" noEditPoints="1"/>
          </p:cNvSpPr>
          <p:nvPr/>
        </p:nvSpPr>
        <p:spPr bwMode="auto">
          <a:xfrm>
            <a:off x="684213" y="4508500"/>
            <a:ext cx="1663700" cy="1700213"/>
          </a:xfrm>
          <a:custGeom>
            <a:avLst/>
            <a:gdLst>
              <a:gd name="T0" fmla="*/ 1480182 w 1106"/>
              <a:gd name="T1" fmla="*/ 842583 h 1130"/>
              <a:gd name="T2" fmla="*/ 1389927 w 1106"/>
              <a:gd name="T3" fmla="*/ 758325 h 1130"/>
              <a:gd name="T4" fmla="*/ 1013864 w 1106"/>
              <a:gd name="T5" fmla="*/ 755316 h 1130"/>
              <a:gd name="T6" fmla="*/ 1170306 w 1106"/>
              <a:gd name="T7" fmla="*/ 646984 h 1130"/>
              <a:gd name="T8" fmla="*/ 1077043 w 1106"/>
              <a:gd name="T9" fmla="*/ 442356 h 1130"/>
              <a:gd name="T10" fmla="*/ 1131196 w 1106"/>
              <a:gd name="T11" fmla="*/ 346061 h 1130"/>
              <a:gd name="T12" fmla="*/ 1317723 w 1106"/>
              <a:gd name="T13" fmla="*/ 171526 h 1130"/>
              <a:gd name="T14" fmla="*/ 1134204 w 1106"/>
              <a:gd name="T15" fmla="*/ 165507 h 1130"/>
              <a:gd name="T16" fmla="*/ 1074034 w 1106"/>
              <a:gd name="T17" fmla="*/ 412264 h 1130"/>
              <a:gd name="T18" fmla="*/ 1016873 w 1106"/>
              <a:gd name="T19" fmla="*/ 511569 h 1130"/>
              <a:gd name="T20" fmla="*/ 779201 w 1106"/>
              <a:gd name="T21" fmla="*/ 87268 h 1130"/>
              <a:gd name="T22" fmla="*/ 658861 w 1106"/>
              <a:gd name="T23" fmla="*/ 391199 h 1130"/>
              <a:gd name="T24" fmla="*/ 589666 w 1106"/>
              <a:gd name="T25" fmla="*/ 243747 h 1130"/>
              <a:gd name="T26" fmla="*/ 472334 w 1106"/>
              <a:gd name="T27" fmla="*/ 210646 h 1130"/>
              <a:gd name="T28" fmla="*/ 487377 w 1106"/>
              <a:gd name="T29" fmla="*/ 270830 h 1130"/>
              <a:gd name="T30" fmla="*/ 541530 w 1106"/>
              <a:gd name="T31" fmla="*/ 367126 h 1130"/>
              <a:gd name="T32" fmla="*/ 514453 w 1106"/>
              <a:gd name="T33" fmla="*/ 487495 h 1130"/>
              <a:gd name="T34" fmla="*/ 96272 w 1106"/>
              <a:gd name="T35" fmla="*/ 424301 h 1130"/>
              <a:gd name="T36" fmla="*/ 358011 w 1106"/>
              <a:gd name="T37" fmla="*/ 758325 h 1130"/>
              <a:gd name="T38" fmla="*/ 270765 w 1106"/>
              <a:gd name="T39" fmla="*/ 842583 h 1130"/>
              <a:gd name="T40" fmla="*/ 159450 w 1106"/>
              <a:gd name="T41" fmla="*/ 842583 h 1130"/>
              <a:gd name="T42" fmla="*/ 96272 w 1106"/>
              <a:gd name="T43" fmla="*/ 857630 h 1130"/>
              <a:gd name="T44" fmla="*/ 186527 w 1106"/>
              <a:gd name="T45" fmla="*/ 941888 h 1130"/>
              <a:gd name="T46" fmla="*/ 345977 w 1106"/>
              <a:gd name="T47" fmla="*/ 929851 h 1130"/>
              <a:gd name="T48" fmla="*/ 144408 w 1106"/>
              <a:gd name="T49" fmla="*/ 1185635 h 1130"/>
              <a:gd name="T50" fmla="*/ 661870 w 1106"/>
              <a:gd name="T51" fmla="*/ 1122442 h 1130"/>
              <a:gd name="T52" fmla="*/ 475343 w 1106"/>
              <a:gd name="T53" fmla="*/ 1302995 h 1130"/>
              <a:gd name="T54" fmla="*/ 385088 w 1106"/>
              <a:gd name="T55" fmla="*/ 1438410 h 1130"/>
              <a:gd name="T56" fmla="*/ 484368 w 1106"/>
              <a:gd name="T57" fmla="*/ 1609936 h 1130"/>
              <a:gd name="T58" fmla="*/ 544538 w 1106"/>
              <a:gd name="T59" fmla="*/ 1360170 h 1130"/>
              <a:gd name="T60" fmla="*/ 601700 w 1106"/>
              <a:gd name="T61" fmla="*/ 1263875 h 1130"/>
              <a:gd name="T62" fmla="*/ 821320 w 1106"/>
              <a:gd name="T63" fmla="*/ 1242811 h 1130"/>
              <a:gd name="T64" fmla="*/ 839371 w 1106"/>
              <a:gd name="T65" fmla="*/ 1248829 h 1130"/>
              <a:gd name="T66" fmla="*/ 1062000 w 1106"/>
              <a:gd name="T67" fmla="*/ 1263875 h 1130"/>
              <a:gd name="T68" fmla="*/ 1116153 w 1106"/>
              <a:gd name="T69" fmla="*/ 1360170 h 1130"/>
              <a:gd name="T70" fmla="*/ 1176323 w 1106"/>
              <a:gd name="T71" fmla="*/ 1609936 h 1130"/>
              <a:gd name="T72" fmla="*/ 1278612 w 1106"/>
              <a:gd name="T73" fmla="*/ 1438410 h 1130"/>
              <a:gd name="T74" fmla="*/ 1185349 w 1106"/>
              <a:gd name="T75" fmla="*/ 1302995 h 1130"/>
              <a:gd name="T76" fmla="*/ 998822 w 1106"/>
              <a:gd name="T77" fmla="*/ 1122442 h 1130"/>
              <a:gd name="T78" fmla="*/ 1260561 w 1106"/>
              <a:gd name="T79" fmla="*/ 1041192 h 1130"/>
              <a:gd name="T80" fmla="*/ 1314714 w 1106"/>
              <a:gd name="T81" fmla="*/ 929851 h 1130"/>
              <a:gd name="T82" fmla="*/ 1477173 w 1106"/>
              <a:gd name="T83" fmla="*/ 941888 h 1130"/>
              <a:gd name="T84" fmla="*/ 1564420 w 1106"/>
              <a:gd name="T85" fmla="*/ 857630 h 1130"/>
              <a:gd name="T86" fmla="*/ 899541 w 1106"/>
              <a:gd name="T87" fmla="*/ 713187 h 1130"/>
              <a:gd name="T88" fmla="*/ 803269 w 1106"/>
              <a:gd name="T89" fmla="*/ 785408 h 1130"/>
              <a:gd name="T90" fmla="*/ 746108 w 1106"/>
              <a:gd name="T91" fmla="*/ 788417 h 1130"/>
              <a:gd name="T92" fmla="*/ 737082 w 1106"/>
              <a:gd name="T93" fmla="*/ 806473 h 1130"/>
              <a:gd name="T94" fmla="*/ 761150 w 1106"/>
              <a:gd name="T95" fmla="*/ 857630 h 1130"/>
              <a:gd name="T96" fmla="*/ 803269 w 1106"/>
              <a:gd name="T97" fmla="*/ 914805 h 1130"/>
              <a:gd name="T98" fmla="*/ 839371 w 1106"/>
              <a:gd name="T99" fmla="*/ 920823 h 1130"/>
              <a:gd name="T100" fmla="*/ 887507 w 1106"/>
              <a:gd name="T101" fmla="*/ 893740 h 1130"/>
              <a:gd name="T102" fmla="*/ 983779 w 1106"/>
              <a:gd name="T103" fmla="*/ 857630 h 1130"/>
              <a:gd name="T104" fmla="*/ 983779 w 1106"/>
              <a:gd name="T105" fmla="*/ 842583 h 1130"/>
              <a:gd name="T106" fmla="*/ 887507 w 1106"/>
              <a:gd name="T107" fmla="*/ 806473 h 1130"/>
              <a:gd name="T108" fmla="*/ 839371 w 1106"/>
              <a:gd name="T109" fmla="*/ 716196 h 1130"/>
              <a:gd name="T110" fmla="*/ 824329 w 1106"/>
              <a:gd name="T111" fmla="*/ 689113 h 1130"/>
              <a:gd name="T112" fmla="*/ 713014 w 1106"/>
              <a:gd name="T113" fmla="*/ 791427 h 1130"/>
              <a:gd name="T114" fmla="*/ 688946 w 1106"/>
              <a:gd name="T115" fmla="*/ 923833 h 1130"/>
              <a:gd name="T116" fmla="*/ 722040 w 1106"/>
              <a:gd name="T117" fmla="*/ 923833 h 1130"/>
              <a:gd name="T118" fmla="*/ 923609 w 1106"/>
              <a:gd name="T119" fmla="*/ 1026146 h 1130"/>
              <a:gd name="T120" fmla="*/ 962720 w 1106"/>
              <a:gd name="T121" fmla="*/ 1059248 h 1130"/>
              <a:gd name="T122" fmla="*/ 1028907 w 1106"/>
              <a:gd name="T123" fmla="*/ 842583 h 113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06" h="1130">
                <a:moveTo>
                  <a:pt x="1106" y="512"/>
                </a:moveTo>
                <a:lnTo>
                  <a:pt x="1096" y="504"/>
                </a:lnTo>
                <a:lnTo>
                  <a:pt x="1040" y="560"/>
                </a:lnTo>
                <a:lnTo>
                  <a:pt x="1000" y="560"/>
                </a:lnTo>
                <a:lnTo>
                  <a:pt x="1048" y="512"/>
                </a:lnTo>
                <a:lnTo>
                  <a:pt x="1040" y="504"/>
                </a:lnTo>
                <a:lnTo>
                  <a:pt x="984" y="560"/>
                </a:lnTo>
                <a:lnTo>
                  <a:pt x="942" y="560"/>
                </a:lnTo>
                <a:lnTo>
                  <a:pt x="990" y="512"/>
                </a:lnTo>
                <a:lnTo>
                  <a:pt x="982" y="504"/>
                </a:lnTo>
                <a:lnTo>
                  <a:pt x="926" y="560"/>
                </a:lnTo>
                <a:lnTo>
                  <a:pt x="884" y="560"/>
                </a:lnTo>
                <a:lnTo>
                  <a:pt x="932" y="512"/>
                </a:lnTo>
                <a:lnTo>
                  <a:pt x="924" y="504"/>
                </a:lnTo>
                <a:lnTo>
                  <a:pt x="868" y="560"/>
                </a:lnTo>
                <a:lnTo>
                  <a:pt x="826" y="560"/>
                </a:lnTo>
                <a:lnTo>
                  <a:pt x="874" y="512"/>
                </a:lnTo>
                <a:lnTo>
                  <a:pt x="866" y="504"/>
                </a:lnTo>
                <a:lnTo>
                  <a:pt x="810" y="560"/>
                </a:lnTo>
                <a:lnTo>
                  <a:pt x="766" y="560"/>
                </a:lnTo>
                <a:lnTo>
                  <a:pt x="674" y="502"/>
                </a:lnTo>
                <a:lnTo>
                  <a:pt x="784" y="440"/>
                </a:lnTo>
                <a:lnTo>
                  <a:pt x="840" y="440"/>
                </a:lnTo>
                <a:lnTo>
                  <a:pt x="1008" y="342"/>
                </a:lnTo>
                <a:lnTo>
                  <a:pt x="1042" y="284"/>
                </a:lnTo>
                <a:lnTo>
                  <a:pt x="974" y="282"/>
                </a:lnTo>
                <a:lnTo>
                  <a:pt x="804" y="380"/>
                </a:lnTo>
                <a:lnTo>
                  <a:pt x="778" y="430"/>
                </a:lnTo>
                <a:lnTo>
                  <a:pt x="668" y="492"/>
                </a:lnTo>
                <a:lnTo>
                  <a:pt x="664" y="384"/>
                </a:lnTo>
                <a:lnTo>
                  <a:pt x="686" y="344"/>
                </a:lnTo>
                <a:lnTo>
                  <a:pt x="762" y="324"/>
                </a:lnTo>
                <a:lnTo>
                  <a:pt x="760" y="314"/>
                </a:lnTo>
                <a:lnTo>
                  <a:pt x="694" y="330"/>
                </a:lnTo>
                <a:lnTo>
                  <a:pt x="716" y="294"/>
                </a:lnTo>
                <a:lnTo>
                  <a:pt x="792" y="274"/>
                </a:lnTo>
                <a:lnTo>
                  <a:pt x="788" y="264"/>
                </a:lnTo>
                <a:lnTo>
                  <a:pt x="724" y="280"/>
                </a:lnTo>
                <a:lnTo>
                  <a:pt x="744" y="244"/>
                </a:lnTo>
                <a:lnTo>
                  <a:pt x="820" y="224"/>
                </a:lnTo>
                <a:lnTo>
                  <a:pt x="818" y="214"/>
                </a:lnTo>
                <a:lnTo>
                  <a:pt x="752" y="230"/>
                </a:lnTo>
                <a:lnTo>
                  <a:pt x="772" y="194"/>
                </a:lnTo>
                <a:lnTo>
                  <a:pt x="850" y="174"/>
                </a:lnTo>
                <a:lnTo>
                  <a:pt x="846" y="164"/>
                </a:lnTo>
                <a:lnTo>
                  <a:pt x="780" y="180"/>
                </a:lnTo>
                <a:lnTo>
                  <a:pt x="802" y="144"/>
                </a:lnTo>
                <a:lnTo>
                  <a:pt x="878" y="124"/>
                </a:lnTo>
                <a:lnTo>
                  <a:pt x="876" y="114"/>
                </a:lnTo>
                <a:lnTo>
                  <a:pt x="808" y="132"/>
                </a:lnTo>
                <a:lnTo>
                  <a:pt x="800" y="128"/>
                </a:lnTo>
                <a:lnTo>
                  <a:pt x="782" y="60"/>
                </a:lnTo>
                <a:lnTo>
                  <a:pt x="772" y="62"/>
                </a:lnTo>
                <a:lnTo>
                  <a:pt x="792" y="140"/>
                </a:lnTo>
                <a:lnTo>
                  <a:pt x="770" y="174"/>
                </a:lnTo>
                <a:lnTo>
                  <a:pt x="754" y="110"/>
                </a:lnTo>
                <a:lnTo>
                  <a:pt x="742" y="112"/>
                </a:lnTo>
                <a:lnTo>
                  <a:pt x="762" y="190"/>
                </a:lnTo>
                <a:lnTo>
                  <a:pt x="742" y="224"/>
                </a:lnTo>
                <a:lnTo>
                  <a:pt x="724" y="160"/>
                </a:lnTo>
                <a:lnTo>
                  <a:pt x="714" y="162"/>
                </a:lnTo>
                <a:lnTo>
                  <a:pt x="734" y="240"/>
                </a:lnTo>
                <a:lnTo>
                  <a:pt x="714" y="274"/>
                </a:lnTo>
                <a:lnTo>
                  <a:pt x="696" y="210"/>
                </a:lnTo>
                <a:lnTo>
                  <a:pt x="684" y="212"/>
                </a:lnTo>
                <a:lnTo>
                  <a:pt x="706" y="290"/>
                </a:lnTo>
                <a:lnTo>
                  <a:pt x="684" y="324"/>
                </a:lnTo>
                <a:lnTo>
                  <a:pt x="666" y="260"/>
                </a:lnTo>
                <a:lnTo>
                  <a:pt x="656" y="262"/>
                </a:lnTo>
                <a:lnTo>
                  <a:pt x="676" y="340"/>
                </a:lnTo>
                <a:lnTo>
                  <a:pt x="654" y="378"/>
                </a:lnTo>
                <a:lnTo>
                  <a:pt x="558" y="428"/>
                </a:lnTo>
                <a:lnTo>
                  <a:pt x="560" y="302"/>
                </a:lnTo>
                <a:lnTo>
                  <a:pt x="588" y="254"/>
                </a:lnTo>
                <a:lnTo>
                  <a:pt x="588" y="58"/>
                </a:lnTo>
                <a:lnTo>
                  <a:pt x="554" y="0"/>
                </a:lnTo>
                <a:lnTo>
                  <a:pt x="518" y="58"/>
                </a:lnTo>
                <a:lnTo>
                  <a:pt x="518" y="254"/>
                </a:lnTo>
                <a:lnTo>
                  <a:pt x="548" y="302"/>
                </a:lnTo>
                <a:lnTo>
                  <a:pt x="548" y="428"/>
                </a:lnTo>
                <a:lnTo>
                  <a:pt x="450" y="378"/>
                </a:lnTo>
                <a:lnTo>
                  <a:pt x="428" y="340"/>
                </a:lnTo>
                <a:lnTo>
                  <a:pt x="450" y="262"/>
                </a:lnTo>
                <a:lnTo>
                  <a:pt x="438" y="260"/>
                </a:lnTo>
                <a:lnTo>
                  <a:pt x="420" y="324"/>
                </a:lnTo>
                <a:lnTo>
                  <a:pt x="400" y="290"/>
                </a:lnTo>
                <a:lnTo>
                  <a:pt x="420" y="212"/>
                </a:lnTo>
                <a:lnTo>
                  <a:pt x="410" y="210"/>
                </a:lnTo>
                <a:lnTo>
                  <a:pt x="392" y="274"/>
                </a:lnTo>
                <a:lnTo>
                  <a:pt x="370" y="240"/>
                </a:lnTo>
                <a:lnTo>
                  <a:pt x="392" y="162"/>
                </a:lnTo>
                <a:lnTo>
                  <a:pt x="380" y="160"/>
                </a:lnTo>
                <a:lnTo>
                  <a:pt x="362" y="224"/>
                </a:lnTo>
                <a:lnTo>
                  <a:pt x="342" y="190"/>
                </a:lnTo>
                <a:lnTo>
                  <a:pt x="362" y="112"/>
                </a:lnTo>
                <a:lnTo>
                  <a:pt x="352" y="110"/>
                </a:lnTo>
                <a:lnTo>
                  <a:pt x="334" y="174"/>
                </a:lnTo>
                <a:lnTo>
                  <a:pt x="314" y="140"/>
                </a:lnTo>
                <a:lnTo>
                  <a:pt x="334" y="62"/>
                </a:lnTo>
                <a:lnTo>
                  <a:pt x="322" y="60"/>
                </a:lnTo>
                <a:lnTo>
                  <a:pt x="302" y="132"/>
                </a:lnTo>
                <a:lnTo>
                  <a:pt x="230" y="114"/>
                </a:lnTo>
                <a:lnTo>
                  <a:pt x="226" y="124"/>
                </a:lnTo>
                <a:lnTo>
                  <a:pt x="304" y="144"/>
                </a:lnTo>
                <a:lnTo>
                  <a:pt x="324" y="180"/>
                </a:lnTo>
                <a:lnTo>
                  <a:pt x="258" y="164"/>
                </a:lnTo>
                <a:lnTo>
                  <a:pt x="256" y="174"/>
                </a:lnTo>
                <a:lnTo>
                  <a:pt x="332" y="194"/>
                </a:lnTo>
                <a:lnTo>
                  <a:pt x="352" y="230"/>
                </a:lnTo>
                <a:lnTo>
                  <a:pt x="288" y="214"/>
                </a:lnTo>
                <a:lnTo>
                  <a:pt x="284" y="224"/>
                </a:lnTo>
                <a:lnTo>
                  <a:pt x="360" y="244"/>
                </a:lnTo>
                <a:lnTo>
                  <a:pt x="382" y="280"/>
                </a:lnTo>
                <a:lnTo>
                  <a:pt x="316" y="264"/>
                </a:lnTo>
                <a:lnTo>
                  <a:pt x="314" y="274"/>
                </a:lnTo>
                <a:lnTo>
                  <a:pt x="390" y="294"/>
                </a:lnTo>
                <a:lnTo>
                  <a:pt x="410" y="330"/>
                </a:lnTo>
                <a:lnTo>
                  <a:pt x="346" y="314"/>
                </a:lnTo>
                <a:lnTo>
                  <a:pt x="342" y="324"/>
                </a:lnTo>
                <a:lnTo>
                  <a:pt x="418" y="344"/>
                </a:lnTo>
                <a:lnTo>
                  <a:pt x="440" y="384"/>
                </a:lnTo>
                <a:lnTo>
                  <a:pt x="438" y="490"/>
                </a:lnTo>
                <a:lnTo>
                  <a:pt x="328" y="428"/>
                </a:lnTo>
                <a:lnTo>
                  <a:pt x="302" y="378"/>
                </a:lnTo>
                <a:lnTo>
                  <a:pt x="132" y="280"/>
                </a:lnTo>
                <a:lnTo>
                  <a:pt x="64" y="282"/>
                </a:lnTo>
                <a:lnTo>
                  <a:pt x="96" y="340"/>
                </a:lnTo>
                <a:lnTo>
                  <a:pt x="266" y="438"/>
                </a:lnTo>
                <a:lnTo>
                  <a:pt x="322" y="438"/>
                </a:lnTo>
                <a:lnTo>
                  <a:pt x="432" y="502"/>
                </a:lnTo>
                <a:lnTo>
                  <a:pt x="340" y="560"/>
                </a:lnTo>
                <a:lnTo>
                  <a:pt x="294" y="560"/>
                </a:lnTo>
                <a:lnTo>
                  <a:pt x="238" y="504"/>
                </a:lnTo>
                <a:lnTo>
                  <a:pt x="230" y="512"/>
                </a:lnTo>
                <a:lnTo>
                  <a:pt x="278" y="560"/>
                </a:lnTo>
                <a:lnTo>
                  <a:pt x="238" y="560"/>
                </a:lnTo>
                <a:lnTo>
                  <a:pt x="182" y="504"/>
                </a:lnTo>
                <a:lnTo>
                  <a:pt x="174" y="512"/>
                </a:lnTo>
                <a:lnTo>
                  <a:pt x="220" y="560"/>
                </a:lnTo>
                <a:lnTo>
                  <a:pt x="180" y="560"/>
                </a:lnTo>
                <a:lnTo>
                  <a:pt x="124" y="504"/>
                </a:lnTo>
                <a:lnTo>
                  <a:pt x="116" y="512"/>
                </a:lnTo>
                <a:lnTo>
                  <a:pt x="164" y="560"/>
                </a:lnTo>
                <a:lnTo>
                  <a:pt x="122" y="560"/>
                </a:lnTo>
                <a:lnTo>
                  <a:pt x="66" y="504"/>
                </a:lnTo>
                <a:lnTo>
                  <a:pt x="58" y="512"/>
                </a:lnTo>
                <a:lnTo>
                  <a:pt x="106" y="560"/>
                </a:lnTo>
                <a:lnTo>
                  <a:pt x="64" y="560"/>
                </a:lnTo>
                <a:lnTo>
                  <a:pt x="8" y="504"/>
                </a:lnTo>
                <a:lnTo>
                  <a:pt x="0" y="512"/>
                </a:lnTo>
                <a:lnTo>
                  <a:pt x="54" y="564"/>
                </a:lnTo>
                <a:lnTo>
                  <a:pt x="0" y="618"/>
                </a:lnTo>
                <a:lnTo>
                  <a:pt x="8" y="626"/>
                </a:lnTo>
                <a:lnTo>
                  <a:pt x="64" y="570"/>
                </a:lnTo>
                <a:lnTo>
                  <a:pt x="106" y="570"/>
                </a:lnTo>
                <a:lnTo>
                  <a:pt x="58" y="618"/>
                </a:lnTo>
                <a:lnTo>
                  <a:pt x="66" y="626"/>
                </a:lnTo>
                <a:lnTo>
                  <a:pt x="122" y="570"/>
                </a:lnTo>
                <a:lnTo>
                  <a:pt x="164" y="570"/>
                </a:lnTo>
                <a:lnTo>
                  <a:pt x="116" y="618"/>
                </a:lnTo>
                <a:lnTo>
                  <a:pt x="124" y="626"/>
                </a:lnTo>
                <a:lnTo>
                  <a:pt x="180" y="570"/>
                </a:lnTo>
                <a:lnTo>
                  <a:pt x="220" y="570"/>
                </a:lnTo>
                <a:lnTo>
                  <a:pt x="174" y="618"/>
                </a:lnTo>
                <a:lnTo>
                  <a:pt x="182" y="626"/>
                </a:lnTo>
                <a:lnTo>
                  <a:pt x="238" y="570"/>
                </a:lnTo>
                <a:lnTo>
                  <a:pt x="278" y="570"/>
                </a:lnTo>
                <a:lnTo>
                  <a:pt x="230" y="618"/>
                </a:lnTo>
                <a:lnTo>
                  <a:pt x="238" y="626"/>
                </a:lnTo>
                <a:lnTo>
                  <a:pt x="294" y="570"/>
                </a:lnTo>
                <a:lnTo>
                  <a:pt x="340" y="570"/>
                </a:lnTo>
                <a:lnTo>
                  <a:pt x="432" y="628"/>
                </a:lnTo>
                <a:lnTo>
                  <a:pt x="324" y="690"/>
                </a:lnTo>
                <a:lnTo>
                  <a:pt x="266" y="690"/>
                </a:lnTo>
                <a:lnTo>
                  <a:pt x="96" y="788"/>
                </a:lnTo>
                <a:lnTo>
                  <a:pt x="64" y="846"/>
                </a:lnTo>
                <a:lnTo>
                  <a:pt x="130" y="848"/>
                </a:lnTo>
                <a:lnTo>
                  <a:pt x="300" y="750"/>
                </a:lnTo>
                <a:lnTo>
                  <a:pt x="326" y="702"/>
                </a:lnTo>
                <a:lnTo>
                  <a:pt x="438" y="638"/>
                </a:lnTo>
                <a:lnTo>
                  <a:pt x="440" y="746"/>
                </a:lnTo>
                <a:lnTo>
                  <a:pt x="418" y="786"/>
                </a:lnTo>
                <a:lnTo>
                  <a:pt x="342" y="806"/>
                </a:lnTo>
                <a:lnTo>
                  <a:pt x="346" y="816"/>
                </a:lnTo>
                <a:lnTo>
                  <a:pt x="410" y="800"/>
                </a:lnTo>
                <a:lnTo>
                  <a:pt x="390" y="836"/>
                </a:lnTo>
                <a:lnTo>
                  <a:pt x="314" y="856"/>
                </a:lnTo>
                <a:lnTo>
                  <a:pt x="316" y="866"/>
                </a:lnTo>
                <a:lnTo>
                  <a:pt x="382" y="850"/>
                </a:lnTo>
                <a:lnTo>
                  <a:pt x="360" y="886"/>
                </a:lnTo>
                <a:lnTo>
                  <a:pt x="284" y="906"/>
                </a:lnTo>
                <a:lnTo>
                  <a:pt x="288" y="916"/>
                </a:lnTo>
                <a:lnTo>
                  <a:pt x="352" y="900"/>
                </a:lnTo>
                <a:lnTo>
                  <a:pt x="332" y="936"/>
                </a:lnTo>
                <a:lnTo>
                  <a:pt x="256" y="956"/>
                </a:lnTo>
                <a:lnTo>
                  <a:pt x="258" y="966"/>
                </a:lnTo>
                <a:lnTo>
                  <a:pt x="324" y="950"/>
                </a:lnTo>
                <a:lnTo>
                  <a:pt x="304" y="986"/>
                </a:lnTo>
                <a:lnTo>
                  <a:pt x="226" y="1006"/>
                </a:lnTo>
                <a:lnTo>
                  <a:pt x="230" y="1016"/>
                </a:lnTo>
                <a:lnTo>
                  <a:pt x="302" y="998"/>
                </a:lnTo>
                <a:lnTo>
                  <a:pt x="322" y="1070"/>
                </a:lnTo>
                <a:lnTo>
                  <a:pt x="334" y="1068"/>
                </a:lnTo>
                <a:lnTo>
                  <a:pt x="314" y="990"/>
                </a:lnTo>
                <a:lnTo>
                  <a:pt x="334" y="954"/>
                </a:lnTo>
                <a:lnTo>
                  <a:pt x="352" y="1020"/>
                </a:lnTo>
                <a:lnTo>
                  <a:pt x="362" y="1018"/>
                </a:lnTo>
                <a:lnTo>
                  <a:pt x="342" y="940"/>
                </a:lnTo>
                <a:lnTo>
                  <a:pt x="362" y="904"/>
                </a:lnTo>
                <a:lnTo>
                  <a:pt x="380" y="970"/>
                </a:lnTo>
                <a:lnTo>
                  <a:pt x="392" y="968"/>
                </a:lnTo>
                <a:lnTo>
                  <a:pt x="370" y="890"/>
                </a:lnTo>
                <a:lnTo>
                  <a:pt x="392" y="854"/>
                </a:lnTo>
                <a:lnTo>
                  <a:pt x="410" y="920"/>
                </a:lnTo>
                <a:lnTo>
                  <a:pt x="420" y="918"/>
                </a:lnTo>
                <a:lnTo>
                  <a:pt x="400" y="840"/>
                </a:lnTo>
                <a:lnTo>
                  <a:pt x="420" y="804"/>
                </a:lnTo>
                <a:lnTo>
                  <a:pt x="438" y="870"/>
                </a:lnTo>
                <a:lnTo>
                  <a:pt x="450" y="868"/>
                </a:lnTo>
                <a:lnTo>
                  <a:pt x="428" y="790"/>
                </a:lnTo>
                <a:lnTo>
                  <a:pt x="450" y="752"/>
                </a:lnTo>
                <a:lnTo>
                  <a:pt x="546" y="702"/>
                </a:lnTo>
                <a:lnTo>
                  <a:pt x="546" y="826"/>
                </a:lnTo>
                <a:lnTo>
                  <a:pt x="516" y="876"/>
                </a:lnTo>
                <a:lnTo>
                  <a:pt x="516" y="1072"/>
                </a:lnTo>
                <a:lnTo>
                  <a:pt x="552" y="1130"/>
                </a:lnTo>
                <a:lnTo>
                  <a:pt x="586" y="1072"/>
                </a:lnTo>
                <a:lnTo>
                  <a:pt x="586" y="876"/>
                </a:lnTo>
                <a:lnTo>
                  <a:pt x="558" y="830"/>
                </a:lnTo>
                <a:lnTo>
                  <a:pt x="558" y="702"/>
                </a:lnTo>
                <a:lnTo>
                  <a:pt x="654" y="752"/>
                </a:lnTo>
                <a:lnTo>
                  <a:pt x="676" y="790"/>
                </a:lnTo>
                <a:lnTo>
                  <a:pt x="656" y="868"/>
                </a:lnTo>
                <a:lnTo>
                  <a:pt x="666" y="870"/>
                </a:lnTo>
                <a:lnTo>
                  <a:pt x="684" y="804"/>
                </a:lnTo>
                <a:lnTo>
                  <a:pt x="706" y="840"/>
                </a:lnTo>
                <a:lnTo>
                  <a:pt x="684" y="918"/>
                </a:lnTo>
                <a:lnTo>
                  <a:pt x="696" y="920"/>
                </a:lnTo>
                <a:lnTo>
                  <a:pt x="714" y="854"/>
                </a:lnTo>
                <a:lnTo>
                  <a:pt x="734" y="890"/>
                </a:lnTo>
                <a:lnTo>
                  <a:pt x="714" y="968"/>
                </a:lnTo>
                <a:lnTo>
                  <a:pt x="724" y="970"/>
                </a:lnTo>
                <a:lnTo>
                  <a:pt x="742" y="904"/>
                </a:lnTo>
                <a:lnTo>
                  <a:pt x="762" y="940"/>
                </a:lnTo>
                <a:lnTo>
                  <a:pt x="742" y="1018"/>
                </a:lnTo>
                <a:lnTo>
                  <a:pt x="754" y="1020"/>
                </a:lnTo>
                <a:lnTo>
                  <a:pt x="770" y="954"/>
                </a:lnTo>
                <a:lnTo>
                  <a:pt x="792" y="990"/>
                </a:lnTo>
                <a:lnTo>
                  <a:pt x="772" y="1068"/>
                </a:lnTo>
                <a:lnTo>
                  <a:pt x="782" y="1070"/>
                </a:lnTo>
                <a:lnTo>
                  <a:pt x="802" y="998"/>
                </a:lnTo>
                <a:lnTo>
                  <a:pt x="876" y="1016"/>
                </a:lnTo>
                <a:lnTo>
                  <a:pt x="878" y="1006"/>
                </a:lnTo>
                <a:lnTo>
                  <a:pt x="802" y="986"/>
                </a:lnTo>
                <a:lnTo>
                  <a:pt x="780" y="950"/>
                </a:lnTo>
                <a:lnTo>
                  <a:pt x="846" y="966"/>
                </a:lnTo>
                <a:lnTo>
                  <a:pt x="850" y="956"/>
                </a:lnTo>
                <a:lnTo>
                  <a:pt x="772" y="936"/>
                </a:lnTo>
                <a:lnTo>
                  <a:pt x="752" y="900"/>
                </a:lnTo>
                <a:lnTo>
                  <a:pt x="818" y="916"/>
                </a:lnTo>
                <a:lnTo>
                  <a:pt x="820" y="906"/>
                </a:lnTo>
                <a:lnTo>
                  <a:pt x="744" y="886"/>
                </a:lnTo>
                <a:lnTo>
                  <a:pt x="724" y="850"/>
                </a:lnTo>
                <a:lnTo>
                  <a:pt x="788" y="866"/>
                </a:lnTo>
                <a:lnTo>
                  <a:pt x="792" y="856"/>
                </a:lnTo>
                <a:lnTo>
                  <a:pt x="716" y="836"/>
                </a:lnTo>
                <a:lnTo>
                  <a:pt x="694" y="800"/>
                </a:lnTo>
                <a:lnTo>
                  <a:pt x="760" y="816"/>
                </a:lnTo>
                <a:lnTo>
                  <a:pt x="762" y="806"/>
                </a:lnTo>
                <a:lnTo>
                  <a:pt x="686" y="786"/>
                </a:lnTo>
                <a:lnTo>
                  <a:pt x="664" y="746"/>
                </a:lnTo>
                <a:lnTo>
                  <a:pt x="668" y="638"/>
                </a:lnTo>
                <a:lnTo>
                  <a:pt x="776" y="700"/>
                </a:lnTo>
                <a:lnTo>
                  <a:pt x="804" y="752"/>
                </a:lnTo>
                <a:lnTo>
                  <a:pt x="974" y="850"/>
                </a:lnTo>
                <a:lnTo>
                  <a:pt x="1040" y="848"/>
                </a:lnTo>
                <a:lnTo>
                  <a:pt x="1008" y="790"/>
                </a:lnTo>
                <a:lnTo>
                  <a:pt x="838" y="692"/>
                </a:lnTo>
                <a:lnTo>
                  <a:pt x="784" y="692"/>
                </a:lnTo>
                <a:lnTo>
                  <a:pt x="674" y="628"/>
                </a:lnTo>
                <a:lnTo>
                  <a:pt x="766" y="570"/>
                </a:lnTo>
                <a:lnTo>
                  <a:pt x="810" y="570"/>
                </a:lnTo>
                <a:lnTo>
                  <a:pt x="866" y="626"/>
                </a:lnTo>
                <a:lnTo>
                  <a:pt x="874" y="618"/>
                </a:lnTo>
                <a:lnTo>
                  <a:pt x="826" y="570"/>
                </a:lnTo>
                <a:lnTo>
                  <a:pt x="868" y="570"/>
                </a:lnTo>
                <a:lnTo>
                  <a:pt x="924" y="626"/>
                </a:lnTo>
                <a:lnTo>
                  <a:pt x="932" y="618"/>
                </a:lnTo>
                <a:lnTo>
                  <a:pt x="884" y="570"/>
                </a:lnTo>
                <a:lnTo>
                  <a:pt x="926" y="570"/>
                </a:lnTo>
                <a:lnTo>
                  <a:pt x="982" y="626"/>
                </a:lnTo>
                <a:lnTo>
                  <a:pt x="990" y="618"/>
                </a:lnTo>
                <a:lnTo>
                  <a:pt x="942" y="570"/>
                </a:lnTo>
                <a:lnTo>
                  <a:pt x="984" y="570"/>
                </a:lnTo>
                <a:lnTo>
                  <a:pt x="1040" y="626"/>
                </a:lnTo>
                <a:lnTo>
                  <a:pt x="1048" y="618"/>
                </a:lnTo>
                <a:lnTo>
                  <a:pt x="1000" y="570"/>
                </a:lnTo>
                <a:lnTo>
                  <a:pt x="1040" y="570"/>
                </a:lnTo>
                <a:lnTo>
                  <a:pt x="1096" y="626"/>
                </a:lnTo>
                <a:lnTo>
                  <a:pt x="1106" y="618"/>
                </a:lnTo>
                <a:lnTo>
                  <a:pt x="1052" y="564"/>
                </a:lnTo>
                <a:lnTo>
                  <a:pt x="1106" y="512"/>
                </a:lnTo>
                <a:close/>
                <a:moveTo>
                  <a:pt x="558" y="518"/>
                </a:moveTo>
                <a:lnTo>
                  <a:pt x="558" y="496"/>
                </a:lnTo>
                <a:lnTo>
                  <a:pt x="598" y="474"/>
                </a:lnTo>
                <a:lnTo>
                  <a:pt x="572" y="522"/>
                </a:lnTo>
                <a:lnTo>
                  <a:pt x="558" y="518"/>
                </a:lnTo>
                <a:close/>
                <a:moveTo>
                  <a:pt x="548" y="518"/>
                </a:moveTo>
                <a:lnTo>
                  <a:pt x="548" y="518"/>
                </a:lnTo>
                <a:lnTo>
                  <a:pt x="534" y="522"/>
                </a:lnTo>
                <a:lnTo>
                  <a:pt x="508" y="474"/>
                </a:lnTo>
                <a:lnTo>
                  <a:pt x="548" y="496"/>
                </a:lnTo>
                <a:lnTo>
                  <a:pt x="548" y="518"/>
                </a:lnTo>
                <a:close/>
                <a:moveTo>
                  <a:pt x="524" y="528"/>
                </a:moveTo>
                <a:lnTo>
                  <a:pt x="524" y="528"/>
                </a:lnTo>
                <a:lnTo>
                  <a:pt x="514" y="536"/>
                </a:lnTo>
                <a:lnTo>
                  <a:pt x="496" y="524"/>
                </a:lnTo>
                <a:lnTo>
                  <a:pt x="498" y="480"/>
                </a:lnTo>
                <a:lnTo>
                  <a:pt x="524" y="528"/>
                </a:lnTo>
                <a:close/>
                <a:moveTo>
                  <a:pt x="508" y="546"/>
                </a:moveTo>
                <a:lnTo>
                  <a:pt x="508" y="546"/>
                </a:lnTo>
                <a:lnTo>
                  <a:pt x="506" y="560"/>
                </a:lnTo>
                <a:lnTo>
                  <a:pt x="452" y="560"/>
                </a:lnTo>
                <a:lnTo>
                  <a:pt x="490" y="536"/>
                </a:lnTo>
                <a:lnTo>
                  <a:pt x="508" y="546"/>
                </a:lnTo>
                <a:close/>
                <a:moveTo>
                  <a:pt x="506" y="570"/>
                </a:moveTo>
                <a:lnTo>
                  <a:pt x="506" y="570"/>
                </a:lnTo>
                <a:lnTo>
                  <a:pt x="508" y="584"/>
                </a:lnTo>
                <a:lnTo>
                  <a:pt x="490" y="594"/>
                </a:lnTo>
                <a:lnTo>
                  <a:pt x="452" y="570"/>
                </a:lnTo>
                <a:lnTo>
                  <a:pt x="506" y="570"/>
                </a:lnTo>
                <a:close/>
                <a:moveTo>
                  <a:pt x="514" y="594"/>
                </a:moveTo>
                <a:lnTo>
                  <a:pt x="514" y="594"/>
                </a:lnTo>
                <a:lnTo>
                  <a:pt x="524" y="602"/>
                </a:lnTo>
                <a:lnTo>
                  <a:pt x="498" y="650"/>
                </a:lnTo>
                <a:lnTo>
                  <a:pt x="496" y="604"/>
                </a:lnTo>
                <a:lnTo>
                  <a:pt x="514" y="594"/>
                </a:lnTo>
                <a:close/>
                <a:moveTo>
                  <a:pt x="534" y="608"/>
                </a:moveTo>
                <a:lnTo>
                  <a:pt x="534" y="608"/>
                </a:lnTo>
                <a:lnTo>
                  <a:pt x="548" y="612"/>
                </a:lnTo>
                <a:lnTo>
                  <a:pt x="548" y="634"/>
                </a:lnTo>
                <a:lnTo>
                  <a:pt x="508" y="654"/>
                </a:lnTo>
                <a:lnTo>
                  <a:pt x="534" y="608"/>
                </a:lnTo>
                <a:close/>
                <a:moveTo>
                  <a:pt x="558" y="612"/>
                </a:moveTo>
                <a:lnTo>
                  <a:pt x="558" y="612"/>
                </a:lnTo>
                <a:lnTo>
                  <a:pt x="572" y="608"/>
                </a:lnTo>
                <a:lnTo>
                  <a:pt x="598" y="654"/>
                </a:lnTo>
                <a:lnTo>
                  <a:pt x="558" y="634"/>
                </a:lnTo>
                <a:lnTo>
                  <a:pt x="558" y="612"/>
                </a:lnTo>
                <a:close/>
                <a:moveTo>
                  <a:pt x="582" y="602"/>
                </a:moveTo>
                <a:lnTo>
                  <a:pt x="582" y="602"/>
                </a:lnTo>
                <a:lnTo>
                  <a:pt x="590" y="594"/>
                </a:lnTo>
                <a:lnTo>
                  <a:pt x="610" y="604"/>
                </a:lnTo>
                <a:lnTo>
                  <a:pt x="608" y="650"/>
                </a:lnTo>
                <a:lnTo>
                  <a:pt x="582" y="602"/>
                </a:lnTo>
                <a:close/>
                <a:moveTo>
                  <a:pt x="596" y="584"/>
                </a:moveTo>
                <a:lnTo>
                  <a:pt x="596" y="584"/>
                </a:lnTo>
                <a:lnTo>
                  <a:pt x="600" y="570"/>
                </a:lnTo>
                <a:lnTo>
                  <a:pt x="654" y="570"/>
                </a:lnTo>
                <a:lnTo>
                  <a:pt x="616" y="594"/>
                </a:lnTo>
                <a:lnTo>
                  <a:pt x="596" y="584"/>
                </a:lnTo>
                <a:close/>
                <a:moveTo>
                  <a:pt x="600" y="560"/>
                </a:moveTo>
                <a:lnTo>
                  <a:pt x="600" y="560"/>
                </a:lnTo>
                <a:lnTo>
                  <a:pt x="596" y="546"/>
                </a:lnTo>
                <a:lnTo>
                  <a:pt x="616" y="536"/>
                </a:lnTo>
                <a:lnTo>
                  <a:pt x="654" y="560"/>
                </a:lnTo>
                <a:lnTo>
                  <a:pt x="600" y="560"/>
                </a:lnTo>
                <a:close/>
                <a:moveTo>
                  <a:pt x="590" y="536"/>
                </a:moveTo>
                <a:lnTo>
                  <a:pt x="590" y="536"/>
                </a:lnTo>
                <a:lnTo>
                  <a:pt x="582" y="528"/>
                </a:lnTo>
                <a:lnTo>
                  <a:pt x="608" y="480"/>
                </a:lnTo>
                <a:lnTo>
                  <a:pt x="610" y="526"/>
                </a:lnTo>
                <a:lnTo>
                  <a:pt x="590" y="536"/>
                </a:lnTo>
                <a:close/>
                <a:moveTo>
                  <a:pt x="626" y="516"/>
                </a:moveTo>
                <a:lnTo>
                  <a:pt x="624" y="454"/>
                </a:lnTo>
                <a:lnTo>
                  <a:pt x="640" y="426"/>
                </a:lnTo>
                <a:lnTo>
                  <a:pt x="642" y="508"/>
                </a:lnTo>
                <a:lnTo>
                  <a:pt x="626" y="516"/>
                </a:lnTo>
                <a:close/>
                <a:moveTo>
                  <a:pt x="614" y="448"/>
                </a:moveTo>
                <a:lnTo>
                  <a:pt x="558" y="476"/>
                </a:lnTo>
                <a:lnTo>
                  <a:pt x="558" y="458"/>
                </a:lnTo>
                <a:lnTo>
                  <a:pt x="630" y="420"/>
                </a:lnTo>
                <a:lnTo>
                  <a:pt x="614" y="448"/>
                </a:lnTo>
                <a:close/>
                <a:moveTo>
                  <a:pt x="548" y="478"/>
                </a:moveTo>
                <a:lnTo>
                  <a:pt x="492" y="448"/>
                </a:lnTo>
                <a:lnTo>
                  <a:pt x="476" y="420"/>
                </a:lnTo>
                <a:lnTo>
                  <a:pt x="548" y="458"/>
                </a:lnTo>
                <a:lnTo>
                  <a:pt x="548" y="478"/>
                </a:lnTo>
                <a:close/>
                <a:moveTo>
                  <a:pt x="482" y="454"/>
                </a:moveTo>
                <a:lnTo>
                  <a:pt x="480" y="516"/>
                </a:lnTo>
                <a:lnTo>
                  <a:pt x="462" y="506"/>
                </a:lnTo>
                <a:lnTo>
                  <a:pt x="466" y="426"/>
                </a:lnTo>
                <a:lnTo>
                  <a:pt x="482" y="454"/>
                </a:lnTo>
                <a:close/>
                <a:moveTo>
                  <a:pt x="474" y="526"/>
                </a:moveTo>
                <a:lnTo>
                  <a:pt x="420" y="560"/>
                </a:lnTo>
                <a:lnTo>
                  <a:pt x="388" y="560"/>
                </a:lnTo>
                <a:lnTo>
                  <a:pt x="458" y="516"/>
                </a:lnTo>
                <a:lnTo>
                  <a:pt x="474" y="526"/>
                </a:lnTo>
                <a:close/>
                <a:moveTo>
                  <a:pt x="420" y="570"/>
                </a:moveTo>
                <a:lnTo>
                  <a:pt x="474" y="604"/>
                </a:lnTo>
                <a:lnTo>
                  <a:pt x="458" y="614"/>
                </a:lnTo>
                <a:lnTo>
                  <a:pt x="388" y="570"/>
                </a:lnTo>
                <a:lnTo>
                  <a:pt x="420" y="570"/>
                </a:lnTo>
                <a:close/>
                <a:moveTo>
                  <a:pt x="480" y="614"/>
                </a:moveTo>
                <a:lnTo>
                  <a:pt x="482" y="676"/>
                </a:lnTo>
                <a:lnTo>
                  <a:pt x="466" y="704"/>
                </a:lnTo>
                <a:lnTo>
                  <a:pt x="462" y="624"/>
                </a:lnTo>
                <a:lnTo>
                  <a:pt x="480" y="614"/>
                </a:lnTo>
                <a:close/>
                <a:moveTo>
                  <a:pt x="492" y="682"/>
                </a:moveTo>
                <a:lnTo>
                  <a:pt x="548" y="652"/>
                </a:lnTo>
                <a:lnTo>
                  <a:pt x="548" y="672"/>
                </a:lnTo>
                <a:lnTo>
                  <a:pt x="476" y="710"/>
                </a:lnTo>
                <a:lnTo>
                  <a:pt x="492" y="682"/>
                </a:lnTo>
                <a:close/>
                <a:moveTo>
                  <a:pt x="558" y="654"/>
                </a:moveTo>
                <a:lnTo>
                  <a:pt x="614" y="682"/>
                </a:lnTo>
                <a:lnTo>
                  <a:pt x="630" y="710"/>
                </a:lnTo>
                <a:lnTo>
                  <a:pt x="558" y="672"/>
                </a:lnTo>
                <a:lnTo>
                  <a:pt x="558" y="654"/>
                </a:lnTo>
                <a:close/>
                <a:moveTo>
                  <a:pt x="624" y="676"/>
                </a:moveTo>
                <a:lnTo>
                  <a:pt x="626" y="614"/>
                </a:lnTo>
                <a:lnTo>
                  <a:pt x="642" y="624"/>
                </a:lnTo>
                <a:lnTo>
                  <a:pt x="640" y="704"/>
                </a:lnTo>
                <a:lnTo>
                  <a:pt x="624" y="676"/>
                </a:lnTo>
                <a:close/>
                <a:moveTo>
                  <a:pt x="632" y="604"/>
                </a:moveTo>
                <a:lnTo>
                  <a:pt x="684" y="570"/>
                </a:lnTo>
                <a:lnTo>
                  <a:pt x="716" y="570"/>
                </a:lnTo>
                <a:lnTo>
                  <a:pt x="648" y="614"/>
                </a:lnTo>
                <a:lnTo>
                  <a:pt x="632" y="604"/>
                </a:lnTo>
                <a:close/>
                <a:moveTo>
                  <a:pt x="684" y="560"/>
                </a:moveTo>
                <a:lnTo>
                  <a:pt x="632" y="526"/>
                </a:lnTo>
                <a:lnTo>
                  <a:pt x="648" y="516"/>
                </a:lnTo>
                <a:lnTo>
                  <a:pt x="716" y="560"/>
                </a:lnTo>
                <a:lnTo>
                  <a:pt x="684" y="56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11"/>
          <p:cNvSpPr>
            <a:spLocks noChangeAspect="1" noEditPoints="1"/>
          </p:cNvSpPr>
          <p:nvPr/>
        </p:nvSpPr>
        <p:spPr bwMode="auto">
          <a:xfrm>
            <a:off x="4427538" y="4868863"/>
            <a:ext cx="1414462" cy="1346200"/>
          </a:xfrm>
          <a:custGeom>
            <a:avLst/>
            <a:gdLst>
              <a:gd name="T0" fmla="*/ 1208018 w 1754"/>
              <a:gd name="T1" fmla="*/ 559439 h 1670"/>
              <a:gd name="T2" fmla="*/ 1125763 w 1754"/>
              <a:gd name="T3" fmla="*/ 565888 h 1670"/>
              <a:gd name="T4" fmla="*/ 996736 w 1754"/>
              <a:gd name="T5" fmla="*/ 636825 h 1670"/>
              <a:gd name="T6" fmla="*/ 941899 w 1754"/>
              <a:gd name="T7" fmla="*/ 556214 h 1670"/>
              <a:gd name="T8" fmla="*/ 920932 w 1754"/>
              <a:gd name="T9" fmla="*/ 478828 h 1670"/>
              <a:gd name="T10" fmla="*/ 938674 w 1754"/>
              <a:gd name="T11" fmla="*/ 396605 h 1670"/>
              <a:gd name="T12" fmla="*/ 880611 w 1754"/>
              <a:gd name="T13" fmla="*/ 465930 h 1670"/>
              <a:gd name="T14" fmla="*/ 824162 w 1754"/>
              <a:gd name="T15" fmla="*/ 567500 h 1670"/>
              <a:gd name="T16" fmla="*/ 756423 w 1754"/>
              <a:gd name="T17" fmla="*/ 359524 h 1670"/>
              <a:gd name="T18" fmla="*/ 730617 w 1754"/>
              <a:gd name="T19" fmla="*/ 280526 h 1670"/>
              <a:gd name="T20" fmla="*/ 767713 w 1754"/>
              <a:gd name="T21" fmla="*/ 182180 h 1670"/>
              <a:gd name="T22" fmla="*/ 687070 w 1754"/>
              <a:gd name="T23" fmla="*/ 201527 h 1670"/>
              <a:gd name="T24" fmla="*/ 670942 w 1754"/>
              <a:gd name="T25" fmla="*/ 286974 h 1670"/>
              <a:gd name="T26" fmla="*/ 693522 w 1754"/>
              <a:gd name="T27" fmla="*/ 399829 h 1670"/>
              <a:gd name="T28" fmla="*/ 598364 w 1754"/>
              <a:gd name="T29" fmla="*/ 501399 h 1670"/>
              <a:gd name="T30" fmla="*/ 533851 w 1754"/>
              <a:gd name="T31" fmla="*/ 470767 h 1670"/>
              <a:gd name="T32" fmla="*/ 443531 w 1754"/>
              <a:gd name="T33" fmla="*/ 415952 h 1670"/>
              <a:gd name="T34" fmla="*/ 504819 w 1754"/>
              <a:gd name="T35" fmla="*/ 490114 h 1670"/>
              <a:gd name="T36" fmla="*/ 562882 w 1754"/>
              <a:gd name="T37" fmla="*/ 572337 h 1670"/>
              <a:gd name="T38" fmla="*/ 379018 w 1754"/>
              <a:gd name="T39" fmla="*/ 617479 h 1670"/>
              <a:gd name="T40" fmla="*/ 275796 w 1754"/>
              <a:gd name="T41" fmla="*/ 573949 h 1670"/>
              <a:gd name="T42" fmla="*/ 183864 w 1754"/>
              <a:gd name="T43" fmla="*/ 541704 h 1670"/>
              <a:gd name="T44" fmla="*/ 164510 w 1754"/>
              <a:gd name="T45" fmla="*/ 601356 h 1670"/>
              <a:gd name="T46" fmla="*/ 259667 w 1754"/>
              <a:gd name="T47" fmla="*/ 623927 h 1670"/>
              <a:gd name="T48" fmla="*/ 359664 w 1754"/>
              <a:gd name="T49" fmla="*/ 656172 h 1670"/>
              <a:gd name="T50" fmla="*/ 506432 w 1754"/>
              <a:gd name="T51" fmla="*/ 798047 h 1670"/>
              <a:gd name="T52" fmla="*/ 391920 w 1754"/>
              <a:gd name="T53" fmla="*/ 825454 h 1670"/>
              <a:gd name="T54" fmla="*/ 299989 w 1754"/>
              <a:gd name="T55" fmla="*/ 854474 h 1670"/>
              <a:gd name="T56" fmla="*/ 399985 w 1754"/>
              <a:gd name="T57" fmla="*/ 862535 h 1670"/>
              <a:gd name="T58" fmla="*/ 464498 w 1754"/>
              <a:gd name="T59" fmla="*/ 898004 h 1670"/>
              <a:gd name="T60" fmla="*/ 516109 w 1754"/>
              <a:gd name="T61" fmla="*/ 986676 h 1670"/>
              <a:gd name="T62" fmla="*/ 408049 w 1754"/>
              <a:gd name="T63" fmla="*/ 1085021 h 1670"/>
              <a:gd name="T64" fmla="*/ 375792 w 1754"/>
              <a:gd name="T65" fmla="*/ 1162407 h 1670"/>
              <a:gd name="T66" fmla="*/ 387082 w 1754"/>
              <a:gd name="T67" fmla="*/ 1246243 h 1670"/>
              <a:gd name="T68" fmla="*/ 446757 w 1754"/>
              <a:gd name="T69" fmla="*/ 1131775 h 1670"/>
              <a:gd name="T70" fmla="*/ 533851 w 1754"/>
              <a:gd name="T71" fmla="*/ 1131775 h 1670"/>
              <a:gd name="T72" fmla="*/ 656426 w 1754"/>
              <a:gd name="T73" fmla="*/ 946371 h 1670"/>
              <a:gd name="T74" fmla="*/ 675781 w 1754"/>
              <a:gd name="T75" fmla="*/ 1056001 h 1670"/>
              <a:gd name="T76" fmla="*/ 690296 w 1754"/>
              <a:gd name="T77" fmla="*/ 1136612 h 1670"/>
              <a:gd name="T78" fmla="*/ 722553 w 1754"/>
              <a:gd name="T79" fmla="*/ 1078572 h 1670"/>
              <a:gd name="T80" fmla="*/ 725779 w 1754"/>
              <a:gd name="T81" fmla="*/ 999574 h 1670"/>
              <a:gd name="T82" fmla="*/ 858032 w 1754"/>
              <a:gd name="T83" fmla="*/ 973778 h 1670"/>
              <a:gd name="T84" fmla="*/ 938674 w 1754"/>
              <a:gd name="T85" fmla="*/ 1133388 h 1670"/>
              <a:gd name="T86" fmla="*/ 998349 w 1754"/>
              <a:gd name="T87" fmla="*/ 1181754 h 1670"/>
              <a:gd name="T88" fmla="*/ 1101571 w 1754"/>
              <a:gd name="T89" fmla="*/ 1180142 h 1670"/>
              <a:gd name="T90" fmla="*/ 999962 w 1754"/>
              <a:gd name="T91" fmla="*/ 1115653 h 1670"/>
              <a:gd name="T92" fmla="*/ 1035444 w 1754"/>
              <a:gd name="T93" fmla="*/ 1026981 h 1670"/>
              <a:gd name="T94" fmla="*/ 869322 w 1754"/>
              <a:gd name="T95" fmla="*/ 880270 h 1670"/>
              <a:gd name="T96" fmla="*/ 998349 w 1754"/>
              <a:gd name="T97" fmla="*/ 870596 h 1670"/>
              <a:gd name="T98" fmla="*/ 1074152 w 1754"/>
              <a:gd name="T99" fmla="*/ 880270 h 1670"/>
              <a:gd name="T100" fmla="*/ 1045121 w 1754"/>
              <a:gd name="T101" fmla="*/ 827067 h 1670"/>
              <a:gd name="T102" fmla="*/ 975769 w 1754"/>
              <a:gd name="T103" fmla="*/ 810944 h 1670"/>
              <a:gd name="T104" fmla="*/ 1038670 w 1754"/>
              <a:gd name="T105" fmla="*/ 677131 h 1670"/>
              <a:gd name="T106" fmla="*/ 1143505 w 1754"/>
              <a:gd name="T107" fmla="*/ 646498 h 1670"/>
              <a:gd name="T108" fmla="*/ 1216082 w 1754"/>
              <a:gd name="T109" fmla="*/ 606193 h 1670"/>
              <a:gd name="T110" fmla="*/ 164510 w 1754"/>
              <a:gd name="T111" fmla="*/ 554602 h 1670"/>
              <a:gd name="T112" fmla="*/ 1056411 w 1754"/>
              <a:gd name="T113" fmla="*/ 1186591 h 1670"/>
              <a:gd name="T114" fmla="*/ 835452 w 1754"/>
              <a:gd name="T115" fmla="*/ 893167 h 1670"/>
              <a:gd name="T116" fmla="*/ 806421 w 1754"/>
              <a:gd name="T117" fmla="*/ 720660 h 1670"/>
              <a:gd name="T118" fmla="*/ 709650 w 1754"/>
              <a:gd name="T119" fmla="*/ 939922 h 1670"/>
              <a:gd name="T120" fmla="*/ 699973 w 1754"/>
              <a:gd name="T121" fmla="*/ 145099 h 1670"/>
              <a:gd name="T122" fmla="*/ 691909 w 1754"/>
              <a:gd name="T123" fmla="*/ 546541 h 167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54" h="1670">
                <a:moveTo>
                  <a:pt x="1592" y="774"/>
                </a:moveTo>
                <a:lnTo>
                  <a:pt x="1592" y="774"/>
                </a:lnTo>
                <a:lnTo>
                  <a:pt x="1606" y="752"/>
                </a:lnTo>
                <a:lnTo>
                  <a:pt x="1626" y="728"/>
                </a:lnTo>
                <a:lnTo>
                  <a:pt x="1648" y="702"/>
                </a:lnTo>
                <a:lnTo>
                  <a:pt x="1618" y="710"/>
                </a:lnTo>
                <a:lnTo>
                  <a:pt x="1628" y="698"/>
                </a:lnTo>
                <a:lnTo>
                  <a:pt x="1594" y="700"/>
                </a:lnTo>
                <a:lnTo>
                  <a:pt x="1754" y="638"/>
                </a:lnTo>
                <a:lnTo>
                  <a:pt x="1588" y="682"/>
                </a:lnTo>
                <a:lnTo>
                  <a:pt x="1618" y="664"/>
                </a:lnTo>
                <a:lnTo>
                  <a:pt x="1602" y="660"/>
                </a:lnTo>
                <a:lnTo>
                  <a:pt x="1630" y="648"/>
                </a:lnTo>
                <a:lnTo>
                  <a:pt x="1598" y="640"/>
                </a:lnTo>
                <a:lnTo>
                  <a:pt x="1568" y="632"/>
                </a:lnTo>
                <a:lnTo>
                  <a:pt x="1542" y="624"/>
                </a:lnTo>
                <a:lnTo>
                  <a:pt x="1534" y="628"/>
                </a:lnTo>
                <a:lnTo>
                  <a:pt x="1564" y="652"/>
                </a:lnTo>
                <a:lnTo>
                  <a:pt x="1516" y="640"/>
                </a:lnTo>
                <a:lnTo>
                  <a:pt x="1530" y="654"/>
                </a:lnTo>
                <a:lnTo>
                  <a:pt x="1520" y="656"/>
                </a:lnTo>
                <a:lnTo>
                  <a:pt x="1524" y="672"/>
                </a:lnTo>
                <a:lnTo>
                  <a:pt x="1516" y="682"/>
                </a:lnTo>
                <a:lnTo>
                  <a:pt x="1506" y="690"/>
                </a:lnTo>
                <a:lnTo>
                  <a:pt x="1498" y="694"/>
                </a:lnTo>
                <a:lnTo>
                  <a:pt x="1490" y="694"/>
                </a:lnTo>
                <a:lnTo>
                  <a:pt x="1488" y="690"/>
                </a:lnTo>
                <a:lnTo>
                  <a:pt x="1482" y="680"/>
                </a:lnTo>
                <a:lnTo>
                  <a:pt x="1474" y="674"/>
                </a:lnTo>
                <a:lnTo>
                  <a:pt x="1464" y="670"/>
                </a:lnTo>
                <a:lnTo>
                  <a:pt x="1452" y="672"/>
                </a:lnTo>
                <a:lnTo>
                  <a:pt x="1444" y="676"/>
                </a:lnTo>
                <a:lnTo>
                  <a:pt x="1438" y="682"/>
                </a:lnTo>
                <a:lnTo>
                  <a:pt x="1434" y="692"/>
                </a:lnTo>
                <a:lnTo>
                  <a:pt x="1432" y="700"/>
                </a:lnTo>
                <a:lnTo>
                  <a:pt x="1432" y="712"/>
                </a:lnTo>
                <a:lnTo>
                  <a:pt x="1430" y="718"/>
                </a:lnTo>
                <a:lnTo>
                  <a:pt x="1428" y="720"/>
                </a:lnTo>
                <a:lnTo>
                  <a:pt x="1420" y="722"/>
                </a:lnTo>
                <a:lnTo>
                  <a:pt x="1414" y="720"/>
                </a:lnTo>
                <a:lnTo>
                  <a:pt x="1414" y="718"/>
                </a:lnTo>
                <a:lnTo>
                  <a:pt x="1410" y="712"/>
                </a:lnTo>
                <a:lnTo>
                  <a:pt x="1406" y="706"/>
                </a:lnTo>
                <a:lnTo>
                  <a:pt x="1402" y="704"/>
                </a:lnTo>
                <a:lnTo>
                  <a:pt x="1396" y="702"/>
                </a:lnTo>
                <a:lnTo>
                  <a:pt x="1394" y="702"/>
                </a:lnTo>
                <a:lnTo>
                  <a:pt x="1384" y="702"/>
                </a:lnTo>
                <a:lnTo>
                  <a:pt x="1378" y="706"/>
                </a:lnTo>
                <a:lnTo>
                  <a:pt x="1372" y="712"/>
                </a:lnTo>
                <a:lnTo>
                  <a:pt x="1370" y="720"/>
                </a:lnTo>
                <a:lnTo>
                  <a:pt x="1370" y="728"/>
                </a:lnTo>
                <a:lnTo>
                  <a:pt x="1368" y="732"/>
                </a:lnTo>
                <a:lnTo>
                  <a:pt x="1364" y="736"/>
                </a:lnTo>
                <a:lnTo>
                  <a:pt x="1358" y="738"/>
                </a:lnTo>
                <a:lnTo>
                  <a:pt x="1352" y="738"/>
                </a:lnTo>
                <a:lnTo>
                  <a:pt x="1348" y="730"/>
                </a:lnTo>
                <a:lnTo>
                  <a:pt x="1334" y="742"/>
                </a:lnTo>
                <a:lnTo>
                  <a:pt x="1338" y="644"/>
                </a:lnTo>
                <a:lnTo>
                  <a:pt x="1334" y="660"/>
                </a:lnTo>
                <a:lnTo>
                  <a:pt x="1320" y="698"/>
                </a:lnTo>
                <a:lnTo>
                  <a:pt x="1312" y="720"/>
                </a:lnTo>
                <a:lnTo>
                  <a:pt x="1302" y="742"/>
                </a:lnTo>
                <a:lnTo>
                  <a:pt x="1288" y="760"/>
                </a:lnTo>
                <a:lnTo>
                  <a:pt x="1282" y="766"/>
                </a:lnTo>
                <a:lnTo>
                  <a:pt x="1276" y="772"/>
                </a:lnTo>
                <a:lnTo>
                  <a:pt x="1258" y="782"/>
                </a:lnTo>
                <a:lnTo>
                  <a:pt x="1236" y="790"/>
                </a:lnTo>
                <a:lnTo>
                  <a:pt x="1216" y="798"/>
                </a:lnTo>
                <a:lnTo>
                  <a:pt x="1196" y="802"/>
                </a:lnTo>
                <a:lnTo>
                  <a:pt x="1258" y="748"/>
                </a:lnTo>
                <a:lnTo>
                  <a:pt x="1212" y="774"/>
                </a:lnTo>
                <a:lnTo>
                  <a:pt x="1172" y="794"/>
                </a:lnTo>
                <a:lnTo>
                  <a:pt x="1152" y="802"/>
                </a:lnTo>
                <a:lnTo>
                  <a:pt x="1136" y="808"/>
                </a:lnTo>
                <a:lnTo>
                  <a:pt x="1114" y="766"/>
                </a:lnTo>
                <a:lnTo>
                  <a:pt x="1102" y="744"/>
                </a:lnTo>
                <a:lnTo>
                  <a:pt x="1088" y="728"/>
                </a:lnTo>
                <a:lnTo>
                  <a:pt x="1094" y="754"/>
                </a:lnTo>
                <a:lnTo>
                  <a:pt x="1100" y="782"/>
                </a:lnTo>
                <a:lnTo>
                  <a:pt x="1088" y="766"/>
                </a:lnTo>
                <a:lnTo>
                  <a:pt x="1076" y="750"/>
                </a:lnTo>
                <a:lnTo>
                  <a:pt x="1062" y="736"/>
                </a:lnTo>
                <a:lnTo>
                  <a:pt x="1048" y="722"/>
                </a:lnTo>
                <a:lnTo>
                  <a:pt x="1062" y="712"/>
                </a:lnTo>
                <a:lnTo>
                  <a:pt x="1082" y="706"/>
                </a:lnTo>
                <a:lnTo>
                  <a:pt x="1102" y="700"/>
                </a:lnTo>
                <a:lnTo>
                  <a:pt x="1122" y="696"/>
                </a:lnTo>
                <a:lnTo>
                  <a:pt x="1154" y="692"/>
                </a:lnTo>
                <a:lnTo>
                  <a:pt x="1168" y="690"/>
                </a:lnTo>
                <a:lnTo>
                  <a:pt x="1092" y="676"/>
                </a:lnTo>
                <a:lnTo>
                  <a:pt x="1106" y="666"/>
                </a:lnTo>
                <a:lnTo>
                  <a:pt x="1100" y="660"/>
                </a:lnTo>
                <a:lnTo>
                  <a:pt x="1102" y="654"/>
                </a:lnTo>
                <a:lnTo>
                  <a:pt x="1106" y="650"/>
                </a:lnTo>
                <a:lnTo>
                  <a:pt x="1110" y="648"/>
                </a:lnTo>
                <a:lnTo>
                  <a:pt x="1114" y="646"/>
                </a:lnTo>
                <a:lnTo>
                  <a:pt x="1120" y="648"/>
                </a:lnTo>
                <a:lnTo>
                  <a:pt x="1128" y="646"/>
                </a:lnTo>
                <a:lnTo>
                  <a:pt x="1134" y="642"/>
                </a:lnTo>
                <a:lnTo>
                  <a:pt x="1140" y="636"/>
                </a:lnTo>
                <a:lnTo>
                  <a:pt x="1144" y="628"/>
                </a:lnTo>
                <a:lnTo>
                  <a:pt x="1144" y="622"/>
                </a:lnTo>
                <a:lnTo>
                  <a:pt x="1144" y="616"/>
                </a:lnTo>
                <a:lnTo>
                  <a:pt x="1142" y="612"/>
                </a:lnTo>
                <a:lnTo>
                  <a:pt x="1138" y="608"/>
                </a:lnTo>
                <a:lnTo>
                  <a:pt x="1136" y="608"/>
                </a:lnTo>
                <a:lnTo>
                  <a:pt x="1138" y="602"/>
                </a:lnTo>
                <a:lnTo>
                  <a:pt x="1142" y="594"/>
                </a:lnTo>
                <a:lnTo>
                  <a:pt x="1146" y="592"/>
                </a:lnTo>
                <a:lnTo>
                  <a:pt x="1150" y="592"/>
                </a:lnTo>
                <a:lnTo>
                  <a:pt x="1158" y="594"/>
                </a:lnTo>
                <a:lnTo>
                  <a:pt x="1166" y="594"/>
                </a:lnTo>
                <a:lnTo>
                  <a:pt x="1174" y="592"/>
                </a:lnTo>
                <a:lnTo>
                  <a:pt x="1182" y="588"/>
                </a:lnTo>
                <a:lnTo>
                  <a:pt x="1188" y="580"/>
                </a:lnTo>
                <a:lnTo>
                  <a:pt x="1194" y="572"/>
                </a:lnTo>
                <a:lnTo>
                  <a:pt x="1196" y="560"/>
                </a:lnTo>
                <a:lnTo>
                  <a:pt x="1194" y="552"/>
                </a:lnTo>
                <a:lnTo>
                  <a:pt x="1188" y="546"/>
                </a:lnTo>
                <a:lnTo>
                  <a:pt x="1184" y="544"/>
                </a:lnTo>
                <a:lnTo>
                  <a:pt x="1188" y="536"/>
                </a:lnTo>
                <a:lnTo>
                  <a:pt x="1194" y="528"/>
                </a:lnTo>
                <a:lnTo>
                  <a:pt x="1204" y="522"/>
                </a:lnTo>
                <a:lnTo>
                  <a:pt x="1214" y="516"/>
                </a:lnTo>
                <a:lnTo>
                  <a:pt x="1230" y="456"/>
                </a:lnTo>
                <a:lnTo>
                  <a:pt x="1324" y="314"/>
                </a:lnTo>
                <a:lnTo>
                  <a:pt x="1218" y="448"/>
                </a:lnTo>
                <a:lnTo>
                  <a:pt x="1166" y="480"/>
                </a:lnTo>
                <a:lnTo>
                  <a:pt x="1164" y="492"/>
                </a:lnTo>
                <a:lnTo>
                  <a:pt x="1160" y="504"/>
                </a:lnTo>
                <a:lnTo>
                  <a:pt x="1156" y="512"/>
                </a:lnTo>
                <a:lnTo>
                  <a:pt x="1150" y="518"/>
                </a:lnTo>
                <a:lnTo>
                  <a:pt x="1146" y="516"/>
                </a:lnTo>
                <a:lnTo>
                  <a:pt x="1138" y="512"/>
                </a:lnTo>
                <a:lnTo>
                  <a:pt x="1130" y="512"/>
                </a:lnTo>
                <a:lnTo>
                  <a:pt x="1120" y="518"/>
                </a:lnTo>
                <a:lnTo>
                  <a:pt x="1112" y="526"/>
                </a:lnTo>
                <a:lnTo>
                  <a:pt x="1108" y="534"/>
                </a:lnTo>
                <a:lnTo>
                  <a:pt x="1106" y="542"/>
                </a:lnTo>
                <a:lnTo>
                  <a:pt x="1106" y="550"/>
                </a:lnTo>
                <a:lnTo>
                  <a:pt x="1110" y="558"/>
                </a:lnTo>
                <a:lnTo>
                  <a:pt x="1114" y="566"/>
                </a:lnTo>
                <a:lnTo>
                  <a:pt x="1114" y="570"/>
                </a:lnTo>
                <a:lnTo>
                  <a:pt x="1114" y="574"/>
                </a:lnTo>
                <a:lnTo>
                  <a:pt x="1108" y="580"/>
                </a:lnTo>
                <a:lnTo>
                  <a:pt x="1104" y="584"/>
                </a:lnTo>
                <a:lnTo>
                  <a:pt x="1102" y="582"/>
                </a:lnTo>
                <a:lnTo>
                  <a:pt x="1096" y="580"/>
                </a:lnTo>
                <a:lnTo>
                  <a:pt x="1092" y="578"/>
                </a:lnTo>
                <a:lnTo>
                  <a:pt x="1086" y="580"/>
                </a:lnTo>
                <a:lnTo>
                  <a:pt x="1082" y="582"/>
                </a:lnTo>
                <a:lnTo>
                  <a:pt x="1080" y="582"/>
                </a:lnTo>
                <a:lnTo>
                  <a:pt x="1074" y="590"/>
                </a:lnTo>
                <a:lnTo>
                  <a:pt x="1070" y="596"/>
                </a:lnTo>
                <a:lnTo>
                  <a:pt x="1070" y="604"/>
                </a:lnTo>
                <a:lnTo>
                  <a:pt x="1070" y="610"/>
                </a:lnTo>
                <a:lnTo>
                  <a:pt x="1074" y="616"/>
                </a:lnTo>
                <a:lnTo>
                  <a:pt x="1074" y="620"/>
                </a:lnTo>
                <a:lnTo>
                  <a:pt x="1072" y="626"/>
                </a:lnTo>
                <a:lnTo>
                  <a:pt x="1068" y="630"/>
                </a:lnTo>
                <a:lnTo>
                  <a:pt x="1064" y="634"/>
                </a:lnTo>
                <a:lnTo>
                  <a:pt x="1058" y="630"/>
                </a:lnTo>
                <a:lnTo>
                  <a:pt x="1052" y="646"/>
                </a:lnTo>
                <a:lnTo>
                  <a:pt x="1014" y="578"/>
                </a:lnTo>
                <a:lnTo>
                  <a:pt x="1018" y="592"/>
                </a:lnTo>
                <a:lnTo>
                  <a:pt x="1024" y="624"/>
                </a:lnTo>
                <a:lnTo>
                  <a:pt x="1026" y="644"/>
                </a:lnTo>
                <a:lnTo>
                  <a:pt x="1028" y="666"/>
                </a:lnTo>
                <a:lnTo>
                  <a:pt x="1026" y="686"/>
                </a:lnTo>
                <a:lnTo>
                  <a:pt x="1022" y="704"/>
                </a:lnTo>
                <a:lnTo>
                  <a:pt x="1002" y="692"/>
                </a:lnTo>
                <a:lnTo>
                  <a:pt x="982" y="682"/>
                </a:lnTo>
                <a:lnTo>
                  <a:pt x="960" y="674"/>
                </a:lnTo>
                <a:lnTo>
                  <a:pt x="938" y="668"/>
                </a:lnTo>
                <a:lnTo>
                  <a:pt x="970" y="662"/>
                </a:lnTo>
                <a:lnTo>
                  <a:pt x="1000" y="660"/>
                </a:lnTo>
                <a:lnTo>
                  <a:pt x="980" y="652"/>
                </a:lnTo>
                <a:lnTo>
                  <a:pt x="956" y="646"/>
                </a:lnTo>
                <a:lnTo>
                  <a:pt x="910" y="640"/>
                </a:lnTo>
                <a:lnTo>
                  <a:pt x="910" y="622"/>
                </a:lnTo>
                <a:lnTo>
                  <a:pt x="912" y="600"/>
                </a:lnTo>
                <a:lnTo>
                  <a:pt x="918" y="556"/>
                </a:lnTo>
                <a:lnTo>
                  <a:pt x="928" y="504"/>
                </a:lnTo>
                <a:lnTo>
                  <a:pt x="896" y="580"/>
                </a:lnTo>
                <a:lnTo>
                  <a:pt x="894" y="562"/>
                </a:lnTo>
                <a:lnTo>
                  <a:pt x="894" y="538"/>
                </a:lnTo>
                <a:lnTo>
                  <a:pt x="896" y="516"/>
                </a:lnTo>
                <a:lnTo>
                  <a:pt x="900" y="496"/>
                </a:lnTo>
                <a:lnTo>
                  <a:pt x="902" y="488"/>
                </a:lnTo>
                <a:lnTo>
                  <a:pt x="908" y="480"/>
                </a:lnTo>
                <a:lnTo>
                  <a:pt x="922" y="462"/>
                </a:lnTo>
                <a:lnTo>
                  <a:pt x="938" y="446"/>
                </a:lnTo>
                <a:lnTo>
                  <a:pt x="956" y="430"/>
                </a:lnTo>
                <a:lnTo>
                  <a:pt x="988" y="406"/>
                </a:lnTo>
                <a:lnTo>
                  <a:pt x="1004" y="396"/>
                </a:lnTo>
                <a:lnTo>
                  <a:pt x="910" y="430"/>
                </a:lnTo>
                <a:lnTo>
                  <a:pt x="918" y="414"/>
                </a:lnTo>
                <a:lnTo>
                  <a:pt x="910" y="412"/>
                </a:lnTo>
                <a:lnTo>
                  <a:pt x="906" y="406"/>
                </a:lnTo>
                <a:lnTo>
                  <a:pt x="908" y="402"/>
                </a:lnTo>
                <a:lnTo>
                  <a:pt x="910" y="396"/>
                </a:lnTo>
                <a:lnTo>
                  <a:pt x="912" y="392"/>
                </a:lnTo>
                <a:lnTo>
                  <a:pt x="920" y="390"/>
                </a:lnTo>
                <a:lnTo>
                  <a:pt x="926" y="386"/>
                </a:lnTo>
                <a:lnTo>
                  <a:pt x="930" y="378"/>
                </a:lnTo>
                <a:lnTo>
                  <a:pt x="932" y="370"/>
                </a:lnTo>
                <a:lnTo>
                  <a:pt x="930" y="362"/>
                </a:lnTo>
                <a:lnTo>
                  <a:pt x="930" y="360"/>
                </a:lnTo>
                <a:lnTo>
                  <a:pt x="926" y="356"/>
                </a:lnTo>
                <a:lnTo>
                  <a:pt x="922" y="352"/>
                </a:lnTo>
                <a:lnTo>
                  <a:pt x="916" y="348"/>
                </a:lnTo>
                <a:lnTo>
                  <a:pt x="910" y="348"/>
                </a:lnTo>
                <a:lnTo>
                  <a:pt x="906" y="348"/>
                </a:lnTo>
                <a:lnTo>
                  <a:pt x="904" y="344"/>
                </a:lnTo>
                <a:lnTo>
                  <a:pt x="902" y="336"/>
                </a:lnTo>
                <a:lnTo>
                  <a:pt x="904" y="332"/>
                </a:lnTo>
                <a:lnTo>
                  <a:pt x="908" y="328"/>
                </a:lnTo>
                <a:lnTo>
                  <a:pt x="918" y="324"/>
                </a:lnTo>
                <a:lnTo>
                  <a:pt x="928" y="320"/>
                </a:lnTo>
                <a:lnTo>
                  <a:pt x="934" y="314"/>
                </a:lnTo>
                <a:lnTo>
                  <a:pt x="940" y="306"/>
                </a:lnTo>
                <a:lnTo>
                  <a:pt x="940" y="296"/>
                </a:lnTo>
                <a:lnTo>
                  <a:pt x="938" y="286"/>
                </a:lnTo>
                <a:lnTo>
                  <a:pt x="932" y="276"/>
                </a:lnTo>
                <a:lnTo>
                  <a:pt x="924" y="270"/>
                </a:lnTo>
                <a:lnTo>
                  <a:pt x="912" y="268"/>
                </a:lnTo>
                <a:lnTo>
                  <a:pt x="908" y="268"/>
                </a:lnTo>
                <a:lnTo>
                  <a:pt x="906" y="260"/>
                </a:lnTo>
                <a:lnTo>
                  <a:pt x="908" y="250"/>
                </a:lnTo>
                <a:lnTo>
                  <a:pt x="912" y="240"/>
                </a:lnTo>
                <a:lnTo>
                  <a:pt x="918" y="228"/>
                </a:lnTo>
                <a:lnTo>
                  <a:pt x="936" y="228"/>
                </a:lnTo>
                <a:lnTo>
                  <a:pt x="934" y="216"/>
                </a:lnTo>
                <a:lnTo>
                  <a:pt x="952" y="226"/>
                </a:lnTo>
                <a:lnTo>
                  <a:pt x="926" y="184"/>
                </a:lnTo>
                <a:lnTo>
                  <a:pt x="958" y="204"/>
                </a:lnTo>
                <a:lnTo>
                  <a:pt x="958" y="196"/>
                </a:lnTo>
                <a:lnTo>
                  <a:pt x="942" y="174"/>
                </a:lnTo>
                <a:lnTo>
                  <a:pt x="926" y="150"/>
                </a:lnTo>
                <a:lnTo>
                  <a:pt x="908" y="120"/>
                </a:lnTo>
                <a:lnTo>
                  <a:pt x="906" y="150"/>
                </a:lnTo>
                <a:lnTo>
                  <a:pt x="896" y="138"/>
                </a:lnTo>
                <a:lnTo>
                  <a:pt x="888" y="172"/>
                </a:lnTo>
                <a:lnTo>
                  <a:pt x="880" y="0"/>
                </a:lnTo>
                <a:lnTo>
                  <a:pt x="870" y="172"/>
                </a:lnTo>
                <a:lnTo>
                  <a:pt x="862" y="138"/>
                </a:lnTo>
                <a:lnTo>
                  <a:pt x="852" y="150"/>
                </a:lnTo>
                <a:lnTo>
                  <a:pt x="850" y="120"/>
                </a:lnTo>
                <a:lnTo>
                  <a:pt x="834" y="150"/>
                </a:lnTo>
                <a:lnTo>
                  <a:pt x="816" y="174"/>
                </a:lnTo>
                <a:lnTo>
                  <a:pt x="802" y="196"/>
                </a:lnTo>
                <a:lnTo>
                  <a:pt x="802" y="204"/>
                </a:lnTo>
                <a:lnTo>
                  <a:pt x="834" y="184"/>
                </a:lnTo>
                <a:lnTo>
                  <a:pt x="808" y="226"/>
                </a:lnTo>
                <a:lnTo>
                  <a:pt x="826" y="216"/>
                </a:lnTo>
                <a:lnTo>
                  <a:pt x="824" y="228"/>
                </a:lnTo>
                <a:lnTo>
                  <a:pt x="840" y="228"/>
                </a:lnTo>
                <a:lnTo>
                  <a:pt x="846" y="240"/>
                </a:lnTo>
                <a:lnTo>
                  <a:pt x="852" y="250"/>
                </a:lnTo>
                <a:lnTo>
                  <a:pt x="854" y="260"/>
                </a:lnTo>
                <a:lnTo>
                  <a:pt x="852" y="268"/>
                </a:lnTo>
                <a:lnTo>
                  <a:pt x="846" y="268"/>
                </a:lnTo>
                <a:lnTo>
                  <a:pt x="836" y="270"/>
                </a:lnTo>
                <a:lnTo>
                  <a:pt x="826" y="276"/>
                </a:lnTo>
                <a:lnTo>
                  <a:pt x="820" y="286"/>
                </a:lnTo>
                <a:lnTo>
                  <a:pt x="818" y="296"/>
                </a:lnTo>
                <a:lnTo>
                  <a:pt x="820" y="306"/>
                </a:lnTo>
                <a:lnTo>
                  <a:pt x="824" y="314"/>
                </a:lnTo>
                <a:lnTo>
                  <a:pt x="832" y="320"/>
                </a:lnTo>
                <a:lnTo>
                  <a:pt x="840" y="324"/>
                </a:lnTo>
                <a:lnTo>
                  <a:pt x="852" y="328"/>
                </a:lnTo>
                <a:lnTo>
                  <a:pt x="856" y="332"/>
                </a:lnTo>
                <a:lnTo>
                  <a:pt x="856" y="336"/>
                </a:lnTo>
                <a:lnTo>
                  <a:pt x="856" y="344"/>
                </a:lnTo>
                <a:lnTo>
                  <a:pt x="852" y="348"/>
                </a:lnTo>
                <a:lnTo>
                  <a:pt x="850" y="348"/>
                </a:lnTo>
                <a:lnTo>
                  <a:pt x="844" y="348"/>
                </a:lnTo>
                <a:lnTo>
                  <a:pt x="838" y="352"/>
                </a:lnTo>
                <a:lnTo>
                  <a:pt x="832" y="356"/>
                </a:lnTo>
                <a:lnTo>
                  <a:pt x="830" y="360"/>
                </a:lnTo>
                <a:lnTo>
                  <a:pt x="828" y="362"/>
                </a:lnTo>
                <a:lnTo>
                  <a:pt x="828" y="370"/>
                </a:lnTo>
                <a:lnTo>
                  <a:pt x="828" y="378"/>
                </a:lnTo>
                <a:lnTo>
                  <a:pt x="832" y="386"/>
                </a:lnTo>
                <a:lnTo>
                  <a:pt x="838" y="390"/>
                </a:lnTo>
                <a:lnTo>
                  <a:pt x="846" y="392"/>
                </a:lnTo>
                <a:lnTo>
                  <a:pt x="850" y="396"/>
                </a:lnTo>
                <a:lnTo>
                  <a:pt x="852" y="402"/>
                </a:lnTo>
                <a:lnTo>
                  <a:pt x="852" y="406"/>
                </a:lnTo>
                <a:lnTo>
                  <a:pt x="850" y="412"/>
                </a:lnTo>
                <a:lnTo>
                  <a:pt x="840" y="414"/>
                </a:lnTo>
                <a:lnTo>
                  <a:pt x="848" y="430"/>
                </a:lnTo>
                <a:lnTo>
                  <a:pt x="756" y="396"/>
                </a:lnTo>
                <a:lnTo>
                  <a:pt x="770" y="406"/>
                </a:lnTo>
                <a:lnTo>
                  <a:pt x="802" y="430"/>
                </a:lnTo>
                <a:lnTo>
                  <a:pt x="820" y="446"/>
                </a:lnTo>
                <a:lnTo>
                  <a:pt x="838" y="462"/>
                </a:lnTo>
                <a:lnTo>
                  <a:pt x="852" y="480"/>
                </a:lnTo>
                <a:lnTo>
                  <a:pt x="856" y="488"/>
                </a:lnTo>
                <a:lnTo>
                  <a:pt x="860" y="496"/>
                </a:lnTo>
                <a:lnTo>
                  <a:pt x="864" y="516"/>
                </a:lnTo>
                <a:lnTo>
                  <a:pt x="864" y="538"/>
                </a:lnTo>
                <a:lnTo>
                  <a:pt x="864" y="562"/>
                </a:lnTo>
                <a:lnTo>
                  <a:pt x="862" y="580"/>
                </a:lnTo>
                <a:lnTo>
                  <a:pt x="832" y="504"/>
                </a:lnTo>
                <a:lnTo>
                  <a:pt x="842" y="556"/>
                </a:lnTo>
                <a:lnTo>
                  <a:pt x="848" y="600"/>
                </a:lnTo>
                <a:lnTo>
                  <a:pt x="850" y="622"/>
                </a:lnTo>
                <a:lnTo>
                  <a:pt x="850" y="640"/>
                </a:lnTo>
                <a:lnTo>
                  <a:pt x="804" y="646"/>
                </a:lnTo>
                <a:lnTo>
                  <a:pt x="780" y="652"/>
                </a:lnTo>
                <a:lnTo>
                  <a:pt x="760" y="660"/>
                </a:lnTo>
                <a:lnTo>
                  <a:pt x="790" y="662"/>
                </a:lnTo>
                <a:lnTo>
                  <a:pt x="822" y="668"/>
                </a:lnTo>
                <a:lnTo>
                  <a:pt x="800" y="674"/>
                </a:lnTo>
                <a:lnTo>
                  <a:pt x="780" y="680"/>
                </a:lnTo>
                <a:lnTo>
                  <a:pt x="760" y="690"/>
                </a:lnTo>
                <a:lnTo>
                  <a:pt x="742" y="700"/>
                </a:lnTo>
                <a:lnTo>
                  <a:pt x="738" y="682"/>
                </a:lnTo>
                <a:lnTo>
                  <a:pt x="738" y="662"/>
                </a:lnTo>
                <a:lnTo>
                  <a:pt x="740" y="642"/>
                </a:lnTo>
                <a:lnTo>
                  <a:pt x="742" y="622"/>
                </a:lnTo>
                <a:lnTo>
                  <a:pt x="748" y="592"/>
                </a:lnTo>
                <a:lnTo>
                  <a:pt x="750" y="578"/>
                </a:lnTo>
                <a:lnTo>
                  <a:pt x="712" y="646"/>
                </a:lnTo>
                <a:lnTo>
                  <a:pt x="708" y="630"/>
                </a:lnTo>
                <a:lnTo>
                  <a:pt x="702" y="634"/>
                </a:lnTo>
                <a:lnTo>
                  <a:pt x="696" y="630"/>
                </a:lnTo>
                <a:lnTo>
                  <a:pt x="694" y="626"/>
                </a:lnTo>
                <a:lnTo>
                  <a:pt x="692" y="620"/>
                </a:lnTo>
                <a:lnTo>
                  <a:pt x="692" y="616"/>
                </a:lnTo>
                <a:lnTo>
                  <a:pt x="696" y="610"/>
                </a:lnTo>
                <a:lnTo>
                  <a:pt x="696" y="604"/>
                </a:lnTo>
                <a:lnTo>
                  <a:pt x="694" y="596"/>
                </a:lnTo>
                <a:lnTo>
                  <a:pt x="690" y="590"/>
                </a:lnTo>
                <a:lnTo>
                  <a:pt x="684" y="582"/>
                </a:lnTo>
                <a:lnTo>
                  <a:pt x="678" y="580"/>
                </a:lnTo>
                <a:lnTo>
                  <a:pt x="674" y="578"/>
                </a:lnTo>
                <a:lnTo>
                  <a:pt x="668" y="580"/>
                </a:lnTo>
                <a:lnTo>
                  <a:pt x="664" y="582"/>
                </a:lnTo>
                <a:lnTo>
                  <a:pt x="662" y="584"/>
                </a:lnTo>
                <a:lnTo>
                  <a:pt x="656" y="580"/>
                </a:lnTo>
                <a:lnTo>
                  <a:pt x="652" y="574"/>
                </a:lnTo>
                <a:lnTo>
                  <a:pt x="650" y="570"/>
                </a:lnTo>
                <a:lnTo>
                  <a:pt x="652" y="566"/>
                </a:lnTo>
                <a:lnTo>
                  <a:pt x="656" y="558"/>
                </a:lnTo>
                <a:lnTo>
                  <a:pt x="658" y="550"/>
                </a:lnTo>
                <a:lnTo>
                  <a:pt x="660" y="542"/>
                </a:lnTo>
                <a:lnTo>
                  <a:pt x="658" y="534"/>
                </a:lnTo>
                <a:lnTo>
                  <a:pt x="652" y="526"/>
                </a:lnTo>
                <a:lnTo>
                  <a:pt x="646" y="518"/>
                </a:lnTo>
                <a:lnTo>
                  <a:pt x="636" y="512"/>
                </a:lnTo>
                <a:lnTo>
                  <a:pt x="626" y="512"/>
                </a:lnTo>
                <a:lnTo>
                  <a:pt x="618" y="516"/>
                </a:lnTo>
                <a:lnTo>
                  <a:pt x="616" y="518"/>
                </a:lnTo>
                <a:lnTo>
                  <a:pt x="610" y="512"/>
                </a:lnTo>
                <a:lnTo>
                  <a:pt x="606" y="504"/>
                </a:lnTo>
                <a:lnTo>
                  <a:pt x="602" y="492"/>
                </a:lnTo>
                <a:lnTo>
                  <a:pt x="598" y="480"/>
                </a:lnTo>
                <a:lnTo>
                  <a:pt x="546" y="448"/>
                </a:lnTo>
                <a:lnTo>
                  <a:pt x="440" y="314"/>
                </a:lnTo>
                <a:lnTo>
                  <a:pt x="536" y="456"/>
                </a:lnTo>
                <a:lnTo>
                  <a:pt x="550" y="516"/>
                </a:lnTo>
                <a:lnTo>
                  <a:pt x="562" y="522"/>
                </a:lnTo>
                <a:lnTo>
                  <a:pt x="570" y="528"/>
                </a:lnTo>
                <a:lnTo>
                  <a:pt x="578" y="536"/>
                </a:lnTo>
                <a:lnTo>
                  <a:pt x="580" y="544"/>
                </a:lnTo>
                <a:lnTo>
                  <a:pt x="578" y="546"/>
                </a:lnTo>
                <a:lnTo>
                  <a:pt x="572" y="552"/>
                </a:lnTo>
                <a:lnTo>
                  <a:pt x="570" y="560"/>
                </a:lnTo>
                <a:lnTo>
                  <a:pt x="572" y="572"/>
                </a:lnTo>
                <a:lnTo>
                  <a:pt x="576" y="580"/>
                </a:lnTo>
                <a:lnTo>
                  <a:pt x="584" y="588"/>
                </a:lnTo>
                <a:lnTo>
                  <a:pt x="590" y="592"/>
                </a:lnTo>
                <a:lnTo>
                  <a:pt x="598" y="594"/>
                </a:lnTo>
                <a:lnTo>
                  <a:pt x="606" y="594"/>
                </a:lnTo>
                <a:lnTo>
                  <a:pt x="616" y="592"/>
                </a:lnTo>
                <a:lnTo>
                  <a:pt x="620" y="592"/>
                </a:lnTo>
                <a:lnTo>
                  <a:pt x="624" y="594"/>
                </a:lnTo>
                <a:lnTo>
                  <a:pt x="628" y="602"/>
                </a:lnTo>
                <a:lnTo>
                  <a:pt x="628" y="608"/>
                </a:lnTo>
                <a:lnTo>
                  <a:pt x="626" y="608"/>
                </a:lnTo>
                <a:lnTo>
                  <a:pt x="622" y="612"/>
                </a:lnTo>
                <a:lnTo>
                  <a:pt x="620" y="616"/>
                </a:lnTo>
                <a:lnTo>
                  <a:pt x="620" y="622"/>
                </a:lnTo>
                <a:lnTo>
                  <a:pt x="622" y="628"/>
                </a:lnTo>
                <a:lnTo>
                  <a:pt x="626" y="636"/>
                </a:lnTo>
                <a:lnTo>
                  <a:pt x="632" y="642"/>
                </a:lnTo>
                <a:lnTo>
                  <a:pt x="638" y="646"/>
                </a:lnTo>
                <a:lnTo>
                  <a:pt x="644" y="648"/>
                </a:lnTo>
                <a:lnTo>
                  <a:pt x="650" y="646"/>
                </a:lnTo>
                <a:lnTo>
                  <a:pt x="656" y="648"/>
                </a:lnTo>
                <a:lnTo>
                  <a:pt x="658" y="650"/>
                </a:lnTo>
                <a:lnTo>
                  <a:pt x="662" y="654"/>
                </a:lnTo>
                <a:lnTo>
                  <a:pt x="664" y="660"/>
                </a:lnTo>
                <a:lnTo>
                  <a:pt x="660" y="666"/>
                </a:lnTo>
                <a:lnTo>
                  <a:pt x="674" y="676"/>
                </a:lnTo>
                <a:lnTo>
                  <a:pt x="596" y="690"/>
                </a:lnTo>
                <a:lnTo>
                  <a:pt x="610" y="692"/>
                </a:lnTo>
                <a:lnTo>
                  <a:pt x="642" y="696"/>
                </a:lnTo>
                <a:lnTo>
                  <a:pt x="660" y="698"/>
                </a:lnTo>
                <a:lnTo>
                  <a:pt x="680" y="704"/>
                </a:lnTo>
                <a:lnTo>
                  <a:pt x="698" y="710"/>
                </a:lnTo>
                <a:lnTo>
                  <a:pt x="714" y="720"/>
                </a:lnTo>
                <a:lnTo>
                  <a:pt x="696" y="736"/>
                </a:lnTo>
                <a:lnTo>
                  <a:pt x="680" y="754"/>
                </a:lnTo>
                <a:lnTo>
                  <a:pt x="664" y="774"/>
                </a:lnTo>
                <a:lnTo>
                  <a:pt x="652" y="794"/>
                </a:lnTo>
                <a:lnTo>
                  <a:pt x="656" y="760"/>
                </a:lnTo>
                <a:lnTo>
                  <a:pt x="660" y="744"/>
                </a:lnTo>
                <a:lnTo>
                  <a:pt x="664" y="728"/>
                </a:lnTo>
                <a:lnTo>
                  <a:pt x="650" y="744"/>
                </a:lnTo>
                <a:lnTo>
                  <a:pt x="638" y="766"/>
                </a:lnTo>
                <a:lnTo>
                  <a:pt x="618" y="808"/>
                </a:lnTo>
                <a:lnTo>
                  <a:pt x="600" y="802"/>
                </a:lnTo>
                <a:lnTo>
                  <a:pt x="580" y="794"/>
                </a:lnTo>
                <a:lnTo>
                  <a:pt x="540" y="774"/>
                </a:lnTo>
                <a:lnTo>
                  <a:pt x="494" y="748"/>
                </a:lnTo>
                <a:lnTo>
                  <a:pt x="556" y="802"/>
                </a:lnTo>
                <a:lnTo>
                  <a:pt x="538" y="798"/>
                </a:lnTo>
                <a:lnTo>
                  <a:pt x="516" y="790"/>
                </a:lnTo>
                <a:lnTo>
                  <a:pt x="496" y="782"/>
                </a:lnTo>
                <a:lnTo>
                  <a:pt x="478" y="772"/>
                </a:lnTo>
                <a:lnTo>
                  <a:pt x="470" y="766"/>
                </a:lnTo>
                <a:lnTo>
                  <a:pt x="464" y="760"/>
                </a:lnTo>
                <a:lnTo>
                  <a:pt x="452" y="742"/>
                </a:lnTo>
                <a:lnTo>
                  <a:pt x="442" y="720"/>
                </a:lnTo>
                <a:lnTo>
                  <a:pt x="432" y="698"/>
                </a:lnTo>
                <a:lnTo>
                  <a:pt x="420" y="660"/>
                </a:lnTo>
                <a:lnTo>
                  <a:pt x="416" y="644"/>
                </a:lnTo>
                <a:lnTo>
                  <a:pt x="418" y="742"/>
                </a:lnTo>
                <a:lnTo>
                  <a:pt x="404" y="730"/>
                </a:lnTo>
                <a:lnTo>
                  <a:pt x="402" y="738"/>
                </a:lnTo>
                <a:lnTo>
                  <a:pt x="394" y="738"/>
                </a:lnTo>
                <a:lnTo>
                  <a:pt x="390" y="736"/>
                </a:lnTo>
                <a:lnTo>
                  <a:pt x="386" y="732"/>
                </a:lnTo>
                <a:lnTo>
                  <a:pt x="384" y="728"/>
                </a:lnTo>
                <a:lnTo>
                  <a:pt x="384" y="720"/>
                </a:lnTo>
                <a:lnTo>
                  <a:pt x="380" y="712"/>
                </a:lnTo>
                <a:lnTo>
                  <a:pt x="376" y="706"/>
                </a:lnTo>
                <a:lnTo>
                  <a:pt x="368" y="702"/>
                </a:lnTo>
                <a:lnTo>
                  <a:pt x="360" y="702"/>
                </a:lnTo>
                <a:lnTo>
                  <a:pt x="358" y="702"/>
                </a:lnTo>
                <a:lnTo>
                  <a:pt x="352" y="704"/>
                </a:lnTo>
                <a:lnTo>
                  <a:pt x="346" y="706"/>
                </a:lnTo>
                <a:lnTo>
                  <a:pt x="342" y="712"/>
                </a:lnTo>
                <a:lnTo>
                  <a:pt x="340" y="718"/>
                </a:lnTo>
                <a:lnTo>
                  <a:pt x="340" y="720"/>
                </a:lnTo>
                <a:lnTo>
                  <a:pt x="334" y="722"/>
                </a:lnTo>
                <a:lnTo>
                  <a:pt x="326" y="720"/>
                </a:lnTo>
                <a:lnTo>
                  <a:pt x="322" y="718"/>
                </a:lnTo>
                <a:lnTo>
                  <a:pt x="320" y="712"/>
                </a:lnTo>
                <a:lnTo>
                  <a:pt x="320" y="700"/>
                </a:lnTo>
                <a:lnTo>
                  <a:pt x="320" y="692"/>
                </a:lnTo>
                <a:lnTo>
                  <a:pt x="316" y="682"/>
                </a:lnTo>
                <a:lnTo>
                  <a:pt x="310" y="676"/>
                </a:lnTo>
                <a:lnTo>
                  <a:pt x="300" y="672"/>
                </a:lnTo>
                <a:lnTo>
                  <a:pt x="290" y="670"/>
                </a:lnTo>
                <a:lnTo>
                  <a:pt x="278" y="674"/>
                </a:lnTo>
                <a:lnTo>
                  <a:pt x="270" y="680"/>
                </a:lnTo>
                <a:lnTo>
                  <a:pt x="264" y="690"/>
                </a:lnTo>
                <a:lnTo>
                  <a:pt x="264" y="694"/>
                </a:lnTo>
                <a:lnTo>
                  <a:pt x="256" y="694"/>
                </a:lnTo>
                <a:lnTo>
                  <a:pt x="246" y="690"/>
                </a:lnTo>
                <a:lnTo>
                  <a:pt x="238" y="682"/>
                </a:lnTo>
                <a:lnTo>
                  <a:pt x="228" y="672"/>
                </a:lnTo>
                <a:lnTo>
                  <a:pt x="234" y="656"/>
                </a:lnTo>
                <a:lnTo>
                  <a:pt x="222" y="654"/>
                </a:lnTo>
                <a:lnTo>
                  <a:pt x="238" y="640"/>
                </a:lnTo>
                <a:lnTo>
                  <a:pt x="188" y="652"/>
                </a:lnTo>
                <a:lnTo>
                  <a:pt x="218" y="628"/>
                </a:lnTo>
                <a:lnTo>
                  <a:pt x="210" y="624"/>
                </a:lnTo>
                <a:lnTo>
                  <a:pt x="184" y="632"/>
                </a:lnTo>
                <a:lnTo>
                  <a:pt x="156" y="640"/>
                </a:lnTo>
                <a:lnTo>
                  <a:pt x="122" y="648"/>
                </a:lnTo>
                <a:lnTo>
                  <a:pt x="152" y="660"/>
                </a:lnTo>
                <a:lnTo>
                  <a:pt x="136" y="664"/>
                </a:lnTo>
                <a:lnTo>
                  <a:pt x="166" y="682"/>
                </a:lnTo>
                <a:lnTo>
                  <a:pt x="0" y="638"/>
                </a:lnTo>
                <a:lnTo>
                  <a:pt x="160" y="700"/>
                </a:lnTo>
                <a:lnTo>
                  <a:pt x="126" y="698"/>
                </a:lnTo>
                <a:lnTo>
                  <a:pt x="134" y="710"/>
                </a:lnTo>
                <a:lnTo>
                  <a:pt x="104" y="702"/>
                </a:lnTo>
                <a:lnTo>
                  <a:pt x="128" y="728"/>
                </a:lnTo>
                <a:lnTo>
                  <a:pt x="146" y="752"/>
                </a:lnTo>
                <a:lnTo>
                  <a:pt x="162" y="774"/>
                </a:lnTo>
                <a:lnTo>
                  <a:pt x="170" y="776"/>
                </a:lnTo>
                <a:lnTo>
                  <a:pt x="160" y="738"/>
                </a:lnTo>
                <a:lnTo>
                  <a:pt x="192" y="776"/>
                </a:lnTo>
                <a:lnTo>
                  <a:pt x="190" y="756"/>
                </a:lnTo>
                <a:lnTo>
                  <a:pt x="200" y="762"/>
                </a:lnTo>
                <a:lnTo>
                  <a:pt x="204" y="746"/>
                </a:lnTo>
                <a:lnTo>
                  <a:pt x="218" y="744"/>
                </a:lnTo>
                <a:lnTo>
                  <a:pt x="230" y="742"/>
                </a:lnTo>
                <a:lnTo>
                  <a:pt x="240" y="744"/>
                </a:lnTo>
                <a:lnTo>
                  <a:pt x="246" y="748"/>
                </a:lnTo>
                <a:lnTo>
                  <a:pt x="244" y="752"/>
                </a:lnTo>
                <a:lnTo>
                  <a:pt x="244" y="764"/>
                </a:lnTo>
                <a:lnTo>
                  <a:pt x="246" y="774"/>
                </a:lnTo>
                <a:lnTo>
                  <a:pt x="252" y="782"/>
                </a:lnTo>
                <a:lnTo>
                  <a:pt x="262" y="788"/>
                </a:lnTo>
                <a:lnTo>
                  <a:pt x="272" y="790"/>
                </a:lnTo>
                <a:lnTo>
                  <a:pt x="282" y="788"/>
                </a:lnTo>
                <a:lnTo>
                  <a:pt x="290" y="782"/>
                </a:lnTo>
                <a:lnTo>
                  <a:pt x="296" y="776"/>
                </a:lnTo>
                <a:lnTo>
                  <a:pt x="304" y="766"/>
                </a:lnTo>
                <a:lnTo>
                  <a:pt x="308" y="764"/>
                </a:lnTo>
                <a:lnTo>
                  <a:pt x="312" y="764"/>
                </a:lnTo>
                <a:lnTo>
                  <a:pt x="318" y="766"/>
                </a:lnTo>
                <a:lnTo>
                  <a:pt x="322" y="772"/>
                </a:lnTo>
                <a:lnTo>
                  <a:pt x="322" y="774"/>
                </a:lnTo>
                <a:lnTo>
                  <a:pt x="320" y="780"/>
                </a:lnTo>
                <a:lnTo>
                  <a:pt x="320" y="786"/>
                </a:lnTo>
                <a:lnTo>
                  <a:pt x="324" y="792"/>
                </a:lnTo>
                <a:lnTo>
                  <a:pt x="326" y="798"/>
                </a:lnTo>
                <a:lnTo>
                  <a:pt x="328" y="798"/>
                </a:lnTo>
                <a:lnTo>
                  <a:pt x="336" y="802"/>
                </a:lnTo>
                <a:lnTo>
                  <a:pt x="344" y="804"/>
                </a:lnTo>
                <a:lnTo>
                  <a:pt x="352" y="802"/>
                </a:lnTo>
                <a:lnTo>
                  <a:pt x="358" y="798"/>
                </a:lnTo>
                <a:lnTo>
                  <a:pt x="362" y="790"/>
                </a:lnTo>
                <a:lnTo>
                  <a:pt x="368" y="788"/>
                </a:lnTo>
                <a:lnTo>
                  <a:pt x="372" y="788"/>
                </a:lnTo>
                <a:lnTo>
                  <a:pt x="378" y="790"/>
                </a:lnTo>
                <a:lnTo>
                  <a:pt x="384" y="794"/>
                </a:lnTo>
                <a:lnTo>
                  <a:pt x="382" y="802"/>
                </a:lnTo>
                <a:lnTo>
                  <a:pt x="398" y="800"/>
                </a:lnTo>
                <a:lnTo>
                  <a:pt x="340" y="878"/>
                </a:lnTo>
                <a:lnTo>
                  <a:pt x="352" y="868"/>
                </a:lnTo>
                <a:lnTo>
                  <a:pt x="384" y="844"/>
                </a:lnTo>
                <a:lnTo>
                  <a:pt x="404" y="832"/>
                </a:lnTo>
                <a:lnTo>
                  <a:pt x="426" y="820"/>
                </a:lnTo>
                <a:lnTo>
                  <a:pt x="446" y="814"/>
                </a:lnTo>
                <a:lnTo>
                  <a:pt x="456" y="810"/>
                </a:lnTo>
                <a:lnTo>
                  <a:pt x="466" y="810"/>
                </a:lnTo>
                <a:lnTo>
                  <a:pt x="486" y="812"/>
                </a:lnTo>
                <a:lnTo>
                  <a:pt x="508" y="818"/>
                </a:lnTo>
                <a:lnTo>
                  <a:pt x="528" y="826"/>
                </a:lnTo>
                <a:lnTo>
                  <a:pt x="546" y="834"/>
                </a:lnTo>
                <a:lnTo>
                  <a:pt x="464" y="840"/>
                </a:lnTo>
                <a:lnTo>
                  <a:pt x="516" y="846"/>
                </a:lnTo>
                <a:lnTo>
                  <a:pt x="560" y="854"/>
                </a:lnTo>
                <a:lnTo>
                  <a:pt x="582" y="858"/>
                </a:lnTo>
                <a:lnTo>
                  <a:pt x="600" y="864"/>
                </a:lnTo>
                <a:lnTo>
                  <a:pt x="592" y="910"/>
                </a:lnTo>
                <a:lnTo>
                  <a:pt x="590" y="934"/>
                </a:lnTo>
                <a:lnTo>
                  <a:pt x="590" y="956"/>
                </a:lnTo>
                <a:lnTo>
                  <a:pt x="596" y="940"/>
                </a:lnTo>
                <a:lnTo>
                  <a:pt x="604" y="924"/>
                </a:lnTo>
                <a:lnTo>
                  <a:pt x="620" y="894"/>
                </a:lnTo>
                <a:lnTo>
                  <a:pt x="618" y="922"/>
                </a:lnTo>
                <a:lnTo>
                  <a:pt x="620" y="956"/>
                </a:lnTo>
                <a:lnTo>
                  <a:pt x="628" y="990"/>
                </a:lnTo>
                <a:lnTo>
                  <a:pt x="610" y="988"/>
                </a:lnTo>
                <a:lnTo>
                  <a:pt x="590" y="984"/>
                </a:lnTo>
                <a:lnTo>
                  <a:pt x="570" y="976"/>
                </a:lnTo>
                <a:lnTo>
                  <a:pt x="552" y="968"/>
                </a:lnTo>
                <a:lnTo>
                  <a:pt x="524" y="952"/>
                </a:lnTo>
                <a:lnTo>
                  <a:pt x="512" y="944"/>
                </a:lnTo>
                <a:lnTo>
                  <a:pt x="566" y="1002"/>
                </a:lnTo>
                <a:lnTo>
                  <a:pt x="548" y="1002"/>
                </a:lnTo>
                <a:lnTo>
                  <a:pt x="550" y="1008"/>
                </a:lnTo>
                <a:lnTo>
                  <a:pt x="544" y="1012"/>
                </a:lnTo>
                <a:lnTo>
                  <a:pt x="538" y="1014"/>
                </a:lnTo>
                <a:lnTo>
                  <a:pt x="534" y="1014"/>
                </a:lnTo>
                <a:lnTo>
                  <a:pt x="530" y="1012"/>
                </a:lnTo>
                <a:lnTo>
                  <a:pt x="524" y="1008"/>
                </a:lnTo>
                <a:lnTo>
                  <a:pt x="518" y="1004"/>
                </a:lnTo>
                <a:lnTo>
                  <a:pt x="512" y="1004"/>
                </a:lnTo>
                <a:lnTo>
                  <a:pt x="504" y="1006"/>
                </a:lnTo>
                <a:lnTo>
                  <a:pt x="496" y="1010"/>
                </a:lnTo>
                <a:lnTo>
                  <a:pt x="494" y="1010"/>
                </a:lnTo>
                <a:lnTo>
                  <a:pt x="490" y="1014"/>
                </a:lnTo>
                <a:lnTo>
                  <a:pt x="488" y="1018"/>
                </a:lnTo>
                <a:lnTo>
                  <a:pt x="486" y="1024"/>
                </a:lnTo>
                <a:lnTo>
                  <a:pt x="488" y="1028"/>
                </a:lnTo>
                <a:lnTo>
                  <a:pt x="488" y="1032"/>
                </a:lnTo>
                <a:lnTo>
                  <a:pt x="484" y="1034"/>
                </a:lnTo>
                <a:lnTo>
                  <a:pt x="478" y="1038"/>
                </a:lnTo>
                <a:lnTo>
                  <a:pt x="474" y="1038"/>
                </a:lnTo>
                <a:lnTo>
                  <a:pt x="470" y="1036"/>
                </a:lnTo>
                <a:lnTo>
                  <a:pt x="462" y="1030"/>
                </a:lnTo>
                <a:lnTo>
                  <a:pt x="456" y="1024"/>
                </a:lnTo>
                <a:lnTo>
                  <a:pt x="450" y="1020"/>
                </a:lnTo>
                <a:lnTo>
                  <a:pt x="440" y="1020"/>
                </a:lnTo>
                <a:lnTo>
                  <a:pt x="430" y="1022"/>
                </a:lnTo>
                <a:lnTo>
                  <a:pt x="420" y="1026"/>
                </a:lnTo>
                <a:lnTo>
                  <a:pt x="414" y="1034"/>
                </a:lnTo>
                <a:lnTo>
                  <a:pt x="410" y="1042"/>
                </a:lnTo>
                <a:lnTo>
                  <a:pt x="410" y="1052"/>
                </a:lnTo>
                <a:lnTo>
                  <a:pt x="412" y="1054"/>
                </a:lnTo>
                <a:lnTo>
                  <a:pt x="406" y="1058"/>
                </a:lnTo>
                <a:lnTo>
                  <a:pt x="396" y="1060"/>
                </a:lnTo>
                <a:lnTo>
                  <a:pt x="384" y="1060"/>
                </a:lnTo>
                <a:lnTo>
                  <a:pt x="372" y="1060"/>
                </a:lnTo>
                <a:lnTo>
                  <a:pt x="324" y="1098"/>
                </a:lnTo>
                <a:lnTo>
                  <a:pt x="164" y="1158"/>
                </a:lnTo>
                <a:lnTo>
                  <a:pt x="328" y="1112"/>
                </a:lnTo>
                <a:lnTo>
                  <a:pt x="390" y="1116"/>
                </a:lnTo>
                <a:lnTo>
                  <a:pt x="400" y="1108"/>
                </a:lnTo>
                <a:lnTo>
                  <a:pt x="408" y="1102"/>
                </a:lnTo>
                <a:lnTo>
                  <a:pt x="418" y="1096"/>
                </a:lnTo>
                <a:lnTo>
                  <a:pt x="426" y="1096"/>
                </a:lnTo>
                <a:lnTo>
                  <a:pt x="426" y="1100"/>
                </a:lnTo>
                <a:lnTo>
                  <a:pt x="432" y="1106"/>
                </a:lnTo>
                <a:lnTo>
                  <a:pt x="440" y="1112"/>
                </a:lnTo>
                <a:lnTo>
                  <a:pt x="450" y="1114"/>
                </a:lnTo>
                <a:lnTo>
                  <a:pt x="460" y="1112"/>
                </a:lnTo>
                <a:lnTo>
                  <a:pt x="468" y="1108"/>
                </a:lnTo>
                <a:lnTo>
                  <a:pt x="476" y="1102"/>
                </a:lnTo>
                <a:lnTo>
                  <a:pt x="480" y="1094"/>
                </a:lnTo>
                <a:lnTo>
                  <a:pt x="482" y="1086"/>
                </a:lnTo>
                <a:lnTo>
                  <a:pt x="482" y="1078"/>
                </a:lnTo>
                <a:lnTo>
                  <a:pt x="484" y="1074"/>
                </a:lnTo>
                <a:lnTo>
                  <a:pt x="488" y="1072"/>
                </a:lnTo>
                <a:lnTo>
                  <a:pt x="496" y="1070"/>
                </a:lnTo>
                <a:lnTo>
                  <a:pt x="502" y="1070"/>
                </a:lnTo>
                <a:lnTo>
                  <a:pt x="502" y="1072"/>
                </a:lnTo>
                <a:lnTo>
                  <a:pt x="504" y="1078"/>
                </a:lnTo>
                <a:lnTo>
                  <a:pt x="508" y="1080"/>
                </a:lnTo>
                <a:lnTo>
                  <a:pt x="512" y="1082"/>
                </a:lnTo>
                <a:lnTo>
                  <a:pt x="518" y="1084"/>
                </a:lnTo>
                <a:lnTo>
                  <a:pt x="520" y="1084"/>
                </a:lnTo>
                <a:lnTo>
                  <a:pt x="528" y="1082"/>
                </a:lnTo>
                <a:lnTo>
                  <a:pt x="536" y="1078"/>
                </a:lnTo>
                <a:lnTo>
                  <a:pt x="542" y="1074"/>
                </a:lnTo>
                <a:lnTo>
                  <a:pt x="544" y="1068"/>
                </a:lnTo>
                <a:lnTo>
                  <a:pt x="544" y="1062"/>
                </a:lnTo>
                <a:lnTo>
                  <a:pt x="548" y="1058"/>
                </a:lnTo>
                <a:lnTo>
                  <a:pt x="552" y="1054"/>
                </a:lnTo>
                <a:lnTo>
                  <a:pt x="556" y="1052"/>
                </a:lnTo>
                <a:lnTo>
                  <a:pt x="564" y="1052"/>
                </a:lnTo>
                <a:lnTo>
                  <a:pt x="566" y="1058"/>
                </a:lnTo>
                <a:lnTo>
                  <a:pt x="580" y="1048"/>
                </a:lnTo>
                <a:lnTo>
                  <a:pt x="570" y="1126"/>
                </a:lnTo>
                <a:lnTo>
                  <a:pt x="576" y="1114"/>
                </a:lnTo>
                <a:lnTo>
                  <a:pt x="590" y="1084"/>
                </a:lnTo>
                <a:lnTo>
                  <a:pt x="600" y="1066"/>
                </a:lnTo>
                <a:lnTo>
                  <a:pt x="612" y="1048"/>
                </a:lnTo>
                <a:lnTo>
                  <a:pt x="624" y="1032"/>
                </a:lnTo>
                <a:lnTo>
                  <a:pt x="638" y="1020"/>
                </a:lnTo>
                <a:lnTo>
                  <a:pt x="648" y="1042"/>
                </a:lnTo>
                <a:lnTo>
                  <a:pt x="658" y="1060"/>
                </a:lnTo>
                <a:lnTo>
                  <a:pt x="672" y="1080"/>
                </a:lnTo>
                <a:lnTo>
                  <a:pt x="686" y="1096"/>
                </a:lnTo>
                <a:lnTo>
                  <a:pt x="654" y="1080"/>
                </a:lnTo>
                <a:lnTo>
                  <a:pt x="638" y="1072"/>
                </a:lnTo>
                <a:lnTo>
                  <a:pt x="626" y="1062"/>
                </a:lnTo>
                <a:lnTo>
                  <a:pt x="636" y="1082"/>
                </a:lnTo>
                <a:lnTo>
                  <a:pt x="652" y="1100"/>
                </a:lnTo>
                <a:lnTo>
                  <a:pt x="686" y="1132"/>
                </a:lnTo>
                <a:lnTo>
                  <a:pt x="676" y="1148"/>
                </a:lnTo>
                <a:lnTo>
                  <a:pt x="662" y="1164"/>
                </a:lnTo>
                <a:lnTo>
                  <a:pt x="630" y="1196"/>
                </a:lnTo>
                <a:lnTo>
                  <a:pt x="592" y="1232"/>
                </a:lnTo>
                <a:lnTo>
                  <a:pt x="662" y="1188"/>
                </a:lnTo>
                <a:lnTo>
                  <a:pt x="652" y="1204"/>
                </a:lnTo>
                <a:lnTo>
                  <a:pt x="640" y="1224"/>
                </a:lnTo>
                <a:lnTo>
                  <a:pt x="624" y="1242"/>
                </a:lnTo>
                <a:lnTo>
                  <a:pt x="610" y="1254"/>
                </a:lnTo>
                <a:lnTo>
                  <a:pt x="602" y="1260"/>
                </a:lnTo>
                <a:lnTo>
                  <a:pt x="594" y="1264"/>
                </a:lnTo>
                <a:lnTo>
                  <a:pt x="572" y="1270"/>
                </a:lnTo>
                <a:lnTo>
                  <a:pt x="548" y="1274"/>
                </a:lnTo>
                <a:lnTo>
                  <a:pt x="524" y="1274"/>
                </a:lnTo>
                <a:lnTo>
                  <a:pt x="484" y="1274"/>
                </a:lnTo>
                <a:lnTo>
                  <a:pt x="468" y="1274"/>
                </a:lnTo>
                <a:lnTo>
                  <a:pt x="562" y="1302"/>
                </a:lnTo>
                <a:lnTo>
                  <a:pt x="546" y="1310"/>
                </a:lnTo>
                <a:lnTo>
                  <a:pt x="552" y="1316"/>
                </a:lnTo>
                <a:lnTo>
                  <a:pt x="550" y="1322"/>
                </a:lnTo>
                <a:lnTo>
                  <a:pt x="548" y="1328"/>
                </a:lnTo>
                <a:lnTo>
                  <a:pt x="544" y="1330"/>
                </a:lnTo>
                <a:lnTo>
                  <a:pt x="538" y="1330"/>
                </a:lnTo>
                <a:lnTo>
                  <a:pt x="530" y="1328"/>
                </a:lnTo>
                <a:lnTo>
                  <a:pt x="522" y="1328"/>
                </a:lnTo>
                <a:lnTo>
                  <a:pt x="516" y="1332"/>
                </a:lnTo>
                <a:lnTo>
                  <a:pt x="510" y="1338"/>
                </a:lnTo>
                <a:lnTo>
                  <a:pt x="506" y="1346"/>
                </a:lnTo>
                <a:lnTo>
                  <a:pt x="506" y="1352"/>
                </a:lnTo>
                <a:lnTo>
                  <a:pt x="506" y="1358"/>
                </a:lnTo>
                <a:lnTo>
                  <a:pt x="510" y="1364"/>
                </a:lnTo>
                <a:lnTo>
                  <a:pt x="514" y="1368"/>
                </a:lnTo>
                <a:lnTo>
                  <a:pt x="518" y="1370"/>
                </a:lnTo>
                <a:lnTo>
                  <a:pt x="516" y="1376"/>
                </a:lnTo>
                <a:lnTo>
                  <a:pt x="512" y="1384"/>
                </a:lnTo>
                <a:lnTo>
                  <a:pt x="510" y="1386"/>
                </a:lnTo>
                <a:lnTo>
                  <a:pt x="504" y="1386"/>
                </a:lnTo>
                <a:lnTo>
                  <a:pt x="492" y="1382"/>
                </a:lnTo>
                <a:lnTo>
                  <a:pt x="484" y="1380"/>
                </a:lnTo>
                <a:lnTo>
                  <a:pt x="474" y="1382"/>
                </a:lnTo>
                <a:lnTo>
                  <a:pt x="466" y="1384"/>
                </a:lnTo>
                <a:lnTo>
                  <a:pt x="458" y="1392"/>
                </a:lnTo>
                <a:lnTo>
                  <a:pt x="454" y="1402"/>
                </a:lnTo>
                <a:lnTo>
                  <a:pt x="454" y="1412"/>
                </a:lnTo>
                <a:lnTo>
                  <a:pt x="458" y="1424"/>
                </a:lnTo>
                <a:lnTo>
                  <a:pt x="466" y="1432"/>
                </a:lnTo>
                <a:lnTo>
                  <a:pt x="470" y="1434"/>
                </a:lnTo>
                <a:lnTo>
                  <a:pt x="466" y="1442"/>
                </a:lnTo>
                <a:lnTo>
                  <a:pt x="458" y="1448"/>
                </a:lnTo>
                <a:lnTo>
                  <a:pt x="450" y="1454"/>
                </a:lnTo>
                <a:lnTo>
                  <a:pt x="436" y="1460"/>
                </a:lnTo>
                <a:lnTo>
                  <a:pt x="424" y="1450"/>
                </a:lnTo>
                <a:lnTo>
                  <a:pt x="418" y="1460"/>
                </a:lnTo>
                <a:lnTo>
                  <a:pt x="408" y="1442"/>
                </a:lnTo>
                <a:lnTo>
                  <a:pt x="406" y="1492"/>
                </a:lnTo>
                <a:lnTo>
                  <a:pt x="392" y="1456"/>
                </a:lnTo>
                <a:lnTo>
                  <a:pt x="386" y="1464"/>
                </a:lnTo>
                <a:lnTo>
                  <a:pt x="386" y="1490"/>
                </a:lnTo>
                <a:lnTo>
                  <a:pt x="384" y="1520"/>
                </a:lnTo>
                <a:lnTo>
                  <a:pt x="382" y="1554"/>
                </a:lnTo>
                <a:lnTo>
                  <a:pt x="402" y="1530"/>
                </a:lnTo>
                <a:lnTo>
                  <a:pt x="400" y="1546"/>
                </a:lnTo>
                <a:lnTo>
                  <a:pt x="428" y="1524"/>
                </a:lnTo>
                <a:lnTo>
                  <a:pt x="334" y="1668"/>
                </a:lnTo>
                <a:lnTo>
                  <a:pt x="442" y="1534"/>
                </a:lnTo>
                <a:lnTo>
                  <a:pt x="430" y="1566"/>
                </a:lnTo>
                <a:lnTo>
                  <a:pt x="444" y="1562"/>
                </a:lnTo>
                <a:lnTo>
                  <a:pt x="428" y="1588"/>
                </a:lnTo>
                <a:lnTo>
                  <a:pt x="460" y="1574"/>
                </a:lnTo>
                <a:lnTo>
                  <a:pt x="488" y="1564"/>
                </a:lnTo>
                <a:lnTo>
                  <a:pt x="512" y="1556"/>
                </a:lnTo>
                <a:lnTo>
                  <a:pt x="518" y="1548"/>
                </a:lnTo>
                <a:lnTo>
                  <a:pt x="480" y="1546"/>
                </a:lnTo>
                <a:lnTo>
                  <a:pt x="526" y="1528"/>
                </a:lnTo>
                <a:lnTo>
                  <a:pt x="506" y="1524"/>
                </a:lnTo>
                <a:lnTo>
                  <a:pt x="514" y="1516"/>
                </a:lnTo>
                <a:lnTo>
                  <a:pt x="500" y="1506"/>
                </a:lnTo>
                <a:lnTo>
                  <a:pt x="502" y="1492"/>
                </a:lnTo>
                <a:lnTo>
                  <a:pt x="504" y="1482"/>
                </a:lnTo>
                <a:lnTo>
                  <a:pt x="508" y="1472"/>
                </a:lnTo>
                <a:lnTo>
                  <a:pt x="514" y="1466"/>
                </a:lnTo>
                <a:lnTo>
                  <a:pt x="518" y="1470"/>
                </a:lnTo>
                <a:lnTo>
                  <a:pt x="528" y="1474"/>
                </a:lnTo>
                <a:lnTo>
                  <a:pt x="540" y="1476"/>
                </a:lnTo>
                <a:lnTo>
                  <a:pt x="550" y="1472"/>
                </a:lnTo>
                <a:lnTo>
                  <a:pt x="558" y="1464"/>
                </a:lnTo>
                <a:lnTo>
                  <a:pt x="562" y="1456"/>
                </a:lnTo>
                <a:lnTo>
                  <a:pt x="564" y="1446"/>
                </a:lnTo>
                <a:lnTo>
                  <a:pt x="562" y="1436"/>
                </a:lnTo>
                <a:lnTo>
                  <a:pt x="556" y="1428"/>
                </a:lnTo>
                <a:lnTo>
                  <a:pt x="550" y="1418"/>
                </a:lnTo>
                <a:lnTo>
                  <a:pt x="548" y="1414"/>
                </a:lnTo>
                <a:lnTo>
                  <a:pt x="550" y="1410"/>
                </a:lnTo>
                <a:lnTo>
                  <a:pt x="554" y="1404"/>
                </a:lnTo>
                <a:lnTo>
                  <a:pt x="560" y="1402"/>
                </a:lnTo>
                <a:lnTo>
                  <a:pt x="562" y="1404"/>
                </a:lnTo>
                <a:lnTo>
                  <a:pt x="568" y="1406"/>
                </a:lnTo>
                <a:lnTo>
                  <a:pt x="574" y="1408"/>
                </a:lnTo>
                <a:lnTo>
                  <a:pt x="580" y="1408"/>
                </a:lnTo>
                <a:lnTo>
                  <a:pt x="586" y="1406"/>
                </a:lnTo>
                <a:lnTo>
                  <a:pt x="588" y="1404"/>
                </a:lnTo>
                <a:lnTo>
                  <a:pt x="594" y="1398"/>
                </a:lnTo>
                <a:lnTo>
                  <a:pt x="598" y="1392"/>
                </a:lnTo>
                <a:lnTo>
                  <a:pt x="598" y="1384"/>
                </a:lnTo>
                <a:lnTo>
                  <a:pt x="596" y="1376"/>
                </a:lnTo>
                <a:lnTo>
                  <a:pt x="592" y="1370"/>
                </a:lnTo>
                <a:lnTo>
                  <a:pt x="592" y="1364"/>
                </a:lnTo>
                <a:lnTo>
                  <a:pt x="592" y="1360"/>
                </a:lnTo>
                <a:lnTo>
                  <a:pt x="596" y="1356"/>
                </a:lnTo>
                <a:lnTo>
                  <a:pt x="600" y="1352"/>
                </a:lnTo>
                <a:lnTo>
                  <a:pt x="608" y="1356"/>
                </a:lnTo>
                <a:lnTo>
                  <a:pt x="612" y="1338"/>
                </a:lnTo>
                <a:lnTo>
                  <a:pt x="668" y="1420"/>
                </a:lnTo>
                <a:lnTo>
                  <a:pt x="662" y="1404"/>
                </a:lnTo>
                <a:lnTo>
                  <a:pt x="650" y="1366"/>
                </a:lnTo>
                <a:lnTo>
                  <a:pt x="644" y="1342"/>
                </a:lnTo>
                <a:lnTo>
                  <a:pt x="640" y="1318"/>
                </a:lnTo>
                <a:lnTo>
                  <a:pt x="638" y="1296"/>
                </a:lnTo>
                <a:lnTo>
                  <a:pt x="640" y="1286"/>
                </a:lnTo>
                <a:lnTo>
                  <a:pt x="642" y="1278"/>
                </a:lnTo>
                <a:lnTo>
                  <a:pt x="650" y="1260"/>
                </a:lnTo>
                <a:lnTo>
                  <a:pt x="662" y="1240"/>
                </a:lnTo>
                <a:lnTo>
                  <a:pt x="676" y="1222"/>
                </a:lnTo>
                <a:lnTo>
                  <a:pt x="690" y="1208"/>
                </a:lnTo>
                <a:lnTo>
                  <a:pt x="670" y="1288"/>
                </a:lnTo>
                <a:lnTo>
                  <a:pt x="692" y="1240"/>
                </a:lnTo>
                <a:lnTo>
                  <a:pt x="712" y="1200"/>
                </a:lnTo>
                <a:lnTo>
                  <a:pt x="724" y="1182"/>
                </a:lnTo>
                <a:lnTo>
                  <a:pt x="734" y="1168"/>
                </a:lnTo>
                <a:lnTo>
                  <a:pt x="776" y="1190"/>
                </a:lnTo>
                <a:lnTo>
                  <a:pt x="798" y="1198"/>
                </a:lnTo>
                <a:lnTo>
                  <a:pt x="820" y="1204"/>
                </a:lnTo>
                <a:lnTo>
                  <a:pt x="794" y="1184"/>
                </a:lnTo>
                <a:lnTo>
                  <a:pt x="770" y="1158"/>
                </a:lnTo>
                <a:lnTo>
                  <a:pt x="792" y="1168"/>
                </a:lnTo>
                <a:lnTo>
                  <a:pt x="814" y="1174"/>
                </a:lnTo>
                <a:lnTo>
                  <a:pt x="836" y="1178"/>
                </a:lnTo>
                <a:lnTo>
                  <a:pt x="858" y="1182"/>
                </a:lnTo>
                <a:lnTo>
                  <a:pt x="850" y="1198"/>
                </a:lnTo>
                <a:lnTo>
                  <a:pt x="840" y="1214"/>
                </a:lnTo>
                <a:lnTo>
                  <a:pt x="828" y="1230"/>
                </a:lnTo>
                <a:lnTo>
                  <a:pt x="814" y="1244"/>
                </a:lnTo>
                <a:lnTo>
                  <a:pt x="792" y="1266"/>
                </a:lnTo>
                <a:lnTo>
                  <a:pt x="782" y="1274"/>
                </a:lnTo>
                <a:lnTo>
                  <a:pt x="852" y="1240"/>
                </a:lnTo>
                <a:lnTo>
                  <a:pt x="846" y="1256"/>
                </a:lnTo>
                <a:lnTo>
                  <a:pt x="854" y="1258"/>
                </a:lnTo>
                <a:lnTo>
                  <a:pt x="856" y="1264"/>
                </a:lnTo>
                <a:lnTo>
                  <a:pt x="856" y="1270"/>
                </a:lnTo>
                <a:lnTo>
                  <a:pt x="854" y="1274"/>
                </a:lnTo>
                <a:lnTo>
                  <a:pt x="850" y="1278"/>
                </a:lnTo>
                <a:lnTo>
                  <a:pt x="846" y="1280"/>
                </a:lnTo>
                <a:lnTo>
                  <a:pt x="840" y="1286"/>
                </a:lnTo>
                <a:lnTo>
                  <a:pt x="838" y="1292"/>
                </a:lnTo>
                <a:lnTo>
                  <a:pt x="836" y="1300"/>
                </a:lnTo>
                <a:lnTo>
                  <a:pt x="838" y="1308"/>
                </a:lnTo>
                <a:lnTo>
                  <a:pt x="838" y="1310"/>
                </a:lnTo>
                <a:lnTo>
                  <a:pt x="840" y="1316"/>
                </a:lnTo>
                <a:lnTo>
                  <a:pt x="844" y="1320"/>
                </a:lnTo>
                <a:lnTo>
                  <a:pt x="848" y="1322"/>
                </a:lnTo>
                <a:lnTo>
                  <a:pt x="854" y="1322"/>
                </a:lnTo>
                <a:lnTo>
                  <a:pt x="856" y="1322"/>
                </a:lnTo>
                <a:lnTo>
                  <a:pt x="858" y="1328"/>
                </a:lnTo>
                <a:lnTo>
                  <a:pt x="858" y="1336"/>
                </a:lnTo>
                <a:lnTo>
                  <a:pt x="858" y="1338"/>
                </a:lnTo>
                <a:lnTo>
                  <a:pt x="854" y="1342"/>
                </a:lnTo>
                <a:lnTo>
                  <a:pt x="846" y="1346"/>
                </a:lnTo>
                <a:lnTo>
                  <a:pt x="840" y="1350"/>
                </a:lnTo>
                <a:lnTo>
                  <a:pt x="834" y="1356"/>
                </a:lnTo>
                <a:lnTo>
                  <a:pt x="830" y="1364"/>
                </a:lnTo>
                <a:lnTo>
                  <a:pt x="830" y="1374"/>
                </a:lnTo>
                <a:lnTo>
                  <a:pt x="830" y="1386"/>
                </a:lnTo>
                <a:lnTo>
                  <a:pt x="836" y="1394"/>
                </a:lnTo>
                <a:lnTo>
                  <a:pt x="842" y="1400"/>
                </a:lnTo>
                <a:lnTo>
                  <a:pt x="850" y="1402"/>
                </a:lnTo>
                <a:lnTo>
                  <a:pt x="854" y="1402"/>
                </a:lnTo>
                <a:lnTo>
                  <a:pt x="856" y="1410"/>
                </a:lnTo>
                <a:lnTo>
                  <a:pt x="854" y="1420"/>
                </a:lnTo>
                <a:lnTo>
                  <a:pt x="852" y="1430"/>
                </a:lnTo>
                <a:lnTo>
                  <a:pt x="846" y="1442"/>
                </a:lnTo>
                <a:lnTo>
                  <a:pt x="870" y="1500"/>
                </a:lnTo>
                <a:lnTo>
                  <a:pt x="876" y="1670"/>
                </a:lnTo>
                <a:lnTo>
                  <a:pt x="884" y="1500"/>
                </a:lnTo>
                <a:lnTo>
                  <a:pt x="906" y="1442"/>
                </a:lnTo>
                <a:lnTo>
                  <a:pt x="902" y="1430"/>
                </a:lnTo>
                <a:lnTo>
                  <a:pt x="898" y="1420"/>
                </a:lnTo>
                <a:lnTo>
                  <a:pt x="896" y="1410"/>
                </a:lnTo>
                <a:lnTo>
                  <a:pt x="898" y="1402"/>
                </a:lnTo>
                <a:lnTo>
                  <a:pt x="902" y="1402"/>
                </a:lnTo>
                <a:lnTo>
                  <a:pt x="910" y="1400"/>
                </a:lnTo>
                <a:lnTo>
                  <a:pt x="918" y="1394"/>
                </a:lnTo>
                <a:lnTo>
                  <a:pt x="922" y="1386"/>
                </a:lnTo>
                <a:lnTo>
                  <a:pt x="924" y="1374"/>
                </a:lnTo>
                <a:lnTo>
                  <a:pt x="922" y="1364"/>
                </a:lnTo>
                <a:lnTo>
                  <a:pt x="918" y="1356"/>
                </a:lnTo>
                <a:lnTo>
                  <a:pt x="914" y="1350"/>
                </a:lnTo>
                <a:lnTo>
                  <a:pt x="906" y="1346"/>
                </a:lnTo>
                <a:lnTo>
                  <a:pt x="898" y="1342"/>
                </a:lnTo>
                <a:lnTo>
                  <a:pt x="896" y="1338"/>
                </a:lnTo>
                <a:lnTo>
                  <a:pt x="894" y="1336"/>
                </a:lnTo>
                <a:lnTo>
                  <a:pt x="894" y="1328"/>
                </a:lnTo>
                <a:lnTo>
                  <a:pt x="896" y="1322"/>
                </a:lnTo>
                <a:lnTo>
                  <a:pt x="900" y="1322"/>
                </a:lnTo>
                <a:lnTo>
                  <a:pt x="904" y="1322"/>
                </a:lnTo>
                <a:lnTo>
                  <a:pt x="908" y="1320"/>
                </a:lnTo>
                <a:lnTo>
                  <a:pt x="912" y="1316"/>
                </a:lnTo>
                <a:lnTo>
                  <a:pt x="914" y="1310"/>
                </a:lnTo>
                <a:lnTo>
                  <a:pt x="916" y="1308"/>
                </a:lnTo>
                <a:lnTo>
                  <a:pt x="916" y="1300"/>
                </a:lnTo>
                <a:lnTo>
                  <a:pt x="916" y="1292"/>
                </a:lnTo>
                <a:lnTo>
                  <a:pt x="912" y="1286"/>
                </a:lnTo>
                <a:lnTo>
                  <a:pt x="908" y="1280"/>
                </a:lnTo>
                <a:lnTo>
                  <a:pt x="902" y="1278"/>
                </a:lnTo>
                <a:lnTo>
                  <a:pt x="900" y="1274"/>
                </a:lnTo>
                <a:lnTo>
                  <a:pt x="898" y="1270"/>
                </a:lnTo>
                <a:lnTo>
                  <a:pt x="898" y="1264"/>
                </a:lnTo>
                <a:lnTo>
                  <a:pt x="900" y="1258"/>
                </a:lnTo>
                <a:lnTo>
                  <a:pt x="906" y="1256"/>
                </a:lnTo>
                <a:lnTo>
                  <a:pt x="900" y="1240"/>
                </a:lnTo>
                <a:lnTo>
                  <a:pt x="972" y="1274"/>
                </a:lnTo>
                <a:lnTo>
                  <a:pt x="962" y="1266"/>
                </a:lnTo>
                <a:lnTo>
                  <a:pt x="940" y="1244"/>
                </a:lnTo>
                <a:lnTo>
                  <a:pt x="926" y="1230"/>
                </a:lnTo>
                <a:lnTo>
                  <a:pt x="914" y="1214"/>
                </a:lnTo>
                <a:lnTo>
                  <a:pt x="902" y="1198"/>
                </a:lnTo>
                <a:lnTo>
                  <a:pt x="894" y="1182"/>
                </a:lnTo>
                <a:lnTo>
                  <a:pt x="916" y="1180"/>
                </a:lnTo>
                <a:lnTo>
                  <a:pt x="938" y="1176"/>
                </a:lnTo>
                <a:lnTo>
                  <a:pt x="958" y="1170"/>
                </a:lnTo>
                <a:lnTo>
                  <a:pt x="978" y="1164"/>
                </a:lnTo>
                <a:lnTo>
                  <a:pt x="956" y="1186"/>
                </a:lnTo>
                <a:lnTo>
                  <a:pt x="932" y="1204"/>
                </a:lnTo>
                <a:lnTo>
                  <a:pt x="954" y="1198"/>
                </a:lnTo>
                <a:lnTo>
                  <a:pt x="976" y="1190"/>
                </a:lnTo>
                <a:lnTo>
                  <a:pt x="1018" y="1168"/>
                </a:lnTo>
                <a:lnTo>
                  <a:pt x="1028" y="1182"/>
                </a:lnTo>
                <a:lnTo>
                  <a:pt x="1040" y="1200"/>
                </a:lnTo>
                <a:lnTo>
                  <a:pt x="1060" y="1240"/>
                </a:lnTo>
                <a:lnTo>
                  <a:pt x="1082" y="1288"/>
                </a:lnTo>
                <a:lnTo>
                  <a:pt x="1064" y="1208"/>
                </a:lnTo>
                <a:lnTo>
                  <a:pt x="1076" y="1222"/>
                </a:lnTo>
                <a:lnTo>
                  <a:pt x="1090" y="1240"/>
                </a:lnTo>
                <a:lnTo>
                  <a:pt x="1102" y="1260"/>
                </a:lnTo>
                <a:lnTo>
                  <a:pt x="1110" y="1278"/>
                </a:lnTo>
                <a:lnTo>
                  <a:pt x="1112" y="1286"/>
                </a:lnTo>
                <a:lnTo>
                  <a:pt x="1114" y="1296"/>
                </a:lnTo>
                <a:lnTo>
                  <a:pt x="1112" y="1318"/>
                </a:lnTo>
                <a:lnTo>
                  <a:pt x="1108" y="1342"/>
                </a:lnTo>
                <a:lnTo>
                  <a:pt x="1104" y="1366"/>
                </a:lnTo>
                <a:lnTo>
                  <a:pt x="1090" y="1404"/>
                </a:lnTo>
                <a:lnTo>
                  <a:pt x="1084" y="1420"/>
                </a:lnTo>
                <a:lnTo>
                  <a:pt x="1140" y="1338"/>
                </a:lnTo>
                <a:lnTo>
                  <a:pt x="1144" y="1356"/>
                </a:lnTo>
                <a:lnTo>
                  <a:pt x="1152" y="1352"/>
                </a:lnTo>
                <a:lnTo>
                  <a:pt x="1158" y="1356"/>
                </a:lnTo>
                <a:lnTo>
                  <a:pt x="1160" y="1360"/>
                </a:lnTo>
                <a:lnTo>
                  <a:pt x="1160" y="1364"/>
                </a:lnTo>
                <a:lnTo>
                  <a:pt x="1160" y="1370"/>
                </a:lnTo>
                <a:lnTo>
                  <a:pt x="1156" y="1376"/>
                </a:lnTo>
                <a:lnTo>
                  <a:pt x="1154" y="1384"/>
                </a:lnTo>
                <a:lnTo>
                  <a:pt x="1154" y="1392"/>
                </a:lnTo>
                <a:lnTo>
                  <a:pt x="1158" y="1398"/>
                </a:lnTo>
                <a:lnTo>
                  <a:pt x="1164" y="1406"/>
                </a:lnTo>
                <a:lnTo>
                  <a:pt x="1166" y="1406"/>
                </a:lnTo>
                <a:lnTo>
                  <a:pt x="1172" y="1408"/>
                </a:lnTo>
                <a:lnTo>
                  <a:pt x="1178" y="1408"/>
                </a:lnTo>
                <a:lnTo>
                  <a:pt x="1184" y="1406"/>
                </a:lnTo>
                <a:lnTo>
                  <a:pt x="1190" y="1404"/>
                </a:lnTo>
                <a:lnTo>
                  <a:pt x="1192" y="1402"/>
                </a:lnTo>
                <a:lnTo>
                  <a:pt x="1198" y="1404"/>
                </a:lnTo>
                <a:lnTo>
                  <a:pt x="1202" y="1410"/>
                </a:lnTo>
                <a:lnTo>
                  <a:pt x="1204" y="1414"/>
                </a:lnTo>
                <a:lnTo>
                  <a:pt x="1202" y="1418"/>
                </a:lnTo>
                <a:lnTo>
                  <a:pt x="1196" y="1428"/>
                </a:lnTo>
                <a:lnTo>
                  <a:pt x="1190" y="1436"/>
                </a:lnTo>
                <a:lnTo>
                  <a:pt x="1188" y="1446"/>
                </a:lnTo>
                <a:lnTo>
                  <a:pt x="1190" y="1456"/>
                </a:lnTo>
                <a:lnTo>
                  <a:pt x="1194" y="1464"/>
                </a:lnTo>
                <a:lnTo>
                  <a:pt x="1202" y="1472"/>
                </a:lnTo>
                <a:lnTo>
                  <a:pt x="1212" y="1476"/>
                </a:lnTo>
                <a:lnTo>
                  <a:pt x="1224" y="1476"/>
                </a:lnTo>
                <a:lnTo>
                  <a:pt x="1234" y="1470"/>
                </a:lnTo>
                <a:lnTo>
                  <a:pt x="1238" y="1466"/>
                </a:lnTo>
                <a:lnTo>
                  <a:pt x="1244" y="1472"/>
                </a:lnTo>
                <a:lnTo>
                  <a:pt x="1248" y="1482"/>
                </a:lnTo>
                <a:lnTo>
                  <a:pt x="1250" y="1492"/>
                </a:lnTo>
                <a:lnTo>
                  <a:pt x="1252" y="1506"/>
                </a:lnTo>
                <a:lnTo>
                  <a:pt x="1238" y="1516"/>
                </a:lnTo>
                <a:lnTo>
                  <a:pt x="1246" y="1524"/>
                </a:lnTo>
                <a:lnTo>
                  <a:pt x="1226" y="1528"/>
                </a:lnTo>
                <a:lnTo>
                  <a:pt x="1274" y="1546"/>
                </a:lnTo>
                <a:lnTo>
                  <a:pt x="1234" y="1548"/>
                </a:lnTo>
                <a:lnTo>
                  <a:pt x="1240" y="1556"/>
                </a:lnTo>
                <a:lnTo>
                  <a:pt x="1266" y="1564"/>
                </a:lnTo>
                <a:lnTo>
                  <a:pt x="1292" y="1574"/>
                </a:lnTo>
                <a:lnTo>
                  <a:pt x="1324" y="1588"/>
                </a:lnTo>
                <a:lnTo>
                  <a:pt x="1308" y="1562"/>
                </a:lnTo>
                <a:lnTo>
                  <a:pt x="1322" y="1566"/>
                </a:lnTo>
                <a:lnTo>
                  <a:pt x="1310" y="1534"/>
                </a:lnTo>
                <a:lnTo>
                  <a:pt x="1418" y="1668"/>
                </a:lnTo>
                <a:lnTo>
                  <a:pt x="1324" y="1524"/>
                </a:lnTo>
                <a:lnTo>
                  <a:pt x="1352" y="1546"/>
                </a:lnTo>
                <a:lnTo>
                  <a:pt x="1352" y="1530"/>
                </a:lnTo>
                <a:lnTo>
                  <a:pt x="1370" y="1554"/>
                </a:lnTo>
                <a:lnTo>
                  <a:pt x="1368" y="1520"/>
                </a:lnTo>
                <a:lnTo>
                  <a:pt x="1366" y="1490"/>
                </a:lnTo>
                <a:lnTo>
                  <a:pt x="1366" y="1464"/>
                </a:lnTo>
                <a:lnTo>
                  <a:pt x="1360" y="1456"/>
                </a:lnTo>
                <a:lnTo>
                  <a:pt x="1346" y="1492"/>
                </a:lnTo>
                <a:lnTo>
                  <a:pt x="1344" y="1442"/>
                </a:lnTo>
                <a:lnTo>
                  <a:pt x="1334" y="1460"/>
                </a:lnTo>
                <a:lnTo>
                  <a:pt x="1330" y="1450"/>
                </a:lnTo>
                <a:lnTo>
                  <a:pt x="1316" y="1460"/>
                </a:lnTo>
                <a:lnTo>
                  <a:pt x="1304" y="1454"/>
                </a:lnTo>
                <a:lnTo>
                  <a:pt x="1294" y="1448"/>
                </a:lnTo>
                <a:lnTo>
                  <a:pt x="1286" y="1442"/>
                </a:lnTo>
                <a:lnTo>
                  <a:pt x="1282" y="1434"/>
                </a:lnTo>
                <a:lnTo>
                  <a:pt x="1288" y="1432"/>
                </a:lnTo>
                <a:lnTo>
                  <a:pt x="1294" y="1424"/>
                </a:lnTo>
                <a:lnTo>
                  <a:pt x="1298" y="1414"/>
                </a:lnTo>
                <a:lnTo>
                  <a:pt x="1298" y="1402"/>
                </a:lnTo>
                <a:lnTo>
                  <a:pt x="1294" y="1392"/>
                </a:lnTo>
                <a:lnTo>
                  <a:pt x="1286" y="1386"/>
                </a:lnTo>
                <a:lnTo>
                  <a:pt x="1278" y="1382"/>
                </a:lnTo>
                <a:lnTo>
                  <a:pt x="1268" y="1380"/>
                </a:lnTo>
                <a:lnTo>
                  <a:pt x="1260" y="1382"/>
                </a:lnTo>
                <a:lnTo>
                  <a:pt x="1248" y="1386"/>
                </a:lnTo>
                <a:lnTo>
                  <a:pt x="1242" y="1386"/>
                </a:lnTo>
                <a:lnTo>
                  <a:pt x="1240" y="1384"/>
                </a:lnTo>
                <a:lnTo>
                  <a:pt x="1236" y="1376"/>
                </a:lnTo>
                <a:lnTo>
                  <a:pt x="1234" y="1370"/>
                </a:lnTo>
                <a:lnTo>
                  <a:pt x="1238" y="1368"/>
                </a:lnTo>
                <a:lnTo>
                  <a:pt x="1242" y="1364"/>
                </a:lnTo>
                <a:lnTo>
                  <a:pt x="1246" y="1358"/>
                </a:lnTo>
                <a:lnTo>
                  <a:pt x="1246" y="1354"/>
                </a:lnTo>
                <a:lnTo>
                  <a:pt x="1246" y="1348"/>
                </a:lnTo>
                <a:lnTo>
                  <a:pt x="1246" y="1346"/>
                </a:lnTo>
                <a:lnTo>
                  <a:pt x="1242" y="1338"/>
                </a:lnTo>
                <a:lnTo>
                  <a:pt x="1236" y="1332"/>
                </a:lnTo>
                <a:lnTo>
                  <a:pt x="1230" y="1328"/>
                </a:lnTo>
                <a:lnTo>
                  <a:pt x="1222" y="1328"/>
                </a:lnTo>
                <a:lnTo>
                  <a:pt x="1214" y="1330"/>
                </a:lnTo>
                <a:lnTo>
                  <a:pt x="1210" y="1330"/>
                </a:lnTo>
                <a:lnTo>
                  <a:pt x="1204" y="1328"/>
                </a:lnTo>
                <a:lnTo>
                  <a:pt x="1202" y="1324"/>
                </a:lnTo>
                <a:lnTo>
                  <a:pt x="1200" y="1316"/>
                </a:lnTo>
                <a:lnTo>
                  <a:pt x="1206" y="1310"/>
                </a:lnTo>
                <a:lnTo>
                  <a:pt x="1190" y="1302"/>
                </a:lnTo>
                <a:lnTo>
                  <a:pt x="1284" y="1274"/>
                </a:lnTo>
                <a:lnTo>
                  <a:pt x="1268" y="1274"/>
                </a:lnTo>
                <a:lnTo>
                  <a:pt x="1228" y="1274"/>
                </a:lnTo>
                <a:lnTo>
                  <a:pt x="1204" y="1274"/>
                </a:lnTo>
                <a:lnTo>
                  <a:pt x="1180" y="1270"/>
                </a:lnTo>
                <a:lnTo>
                  <a:pt x="1160" y="1264"/>
                </a:lnTo>
                <a:lnTo>
                  <a:pt x="1150" y="1260"/>
                </a:lnTo>
                <a:lnTo>
                  <a:pt x="1142" y="1254"/>
                </a:lnTo>
                <a:lnTo>
                  <a:pt x="1128" y="1242"/>
                </a:lnTo>
                <a:lnTo>
                  <a:pt x="1114" y="1224"/>
                </a:lnTo>
                <a:lnTo>
                  <a:pt x="1100" y="1206"/>
                </a:lnTo>
                <a:lnTo>
                  <a:pt x="1090" y="1188"/>
                </a:lnTo>
                <a:lnTo>
                  <a:pt x="1160" y="1232"/>
                </a:lnTo>
                <a:lnTo>
                  <a:pt x="1122" y="1196"/>
                </a:lnTo>
                <a:lnTo>
                  <a:pt x="1090" y="1164"/>
                </a:lnTo>
                <a:lnTo>
                  <a:pt x="1076" y="1148"/>
                </a:lnTo>
                <a:lnTo>
                  <a:pt x="1066" y="1132"/>
                </a:lnTo>
                <a:lnTo>
                  <a:pt x="1100" y="1100"/>
                </a:lnTo>
                <a:lnTo>
                  <a:pt x="1116" y="1082"/>
                </a:lnTo>
                <a:lnTo>
                  <a:pt x="1128" y="1062"/>
                </a:lnTo>
                <a:lnTo>
                  <a:pt x="1104" y="1078"/>
                </a:lnTo>
                <a:lnTo>
                  <a:pt x="1078" y="1092"/>
                </a:lnTo>
                <a:lnTo>
                  <a:pt x="1090" y="1074"/>
                </a:lnTo>
                <a:lnTo>
                  <a:pt x="1102" y="1058"/>
                </a:lnTo>
                <a:lnTo>
                  <a:pt x="1112" y="1038"/>
                </a:lnTo>
                <a:lnTo>
                  <a:pt x="1122" y="1018"/>
                </a:lnTo>
                <a:lnTo>
                  <a:pt x="1136" y="1030"/>
                </a:lnTo>
                <a:lnTo>
                  <a:pt x="1148" y="1046"/>
                </a:lnTo>
                <a:lnTo>
                  <a:pt x="1160" y="1064"/>
                </a:lnTo>
                <a:lnTo>
                  <a:pt x="1168" y="1082"/>
                </a:lnTo>
                <a:lnTo>
                  <a:pt x="1182" y="1110"/>
                </a:lnTo>
                <a:lnTo>
                  <a:pt x="1188" y="1124"/>
                </a:lnTo>
                <a:lnTo>
                  <a:pt x="1178" y="1046"/>
                </a:lnTo>
                <a:lnTo>
                  <a:pt x="1192" y="1056"/>
                </a:lnTo>
                <a:lnTo>
                  <a:pt x="1196" y="1050"/>
                </a:lnTo>
                <a:lnTo>
                  <a:pt x="1202" y="1050"/>
                </a:lnTo>
                <a:lnTo>
                  <a:pt x="1206" y="1052"/>
                </a:lnTo>
                <a:lnTo>
                  <a:pt x="1210" y="1054"/>
                </a:lnTo>
                <a:lnTo>
                  <a:pt x="1214" y="1058"/>
                </a:lnTo>
                <a:lnTo>
                  <a:pt x="1214" y="1064"/>
                </a:lnTo>
                <a:lnTo>
                  <a:pt x="1218" y="1070"/>
                </a:lnTo>
                <a:lnTo>
                  <a:pt x="1222" y="1076"/>
                </a:lnTo>
                <a:lnTo>
                  <a:pt x="1230" y="1080"/>
                </a:lnTo>
                <a:lnTo>
                  <a:pt x="1238" y="1080"/>
                </a:lnTo>
                <a:lnTo>
                  <a:pt x="1240" y="1080"/>
                </a:lnTo>
                <a:lnTo>
                  <a:pt x="1246" y="1080"/>
                </a:lnTo>
                <a:lnTo>
                  <a:pt x="1250" y="1078"/>
                </a:lnTo>
                <a:lnTo>
                  <a:pt x="1254" y="1074"/>
                </a:lnTo>
                <a:lnTo>
                  <a:pt x="1256" y="1070"/>
                </a:lnTo>
                <a:lnTo>
                  <a:pt x="1258" y="1068"/>
                </a:lnTo>
                <a:lnTo>
                  <a:pt x="1262" y="1066"/>
                </a:lnTo>
                <a:lnTo>
                  <a:pt x="1270" y="1068"/>
                </a:lnTo>
                <a:lnTo>
                  <a:pt x="1274" y="1070"/>
                </a:lnTo>
                <a:lnTo>
                  <a:pt x="1276" y="1074"/>
                </a:lnTo>
                <a:lnTo>
                  <a:pt x="1278" y="1084"/>
                </a:lnTo>
                <a:lnTo>
                  <a:pt x="1278" y="1092"/>
                </a:lnTo>
                <a:lnTo>
                  <a:pt x="1282" y="1098"/>
                </a:lnTo>
                <a:lnTo>
                  <a:pt x="1290" y="1104"/>
                </a:lnTo>
                <a:lnTo>
                  <a:pt x="1298" y="1108"/>
                </a:lnTo>
                <a:lnTo>
                  <a:pt x="1310" y="1110"/>
                </a:lnTo>
                <a:lnTo>
                  <a:pt x="1320" y="1108"/>
                </a:lnTo>
                <a:lnTo>
                  <a:pt x="1328" y="1104"/>
                </a:lnTo>
                <a:lnTo>
                  <a:pt x="1332" y="1096"/>
                </a:lnTo>
                <a:lnTo>
                  <a:pt x="1332" y="1092"/>
                </a:lnTo>
                <a:lnTo>
                  <a:pt x="1340" y="1094"/>
                </a:lnTo>
                <a:lnTo>
                  <a:pt x="1350" y="1098"/>
                </a:lnTo>
                <a:lnTo>
                  <a:pt x="1358" y="1104"/>
                </a:lnTo>
                <a:lnTo>
                  <a:pt x="1368" y="1114"/>
                </a:lnTo>
                <a:lnTo>
                  <a:pt x="1430" y="1108"/>
                </a:lnTo>
                <a:lnTo>
                  <a:pt x="1594" y="1156"/>
                </a:lnTo>
                <a:lnTo>
                  <a:pt x="1434" y="1096"/>
                </a:lnTo>
                <a:lnTo>
                  <a:pt x="1388" y="1056"/>
                </a:lnTo>
                <a:lnTo>
                  <a:pt x="1374" y="1058"/>
                </a:lnTo>
                <a:lnTo>
                  <a:pt x="1364" y="1058"/>
                </a:lnTo>
                <a:lnTo>
                  <a:pt x="1354" y="1056"/>
                </a:lnTo>
                <a:lnTo>
                  <a:pt x="1346" y="1052"/>
                </a:lnTo>
                <a:lnTo>
                  <a:pt x="1348" y="1048"/>
                </a:lnTo>
                <a:lnTo>
                  <a:pt x="1348" y="1040"/>
                </a:lnTo>
                <a:lnTo>
                  <a:pt x="1344" y="1032"/>
                </a:lnTo>
                <a:lnTo>
                  <a:pt x="1338" y="1024"/>
                </a:lnTo>
                <a:lnTo>
                  <a:pt x="1328" y="1018"/>
                </a:lnTo>
                <a:lnTo>
                  <a:pt x="1318" y="1018"/>
                </a:lnTo>
                <a:lnTo>
                  <a:pt x="1310" y="1018"/>
                </a:lnTo>
                <a:lnTo>
                  <a:pt x="1302" y="1022"/>
                </a:lnTo>
                <a:lnTo>
                  <a:pt x="1296" y="1026"/>
                </a:lnTo>
                <a:lnTo>
                  <a:pt x="1290" y="1034"/>
                </a:lnTo>
                <a:lnTo>
                  <a:pt x="1286" y="1036"/>
                </a:lnTo>
                <a:lnTo>
                  <a:pt x="1282" y="1036"/>
                </a:lnTo>
                <a:lnTo>
                  <a:pt x="1274" y="1032"/>
                </a:lnTo>
                <a:lnTo>
                  <a:pt x="1270" y="1028"/>
                </a:lnTo>
                <a:lnTo>
                  <a:pt x="1272" y="1026"/>
                </a:lnTo>
                <a:lnTo>
                  <a:pt x="1272" y="1022"/>
                </a:lnTo>
                <a:lnTo>
                  <a:pt x="1270" y="1016"/>
                </a:lnTo>
                <a:lnTo>
                  <a:pt x="1268" y="1012"/>
                </a:lnTo>
                <a:lnTo>
                  <a:pt x="1264" y="1008"/>
                </a:lnTo>
                <a:lnTo>
                  <a:pt x="1262" y="1006"/>
                </a:lnTo>
                <a:lnTo>
                  <a:pt x="1256" y="1002"/>
                </a:lnTo>
                <a:lnTo>
                  <a:pt x="1248" y="1002"/>
                </a:lnTo>
                <a:lnTo>
                  <a:pt x="1240" y="1002"/>
                </a:lnTo>
                <a:lnTo>
                  <a:pt x="1234" y="1006"/>
                </a:lnTo>
                <a:lnTo>
                  <a:pt x="1230" y="1010"/>
                </a:lnTo>
                <a:lnTo>
                  <a:pt x="1224" y="1012"/>
                </a:lnTo>
                <a:lnTo>
                  <a:pt x="1220" y="1012"/>
                </a:lnTo>
                <a:lnTo>
                  <a:pt x="1214" y="1010"/>
                </a:lnTo>
                <a:lnTo>
                  <a:pt x="1210" y="1006"/>
                </a:lnTo>
                <a:lnTo>
                  <a:pt x="1210" y="1000"/>
                </a:lnTo>
                <a:lnTo>
                  <a:pt x="1194" y="1000"/>
                </a:lnTo>
                <a:lnTo>
                  <a:pt x="1246" y="942"/>
                </a:lnTo>
                <a:lnTo>
                  <a:pt x="1236" y="950"/>
                </a:lnTo>
                <a:lnTo>
                  <a:pt x="1206" y="966"/>
                </a:lnTo>
                <a:lnTo>
                  <a:pt x="1188" y="974"/>
                </a:lnTo>
                <a:lnTo>
                  <a:pt x="1170" y="980"/>
                </a:lnTo>
                <a:lnTo>
                  <a:pt x="1150" y="986"/>
                </a:lnTo>
                <a:lnTo>
                  <a:pt x="1132" y="988"/>
                </a:lnTo>
                <a:lnTo>
                  <a:pt x="1138" y="956"/>
                </a:lnTo>
                <a:lnTo>
                  <a:pt x="1140" y="922"/>
                </a:lnTo>
                <a:lnTo>
                  <a:pt x="1140" y="906"/>
                </a:lnTo>
                <a:lnTo>
                  <a:pt x="1152" y="932"/>
                </a:lnTo>
                <a:lnTo>
                  <a:pt x="1162" y="956"/>
                </a:lnTo>
                <a:lnTo>
                  <a:pt x="1164" y="934"/>
                </a:lnTo>
                <a:lnTo>
                  <a:pt x="1162" y="910"/>
                </a:lnTo>
                <a:lnTo>
                  <a:pt x="1154" y="864"/>
                </a:lnTo>
                <a:lnTo>
                  <a:pt x="1172" y="858"/>
                </a:lnTo>
                <a:lnTo>
                  <a:pt x="1192" y="854"/>
                </a:lnTo>
                <a:lnTo>
                  <a:pt x="1236" y="846"/>
                </a:lnTo>
                <a:lnTo>
                  <a:pt x="1288" y="840"/>
                </a:lnTo>
                <a:lnTo>
                  <a:pt x="1206" y="834"/>
                </a:lnTo>
                <a:lnTo>
                  <a:pt x="1224" y="826"/>
                </a:lnTo>
                <a:lnTo>
                  <a:pt x="1246" y="818"/>
                </a:lnTo>
                <a:lnTo>
                  <a:pt x="1268" y="812"/>
                </a:lnTo>
                <a:lnTo>
                  <a:pt x="1288" y="810"/>
                </a:lnTo>
                <a:lnTo>
                  <a:pt x="1296" y="810"/>
                </a:lnTo>
                <a:lnTo>
                  <a:pt x="1306" y="814"/>
                </a:lnTo>
                <a:lnTo>
                  <a:pt x="1328" y="820"/>
                </a:lnTo>
                <a:lnTo>
                  <a:pt x="1348" y="832"/>
                </a:lnTo>
                <a:lnTo>
                  <a:pt x="1368" y="844"/>
                </a:lnTo>
                <a:lnTo>
                  <a:pt x="1400" y="868"/>
                </a:lnTo>
                <a:lnTo>
                  <a:pt x="1414" y="878"/>
                </a:lnTo>
                <a:lnTo>
                  <a:pt x="1354" y="800"/>
                </a:lnTo>
                <a:lnTo>
                  <a:pt x="1372" y="802"/>
                </a:lnTo>
                <a:lnTo>
                  <a:pt x="1370" y="794"/>
                </a:lnTo>
                <a:lnTo>
                  <a:pt x="1376" y="790"/>
                </a:lnTo>
                <a:lnTo>
                  <a:pt x="1380" y="788"/>
                </a:lnTo>
                <a:lnTo>
                  <a:pt x="1386" y="788"/>
                </a:lnTo>
                <a:lnTo>
                  <a:pt x="1390" y="790"/>
                </a:lnTo>
                <a:lnTo>
                  <a:pt x="1394" y="798"/>
                </a:lnTo>
                <a:lnTo>
                  <a:pt x="1402" y="802"/>
                </a:lnTo>
                <a:lnTo>
                  <a:pt x="1410" y="804"/>
                </a:lnTo>
                <a:lnTo>
                  <a:pt x="1418" y="802"/>
                </a:lnTo>
                <a:lnTo>
                  <a:pt x="1426" y="798"/>
                </a:lnTo>
                <a:lnTo>
                  <a:pt x="1430" y="792"/>
                </a:lnTo>
                <a:lnTo>
                  <a:pt x="1432" y="786"/>
                </a:lnTo>
                <a:lnTo>
                  <a:pt x="1432" y="780"/>
                </a:lnTo>
                <a:lnTo>
                  <a:pt x="1432" y="774"/>
                </a:lnTo>
                <a:lnTo>
                  <a:pt x="1430" y="772"/>
                </a:lnTo>
                <a:lnTo>
                  <a:pt x="1434" y="766"/>
                </a:lnTo>
                <a:lnTo>
                  <a:pt x="1442" y="764"/>
                </a:lnTo>
                <a:lnTo>
                  <a:pt x="1446" y="764"/>
                </a:lnTo>
                <a:lnTo>
                  <a:pt x="1450" y="766"/>
                </a:lnTo>
                <a:lnTo>
                  <a:pt x="1458" y="776"/>
                </a:lnTo>
                <a:lnTo>
                  <a:pt x="1464" y="782"/>
                </a:lnTo>
                <a:lnTo>
                  <a:pt x="1472" y="788"/>
                </a:lnTo>
                <a:lnTo>
                  <a:pt x="1480" y="790"/>
                </a:lnTo>
                <a:lnTo>
                  <a:pt x="1490" y="788"/>
                </a:lnTo>
                <a:lnTo>
                  <a:pt x="1500" y="782"/>
                </a:lnTo>
                <a:lnTo>
                  <a:pt x="1506" y="774"/>
                </a:lnTo>
                <a:lnTo>
                  <a:pt x="1510" y="764"/>
                </a:lnTo>
                <a:lnTo>
                  <a:pt x="1508" y="752"/>
                </a:lnTo>
                <a:lnTo>
                  <a:pt x="1506" y="748"/>
                </a:lnTo>
                <a:lnTo>
                  <a:pt x="1514" y="744"/>
                </a:lnTo>
                <a:lnTo>
                  <a:pt x="1524" y="742"/>
                </a:lnTo>
                <a:lnTo>
                  <a:pt x="1536" y="744"/>
                </a:lnTo>
                <a:lnTo>
                  <a:pt x="1548" y="746"/>
                </a:lnTo>
                <a:lnTo>
                  <a:pt x="1554" y="762"/>
                </a:lnTo>
                <a:lnTo>
                  <a:pt x="1564" y="756"/>
                </a:lnTo>
                <a:lnTo>
                  <a:pt x="1560" y="776"/>
                </a:lnTo>
                <a:lnTo>
                  <a:pt x="1592" y="738"/>
                </a:lnTo>
                <a:lnTo>
                  <a:pt x="1582" y="776"/>
                </a:lnTo>
                <a:lnTo>
                  <a:pt x="1592" y="774"/>
                </a:lnTo>
                <a:close/>
                <a:moveTo>
                  <a:pt x="214" y="708"/>
                </a:moveTo>
                <a:lnTo>
                  <a:pt x="214" y="708"/>
                </a:lnTo>
                <a:lnTo>
                  <a:pt x="224" y="722"/>
                </a:lnTo>
                <a:lnTo>
                  <a:pt x="206" y="716"/>
                </a:lnTo>
                <a:lnTo>
                  <a:pt x="202" y="734"/>
                </a:lnTo>
                <a:lnTo>
                  <a:pt x="194" y="716"/>
                </a:lnTo>
                <a:lnTo>
                  <a:pt x="180" y="726"/>
                </a:lnTo>
                <a:lnTo>
                  <a:pt x="186" y="710"/>
                </a:lnTo>
                <a:lnTo>
                  <a:pt x="168" y="704"/>
                </a:lnTo>
                <a:lnTo>
                  <a:pt x="184" y="698"/>
                </a:lnTo>
                <a:lnTo>
                  <a:pt x="174" y="684"/>
                </a:lnTo>
                <a:lnTo>
                  <a:pt x="192" y="690"/>
                </a:lnTo>
                <a:lnTo>
                  <a:pt x="196" y="672"/>
                </a:lnTo>
                <a:lnTo>
                  <a:pt x="204" y="688"/>
                </a:lnTo>
                <a:lnTo>
                  <a:pt x="220" y="680"/>
                </a:lnTo>
                <a:lnTo>
                  <a:pt x="212" y="696"/>
                </a:lnTo>
                <a:lnTo>
                  <a:pt x="230" y="702"/>
                </a:lnTo>
                <a:lnTo>
                  <a:pt x="214" y="708"/>
                </a:lnTo>
                <a:close/>
                <a:moveTo>
                  <a:pt x="470" y="1506"/>
                </a:moveTo>
                <a:lnTo>
                  <a:pt x="474" y="1524"/>
                </a:lnTo>
                <a:lnTo>
                  <a:pt x="460" y="1512"/>
                </a:lnTo>
                <a:lnTo>
                  <a:pt x="450" y="1528"/>
                </a:lnTo>
                <a:lnTo>
                  <a:pt x="448" y="1510"/>
                </a:lnTo>
                <a:lnTo>
                  <a:pt x="432" y="1514"/>
                </a:lnTo>
                <a:lnTo>
                  <a:pt x="442" y="1502"/>
                </a:lnTo>
                <a:lnTo>
                  <a:pt x="428" y="1492"/>
                </a:lnTo>
                <a:lnTo>
                  <a:pt x="446" y="1490"/>
                </a:lnTo>
                <a:lnTo>
                  <a:pt x="442" y="1472"/>
                </a:lnTo>
                <a:lnTo>
                  <a:pt x="456" y="1484"/>
                </a:lnTo>
                <a:lnTo>
                  <a:pt x="466" y="1468"/>
                </a:lnTo>
                <a:lnTo>
                  <a:pt x="466" y="1486"/>
                </a:lnTo>
                <a:lnTo>
                  <a:pt x="484" y="1482"/>
                </a:lnTo>
                <a:lnTo>
                  <a:pt x="472" y="1496"/>
                </a:lnTo>
                <a:lnTo>
                  <a:pt x="488" y="1504"/>
                </a:lnTo>
                <a:lnTo>
                  <a:pt x="470" y="1506"/>
                </a:lnTo>
                <a:close/>
                <a:moveTo>
                  <a:pt x="1268" y="1482"/>
                </a:moveTo>
                <a:lnTo>
                  <a:pt x="1286" y="1486"/>
                </a:lnTo>
                <a:lnTo>
                  <a:pt x="1286" y="1468"/>
                </a:lnTo>
                <a:lnTo>
                  <a:pt x="1296" y="1484"/>
                </a:lnTo>
                <a:lnTo>
                  <a:pt x="1310" y="1472"/>
                </a:lnTo>
                <a:lnTo>
                  <a:pt x="1306" y="1490"/>
                </a:lnTo>
                <a:lnTo>
                  <a:pt x="1324" y="1492"/>
                </a:lnTo>
                <a:lnTo>
                  <a:pt x="1310" y="1502"/>
                </a:lnTo>
                <a:lnTo>
                  <a:pt x="1320" y="1516"/>
                </a:lnTo>
                <a:lnTo>
                  <a:pt x="1304" y="1512"/>
                </a:lnTo>
                <a:lnTo>
                  <a:pt x="1302" y="1528"/>
                </a:lnTo>
                <a:lnTo>
                  <a:pt x="1294" y="1514"/>
                </a:lnTo>
                <a:lnTo>
                  <a:pt x="1280" y="1524"/>
                </a:lnTo>
                <a:lnTo>
                  <a:pt x="1282" y="1506"/>
                </a:lnTo>
                <a:lnTo>
                  <a:pt x="1266" y="1504"/>
                </a:lnTo>
                <a:lnTo>
                  <a:pt x="1280" y="1496"/>
                </a:lnTo>
                <a:lnTo>
                  <a:pt x="1268" y="1482"/>
                </a:lnTo>
                <a:close/>
                <a:moveTo>
                  <a:pt x="1036" y="1108"/>
                </a:moveTo>
                <a:lnTo>
                  <a:pt x="972" y="1034"/>
                </a:lnTo>
                <a:lnTo>
                  <a:pt x="1020" y="890"/>
                </a:lnTo>
                <a:lnTo>
                  <a:pt x="1116" y="866"/>
                </a:lnTo>
                <a:lnTo>
                  <a:pt x="1122" y="894"/>
                </a:lnTo>
                <a:lnTo>
                  <a:pt x="1124" y="922"/>
                </a:lnTo>
                <a:lnTo>
                  <a:pt x="1122" y="950"/>
                </a:lnTo>
                <a:lnTo>
                  <a:pt x="1118" y="976"/>
                </a:lnTo>
                <a:lnTo>
                  <a:pt x="1110" y="1002"/>
                </a:lnTo>
                <a:lnTo>
                  <a:pt x="1100" y="1026"/>
                </a:lnTo>
                <a:lnTo>
                  <a:pt x="1088" y="1050"/>
                </a:lnTo>
                <a:lnTo>
                  <a:pt x="1072" y="1070"/>
                </a:lnTo>
                <a:lnTo>
                  <a:pt x="1056" y="1090"/>
                </a:lnTo>
                <a:lnTo>
                  <a:pt x="1036" y="1108"/>
                </a:lnTo>
                <a:close/>
                <a:moveTo>
                  <a:pt x="636" y="922"/>
                </a:moveTo>
                <a:lnTo>
                  <a:pt x="636" y="922"/>
                </a:lnTo>
                <a:lnTo>
                  <a:pt x="638" y="894"/>
                </a:lnTo>
                <a:lnTo>
                  <a:pt x="642" y="868"/>
                </a:lnTo>
                <a:lnTo>
                  <a:pt x="740" y="892"/>
                </a:lnTo>
                <a:lnTo>
                  <a:pt x="784" y="1028"/>
                </a:lnTo>
                <a:lnTo>
                  <a:pt x="718" y="1104"/>
                </a:lnTo>
                <a:lnTo>
                  <a:pt x="700" y="1086"/>
                </a:lnTo>
                <a:lnTo>
                  <a:pt x="684" y="1068"/>
                </a:lnTo>
                <a:lnTo>
                  <a:pt x="670" y="1046"/>
                </a:lnTo>
                <a:lnTo>
                  <a:pt x="658" y="1024"/>
                </a:lnTo>
                <a:lnTo>
                  <a:pt x="648" y="1000"/>
                </a:lnTo>
                <a:lnTo>
                  <a:pt x="642" y="974"/>
                </a:lnTo>
                <a:lnTo>
                  <a:pt x="638" y="948"/>
                </a:lnTo>
                <a:lnTo>
                  <a:pt x="636" y="922"/>
                </a:lnTo>
                <a:close/>
                <a:moveTo>
                  <a:pt x="854" y="958"/>
                </a:moveTo>
                <a:lnTo>
                  <a:pt x="878" y="1008"/>
                </a:lnTo>
                <a:lnTo>
                  <a:pt x="902" y="962"/>
                </a:lnTo>
                <a:lnTo>
                  <a:pt x="940" y="1028"/>
                </a:lnTo>
                <a:lnTo>
                  <a:pt x="812" y="1028"/>
                </a:lnTo>
                <a:lnTo>
                  <a:pt x="854" y="958"/>
                </a:lnTo>
                <a:close/>
                <a:moveTo>
                  <a:pt x="906" y="956"/>
                </a:moveTo>
                <a:lnTo>
                  <a:pt x="960" y="950"/>
                </a:lnTo>
                <a:lnTo>
                  <a:pt x="922" y="912"/>
                </a:lnTo>
                <a:lnTo>
                  <a:pt x="1000" y="894"/>
                </a:lnTo>
                <a:lnTo>
                  <a:pt x="960" y="1018"/>
                </a:lnTo>
                <a:lnTo>
                  <a:pt x="906" y="956"/>
                </a:lnTo>
                <a:close/>
                <a:moveTo>
                  <a:pt x="920" y="904"/>
                </a:moveTo>
                <a:lnTo>
                  <a:pt x="928" y="852"/>
                </a:lnTo>
                <a:lnTo>
                  <a:pt x="882" y="878"/>
                </a:lnTo>
                <a:lnTo>
                  <a:pt x="890" y="798"/>
                </a:lnTo>
                <a:lnTo>
                  <a:pt x="994" y="874"/>
                </a:lnTo>
                <a:lnTo>
                  <a:pt x="920" y="904"/>
                </a:lnTo>
                <a:close/>
                <a:moveTo>
                  <a:pt x="876" y="878"/>
                </a:moveTo>
                <a:lnTo>
                  <a:pt x="828" y="852"/>
                </a:lnTo>
                <a:lnTo>
                  <a:pt x="838" y="906"/>
                </a:lnTo>
                <a:lnTo>
                  <a:pt x="762" y="876"/>
                </a:lnTo>
                <a:lnTo>
                  <a:pt x="868" y="798"/>
                </a:lnTo>
                <a:lnTo>
                  <a:pt x="876" y="878"/>
                </a:lnTo>
                <a:close/>
                <a:moveTo>
                  <a:pt x="834" y="914"/>
                </a:moveTo>
                <a:lnTo>
                  <a:pt x="796" y="950"/>
                </a:lnTo>
                <a:lnTo>
                  <a:pt x="846" y="956"/>
                </a:lnTo>
                <a:lnTo>
                  <a:pt x="798" y="1014"/>
                </a:lnTo>
                <a:lnTo>
                  <a:pt x="760" y="896"/>
                </a:lnTo>
                <a:lnTo>
                  <a:pt x="834" y="914"/>
                </a:lnTo>
                <a:close/>
                <a:moveTo>
                  <a:pt x="802" y="1046"/>
                </a:moveTo>
                <a:lnTo>
                  <a:pt x="952" y="1046"/>
                </a:lnTo>
                <a:lnTo>
                  <a:pt x="1004" y="1132"/>
                </a:lnTo>
                <a:lnTo>
                  <a:pt x="974" y="1146"/>
                </a:lnTo>
                <a:lnTo>
                  <a:pt x="944" y="1156"/>
                </a:lnTo>
                <a:lnTo>
                  <a:pt x="912" y="1164"/>
                </a:lnTo>
                <a:lnTo>
                  <a:pt x="880" y="1166"/>
                </a:lnTo>
                <a:lnTo>
                  <a:pt x="862" y="1164"/>
                </a:lnTo>
                <a:lnTo>
                  <a:pt x="844" y="1164"/>
                </a:lnTo>
                <a:lnTo>
                  <a:pt x="828" y="1160"/>
                </a:lnTo>
                <a:lnTo>
                  <a:pt x="812" y="1156"/>
                </a:lnTo>
                <a:lnTo>
                  <a:pt x="780" y="1144"/>
                </a:lnTo>
                <a:lnTo>
                  <a:pt x="750" y="1128"/>
                </a:lnTo>
                <a:lnTo>
                  <a:pt x="802" y="1046"/>
                </a:lnTo>
                <a:close/>
                <a:moveTo>
                  <a:pt x="1104" y="828"/>
                </a:moveTo>
                <a:lnTo>
                  <a:pt x="1012" y="866"/>
                </a:lnTo>
                <a:lnTo>
                  <a:pt x="892" y="778"/>
                </a:lnTo>
                <a:lnTo>
                  <a:pt x="900" y="678"/>
                </a:lnTo>
                <a:lnTo>
                  <a:pt x="916" y="680"/>
                </a:lnTo>
                <a:lnTo>
                  <a:pt x="934" y="684"/>
                </a:lnTo>
                <a:lnTo>
                  <a:pt x="966" y="694"/>
                </a:lnTo>
                <a:lnTo>
                  <a:pt x="996" y="708"/>
                </a:lnTo>
                <a:lnTo>
                  <a:pt x="1024" y="726"/>
                </a:lnTo>
                <a:lnTo>
                  <a:pt x="1048" y="746"/>
                </a:lnTo>
                <a:lnTo>
                  <a:pt x="1070" y="770"/>
                </a:lnTo>
                <a:lnTo>
                  <a:pt x="1090" y="798"/>
                </a:lnTo>
                <a:lnTo>
                  <a:pt x="1104" y="828"/>
                </a:lnTo>
                <a:close/>
                <a:moveTo>
                  <a:pt x="852" y="222"/>
                </a:moveTo>
                <a:lnTo>
                  <a:pt x="864" y="210"/>
                </a:lnTo>
                <a:lnTo>
                  <a:pt x="852" y="198"/>
                </a:lnTo>
                <a:lnTo>
                  <a:pt x="870" y="198"/>
                </a:lnTo>
                <a:lnTo>
                  <a:pt x="868" y="180"/>
                </a:lnTo>
                <a:lnTo>
                  <a:pt x="880" y="194"/>
                </a:lnTo>
                <a:lnTo>
                  <a:pt x="890" y="180"/>
                </a:lnTo>
                <a:lnTo>
                  <a:pt x="890" y="198"/>
                </a:lnTo>
                <a:lnTo>
                  <a:pt x="908" y="198"/>
                </a:lnTo>
                <a:lnTo>
                  <a:pt x="894" y="210"/>
                </a:lnTo>
                <a:lnTo>
                  <a:pt x="908" y="222"/>
                </a:lnTo>
                <a:lnTo>
                  <a:pt x="890" y="220"/>
                </a:lnTo>
                <a:lnTo>
                  <a:pt x="890" y="238"/>
                </a:lnTo>
                <a:lnTo>
                  <a:pt x="880" y="226"/>
                </a:lnTo>
                <a:lnTo>
                  <a:pt x="868" y="238"/>
                </a:lnTo>
                <a:lnTo>
                  <a:pt x="870" y="220"/>
                </a:lnTo>
                <a:lnTo>
                  <a:pt x="852" y="222"/>
                </a:lnTo>
                <a:close/>
                <a:moveTo>
                  <a:pt x="858" y="678"/>
                </a:moveTo>
                <a:lnTo>
                  <a:pt x="868" y="778"/>
                </a:lnTo>
                <a:lnTo>
                  <a:pt x="744" y="868"/>
                </a:lnTo>
                <a:lnTo>
                  <a:pt x="654" y="830"/>
                </a:lnTo>
                <a:lnTo>
                  <a:pt x="668" y="800"/>
                </a:lnTo>
                <a:lnTo>
                  <a:pt x="688" y="772"/>
                </a:lnTo>
                <a:lnTo>
                  <a:pt x="710" y="748"/>
                </a:lnTo>
                <a:lnTo>
                  <a:pt x="734" y="726"/>
                </a:lnTo>
                <a:lnTo>
                  <a:pt x="762" y="708"/>
                </a:lnTo>
                <a:lnTo>
                  <a:pt x="792" y="694"/>
                </a:lnTo>
                <a:lnTo>
                  <a:pt x="824" y="684"/>
                </a:lnTo>
                <a:lnTo>
                  <a:pt x="842" y="680"/>
                </a:lnTo>
                <a:lnTo>
                  <a:pt x="858" y="678"/>
                </a:lnTo>
                <a:close/>
                <a:moveTo>
                  <a:pt x="1574" y="726"/>
                </a:moveTo>
                <a:lnTo>
                  <a:pt x="1558" y="716"/>
                </a:lnTo>
                <a:lnTo>
                  <a:pt x="1552" y="734"/>
                </a:lnTo>
                <a:lnTo>
                  <a:pt x="1546" y="716"/>
                </a:lnTo>
                <a:lnTo>
                  <a:pt x="1530" y="722"/>
                </a:lnTo>
                <a:lnTo>
                  <a:pt x="1538" y="708"/>
                </a:lnTo>
                <a:lnTo>
                  <a:pt x="1524" y="702"/>
                </a:lnTo>
                <a:lnTo>
                  <a:pt x="1540" y="696"/>
                </a:lnTo>
                <a:lnTo>
                  <a:pt x="1534" y="680"/>
                </a:lnTo>
                <a:lnTo>
                  <a:pt x="1550" y="688"/>
                </a:lnTo>
                <a:lnTo>
                  <a:pt x="1556" y="672"/>
                </a:lnTo>
                <a:lnTo>
                  <a:pt x="1562" y="690"/>
                </a:lnTo>
                <a:lnTo>
                  <a:pt x="1578" y="684"/>
                </a:lnTo>
                <a:lnTo>
                  <a:pt x="1570" y="698"/>
                </a:lnTo>
                <a:lnTo>
                  <a:pt x="1584" y="704"/>
                </a:lnTo>
                <a:lnTo>
                  <a:pt x="1568" y="710"/>
                </a:lnTo>
                <a:lnTo>
                  <a:pt x="1574" y="7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 noEditPoints="1"/>
          </p:cNvSpPr>
          <p:nvPr/>
        </p:nvSpPr>
        <p:spPr bwMode="auto">
          <a:xfrm>
            <a:off x="2287588" y="1144588"/>
            <a:ext cx="4570412" cy="4570412"/>
          </a:xfrm>
          <a:custGeom>
            <a:avLst/>
            <a:gdLst>
              <a:gd name="T0" fmla="*/ 4135962 w 1052"/>
              <a:gd name="T1" fmla="*/ 2168127 h 1054"/>
              <a:gd name="T2" fmla="*/ 3710201 w 1052"/>
              <a:gd name="T3" fmla="*/ 2211490 h 1054"/>
              <a:gd name="T4" fmla="*/ 3353953 w 1052"/>
              <a:gd name="T5" fmla="*/ 2228835 h 1054"/>
              <a:gd name="T6" fmla="*/ 2989015 w 1052"/>
              <a:gd name="T7" fmla="*/ 2228835 h 1054"/>
              <a:gd name="T8" fmla="*/ 3223618 w 1052"/>
              <a:gd name="T9" fmla="*/ 1665122 h 1054"/>
              <a:gd name="T10" fmla="*/ 3449531 w 1052"/>
              <a:gd name="T11" fmla="*/ 1352911 h 1054"/>
              <a:gd name="T12" fmla="*/ 3675445 w 1052"/>
              <a:gd name="T13" fmla="*/ 1058046 h 1054"/>
              <a:gd name="T14" fmla="*/ 3623311 w 1052"/>
              <a:gd name="T15" fmla="*/ 633093 h 1054"/>
              <a:gd name="T16" fmla="*/ 3423465 w 1052"/>
              <a:gd name="T17" fmla="*/ 763181 h 1054"/>
              <a:gd name="T18" fmla="*/ 3110661 w 1052"/>
              <a:gd name="T19" fmla="*/ 1214151 h 1054"/>
              <a:gd name="T20" fmla="*/ 2815235 w 1052"/>
              <a:gd name="T21" fmla="*/ 1569724 h 1054"/>
              <a:gd name="T22" fmla="*/ 2545876 w 1052"/>
              <a:gd name="T23" fmla="*/ 1266186 h 1054"/>
              <a:gd name="T24" fmla="*/ 2458986 w 1052"/>
              <a:gd name="T25" fmla="*/ 945303 h 1054"/>
              <a:gd name="T26" fmla="*/ 2415541 w 1052"/>
              <a:gd name="T27" fmla="*/ 581058 h 1054"/>
              <a:gd name="T28" fmla="*/ 2372096 w 1052"/>
              <a:gd name="T29" fmla="*/ 277520 h 1054"/>
              <a:gd name="T30" fmla="*/ 2198316 w 1052"/>
              <a:gd name="T31" fmla="*/ 277520 h 1054"/>
              <a:gd name="T32" fmla="*/ 2154871 w 1052"/>
              <a:gd name="T33" fmla="*/ 581058 h 1054"/>
              <a:gd name="T34" fmla="*/ 2111426 w 1052"/>
              <a:gd name="T35" fmla="*/ 945303 h 1054"/>
              <a:gd name="T36" fmla="*/ 2024536 w 1052"/>
              <a:gd name="T37" fmla="*/ 1266186 h 1054"/>
              <a:gd name="T38" fmla="*/ 1755177 w 1052"/>
              <a:gd name="T39" fmla="*/ 1569724 h 1054"/>
              <a:gd name="T40" fmla="*/ 1459751 w 1052"/>
              <a:gd name="T41" fmla="*/ 1214151 h 1054"/>
              <a:gd name="T42" fmla="*/ 1146947 w 1052"/>
              <a:gd name="T43" fmla="*/ 763181 h 1054"/>
              <a:gd name="T44" fmla="*/ 947101 w 1052"/>
              <a:gd name="T45" fmla="*/ 633093 h 1054"/>
              <a:gd name="T46" fmla="*/ 894967 w 1052"/>
              <a:gd name="T47" fmla="*/ 1058046 h 1054"/>
              <a:gd name="T48" fmla="*/ 1120881 w 1052"/>
              <a:gd name="T49" fmla="*/ 1352911 h 1054"/>
              <a:gd name="T50" fmla="*/ 1346794 w 1052"/>
              <a:gd name="T51" fmla="*/ 1665122 h 1054"/>
              <a:gd name="T52" fmla="*/ 1581397 w 1052"/>
              <a:gd name="T53" fmla="*/ 2228835 h 1054"/>
              <a:gd name="T54" fmla="*/ 1216459 w 1052"/>
              <a:gd name="T55" fmla="*/ 2228835 h 1054"/>
              <a:gd name="T56" fmla="*/ 860211 w 1052"/>
              <a:gd name="T57" fmla="*/ 2211490 h 1054"/>
              <a:gd name="T58" fmla="*/ 434450 w 1052"/>
              <a:gd name="T59" fmla="*/ 2168127 h 1054"/>
              <a:gd name="T60" fmla="*/ 173780 w 1052"/>
              <a:gd name="T61" fmla="*/ 2506355 h 1054"/>
              <a:gd name="T62" fmla="*/ 417072 w 1052"/>
              <a:gd name="T63" fmla="*/ 2549718 h 1054"/>
              <a:gd name="T64" fmla="*/ 834144 w 1052"/>
              <a:gd name="T65" fmla="*/ 2549718 h 1054"/>
              <a:gd name="T66" fmla="*/ 1251215 w 1052"/>
              <a:gd name="T67" fmla="*/ 2549718 h 1054"/>
              <a:gd name="T68" fmla="*/ 1668287 w 1052"/>
              <a:gd name="T69" fmla="*/ 2792548 h 1054"/>
              <a:gd name="T70" fmla="*/ 1277282 w 1052"/>
              <a:gd name="T71" fmla="*/ 3104758 h 1054"/>
              <a:gd name="T72" fmla="*/ 921034 w 1052"/>
              <a:gd name="T73" fmla="*/ 3399623 h 1054"/>
              <a:gd name="T74" fmla="*/ 660364 w 1052"/>
              <a:gd name="T75" fmla="*/ 3564401 h 1054"/>
              <a:gd name="T76" fmla="*/ 1033991 w 1052"/>
              <a:gd name="T77" fmla="*/ 3633781 h 1054"/>
              <a:gd name="T78" fmla="*/ 1346794 w 1052"/>
              <a:gd name="T79" fmla="*/ 3373606 h 1054"/>
              <a:gd name="T80" fmla="*/ 1650909 w 1052"/>
              <a:gd name="T81" fmla="*/ 3156793 h 1054"/>
              <a:gd name="T82" fmla="*/ 2224383 w 1052"/>
              <a:gd name="T83" fmla="*/ 2619098 h 1054"/>
              <a:gd name="T84" fmla="*/ 2224383 w 1052"/>
              <a:gd name="T85" fmla="*/ 3356261 h 1054"/>
              <a:gd name="T86" fmla="*/ 2224383 w 1052"/>
              <a:gd name="T87" fmla="*/ 3763869 h 1054"/>
              <a:gd name="T88" fmla="*/ 2224383 w 1052"/>
              <a:gd name="T89" fmla="*/ 4180149 h 1054"/>
              <a:gd name="T90" fmla="*/ 2476364 w 1052"/>
              <a:gd name="T91" fmla="*/ 4318909 h 1054"/>
              <a:gd name="T92" fmla="*/ 2458986 w 1052"/>
              <a:gd name="T93" fmla="*/ 4032716 h 1054"/>
              <a:gd name="T94" fmla="*/ 2545876 w 1052"/>
              <a:gd name="T95" fmla="*/ 3720506 h 1054"/>
              <a:gd name="T96" fmla="*/ 2554565 w 1052"/>
              <a:gd name="T97" fmla="*/ 3338916 h 1054"/>
              <a:gd name="T98" fmla="*/ 2815235 w 1052"/>
              <a:gd name="T99" fmla="*/ 2992015 h 1054"/>
              <a:gd name="T100" fmla="*/ 3110661 w 1052"/>
              <a:gd name="T101" fmla="*/ 3347588 h 1054"/>
              <a:gd name="T102" fmla="*/ 3423465 w 1052"/>
              <a:gd name="T103" fmla="*/ 3807231 h 1054"/>
              <a:gd name="T104" fmla="*/ 3623311 w 1052"/>
              <a:gd name="T105" fmla="*/ 3928646 h 1054"/>
              <a:gd name="T106" fmla="*/ 3675445 w 1052"/>
              <a:gd name="T107" fmla="*/ 3512366 h 1054"/>
              <a:gd name="T108" fmla="*/ 3449531 w 1052"/>
              <a:gd name="T109" fmla="*/ 3208828 h 1054"/>
              <a:gd name="T110" fmla="*/ 3223618 w 1052"/>
              <a:gd name="T111" fmla="*/ 2896618 h 1054"/>
              <a:gd name="T112" fmla="*/ 2989015 w 1052"/>
              <a:gd name="T113" fmla="*/ 2341577 h 1054"/>
              <a:gd name="T114" fmla="*/ 3406087 w 1052"/>
              <a:gd name="T115" fmla="*/ 2341577 h 1054"/>
              <a:gd name="T116" fmla="*/ 3771024 w 1052"/>
              <a:gd name="T117" fmla="*/ 2341577 h 1054"/>
              <a:gd name="T118" fmla="*/ 4127273 w 1052"/>
              <a:gd name="T119" fmla="*/ 2358922 h 1054"/>
              <a:gd name="T120" fmla="*/ 2398163 w 1052"/>
              <a:gd name="T121" fmla="*/ 2410957 h 1054"/>
              <a:gd name="T122" fmla="*/ 2137493 w 1052"/>
              <a:gd name="T123" fmla="*/ 2194145 h 1054"/>
              <a:gd name="T124" fmla="*/ 2458986 w 1052"/>
              <a:gd name="T125" fmla="*/ 2289542 h 105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052" h="1054">
                <a:moveTo>
                  <a:pt x="1046" y="544"/>
                </a:moveTo>
                <a:lnTo>
                  <a:pt x="1046" y="544"/>
                </a:lnTo>
                <a:lnTo>
                  <a:pt x="1052" y="536"/>
                </a:lnTo>
                <a:lnTo>
                  <a:pt x="1052" y="526"/>
                </a:lnTo>
                <a:lnTo>
                  <a:pt x="1052" y="518"/>
                </a:lnTo>
                <a:lnTo>
                  <a:pt x="1046" y="510"/>
                </a:lnTo>
                <a:lnTo>
                  <a:pt x="1012" y="476"/>
                </a:lnTo>
                <a:lnTo>
                  <a:pt x="1006" y="470"/>
                </a:lnTo>
                <a:lnTo>
                  <a:pt x="1000" y="470"/>
                </a:lnTo>
                <a:lnTo>
                  <a:pt x="996" y="474"/>
                </a:lnTo>
                <a:lnTo>
                  <a:pt x="996" y="482"/>
                </a:lnTo>
                <a:lnTo>
                  <a:pt x="996" y="490"/>
                </a:lnTo>
                <a:lnTo>
                  <a:pt x="994" y="498"/>
                </a:lnTo>
                <a:lnTo>
                  <a:pt x="988" y="506"/>
                </a:lnTo>
                <a:lnTo>
                  <a:pt x="980" y="512"/>
                </a:lnTo>
                <a:lnTo>
                  <a:pt x="972" y="514"/>
                </a:lnTo>
                <a:lnTo>
                  <a:pt x="964" y="514"/>
                </a:lnTo>
                <a:lnTo>
                  <a:pt x="956" y="512"/>
                </a:lnTo>
                <a:lnTo>
                  <a:pt x="950" y="510"/>
                </a:lnTo>
                <a:lnTo>
                  <a:pt x="950" y="506"/>
                </a:lnTo>
                <a:lnTo>
                  <a:pt x="952" y="500"/>
                </a:lnTo>
                <a:lnTo>
                  <a:pt x="968" y="482"/>
                </a:lnTo>
                <a:lnTo>
                  <a:pt x="968" y="478"/>
                </a:lnTo>
                <a:lnTo>
                  <a:pt x="968" y="474"/>
                </a:lnTo>
                <a:lnTo>
                  <a:pt x="964" y="470"/>
                </a:lnTo>
                <a:lnTo>
                  <a:pt x="960" y="466"/>
                </a:lnTo>
                <a:lnTo>
                  <a:pt x="956" y="466"/>
                </a:lnTo>
                <a:lnTo>
                  <a:pt x="952" y="466"/>
                </a:lnTo>
                <a:lnTo>
                  <a:pt x="930" y="486"/>
                </a:lnTo>
                <a:lnTo>
                  <a:pt x="920" y="496"/>
                </a:lnTo>
                <a:lnTo>
                  <a:pt x="910" y="502"/>
                </a:lnTo>
                <a:lnTo>
                  <a:pt x="900" y="508"/>
                </a:lnTo>
                <a:lnTo>
                  <a:pt x="890" y="512"/>
                </a:lnTo>
                <a:lnTo>
                  <a:pt x="878" y="514"/>
                </a:lnTo>
                <a:lnTo>
                  <a:pt x="868" y="514"/>
                </a:lnTo>
                <a:lnTo>
                  <a:pt x="860" y="512"/>
                </a:lnTo>
                <a:lnTo>
                  <a:pt x="854" y="510"/>
                </a:lnTo>
                <a:lnTo>
                  <a:pt x="854" y="506"/>
                </a:lnTo>
                <a:lnTo>
                  <a:pt x="856" y="500"/>
                </a:lnTo>
                <a:lnTo>
                  <a:pt x="874" y="482"/>
                </a:lnTo>
                <a:lnTo>
                  <a:pt x="874" y="478"/>
                </a:lnTo>
                <a:lnTo>
                  <a:pt x="872" y="474"/>
                </a:lnTo>
                <a:lnTo>
                  <a:pt x="870" y="470"/>
                </a:lnTo>
                <a:lnTo>
                  <a:pt x="866" y="466"/>
                </a:lnTo>
                <a:lnTo>
                  <a:pt x="860" y="466"/>
                </a:lnTo>
                <a:lnTo>
                  <a:pt x="856" y="466"/>
                </a:lnTo>
                <a:lnTo>
                  <a:pt x="834" y="486"/>
                </a:lnTo>
                <a:lnTo>
                  <a:pt x="824" y="496"/>
                </a:lnTo>
                <a:lnTo>
                  <a:pt x="816" y="502"/>
                </a:lnTo>
                <a:lnTo>
                  <a:pt x="804" y="508"/>
                </a:lnTo>
                <a:lnTo>
                  <a:pt x="794" y="512"/>
                </a:lnTo>
                <a:lnTo>
                  <a:pt x="784" y="514"/>
                </a:lnTo>
                <a:lnTo>
                  <a:pt x="772" y="514"/>
                </a:lnTo>
                <a:lnTo>
                  <a:pt x="764" y="512"/>
                </a:lnTo>
                <a:lnTo>
                  <a:pt x="760" y="510"/>
                </a:lnTo>
                <a:lnTo>
                  <a:pt x="758" y="506"/>
                </a:lnTo>
                <a:lnTo>
                  <a:pt x="762" y="500"/>
                </a:lnTo>
                <a:lnTo>
                  <a:pt x="778" y="482"/>
                </a:lnTo>
                <a:lnTo>
                  <a:pt x="778" y="478"/>
                </a:lnTo>
                <a:lnTo>
                  <a:pt x="776" y="474"/>
                </a:lnTo>
                <a:lnTo>
                  <a:pt x="774" y="470"/>
                </a:lnTo>
                <a:lnTo>
                  <a:pt x="770" y="466"/>
                </a:lnTo>
                <a:lnTo>
                  <a:pt x="764" y="466"/>
                </a:lnTo>
                <a:lnTo>
                  <a:pt x="762" y="466"/>
                </a:lnTo>
                <a:lnTo>
                  <a:pt x="738" y="486"/>
                </a:lnTo>
                <a:lnTo>
                  <a:pt x="728" y="496"/>
                </a:lnTo>
                <a:lnTo>
                  <a:pt x="720" y="502"/>
                </a:lnTo>
                <a:lnTo>
                  <a:pt x="710" y="508"/>
                </a:lnTo>
                <a:lnTo>
                  <a:pt x="698" y="512"/>
                </a:lnTo>
                <a:lnTo>
                  <a:pt x="688" y="514"/>
                </a:lnTo>
                <a:lnTo>
                  <a:pt x="604" y="514"/>
                </a:lnTo>
                <a:lnTo>
                  <a:pt x="588" y="512"/>
                </a:lnTo>
                <a:lnTo>
                  <a:pt x="582" y="510"/>
                </a:lnTo>
                <a:lnTo>
                  <a:pt x="578" y="508"/>
                </a:lnTo>
                <a:lnTo>
                  <a:pt x="578" y="504"/>
                </a:lnTo>
                <a:lnTo>
                  <a:pt x="580" y="496"/>
                </a:lnTo>
                <a:lnTo>
                  <a:pt x="584" y="488"/>
                </a:lnTo>
                <a:lnTo>
                  <a:pt x="590" y="480"/>
                </a:lnTo>
                <a:lnTo>
                  <a:pt x="650" y="422"/>
                </a:lnTo>
                <a:lnTo>
                  <a:pt x="658" y="414"/>
                </a:lnTo>
                <a:lnTo>
                  <a:pt x="668" y="410"/>
                </a:lnTo>
                <a:lnTo>
                  <a:pt x="680" y="406"/>
                </a:lnTo>
                <a:lnTo>
                  <a:pt x="690" y="404"/>
                </a:lnTo>
                <a:lnTo>
                  <a:pt x="704" y="404"/>
                </a:lnTo>
                <a:lnTo>
                  <a:pt x="726" y="402"/>
                </a:lnTo>
                <a:lnTo>
                  <a:pt x="742" y="398"/>
                </a:lnTo>
                <a:lnTo>
                  <a:pt x="742" y="392"/>
                </a:lnTo>
                <a:lnTo>
                  <a:pt x="742" y="384"/>
                </a:lnTo>
                <a:lnTo>
                  <a:pt x="728" y="380"/>
                </a:lnTo>
                <a:lnTo>
                  <a:pt x="710" y="378"/>
                </a:lnTo>
                <a:lnTo>
                  <a:pt x="706" y="376"/>
                </a:lnTo>
                <a:lnTo>
                  <a:pt x="704" y="374"/>
                </a:lnTo>
                <a:lnTo>
                  <a:pt x="704" y="368"/>
                </a:lnTo>
                <a:lnTo>
                  <a:pt x="710" y="362"/>
                </a:lnTo>
                <a:lnTo>
                  <a:pt x="718" y="354"/>
                </a:lnTo>
                <a:lnTo>
                  <a:pt x="726" y="348"/>
                </a:lnTo>
                <a:lnTo>
                  <a:pt x="736" y="342"/>
                </a:lnTo>
                <a:lnTo>
                  <a:pt x="748" y="338"/>
                </a:lnTo>
                <a:lnTo>
                  <a:pt x="758" y="338"/>
                </a:lnTo>
                <a:lnTo>
                  <a:pt x="772" y="338"/>
                </a:lnTo>
                <a:lnTo>
                  <a:pt x="792" y="336"/>
                </a:lnTo>
                <a:lnTo>
                  <a:pt x="810" y="332"/>
                </a:lnTo>
                <a:lnTo>
                  <a:pt x="810" y="324"/>
                </a:lnTo>
                <a:lnTo>
                  <a:pt x="810" y="316"/>
                </a:lnTo>
                <a:lnTo>
                  <a:pt x="794" y="312"/>
                </a:lnTo>
                <a:lnTo>
                  <a:pt x="778" y="310"/>
                </a:lnTo>
                <a:lnTo>
                  <a:pt x="772" y="310"/>
                </a:lnTo>
                <a:lnTo>
                  <a:pt x="770" y="306"/>
                </a:lnTo>
                <a:lnTo>
                  <a:pt x="772" y="300"/>
                </a:lnTo>
                <a:lnTo>
                  <a:pt x="778" y="294"/>
                </a:lnTo>
                <a:lnTo>
                  <a:pt x="784" y="286"/>
                </a:lnTo>
                <a:lnTo>
                  <a:pt x="794" y="280"/>
                </a:lnTo>
                <a:lnTo>
                  <a:pt x="804" y="274"/>
                </a:lnTo>
                <a:lnTo>
                  <a:pt x="814" y="270"/>
                </a:lnTo>
                <a:lnTo>
                  <a:pt x="826" y="270"/>
                </a:lnTo>
                <a:lnTo>
                  <a:pt x="840" y="270"/>
                </a:lnTo>
                <a:lnTo>
                  <a:pt x="860" y="268"/>
                </a:lnTo>
                <a:lnTo>
                  <a:pt x="876" y="264"/>
                </a:lnTo>
                <a:lnTo>
                  <a:pt x="876" y="256"/>
                </a:lnTo>
                <a:lnTo>
                  <a:pt x="876" y="250"/>
                </a:lnTo>
                <a:lnTo>
                  <a:pt x="862" y="246"/>
                </a:lnTo>
                <a:lnTo>
                  <a:pt x="846" y="244"/>
                </a:lnTo>
                <a:lnTo>
                  <a:pt x="840" y="242"/>
                </a:lnTo>
                <a:lnTo>
                  <a:pt x="838" y="238"/>
                </a:lnTo>
                <a:lnTo>
                  <a:pt x="840" y="232"/>
                </a:lnTo>
                <a:lnTo>
                  <a:pt x="844" y="226"/>
                </a:lnTo>
                <a:lnTo>
                  <a:pt x="850" y="222"/>
                </a:lnTo>
                <a:lnTo>
                  <a:pt x="858" y="216"/>
                </a:lnTo>
                <a:lnTo>
                  <a:pt x="866" y="214"/>
                </a:lnTo>
                <a:lnTo>
                  <a:pt x="876" y="216"/>
                </a:lnTo>
                <a:lnTo>
                  <a:pt x="884" y="222"/>
                </a:lnTo>
                <a:lnTo>
                  <a:pt x="888" y="226"/>
                </a:lnTo>
                <a:lnTo>
                  <a:pt x="896" y="230"/>
                </a:lnTo>
                <a:lnTo>
                  <a:pt x="900" y="230"/>
                </a:lnTo>
                <a:lnTo>
                  <a:pt x="904" y="226"/>
                </a:lnTo>
                <a:lnTo>
                  <a:pt x="906" y="218"/>
                </a:lnTo>
                <a:lnTo>
                  <a:pt x="906" y="170"/>
                </a:lnTo>
                <a:lnTo>
                  <a:pt x="904" y="162"/>
                </a:lnTo>
                <a:lnTo>
                  <a:pt x="898" y="154"/>
                </a:lnTo>
                <a:lnTo>
                  <a:pt x="892" y="148"/>
                </a:lnTo>
                <a:lnTo>
                  <a:pt x="882" y="146"/>
                </a:lnTo>
                <a:lnTo>
                  <a:pt x="834" y="146"/>
                </a:lnTo>
                <a:lnTo>
                  <a:pt x="826" y="148"/>
                </a:lnTo>
                <a:lnTo>
                  <a:pt x="822" y="152"/>
                </a:lnTo>
                <a:lnTo>
                  <a:pt x="822" y="158"/>
                </a:lnTo>
                <a:lnTo>
                  <a:pt x="826" y="164"/>
                </a:lnTo>
                <a:lnTo>
                  <a:pt x="832" y="168"/>
                </a:lnTo>
                <a:lnTo>
                  <a:pt x="836" y="176"/>
                </a:lnTo>
                <a:lnTo>
                  <a:pt x="838" y="186"/>
                </a:lnTo>
                <a:lnTo>
                  <a:pt x="836" y="194"/>
                </a:lnTo>
                <a:lnTo>
                  <a:pt x="832" y="202"/>
                </a:lnTo>
                <a:lnTo>
                  <a:pt x="826" y="208"/>
                </a:lnTo>
                <a:lnTo>
                  <a:pt x="820" y="212"/>
                </a:lnTo>
                <a:lnTo>
                  <a:pt x="814" y="214"/>
                </a:lnTo>
                <a:lnTo>
                  <a:pt x="810" y="212"/>
                </a:lnTo>
                <a:lnTo>
                  <a:pt x="810" y="206"/>
                </a:lnTo>
                <a:lnTo>
                  <a:pt x="808" y="190"/>
                </a:lnTo>
                <a:lnTo>
                  <a:pt x="804" y="176"/>
                </a:lnTo>
                <a:lnTo>
                  <a:pt x="796" y="176"/>
                </a:lnTo>
                <a:lnTo>
                  <a:pt x="788" y="176"/>
                </a:lnTo>
                <a:lnTo>
                  <a:pt x="784" y="192"/>
                </a:lnTo>
                <a:lnTo>
                  <a:pt x="782" y="212"/>
                </a:lnTo>
                <a:lnTo>
                  <a:pt x="782" y="228"/>
                </a:lnTo>
                <a:lnTo>
                  <a:pt x="782" y="238"/>
                </a:lnTo>
                <a:lnTo>
                  <a:pt x="778" y="248"/>
                </a:lnTo>
                <a:lnTo>
                  <a:pt x="772" y="260"/>
                </a:lnTo>
                <a:lnTo>
                  <a:pt x="766" y="268"/>
                </a:lnTo>
                <a:lnTo>
                  <a:pt x="758" y="276"/>
                </a:lnTo>
                <a:lnTo>
                  <a:pt x="752" y="280"/>
                </a:lnTo>
                <a:lnTo>
                  <a:pt x="746" y="282"/>
                </a:lnTo>
                <a:lnTo>
                  <a:pt x="744" y="280"/>
                </a:lnTo>
                <a:lnTo>
                  <a:pt x="742" y="274"/>
                </a:lnTo>
                <a:lnTo>
                  <a:pt x="740" y="258"/>
                </a:lnTo>
                <a:lnTo>
                  <a:pt x="736" y="244"/>
                </a:lnTo>
                <a:lnTo>
                  <a:pt x="728" y="244"/>
                </a:lnTo>
                <a:lnTo>
                  <a:pt x="722" y="244"/>
                </a:lnTo>
                <a:lnTo>
                  <a:pt x="718" y="260"/>
                </a:lnTo>
                <a:lnTo>
                  <a:pt x="716" y="280"/>
                </a:lnTo>
                <a:lnTo>
                  <a:pt x="716" y="294"/>
                </a:lnTo>
                <a:lnTo>
                  <a:pt x="714" y="306"/>
                </a:lnTo>
                <a:lnTo>
                  <a:pt x="710" y="316"/>
                </a:lnTo>
                <a:lnTo>
                  <a:pt x="706" y="326"/>
                </a:lnTo>
                <a:lnTo>
                  <a:pt x="698" y="336"/>
                </a:lnTo>
                <a:lnTo>
                  <a:pt x="692" y="342"/>
                </a:lnTo>
                <a:lnTo>
                  <a:pt x="684" y="348"/>
                </a:lnTo>
                <a:lnTo>
                  <a:pt x="680" y="350"/>
                </a:lnTo>
                <a:lnTo>
                  <a:pt x="676" y="348"/>
                </a:lnTo>
                <a:lnTo>
                  <a:pt x="674" y="342"/>
                </a:lnTo>
                <a:lnTo>
                  <a:pt x="672" y="326"/>
                </a:lnTo>
                <a:lnTo>
                  <a:pt x="668" y="310"/>
                </a:lnTo>
                <a:lnTo>
                  <a:pt x="662" y="310"/>
                </a:lnTo>
                <a:lnTo>
                  <a:pt x="654" y="310"/>
                </a:lnTo>
                <a:lnTo>
                  <a:pt x="650" y="328"/>
                </a:lnTo>
                <a:lnTo>
                  <a:pt x="648" y="348"/>
                </a:lnTo>
                <a:lnTo>
                  <a:pt x="648" y="362"/>
                </a:lnTo>
                <a:lnTo>
                  <a:pt x="646" y="372"/>
                </a:lnTo>
                <a:lnTo>
                  <a:pt x="642" y="384"/>
                </a:lnTo>
                <a:lnTo>
                  <a:pt x="638" y="394"/>
                </a:lnTo>
                <a:lnTo>
                  <a:pt x="630" y="402"/>
                </a:lnTo>
                <a:lnTo>
                  <a:pt x="572" y="462"/>
                </a:lnTo>
                <a:lnTo>
                  <a:pt x="558" y="472"/>
                </a:lnTo>
                <a:lnTo>
                  <a:pt x="554" y="476"/>
                </a:lnTo>
                <a:lnTo>
                  <a:pt x="550" y="476"/>
                </a:lnTo>
                <a:lnTo>
                  <a:pt x="548" y="472"/>
                </a:lnTo>
                <a:lnTo>
                  <a:pt x="544" y="466"/>
                </a:lnTo>
                <a:lnTo>
                  <a:pt x="540" y="458"/>
                </a:lnTo>
                <a:lnTo>
                  <a:pt x="540" y="448"/>
                </a:lnTo>
                <a:lnTo>
                  <a:pt x="540" y="364"/>
                </a:lnTo>
                <a:lnTo>
                  <a:pt x="540" y="354"/>
                </a:lnTo>
                <a:lnTo>
                  <a:pt x="544" y="344"/>
                </a:lnTo>
                <a:lnTo>
                  <a:pt x="550" y="332"/>
                </a:lnTo>
                <a:lnTo>
                  <a:pt x="556" y="324"/>
                </a:lnTo>
                <a:lnTo>
                  <a:pt x="566" y="314"/>
                </a:lnTo>
                <a:lnTo>
                  <a:pt x="586" y="292"/>
                </a:lnTo>
                <a:lnTo>
                  <a:pt x="586" y="288"/>
                </a:lnTo>
                <a:lnTo>
                  <a:pt x="586" y="282"/>
                </a:lnTo>
                <a:lnTo>
                  <a:pt x="584" y="278"/>
                </a:lnTo>
                <a:lnTo>
                  <a:pt x="578" y="276"/>
                </a:lnTo>
                <a:lnTo>
                  <a:pt x="574" y="274"/>
                </a:lnTo>
                <a:lnTo>
                  <a:pt x="570" y="274"/>
                </a:lnTo>
                <a:lnTo>
                  <a:pt x="552" y="292"/>
                </a:lnTo>
                <a:lnTo>
                  <a:pt x="546" y="294"/>
                </a:lnTo>
                <a:lnTo>
                  <a:pt x="542" y="294"/>
                </a:lnTo>
                <a:lnTo>
                  <a:pt x="540" y="288"/>
                </a:lnTo>
                <a:lnTo>
                  <a:pt x="540" y="280"/>
                </a:lnTo>
                <a:lnTo>
                  <a:pt x="540" y="270"/>
                </a:lnTo>
                <a:lnTo>
                  <a:pt x="540" y="258"/>
                </a:lnTo>
                <a:lnTo>
                  <a:pt x="544" y="248"/>
                </a:lnTo>
                <a:lnTo>
                  <a:pt x="550" y="238"/>
                </a:lnTo>
                <a:lnTo>
                  <a:pt x="556" y="228"/>
                </a:lnTo>
                <a:lnTo>
                  <a:pt x="566" y="218"/>
                </a:lnTo>
                <a:lnTo>
                  <a:pt x="586" y="196"/>
                </a:lnTo>
                <a:lnTo>
                  <a:pt x="586" y="192"/>
                </a:lnTo>
                <a:lnTo>
                  <a:pt x="586" y="188"/>
                </a:lnTo>
                <a:lnTo>
                  <a:pt x="584" y="184"/>
                </a:lnTo>
                <a:lnTo>
                  <a:pt x="578" y="180"/>
                </a:lnTo>
                <a:lnTo>
                  <a:pt x="574" y="180"/>
                </a:lnTo>
                <a:lnTo>
                  <a:pt x="570" y="180"/>
                </a:lnTo>
                <a:lnTo>
                  <a:pt x="552" y="196"/>
                </a:lnTo>
                <a:lnTo>
                  <a:pt x="546" y="198"/>
                </a:lnTo>
                <a:lnTo>
                  <a:pt x="542" y="198"/>
                </a:lnTo>
                <a:lnTo>
                  <a:pt x="540" y="192"/>
                </a:lnTo>
                <a:lnTo>
                  <a:pt x="540" y="184"/>
                </a:lnTo>
                <a:lnTo>
                  <a:pt x="540" y="174"/>
                </a:lnTo>
                <a:lnTo>
                  <a:pt x="540" y="164"/>
                </a:lnTo>
                <a:lnTo>
                  <a:pt x="544" y="152"/>
                </a:lnTo>
                <a:lnTo>
                  <a:pt x="550" y="142"/>
                </a:lnTo>
                <a:lnTo>
                  <a:pt x="556" y="134"/>
                </a:lnTo>
                <a:lnTo>
                  <a:pt x="566" y="124"/>
                </a:lnTo>
                <a:lnTo>
                  <a:pt x="586" y="100"/>
                </a:lnTo>
                <a:lnTo>
                  <a:pt x="586" y="96"/>
                </a:lnTo>
                <a:lnTo>
                  <a:pt x="586" y="92"/>
                </a:lnTo>
                <a:lnTo>
                  <a:pt x="584" y="88"/>
                </a:lnTo>
                <a:lnTo>
                  <a:pt x="578" y="84"/>
                </a:lnTo>
                <a:lnTo>
                  <a:pt x="574" y="84"/>
                </a:lnTo>
                <a:lnTo>
                  <a:pt x="570" y="84"/>
                </a:lnTo>
                <a:lnTo>
                  <a:pt x="552" y="100"/>
                </a:lnTo>
                <a:lnTo>
                  <a:pt x="546" y="104"/>
                </a:lnTo>
                <a:lnTo>
                  <a:pt x="542" y="102"/>
                </a:lnTo>
                <a:lnTo>
                  <a:pt x="540" y="98"/>
                </a:lnTo>
                <a:lnTo>
                  <a:pt x="540" y="88"/>
                </a:lnTo>
                <a:lnTo>
                  <a:pt x="540" y="82"/>
                </a:lnTo>
                <a:lnTo>
                  <a:pt x="542" y="72"/>
                </a:lnTo>
                <a:lnTo>
                  <a:pt x="546" y="64"/>
                </a:lnTo>
                <a:lnTo>
                  <a:pt x="554" y="60"/>
                </a:lnTo>
                <a:lnTo>
                  <a:pt x="564" y="58"/>
                </a:lnTo>
                <a:lnTo>
                  <a:pt x="570" y="58"/>
                </a:lnTo>
                <a:lnTo>
                  <a:pt x="578" y="56"/>
                </a:lnTo>
                <a:lnTo>
                  <a:pt x="582" y="52"/>
                </a:lnTo>
                <a:lnTo>
                  <a:pt x="582" y="48"/>
                </a:lnTo>
                <a:lnTo>
                  <a:pt x="576" y="40"/>
                </a:lnTo>
                <a:lnTo>
                  <a:pt x="544" y="6"/>
                </a:lnTo>
                <a:lnTo>
                  <a:pt x="536" y="2"/>
                </a:lnTo>
                <a:lnTo>
                  <a:pt x="526" y="0"/>
                </a:lnTo>
                <a:lnTo>
                  <a:pt x="518" y="2"/>
                </a:lnTo>
                <a:lnTo>
                  <a:pt x="510" y="6"/>
                </a:lnTo>
                <a:lnTo>
                  <a:pt x="476" y="40"/>
                </a:lnTo>
                <a:lnTo>
                  <a:pt x="470" y="48"/>
                </a:lnTo>
                <a:lnTo>
                  <a:pt x="470" y="52"/>
                </a:lnTo>
                <a:lnTo>
                  <a:pt x="474" y="56"/>
                </a:lnTo>
                <a:lnTo>
                  <a:pt x="482" y="58"/>
                </a:lnTo>
                <a:lnTo>
                  <a:pt x="488" y="58"/>
                </a:lnTo>
                <a:lnTo>
                  <a:pt x="498" y="60"/>
                </a:lnTo>
                <a:lnTo>
                  <a:pt x="506" y="64"/>
                </a:lnTo>
                <a:lnTo>
                  <a:pt x="512" y="72"/>
                </a:lnTo>
                <a:lnTo>
                  <a:pt x="512" y="82"/>
                </a:lnTo>
                <a:lnTo>
                  <a:pt x="512" y="88"/>
                </a:lnTo>
                <a:lnTo>
                  <a:pt x="512" y="98"/>
                </a:lnTo>
                <a:lnTo>
                  <a:pt x="510" y="102"/>
                </a:lnTo>
                <a:lnTo>
                  <a:pt x="506" y="104"/>
                </a:lnTo>
                <a:lnTo>
                  <a:pt x="500" y="100"/>
                </a:lnTo>
                <a:lnTo>
                  <a:pt x="482" y="84"/>
                </a:lnTo>
                <a:lnTo>
                  <a:pt x="478" y="84"/>
                </a:lnTo>
                <a:lnTo>
                  <a:pt x="474" y="84"/>
                </a:lnTo>
                <a:lnTo>
                  <a:pt x="470" y="88"/>
                </a:lnTo>
                <a:lnTo>
                  <a:pt x="466" y="92"/>
                </a:lnTo>
                <a:lnTo>
                  <a:pt x="466" y="96"/>
                </a:lnTo>
                <a:lnTo>
                  <a:pt x="466" y="100"/>
                </a:lnTo>
                <a:lnTo>
                  <a:pt x="486" y="124"/>
                </a:lnTo>
                <a:lnTo>
                  <a:pt x="496" y="134"/>
                </a:lnTo>
                <a:lnTo>
                  <a:pt x="502" y="142"/>
                </a:lnTo>
                <a:lnTo>
                  <a:pt x="508" y="152"/>
                </a:lnTo>
                <a:lnTo>
                  <a:pt x="512" y="164"/>
                </a:lnTo>
                <a:lnTo>
                  <a:pt x="512" y="174"/>
                </a:lnTo>
                <a:lnTo>
                  <a:pt x="512" y="184"/>
                </a:lnTo>
                <a:lnTo>
                  <a:pt x="512" y="192"/>
                </a:lnTo>
                <a:lnTo>
                  <a:pt x="510" y="198"/>
                </a:lnTo>
                <a:lnTo>
                  <a:pt x="506" y="198"/>
                </a:lnTo>
                <a:lnTo>
                  <a:pt x="500" y="196"/>
                </a:lnTo>
                <a:lnTo>
                  <a:pt x="482" y="180"/>
                </a:lnTo>
                <a:lnTo>
                  <a:pt x="478" y="180"/>
                </a:lnTo>
                <a:lnTo>
                  <a:pt x="474" y="180"/>
                </a:lnTo>
                <a:lnTo>
                  <a:pt x="470" y="184"/>
                </a:lnTo>
                <a:lnTo>
                  <a:pt x="466" y="188"/>
                </a:lnTo>
                <a:lnTo>
                  <a:pt x="466" y="192"/>
                </a:lnTo>
                <a:lnTo>
                  <a:pt x="466" y="196"/>
                </a:lnTo>
                <a:lnTo>
                  <a:pt x="486" y="218"/>
                </a:lnTo>
                <a:lnTo>
                  <a:pt x="496" y="228"/>
                </a:lnTo>
                <a:lnTo>
                  <a:pt x="502" y="238"/>
                </a:lnTo>
                <a:lnTo>
                  <a:pt x="508" y="248"/>
                </a:lnTo>
                <a:lnTo>
                  <a:pt x="512" y="258"/>
                </a:lnTo>
                <a:lnTo>
                  <a:pt x="512" y="270"/>
                </a:lnTo>
                <a:lnTo>
                  <a:pt x="512" y="280"/>
                </a:lnTo>
                <a:lnTo>
                  <a:pt x="512" y="288"/>
                </a:lnTo>
                <a:lnTo>
                  <a:pt x="510" y="294"/>
                </a:lnTo>
                <a:lnTo>
                  <a:pt x="506" y="294"/>
                </a:lnTo>
                <a:lnTo>
                  <a:pt x="500" y="292"/>
                </a:lnTo>
                <a:lnTo>
                  <a:pt x="482" y="274"/>
                </a:lnTo>
                <a:lnTo>
                  <a:pt x="478" y="274"/>
                </a:lnTo>
                <a:lnTo>
                  <a:pt x="474" y="276"/>
                </a:lnTo>
                <a:lnTo>
                  <a:pt x="470" y="278"/>
                </a:lnTo>
                <a:lnTo>
                  <a:pt x="466" y="282"/>
                </a:lnTo>
                <a:lnTo>
                  <a:pt x="466" y="288"/>
                </a:lnTo>
                <a:lnTo>
                  <a:pt x="466" y="292"/>
                </a:lnTo>
                <a:lnTo>
                  <a:pt x="486" y="314"/>
                </a:lnTo>
                <a:lnTo>
                  <a:pt x="496" y="324"/>
                </a:lnTo>
                <a:lnTo>
                  <a:pt x="502" y="332"/>
                </a:lnTo>
                <a:lnTo>
                  <a:pt x="508" y="344"/>
                </a:lnTo>
                <a:lnTo>
                  <a:pt x="512" y="354"/>
                </a:lnTo>
                <a:lnTo>
                  <a:pt x="512" y="364"/>
                </a:lnTo>
                <a:lnTo>
                  <a:pt x="512" y="448"/>
                </a:lnTo>
                <a:lnTo>
                  <a:pt x="512" y="466"/>
                </a:lnTo>
                <a:lnTo>
                  <a:pt x="510" y="472"/>
                </a:lnTo>
                <a:lnTo>
                  <a:pt x="508" y="474"/>
                </a:lnTo>
                <a:lnTo>
                  <a:pt x="504" y="474"/>
                </a:lnTo>
                <a:lnTo>
                  <a:pt x="496" y="472"/>
                </a:lnTo>
                <a:lnTo>
                  <a:pt x="488" y="468"/>
                </a:lnTo>
                <a:lnTo>
                  <a:pt x="480" y="462"/>
                </a:lnTo>
                <a:lnTo>
                  <a:pt x="422" y="402"/>
                </a:lnTo>
                <a:lnTo>
                  <a:pt x="414" y="394"/>
                </a:lnTo>
                <a:lnTo>
                  <a:pt x="410" y="384"/>
                </a:lnTo>
                <a:lnTo>
                  <a:pt x="406" y="372"/>
                </a:lnTo>
                <a:lnTo>
                  <a:pt x="404" y="362"/>
                </a:lnTo>
                <a:lnTo>
                  <a:pt x="404" y="348"/>
                </a:lnTo>
                <a:lnTo>
                  <a:pt x="402" y="328"/>
                </a:lnTo>
                <a:lnTo>
                  <a:pt x="398" y="310"/>
                </a:lnTo>
                <a:lnTo>
                  <a:pt x="392" y="310"/>
                </a:lnTo>
                <a:lnTo>
                  <a:pt x="384" y="310"/>
                </a:lnTo>
                <a:lnTo>
                  <a:pt x="380" y="326"/>
                </a:lnTo>
                <a:lnTo>
                  <a:pt x="378" y="342"/>
                </a:lnTo>
                <a:lnTo>
                  <a:pt x="376" y="348"/>
                </a:lnTo>
                <a:lnTo>
                  <a:pt x="372" y="350"/>
                </a:lnTo>
                <a:lnTo>
                  <a:pt x="368" y="348"/>
                </a:lnTo>
                <a:lnTo>
                  <a:pt x="360" y="342"/>
                </a:lnTo>
                <a:lnTo>
                  <a:pt x="354" y="336"/>
                </a:lnTo>
                <a:lnTo>
                  <a:pt x="348" y="326"/>
                </a:lnTo>
                <a:lnTo>
                  <a:pt x="342" y="316"/>
                </a:lnTo>
                <a:lnTo>
                  <a:pt x="338" y="306"/>
                </a:lnTo>
                <a:lnTo>
                  <a:pt x="336" y="294"/>
                </a:lnTo>
                <a:lnTo>
                  <a:pt x="336" y="280"/>
                </a:lnTo>
                <a:lnTo>
                  <a:pt x="334" y="260"/>
                </a:lnTo>
                <a:lnTo>
                  <a:pt x="330" y="244"/>
                </a:lnTo>
                <a:lnTo>
                  <a:pt x="324" y="244"/>
                </a:lnTo>
                <a:lnTo>
                  <a:pt x="316" y="244"/>
                </a:lnTo>
                <a:lnTo>
                  <a:pt x="312" y="258"/>
                </a:lnTo>
                <a:lnTo>
                  <a:pt x="310" y="274"/>
                </a:lnTo>
                <a:lnTo>
                  <a:pt x="310" y="280"/>
                </a:lnTo>
                <a:lnTo>
                  <a:pt x="306" y="282"/>
                </a:lnTo>
                <a:lnTo>
                  <a:pt x="300" y="280"/>
                </a:lnTo>
                <a:lnTo>
                  <a:pt x="294" y="276"/>
                </a:lnTo>
                <a:lnTo>
                  <a:pt x="286" y="268"/>
                </a:lnTo>
                <a:lnTo>
                  <a:pt x="280" y="260"/>
                </a:lnTo>
                <a:lnTo>
                  <a:pt x="274" y="248"/>
                </a:lnTo>
                <a:lnTo>
                  <a:pt x="270" y="238"/>
                </a:lnTo>
                <a:lnTo>
                  <a:pt x="270" y="228"/>
                </a:lnTo>
                <a:lnTo>
                  <a:pt x="270" y="212"/>
                </a:lnTo>
                <a:lnTo>
                  <a:pt x="268" y="192"/>
                </a:lnTo>
                <a:lnTo>
                  <a:pt x="264" y="176"/>
                </a:lnTo>
                <a:lnTo>
                  <a:pt x="256" y="176"/>
                </a:lnTo>
                <a:lnTo>
                  <a:pt x="248" y="176"/>
                </a:lnTo>
                <a:lnTo>
                  <a:pt x="244" y="190"/>
                </a:lnTo>
                <a:lnTo>
                  <a:pt x="242" y="206"/>
                </a:lnTo>
                <a:lnTo>
                  <a:pt x="242" y="212"/>
                </a:lnTo>
                <a:lnTo>
                  <a:pt x="238" y="214"/>
                </a:lnTo>
                <a:lnTo>
                  <a:pt x="232" y="212"/>
                </a:lnTo>
                <a:lnTo>
                  <a:pt x="226" y="208"/>
                </a:lnTo>
                <a:lnTo>
                  <a:pt x="220" y="202"/>
                </a:lnTo>
                <a:lnTo>
                  <a:pt x="216" y="194"/>
                </a:lnTo>
                <a:lnTo>
                  <a:pt x="214" y="186"/>
                </a:lnTo>
                <a:lnTo>
                  <a:pt x="216" y="176"/>
                </a:lnTo>
                <a:lnTo>
                  <a:pt x="220" y="168"/>
                </a:lnTo>
                <a:lnTo>
                  <a:pt x="226" y="164"/>
                </a:lnTo>
                <a:lnTo>
                  <a:pt x="230" y="158"/>
                </a:lnTo>
                <a:lnTo>
                  <a:pt x="230" y="152"/>
                </a:lnTo>
                <a:lnTo>
                  <a:pt x="226" y="148"/>
                </a:lnTo>
                <a:lnTo>
                  <a:pt x="218" y="146"/>
                </a:lnTo>
                <a:lnTo>
                  <a:pt x="170" y="146"/>
                </a:lnTo>
                <a:lnTo>
                  <a:pt x="162" y="148"/>
                </a:lnTo>
                <a:lnTo>
                  <a:pt x="154" y="154"/>
                </a:lnTo>
                <a:lnTo>
                  <a:pt x="148" y="162"/>
                </a:lnTo>
                <a:lnTo>
                  <a:pt x="146" y="170"/>
                </a:lnTo>
                <a:lnTo>
                  <a:pt x="146" y="218"/>
                </a:lnTo>
                <a:lnTo>
                  <a:pt x="148" y="226"/>
                </a:lnTo>
                <a:lnTo>
                  <a:pt x="152" y="230"/>
                </a:lnTo>
                <a:lnTo>
                  <a:pt x="156" y="230"/>
                </a:lnTo>
                <a:lnTo>
                  <a:pt x="164" y="226"/>
                </a:lnTo>
                <a:lnTo>
                  <a:pt x="168" y="222"/>
                </a:lnTo>
                <a:lnTo>
                  <a:pt x="176" y="216"/>
                </a:lnTo>
                <a:lnTo>
                  <a:pt x="186" y="214"/>
                </a:lnTo>
                <a:lnTo>
                  <a:pt x="194" y="216"/>
                </a:lnTo>
                <a:lnTo>
                  <a:pt x="202" y="222"/>
                </a:lnTo>
                <a:lnTo>
                  <a:pt x="208" y="226"/>
                </a:lnTo>
                <a:lnTo>
                  <a:pt x="212" y="232"/>
                </a:lnTo>
                <a:lnTo>
                  <a:pt x="214" y="238"/>
                </a:lnTo>
                <a:lnTo>
                  <a:pt x="212" y="242"/>
                </a:lnTo>
                <a:lnTo>
                  <a:pt x="206" y="244"/>
                </a:lnTo>
                <a:lnTo>
                  <a:pt x="190" y="246"/>
                </a:lnTo>
                <a:lnTo>
                  <a:pt x="176" y="250"/>
                </a:lnTo>
                <a:lnTo>
                  <a:pt x="176" y="256"/>
                </a:lnTo>
                <a:lnTo>
                  <a:pt x="176" y="264"/>
                </a:lnTo>
                <a:lnTo>
                  <a:pt x="192" y="268"/>
                </a:lnTo>
                <a:lnTo>
                  <a:pt x="212" y="270"/>
                </a:lnTo>
                <a:lnTo>
                  <a:pt x="226" y="270"/>
                </a:lnTo>
                <a:lnTo>
                  <a:pt x="238" y="270"/>
                </a:lnTo>
                <a:lnTo>
                  <a:pt x="248" y="274"/>
                </a:lnTo>
                <a:lnTo>
                  <a:pt x="260" y="280"/>
                </a:lnTo>
                <a:lnTo>
                  <a:pt x="268" y="286"/>
                </a:lnTo>
                <a:lnTo>
                  <a:pt x="274" y="294"/>
                </a:lnTo>
                <a:lnTo>
                  <a:pt x="280" y="300"/>
                </a:lnTo>
                <a:lnTo>
                  <a:pt x="282" y="306"/>
                </a:lnTo>
                <a:lnTo>
                  <a:pt x="280" y="310"/>
                </a:lnTo>
                <a:lnTo>
                  <a:pt x="274" y="310"/>
                </a:lnTo>
                <a:lnTo>
                  <a:pt x="258" y="312"/>
                </a:lnTo>
                <a:lnTo>
                  <a:pt x="242" y="316"/>
                </a:lnTo>
                <a:lnTo>
                  <a:pt x="242" y="324"/>
                </a:lnTo>
                <a:lnTo>
                  <a:pt x="242" y="332"/>
                </a:lnTo>
                <a:lnTo>
                  <a:pt x="260" y="336"/>
                </a:lnTo>
                <a:lnTo>
                  <a:pt x="280" y="338"/>
                </a:lnTo>
                <a:lnTo>
                  <a:pt x="294" y="338"/>
                </a:lnTo>
                <a:lnTo>
                  <a:pt x="304" y="338"/>
                </a:lnTo>
                <a:lnTo>
                  <a:pt x="316" y="342"/>
                </a:lnTo>
                <a:lnTo>
                  <a:pt x="326" y="348"/>
                </a:lnTo>
                <a:lnTo>
                  <a:pt x="336" y="354"/>
                </a:lnTo>
                <a:lnTo>
                  <a:pt x="342" y="362"/>
                </a:lnTo>
                <a:lnTo>
                  <a:pt x="348" y="368"/>
                </a:lnTo>
                <a:lnTo>
                  <a:pt x="350" y="374"/>
                </a:lnTo>
                <a:lnTo>
                  <a:pt x="348" y="376"/>
                </a:lnTo>
                <a:lnTo>
                  <a:pt x="342" y="378"/>
                </a:lnTo>
                <a:lnTo>
                  <a:pt x="324" y="380"/>
                </a:lnTo>
                <a:lnTo>
                  <a:pt x="310" y="384"/>
                </a:lnTo>
                <a:lnTo>
                  <a:pt x="310" y="392"/>
                </a:lnTo>
                <a:lnTo>
                  <a:pt x="310" y="398"/>
                </a:lnTo>
                <a:lnTo>
                  <a:pt x="326" y="402"/>
                </a:lnTo>
                <a:lnTo>
                  <a:pt x="348" y="404"/>
                </a:lnTo>
                <a:lnTo>
                  <a:pt x="362" y="404"/>
                </a:lnTo>
                <a:lnTo>
                  <a:pt x="372" y="406"/>
                </a:lnTo>
                <a:lnTo>
                  <a:pt x="384" y="410"/>
                </a:lnTo>
                <a:lnTo>
                  <a:pt x="394" y="414"/>
                </a:lnTo>
                <a:lnTo>
                  <a:pt x="402" y="422"/>
                </a:lnTo>
                <a:lnTo>
                  <a:pt x="462" y="480"/>
                </a:lnTo>
                <a:lnTo>
                  <a:pt x="472" y="494"/>
                </a:lnTo>
                <a:lnTo>
                  <a:pt x="476" y="500"/>
                </a:lnTo>
                <a:lnTo>
                  <a:pt x="476" y="502"/>
                </a:lnTo>
                <a:lnTo>
                  <a:pt x="472" y="506"/>
                </a:lnTo>
                <a:lnTo>
                  <a:pt x="466" y="508"/>
                </a:lnTo>
                <a:lnTo>
                  <a:pt x="458" y="512"/>
                </a:lnTo>
                <a:lnTo>
                  <a:pt x="448" y="514"/>
                </a:lnTo>
                <a:lnTo>
                  <a:pt x="364" y="514"/>
                </a:lnTo>
                <a:lnTo>
                  <a:pt x="354" y="512"/>
                </a:lnTo>
                <a:lnTo>
                  <a:pt x="342" y="508"/>
                </a:lnTo>
                <a:lnTo>
                  <a:pt x="332" y="502"/>
                </a:lnTo>
                <a:lnTo>
                  <a:pt x="324" y="496"/>
                </a:lnTo>
                <a:lnTo>
                  <a:pt x="314" y="486"/>
                </a:lnTo>
                <a:lnTo>
                  <a:pt x="290" y="466"/>
                </a:lnTo>
                <a:lnTo>
                  <a:pt x="288" y="466"/>
                </a:lnTo>
                <a:lnTo>
                  <a:pt x="282" y="466"/>
                </a:lnTo>
                <a:lnTo>
                  <a:pt x="278" y="470"/>
                </a:lnTo>
                <a:lnTo>
                  <a:pt x="276" y="474"/>
                </a:lnTo>
                <a:lnTo>
                  <a:pt x="274" y="478"/>
                </a:lnTo>
                <a:lnTo>
                  <a:pt x="274" y="482"/>
                </a:lnTo>
                <a:lnTo>
                  <a:pt x="290" y="500"/>
                </a:lnTo>
                <a:lnTo>
                  <a:pt x="294" y="506"/>
                </a:lnTo>
                <a:lnTo>
                  <a:pt x="292" y="510"/>
                </a:lnTo>
                <a:lnTo>
                  <a:pt x="288" y="512"/>
                </a:lnTo>
                <a:lnTo>
                  <a:pt x="280" y="514"/>
                </a:lnTo>
                <a:lnTo>
                  <a:pt x="270" y="514"/>
                </a:lnTo>
                <a:lnTo>
                  <a:pt x="258" y="512"/>
                </a:lnTo>
                <a:lnTo>
                  <a:pt x="248" y="508"/>
                </a:lnTo>
                <a:lnTo>
                  <a:pt x="236" y="502"/>
                </a:lnTo>
                <a:lnTo>
                  <a:pt x="228" y="496"/>
                </a:lnTo>
                <a:lnTo>
                  <a:pt x="218" y="486"/>
                </a:lnTo>
                <a:lnTo>
                  <a:pt x="196" y="466"/>
                </a:lnTo>
                <a:lnTo>
                  <a:pt x="192" y="466"/>
                </a:lnTo>
                <a:lnTo>
                  <a:pt x="186" y="466"/>
                </a:lnTo>
                <a:lnTo>
                  <a:pt x="182" y="470"/>
                </a:lnTo>
                <a:lnTo>
                  <a:pt x="180" y="474"/>
                </a:lnTo>
                <a:lnTo>
                  <a:pt x="178" y="478"/>
                </a:lnTo>
                <a:lnTo>
                  <a:pt x="178" y="482"/>
                </a:lnTo>
                <a:lnTo>
                  <a:pt x="196" y="500"/>
                </a:lnTo>
                <a:lnTo>
                  <a:pt x="198" y="506"/>
                </a:lnTo>
                <a:lnTo>
                  <a:pt x="198" y="510"/>
                </a:lnTo>
                <a:lnTo>
                  <a:pt x="192" y="512"/>
                </a:lnTo>
                <a:lnTo>
                  <a:pt x="184" y="514"/>
                </a:lnTo>
                <a:lnTo>
                  <a:pt x="174" y="514"/>
                </a:lnTo>
                <a:lnTo>
                  <a:pt x="162" y="512"/>
                </a:lnTo>
                <a:lnTo>
                  <a:pt x="152" y="508"/>
                </a:lnTo>
                <a:lnTo>
                  <a:pt x="142" y="502"/>
                </a:lnTo>
                <a:lnTo>
                  <a:pt x="132" y="496"/>
                </a:lnTo>
                <a:lnTo>
                  <a:pt x="122" y="486"/>
                </a:lnTo>
                <a:lnTo>
                  <a:pt x="100" y="466"/>
                </a:lnTo>
                <a:lnTo>
                  <a:pt x="96" y="466"/>
                </a:lnTo>
                <a:lnTo>
                  <a:pt x="92" y="466"/>
                </a:lnTo>
                <a:lnTo>
                  <a:pt x="88" y="470"/>
                </a:lnTo>
                <a:lnTo>
                  <a:pt x="84" y="474"/>
                </a:lnTo>
                <a:lnTo>
                  <a:pt x="84" y="478"/>
                </a:lnTo>
                <a:lnTo>
                  <a:pt x="84" y="482"/>
                </a:lnTo>
                <a:lnTo>
                  <a:pt x="100" y="500"/>
                </a:lnTo>
                <a:lnTo>
                  <a:pt x="102" y="506"/>
                </a:lnTo>
                <a:lnTo>
                  <a:pt x="102" y="510"/>
                </a:lnTo>
                <a:lnTo>
                  <a:pt x="96" y="512"/>
                </a:lnTo>
                <a:lnTo>
                  <a:pt x="88" y="514"/>
                </a:lnTo>
                <a:lnTo>
                  <a:pt x="82" y="514"/>
                </a:lnTo>
                <a:lnTo>
                  <a:pt x="72" y="512"/>
                </a:lnTo>
                <a:lnTo>
                  <a:pt x="64" y="506"/>
                </a:lnTo>
                <a:lnTo>
                  <a:pt x="60" y="498"/>
                </a:lnTo>
                <a:lnTo>
                  <a:pt x="58" y="490"/>
                </a:lnTo>
                <a:lnTo>
                  <a:pt x="58" y="482"/>
                </a:lnTo>
                <a:lnTo>
                  <a:pt x="56" y="474"/>
                </a:lnTo>
                <a:lnTo>
                  <a:pt x="52" y="470"/>
                </a:lnTo>
                <a:lnTo>
                  <a:pt x="46" y="470"/>
                </a:lnTo>
                <a:lnTo>
                  <a:pt x="40" y="476"/>
                </a:lnTo>
                <a:lnTo>
                  <a:pt x="6" y="510"/>
                </a:lnTo>
                <a:lnTo>
                  <a:pt x="0" y="518"/>
                </a:lnTo>
                <a:lnTo>
                  <a:pt x="0" y="526"/>
                </a:lnTo>
                <a:lnTo>
                  <a:pt x="0" y="536"/>
                </a:lnTo>
                <a:lnTo>
                  <a:pt x="6" y="544"/>
                </a:lnTo>
                <a:lnTo>
                  <a:pt x="40" y="578"/>
                </a:lnTo>
                <a:lnTo>
                  <a:pt x="46" y="582"/>
                </a:lnTo>
                <a:lnTo>
                  <a:pt x="52" y="582"/>
                </a:lnTo>
                <a:lnTo>
                  <a:pt x="56" y="578"/>
                </a:lnTo>
                <a:lnTo>
                  <a:pt x="58" y="570"/>
                </a:lnTo>
                <a:lnTo>
                  <a:pt x="58" y="564"/>
                </a:lnTo>
                <a:lnTo>
                  <a:pt x="60" y="554"/>
                </a:lnTo>
                <a:lnTo>
                  <a:pt x="64" y="546"/>
                </a:lnTo>
                <a:lnTo>
                  <a:pt x="72" y="542"/>
                </a:lnTo>
                <a:lnTo>
                  <a:pt x="82" y="540"/>
                </a:lnTo>
                <a:lnTo>
                  <a:pt x="88" y="540"/>
                </a:lnTo>
                <a:lnTo>
                  <a:pt x="96" y="540"/>
                </a:lnTo>
                <a:lnTo>
                  <a:pt x="102" y="544"/>
                </a:lnTo>
                <a:lnTo>
                  <a:pt x="102" y="548"/>
                </a:lnTo>
                <a:lnTo>
                  <a:pt x="100" y="552"/>
                </a:lnTo>
                <a:lnTo>
                  <a:pt x="90" y="566"/>
                </a:lnTo>
                <a:lnTo>
                  <a:pt x="82" y="578"/>
                </a:lnTo>
                <a:lnTo>
                  <a:pt x="88" y="584"/>
                </a:lnTo>
                <a:lnTo>
                  <a:pt x="92" y="586"/>
                </a:lnTo>
                <a:lnTo>
                  <a:pt x="96" y="588"/>
                </a:lnTo>
                <a:lnTo>
                  <a:pt x="100" y="588"/>
                </a:lnTo>
                <a:lnTo>
                  <a:pt x="122" y="566"/>
                </a:lnTo>
                <a:lnTo>
                  <a:pt x="132" y="556"/>
                </a:lnTo>
                <a:lnTo>
                  <a:pt x="142" y="550"/>
                </a:lnTo>
                <a:lnTo>
                  <a:pt x="152" y="544"/>
                </a:lnTo>
                <a:lnTo>
                  <a:pt x="162" y="540"/>
                </a:lnTo>
                <a:lnTo>
                  <a:pt x="174" y="540"/>
                </a:lnTo>
                <a:lnTo>
                  <a:pt x="184" y="540"/>
                </a:lnTo>
                <a:lnTo>
                  <a:pt x="192" y="540"/>
                </a:lnTo>
                <a:lnTo>
                  <a:pt x="198" y="544"/>
                </a:lnTo>
                <a:lnTo>
                  <a:pt x="198" y="548"/>
                </a:lnTo>
                <a:lnTo>
                  <a:pt x="196" y="552"/>
                </a:lnTo>
                <a:lnTo>
                  <a:pt x="184" y="566"/>
                </a:lnTo>
                <a:lnTo>
                  <a:pt x="178" y="578"/>
                </a:lnTo>
                <a:lnTo>
                  <a:pt x="182" y="584"/>
                </a:lnTo>
                <a:lnTo>
                  <a:pt x="186" y="586"/>
                </a:lnTo>
                <a:lnTo>
                  <a:pt x="192" y="588"/>
                </a:lnTo>
                <a:lnTo>
                  <a:pt x="196" y="588"/>
                </a:lnTo>
                <a:lnTo>
                  <a:pt x="218" y="566"/>
                </a:lnTo>
                <a:lnTo>
                  <a:pt x="228" y="556"/>
                </a:lnTo>
                <a:lnTo>
                  <a:pt x="236" y="550"/>
                </a:lnTo>
                <a:lnTo>
                  <a:pt x="248" y="544"/>
                </a:lnTo>
                <a:lnTo>
                  <a:pt x="258" y="540"/>
                </a:lnTo>
                <a:lnTo>
                  <a:pt x="270" y="540"/>
                </a:lnTo>
                <a:lnTo>
                  <a:pt x="280" y="540"/>
                </a:lnTo>
                <a:lnTo>
                  <a:pt x="288" y="540"/>
                </a:lnTo>
                <a:lnTo>
                  <a:pt x="292" y="544"/>
                </a:lnTo>
                <a:lnTo>
                  <a:pt x="294" y="548"/>
                </a:lnTo>
                <a:lnTo>
                  <a:pt x="290" y="552"/>
                </a:lnTo>
                <a:lnTo>
                  <a:pt x="280" y="566"/>
                </a:lnTo>
                <a:lnTo>
                  <a:pt x="274" y="578"/>
                </a:lnTo>
                <a:lnTo>
                  <a:pt x="278" y="584"/>
                </a:lnTo>
                <a:lnTo>
                  <a:pt x="282" y="586"/>
                </a:lnTo>
                <a:lnTo>
                  <a:pt x="288" y="588"/>
                </a:lnTo>
                <a:lnTo>
                  <a:pt x="290" y="588"/>
                </a:lnTo>
                <a:lnTo>
                  <a:pt x="314" y="566"/>
                </a:lnTo>
                <a:lnTo>
                  <a:pt x="324" y="556"/>
                </a:lnTo>
                <a:lnTo>
                  <a:pt x="332" y="550"/>
                </a:lnTo>
                <a:lnTo>
                  <a:pt x="342" y="544"/>
                </a:lnTo>
                <a:lnTo>
                  <a:pt x="354" y="540"/>
                </a:lnTo>
                <a:lnTo>
                  <a:pt x="364" y="540"/>
                </a:lnTo>
                <a:lnTo>
                  <a:pt x="448" y="540"/>
                </a:lnTo>
                <a:lnTo>
                  <a:pt x="466" y="542"/>
                </a:lnTo>
                <a:lnTo>
                  <a:pt x="470" y="542"/>
                </a:lnTo>
                <a:lnTo>
                  <a:pt x="474" y="546"/>
                </a:lnTo>
                <a:lnTo>
                  <a:pt x="474" y="550"/>
                </a:lnTo>
                <a:lnTo>
                  <a:pt x="472" y="556"/>
                </a:lnTo>
                <a:lnTo>
                  <a:pt x="468" y="564"/>
                </a:lnTo>
                <a:lnTo>
                  <a:pt x="462" y="572"/>
                </a:lnTo>
                <a:lnTo>
                  <a:pt x="402" y="632"/>
                </a:lnTo>
                <a:lnTo>
                  <a:pt x="394" y="638"/>
                </a:lnTo>
                <a:lnTo>
                  <a:pt x="384" y="644"/>
                </a:lnTo>
                <a:lnTo>
                  <a:pt x="372" y="646"/>
                </a:lnTo>
                <a:lnTo>
                  <a:pt x="362" y="648"/>
                </a:lnTo>
                <a:lnTo>
                  <a:pt x="348" y="648"/>
                </a:lnTo>
                <a:lnTo>
                  <a:pt x="326" y="650"/>
                </a:lnTo>
                <a:lnTo>
                  <a:pt x="310" y="654"/>
                </a:lnTo>
                <a:lnTo>
                  <a:pt x="310" y="662"/>
                </a:lnTo>
                <a:lnTo>
                  <a:pt x="310" y="668"/>
                </a:lnTo>
                <a:lnTo>
                  <a:pt x="324" y="672"/>
                </a:lnTo>
                <a:lnTo>
                  <a:pt x="342" y="674"/>
                </a:lnTo>
                <a:lnTo>
                  <a:pt x="348" y="676"/>
                </a:lnTo>
                <a:lnTo>
                  <a:pt x="350" y="680"/>
                </a:lnTo>
                <a:lnTo>
                  <a:pt x="348" y="684"/>
                </a:lnTo>
                <a:lnTo>
                  <a:pt x="342" y="692"/>
                </a:lnTo>
                <a:lnTo>
                  <a:pt x="336" y="698"/>
                </a:lnTo>
                <a:lnTo>
                  <a:pt x="326" y="706"/>
                </a:lnTo>
                <a:lnTo>
                  <a:pt x="316" y="710"/>
                </a:lnTo>
                <a:lnTo>
                  <a:pt x="304" y="714"/>
                </a:lnTo>
                <a:lnTo>
                  <a:pt x="294" y="716"/>
                </a:lnTo>
                <a:lnTo>
                  <a:pt x="280" y="716"/>
                </a:lnTo>
                <a:lnTo>
                  <a:pt x="260" y="718"/>
                </a:lnTo>
                <a:lnTo>
                  <a:pt x="242" y="722"/>
                </a:lnTo>
                <a:lnTo>
                  <a:pt x="242" y="728"/>
                </a:lnTo>
                <a:lnTo>
                  <a:pt x="242" y="736"/>
                </a:lnTo>
                <a:lnTo>
                  <a:pt x="258" y="740"/>
                </a:lnTo>
                <a:lnTo>
                  <a:pt x="274" y="742"/>
                </a:lnTo>
                <a:lnTo>
                  <a:pt x="280" y="744"/>
                </a:lnTo>
                <a:lnTo>
                  <a:pt x="282" y="748"/>
                </a:lnTo>
                <a:lnTo>
                  <a:pt x="280" y="752"/>
                </a:lnTo>
                <a:lnTo>
                  <a:pt x="274" y="760"/>
                </a:lnTo>
                <a:lnTo>
                  <a:pt x="268" y="766"/>
                </a:lnTo>
                <a:lnTo>
                  <a:pt x="260" y="772"/>
                </a:lnTo>
                <a:lnTo>
                  <a:pt x="248" y="778"/>
                </a:lnTo>
                <a:lnTo>
                  <a:pt x="238" y="782"/>
                </a:lnTo>
                <a:lnTo>
                  <a:pt x="226" y="784"/>
                </a:lnTo>
                <a:lnTo>
                  <a:pt x="212" y="784"/>
                </a:lnTo>
                <a:lnTo>
                  <a:pt x="192" y="786"/>
                </a:lnTo>
                <a:lnTo>
                  <a:pt x="176" y="790"/>
                </a:lnTo>
                <a:lnTo>
                  <a:pt x="176" y="796"/>
                </a:lnTo>
                <a:lnTo>
                  <a:pt x="176" y="804"/>
                </a:lnTo>
                <a:lnTo>
                  <a:pt x="190" y="808"/>
                </a:lnTo>
                <a:lnTo>
                  <a:pt x="206" y="810"/>
                </a:lnTo>
                <a:lnTo>
                  <a:pt x="212" y="810"/>
                </a:lnTo>
                <a:lnTo>
                  <a:pt x="214" y="814"/>
                </a:lnTo>
                <a:lnTo>
                  <a:pt x="212" y="820"/>
                </a:lnTo>
                <a:lnTo>
                  <a:pt x="208" y="826"/>
                </a:lnTo>
                <a:lnTo>
                  <a:pt x="202" y="832"/>
                </a:lnTo>
                <a:lnTo>
                  <a:pt x="194" y="838"/>
                </a:lnTo>
                <a:lnTo>
                  <a:pt x="186" y="838"/>
                </a:lnTo>
                <a:lnTo>
                  <a:pt x="176" y="838"/>
                </a:lnTo>
                <a:lnTo>
                  <a:pt x="168" y="832"/>
                </a:lnTo>
                <a:lnTo>
                  <a:pt x="164" y="828"/>
                </a:lnTo>
                <a:lnTo>
                  <a:pt x="156" y="822"/>
                </a:lnTo>
                <a:lnTo>
                  <a:pt x="152" y="822"/>
                </a:lnTo>
                <a:lnTo>
                  <a:pt x="148" y="826"/>
                </a:lnTo>
                <a:lnTo>
                  <a:pt x="146" y="834"/>
                </a:lnTo>
                <a:lnTo>
                  <a:pt x="146" y="882"/>
                </a:lnTo>
                <a:lnTo>
                  <a:pt x="148" y="892"/>
                </a:lnTo>
                <a:lnTo>
                  <a:pt x="154" y="900"/>
                </a:lnTo>
                <a:lnTo>
                  <a:pt x="162" y="904"/>
                </a:lnTo>
                <a:lnTo>
                  <a:pt x="170" y="906"/>
                </a:lnTo>
                <a:lnTo>
                  <a:pt x="218" y="906"/>
                </a:lnTo>
                <a:lnTo>
                  <a:pt x="226" y="904"/>
                </a:lnTo>
                <a:lnTo>
                  <a:pt x="230" y="902"/>
                </a:lnTo>
                <a:lnTo>
                  <a:pt x="230" y="896"/>
                </a:lnTo>
                <a:lnTo>
                  <a:pt x="226" y="890"/>
                </a:lnTo>
                <a:lnTo>
                  <a:pt x="220" y="884"/>
                </a:lnTo>
                <a:lnTo>
                  <a:pt x="216" y="876"/>
                </a:lnTo>
                <a:lnTo>
                  <a:pt x="214" y="868"/>
                </a:lnTo>
                <a:lnTo>
                  <a:pt x="216" y="858"/>
                </a:lnTo>
                <a:lnTo>
                  <a:pt x="220" y="850"/>
                </a:lnTo>
                <a:lnTo>
                  <a:pt x="226" y="846"/>
                </a:lnTo>
                <a:lnTo>
                  <a:pt x="232" y="840"/>
                </a:lnTo>
                <a:lnTo>
                  <a:pt x="238" y="838"/>
                </a:lnTo>
                <a:lnTo>
                  <a:pt x="242" y="840"/>
                </a:lnTo>
                <a:lnTo>
                  <a:pt x="242" y="846"/>
                </a:lnTo>
                <a:lnTo>
                  <a:pt x="244" y="862"/>
                </a:lnTo>
                <a:lnTo>
                  <a:pt x="248" y="878"/>
                </a:lnTo>
                <a:lnTo>
                  <a:pt x="256" y="878"/>
                </a:lnTo>
                <a:lnTo>
                  <a:pt x="264" y="878"/>
                </a:lnTo>
                <a:lnTo>
                  <a:pt x="268" y="860"/>
                </a:lnTo>
                <a:lnTo>
                  <a:pt x="270" y="840"/>
                </a:lnTo>
                <a:lnTo>
                  <a:pt x="270" y="826"/>
                </a:lnTo>
                <a:lnTo>
                  <a:pt x="270" y="816"/>
                </a:lnTo>
                <a:lnTo>
                  <a:pt x="274" y="804"/>
                </a:lnTo>
                <a:lnTo>
                  <a:pt x="280" y="794"/>
                </a:lnTo>
                <a:lnTo>
                  <a:pt x="286" y="784"/>
                </a:lnTo>
                <a:lnTo>
                  <a:pt x="294" y="778"/>
                </a:lnTo>
                <a:lnTo>
                  <a:pt x="300" y="772"/>
                </a:lnTo>
                <a:lnTo>
                  <a:pt x="306" y="770"/>
                </a:lnTo>
                <a:lnTo>
                  <a:pt x="310" y="772"/>
                </a:lnTo>
                <a:lnTo>
                  <a:pt x="310" y="778"/>
                </a:lnTo>
                <a:lnTo>
                  <a:pt x="312" y="796"/>
                </a:lnTo>
                <a:lnTo>
                  <a:pt x="316" y="810"/>
                </a:lnTo>
                <a:lnTo>
                  <a:pt x="324" y="810"/>
                </a:lnTo>
                <a:lnTo>
                  <a:pt x="330" y="810"/>
                </a:lnTo>
                <a:lnTo>
                  <a:pt x="334" y="794"/>
                </a:lnTo>
                <a:lnTo>
                  <a:pt x="336" y="772"/>
                </a:lnTo>
                <a:lnTo>
                  <a:pt x="336" y="758"/>
                </a:lnTo>
                <a:lnTo>
                  <a:pt x="338" y="748"/>
                </a:lnTo>
                <a:lnTo>
                  <a:pt x="342" y="736"/>
                </a:lnTo>
                <a:lnTo>
                  <a:pt x="348" y="726"/>
                </a:lnTo>
                <a:lnTo>
                  <a:pt x="354" y="718"/>
                </a:lnTo>
                <a:lnTo>
                  <a:pt x="360" y="710"/>
                </a:lnTo>
                <a:lnTo>
                  <a:pt x="368" y="704"/>
                </a:lnTo>
                <a:lnTo>
                  <a:pt x="372" y="704"/>
                </a:lnTo>
                <a:lnTo>
                  <a:pt x="376" y="706"/>
                </a:lnTo>
                <a:lnTo>
                  <a:pt x="378" y="712"/>
                </a:lnTo>
                <a:lnTo>
                  <a:pt x="380" y="728"/>
                </a:lnTo>
                <a:lnTo>
                  <a:pt x="384" y="742"/>
                </a:lnTo>
                <a:lnTo>
                  <a:pt x="392" y="742"/>
                </a:lnTo>
                <a:lnTo>
                  <a:pt x="398" y="742"/>
                </a:lnTo>
                <a:lnTo>
                  <a:pt x="402" y="726"/>
                </a:lnTo>
                <a:lnTo>
                  <a:pt x="404" y="704"/>
                </a:lnTo>
                <a:lnTo>
                  <a:pt x="404" y="690"/>
                </a:lnTo>
                <a:lnTo>
                  <a:pt x="406" y="680"/>
                </a:lnTo>
                <a:lnTo>
                  <a:pt x="410" y="668"/>
                </a:lnTo>
                <a:lnTo>
                  <a:pt x="414" y="658"/>
                </a:lnTo>
                <a:lnTo>
                  <a:pt x="422" y="650"/>
                </a:lnTo>
                <a:lnTo>
                  <a:pt x="480" y="592"/>
                </a:lnTo>
                <a:lnTo>
                  <a:pt x="494" y="580"/>
                </a:lnTo>
                <a:lnTo>
                  <a:pt x="498" y="578"/>
                </a:lnTo>
                <a:lnTo>
                  <a:pt x="502" y="576"/>
                </a:lnTo>
                <a:lnTo>
                  <a:pt x="504" y="580"/>
                </a:lnTo>
                <a:lnTo>
                  <a:pt x="508" y="586"/>
                </a:lnTo>
                <a:lnTo>
                  <a:pt x="512" y="596"/>
                </a:lnTo>
                <a:lnTo>
                  <a:pt x="512" y="604"/>
                </a:lnTo>
                <a:lnTo>
                  <a:pt x="512" y="688"/>
                </a:lnTo>
                <a:lnTo>
                  <a:pt x="512" y="698"/>
                </a:lnTo>
                <a:lnTo>
                  <a:pt x="508" y="710"/>
                </a:lnTo>
                <a:lnTo>
                  <a:pt x="502" y="720"/>
                </a:lnTo>
                <a:lnTo>
                  <a:pt x="496" y="728"/>
                </a:lnTo>
                <a:lnTo>
                  <a:pt x="486" y="738"/>
                </a:lnTo>
                <a:lnTo>
                  <a:pt x="472" y="754"/>
                </a:lnTo>
                <a:lnTo>
                  <a:pt x="464" y="770"/>
                </a:lnTo>
                <a:lnTo>
                  <a:pt x="470" y="774"/>
                </a:lnTo>
                <a:lnTo>
                  <a:pt x="474" y="778"/>
                </a:lnTo>
                <a:lnTo>
                  <a:pt x="478" y="778"/>
                </a:lnTo>
                <a:lnTo>
                  <a:pt x="482" y="778"/>
                </a:lnTo>
                <a:lnTo>
                  <a:pt x="500" y="762"/>
                </a:lnTo>
                <a:lnTo>
                  <a:pt x="506" y="758"/>
                </a:lnTo>
                <a:lnTo>
                  <a:pt x="510" y="760"/>
                </a:lnTo>
                <a:lnTo>
                  <a:pt x="512" y="764"/>
                </a:lnTo>
                <a:lnTo>
                  <a:pt x="512" y="774"/>
                </a:lnTo>
                <a:lnTo>
                  <a:pt x="512" y="784"/>
                </a:lnTo>
                <a:lnTo>
                  <a:pt x="512" y="794"/>
                </a:lnTo>
                <a:lnTo>
                  <a:pt x="508" y="806"/>
                </a:lnTo>
                <a:lnTo>
                  <a:pt x="502" y="816"/>
                </a:lnTo>
                <a:lnTo>
                  <a:pt x="496" y="824"/>
                </a:lnTo>
                <a:lnTo>
                  <a:pt x="486" y="834"/>
                </a:lnTo>
                <a:lnTo>
                  <a:pt x="472" y="850"/>
                </a:lnTo>
                <a:lnTo>
                  <a:pt x="464" y="864"/>
                </a:lnTo>
                <a:lnTo>
                  <a:pt x="470" y="870"/>
                </a:lnTo>
                <a:lnTo>
                  <a:pt x="474" y="872"/>
                </a:lnTo>
                <a:lnTo>
                  <a:pt x="478" y="874"/>
                </a:lnTo>
                <a:lnTo>
                  <a:pt x="482" y="874"/>
                </a:lnTo>
                <a:lnTo>
                  <a:pt x="500" y="858"/>
                </a:lnTo>
                <a:lnTo>
                  <a:pt x="506" y="854"/>
                </a:lnTo>
                <a:lnTo>
                  <a:pt x="510" y="856"/>
                </a:lnTo>
                <a:lnTo>
                  <a:pt x="512" y="860"/>
                </a:lnTo>
                <a:lnTo>
                  <a:pt x="512" y="868"/>
                </a:lnTo>
                <a:lnTo>
                  <a:pt x="512" y="878"/>
                </a:lnTo>
                <a:lnTo>
                  <a:pt x="512" y="890"/>
                </a:lnTo>
                <a:lnTo>
                  <a:pt x="508" y="900"/>
                </a:lnTo>
                <a:lnTo>
                  <a:pt x="502" y="912"/>
                </a:lnTo>
                <a:lnTo>
                  <a:pt x="496" y="920"/>
                </a:lnTo>
                <a:lnTo>
                  <a:pt x="486" y="930"/>
                </a:lnTo>
                <a:lnTo>
                  <a:pt x="472" y="946"/>
                </a:lnTo>
                <a:lnTo>
                  <a:pt x="464" y="960"/>
                </a:lnTo>
                <a:lnTo>
                  <a:pt x="470" y="966"/>
                </a:lnTo>
                <a:lnTo>
                  <a:pt x="474" y="968"/>
                </a:lnTo>
                <a:lnTo>
                  <a:pt x="478" y="970"/>
                </a:lnTo>
                <a:lnTo>
                  <a:pt x="482" y="970"/>
                </a:lnTo>
                <a:lnTo>
                  <a:pt x="500" y="952"/>
                </a:lnTo>
                <a:lnTo>
                  <a:pt x="506" y="950"/>
                </a:lnTo>
                <a:lnTo>
                  <a:pt x="510" y="950"/>
                </a:lnTo>
                <a:lnTo>
                  <a:pt x="512" y="956"/>
                </a:lnTo>
                <a:lnTo>
                  <a:pt x="512" y="964"/>
                </a:lnTo>
                <a:lnTo>
                  <a:pt x="512" y="972"/>
                </a:lnTo>
                <a:lnTo>
                  <a:pt x="512" y="980"/>
                </a:lnTo>
                <a:lnTo>
                  <a:pt x="506" y="988"/>
                </a:lnTo>
                <a:lnTo>
                  <a:pt x="498" y="994"/>
                </a:lnTo>
                <a:lnTo>
                  <a:pt x="488" y="996"/>
                </a:lnTo>
                <a:lnTo>
                  <a:pt x="482" y="996"/>
                </a:lnTo>
                <a:lnTo>
                  <a:pt x="474" y="996"/>
                </a:lnTo>
                <a:lnTo>
                  <a:pt x="470" y="1000"/>
                </a:lnTo>
                <a:lnTo>
                  <a:pt x="470" y="1006"/>
                </a:lnTo>
                <a:lnTo>
                  <a:pt x="476" y="1012"/>
                </a:lnTo>
                <a:lnTo>
                  <a:pt x="510" y="1046"/>
                </a:lnTo>
                <a:lnTo>
                  <a:pt x="518" y="1052"/>
                </a:lnTo>
                <a:lnTo>
                  <a:pt x="526" y="1054"/>
                </a:lnTo>
                <a:lnTo>
                  <a:pt x="536" y="1052"/>
                </a:lnTo>
                <a:lnTo>
                  <a:pt x="544" y="1046"/>
                </a:lnTo>
                <a:lnTo>
                  <a:pt x="576" y="1012"/>
                </a:lnTo>
                <a:lnTo>
                  <a:pt x="582" y="1006"/>
                </a:lnTo>
                <a:lnTo>
                  <a:pt x="582" y="1000"/>
                </a:lnTo>
                <a:lnTo>
                  <a:pt x="578" y="996"/>
                </a:lnTo>
                <a:lnTo>
                  <a:pt x="570" y="996"/>
                </a:lnTo>
                <a:lnTo>
                  <a:pt x="564" y="996"/>
                </a:lnTo>
                <a:lnTo>
                  <a:pt x="554" y="994"/>
                </a:lnTo>
                <a:lnTo>
                  <a:pt x="546" y="988"/>
                </a:lnTo>
                <a:lnTo>
                  <a:pt x="542" y="980"/>
                </a:lnTo>
                <a:lnTo>
                  <a:pt x="540" y="972"/>
                </a:lnTo>
                <a:lnTo>
                  <a:pt x="540" y="964"/>
                </a:lnTo>
                <a:lnTo>
                  <a:pt x="540" y="956"/>
                </a:lnTo>
                <a:lnTo>
                  <a:pt x="542" y="950"/>
                </a:lnTo>
                <a:lnTo>
                  <a:pt x="546" y="950"/>
                </a:lnTo>
                <a:lnTo>
                  <a:pt x="552" y="952"/>
                </a:lnTo>
                <a:lnTo>
                  <a:pt x="570" y="970"/>
                </a:lnTo>
                <a:lnTo>
                  <a:pt x="574" y="970"/>
                </a:lnTo>
                <a:lnTo>
                  <a:pt x="578" y="968"/>
                </a:lnTo>
                <a:lnTo>
                  <a:pt x="584" y="966"/>
                </a:lnTo>
                <a:lnTo>
                  <a:pt x="588" y="960"/>
                </a:lnTo>
                <a:lnTo>
                  <a:pt x="580" y="946"/>
                </a:lnTo>
                <a:lnTo>
                  <a:pt x="566" y="930"/>
                </a:lnTo>
                <a:lnTo>
                  <a:pt x="556" y="920"/>
                </a:lnTo>
                <a:lnTo>
                  <a:pt x="550" y="912"/>
                </a:lnTo>
                <a:lnTo>
                  <a:pt x="544" y="900"/>
                </a:lnTo>
                <a:lnTo>
                  <a:pt x="540" y="890"/>
                </a:lnTo>
                <a:lnTo>
                  <a:pt x="540" y="878"/>
                </a:lnTo>
                <a:lnTo>
                  <a:pt x="540" y="868"/>
                </a:lnTo>
                <a:lnTo>
                  <a:pt x="540" y="860"/>
                </a:lnTo>
                <a:lnTo>
                  <a:pt x="542" y="856"/>
                </a:lnTo>
                <a:lnTo>
                  <a:pt x="546" y="854"/>
                </a:lnTo>
                <a:lnTo>
                  <a:pt x="552" y="858"/>
                </a:lnTo>
                <a:lnTo>
                  <a:pt x="570" y="874"/>
                </a:lnTo>
                <a:lnTo>
                  <a:pt x="574" y="874"/>
                </a:lnTo>
                <a:lnTo>
                  <a:pt x="578" y="872"/>
                </a:lnTo>
                <a:lnTo>
                  <a:pt x="584" y="870"/>
                </a:lnTo>
                <a:lnTo>
                  <a:pt x="586" y="866"/>
                </a:lnTo>
                <a:lnTo>
                  <a:pt x="586" y="860"/>
                </a:lnTo>
                <a:lnTo>
                  <a:pt x="586" y="858"/>
                </a:lnTo>
                <a:lnTo>
                  <a:pt x="566" y="834"/>
                </a:lnTo>
                <a:lnTo>
                  <a:pt x="556" y="824"/>
                </a:lnTo>
                <a:lnTo>
                  <a:pt x="550" y="816"/>
                </a:lnTo>
                <a:lnTo>
                  <a:pt x="544" y="806"/>
                </a:lnTo>
                <a:lnTo>
                  <a:pt x="540" y="794"/>
                </a:lnTo>
                <a:lnTo>
                  <a:pt x="540" y="784"/>
                </a:lnTo>
                <a:lnTo>
                  <a:pt x="540" y="774"/>
                </a:lnTo>
                <a:lnTo>
                  <a:pt x="540" y="764"/>
                </a:lnTo>
                <a:lnTo>
                  <a:pt x="542" y="760"/>
                </a:lnTo>
                <a:lnTo>
                  <a:pt x="546" y="758"/>
                </a:lnTo>
                <a:lnTo>
                  <a:pt x="552" y="762"/>
                </a:lnTo>
                <a:lnTo>
                  <a:pt x="570" y="778"/>
                </a:lnTo>
                <a:lnTo>
                  <a:pt x="574" y="778"/>
                </a:lnTo>
                <a:lnTo>
                  <a:pt x="578" y="778"/>
                </a:lnTo>
                <a:lnTo>
                  <a:pt x="584" y="774"/>
                </a:lnTo>
                <a:lnTo>
                  <a:pt x="588" y="770"/>
                </a:lnTo>
                <a:lnTo>
                  <a:pt x="580" y="754"/>
                </a:lnTo>
                <a:lnTo>
                  <a:pt x="566" y="738"/>
                </a:lnTo>
                <a:lnTo>
                  <a:pt x="556" y="728"/>
                </a:lnTo>
                <a:lnTo>
                  <a:pt x="550" y="720"/>
                </a:lnTo>
                <a:lnTo>
                  <a:pt x="544" y="710"/>
                </a:lnTo>
                <a:lnTo>
                  <a:pt x="540" y="698"/>
                </a:lnTo>
                <a:lnTo>
                  <a:pt x="540" y="688"/>
                </a:lnTo>
                <a:lnTo>
                  <a:pt x="540" y="604"/>
                </a:lnTo>
                <a:lnTo>
                  <a:pt x="540" y="588"/>
                </a:lnTo>
                <a:lnTo>
                  <a:pt x="542" y="582"/>
                </a:lnTo>
                <a:lnTo>
                  <a:pt x="544" y="580"/>
                </a:lnTo>
                <a:lnTo>
                  <a:pt x="550" y="580"/>
                </a:lnTo>
                <a:lnTo>
                  <a:pt x="556" y="582"/>
                </a:lnTo>
                <a:lnTo>
                  <a:pt x="564" y="586"/>
                </a:lnTo>
                <a:lnTo>
                  <a:pt x="572" y="592"/>
                </a:lnTo>
                <a:lnTo>
                  <a:pt x="630" y="650"/>
                </a:lnTo>
                <a:lnTo>
                  <a:pt x="638" y="658"/>
                </a:lnTo>
                <a:lnTo>
                  <a:pt x="642" y="668"/>
                </a:lnTo>
                <a:lnTo>
                  <a:pt x="646" y="680"/>
                </a:lnTo>
                <a:lnTo>
                  <a:pt x="648" y="690"/>
                </a:lnTo>
                <a:lnTo>
                  <a:pt x="648" y="704"/>
                </a:lnTo>
                <a:lnTo>
                  <a:pt x="650" y="726"/>
                </a:lnTo>
                <a:lnTo>
                  <a:pt x="654" y="742"/>
                </a:lnTo>
                <a:lnTo>
                  <a:pt x="662" y="742"/>
                </a:lnTo>
                <a:lnTo>
                  <a:pt x="668" y="742"/>
                </a:lnTo>
                <a:lnTo>
                  <a:pt x="672" y="728"/>
                </a:lnTo>
                <a:lnTo>
                  <a:pt x="674" y="712"/>
                </a:lnTo>
                <a:lnTo>
                  <a:pt x="676" y="706"/>
                </a:lnTo>
                <a:lnTo>
                  <a:pt x="680" y="704"/>
                </a:lnTo>
                <a:lnTo>
                  <a:pt x="684" y="704"/>
                </a:lnTo>
                <a:lnTo>
                  <a:pt x="692" y="710"/>
                </a:lnTo>
                <a:lnTo>
                  <a:pt x="698" y="718"/>
                </a:lnTo>
                <a:lnTo>
                  <a:pt x="706" y="726"/>
                </a:lnTo>
                <a:lnTo>
                  <a:pt x="710" y="736"/>
                </a:lnTo>
                <a:lnTo>
                  <a:pt x="714" y="748"/>
                </a:lnTo>
                <a:lnTo>
                  <a:pt x="716" y="758"/>
                </a:lnTo>
                <a:lnTo>
                  <a:pt x="716" y="772"/>
                </a:lnTo>
                <a:lnTo>
                  <a:pt x="718" y="794"/>
                </a:lnTo>
                <a:lnTo>
                  <a:pt x="722" y="810"/>
                </a:lnTo>
                <a:lnTo>
                  <a:pt x="728" y="810"/>
                </a:lnTo>
                <a:lnTo>
                  <a:pt x="736" y="810"/>
                </a:lnTo>
                <a:lnTo>
                  <a:pt x="740" y="796"/>
                </a:lnTo>
                <a:lnTo>
                  <a:pt x="742" y="778"/>
                </a:lnTo>
                <a:lnTo>
                  <a:pt x="744" y="772"/>
                </a:lnTo>
                <a:lnTo>
                  <a:pt x="746" y="770"/>
                </a:lnTo>
                <a:lnTo>
                  <a:pt x="752" y="772"/>
                </a:lnTo>
                <a:lnTo>
                  <a:pt x="758" y="778"/>
                </a:lnTo>
                <a:lnTo>
                  <a:pt x="766" y="784"/>
                </a:lnTo>
                <a:lnTo>
                  <a:pt x="772" y="794"/>
                </a:lnTo>
                <a:lnTo>
                  <a:pt x="778" y="804"/>
                </a:lnTo>
                <a:lnTo>
                  <a:pt x="782" y="816"/>
                </a:lnTo>
                <a:lnTo>
                  <a:pt x="782" y="826"/>
                </a:lnTo>
                <a:lnTo>
                  <a:pt x="782" y="840"/>
                </a:lnTo>
                <a:lnTo>
                  <a:pt x="784" y="860"/>
                </a:lnTo>
                <a:lnTo>
                  <a:pt x="788" y="878"/>
                </a:lnTo>
                <a:lnTo>
                  <a:pt x="796" y="878"/>
                </a:lnTo>
                <a:lnTo>
                  <a:pt x="804" y="878"/>
                </a:lnTo>
                <a:lnTo>
                  <a:pt x="808" y="862"/>
                </a:lnTo>
                <a:lnTo>
                  <a:pt x="810" y="846"/>
                </a:lnTo>
                <a:lnTo>
                  <a:pt x="810" y="840"/>
                </a:lnTo>
                <a:lnTo>
                  <a:pt x="814" y="838"/>
                </a:lnTo>
                <a:lnTo>
                  <a:pt x="820" y="840"/>
                </a:lnTo>
                <a:lnTo>
                  <a:pt x="826" y="846"/>
                </a:lnTo>
                <a:lnTo>
                  <a:pt x="832" y="850"/>
                </a:lnTo>
                <a:lnTo>
                  <a:pt x="836" y="858"/>
                </a:lnTo>
                <a:lnTo>
                  <a:pt x="838" y="868"/>
                </a:lnTo>
                <a:lnTo>
                  <a:pt x="836" y="876"/>
                </a:lnTo>
                <a:lnTo>
                  <a:pt x="832" y="884"/>
                </a:lnTo>
                <a:lnTo>
                  <a:pt x="826" y="890"/>
                </a:lnTo>
                <a:lnTo>
                  <a:pt x="822" y="896"/>
                </a:lnTo>
                <a:lnTo>
                  <a:pt x="822" y="902"/>
                </a:lnTo>
                <a:lnTo>
                  <a:pt x="826" y="904"/>
                </a:lnTo>
                <a:lnTo>
                  <a:pt x="834" y="906"/>
                </a:lnTo>
                <a:lnTo>
                  <a:pt x="882" y="906"/>
                </a:lnTo>
                <a:lnTo>
                  <a:pt x="892" y="904"/>
                </a:lnTo>
                <a:lnTo>
                  <a:pt x="898" y="900"/>
                </a:lnTo>
                <a:lnTo>
                  <a:pt x="904" y="892"/>
                </a:lnTo>
                <a:lnTo>
                  <a:pt x="906" y="882"/>
                </a:lnTo>
                <a:lnTo>
                  <a:pt x="906" y="834"/>
                </a:lnTo>
                <a:lnTo>
                  <a:pt x="904" y="826"/>
                </a:lnTo>
                <a:lnTo>
                  <a:pt x="900" y="822"/>
                </a:lnTo>
                <a:lnTo>
                  <a:pt x="896" y="822"/>
                </a:lnTo>
                <a:lnTo>
                  <a:pt x="888" y="828"/>
                </a:lnTo>
                <a:lnTo>
                  <a:pt x="884" y="832"/>
                </a:lnTo>
                <a:lnTo>
                  <a:pt x="876" y="838"/>
                </a:lnTo>
                <a:lnTo>
                  <a:pt x="866" y="838"/>
                </a:lnTo>
                <a:lnTo>
                  <a:pt x="858" y="838"/>
                </a:lnTo>
                <a:lnTo>
                  <a:pt x="850" y="832"/>
                </a:lnTo>
                <a:lnTo>
                  <a:pt x="844" y="826"/>
                </a:lnTo>
                <a:lnTo>
                  <a:pt x="840" y="820"/>
                </a:lnTo>
                <a:lnTo>
                  <a:pt x="838" y="814"/>
                </a:lnTo>
                <a:lnTo>
                  <a:pt x="840" y="810"/>
                </a:lnTo>
                <a:lnTo>
                  <a:pt x="846" y="810"/>
                </a:lnTo>
                <a:lnTo>
                  <a:pt x="862" y="808"/>
                </a:lnTo>
                <a:lnTo>
                  <a:pt x="876" y="804"/>
                </a:lnTo>
                <a:lnTo>
                  <a:pt x="876" y="796"/>
                </a:lnTo>
                <a:lnTo>
                  <a:pt x="876" y="790"/>
                </a:lnTo>
                <a:lnTo>
                  <a:pt x="860" y="786"/>
                </a:lnTo>
                <a:lnTo>
                  <a:pt x="840" y="784"/>
                </a:lnTo>
                <a:lnTo>
                  <a:pt x="826" y="784"/>
                </a:lnTo>
                <a:lnTo>
                  <a:pt x="814" y="782"/>
                </a:lnTo>
                <a:lnTo>
                  <a:pt x="804" y="778"/>
                </a:lnTo>
                <a:lnTo>
                  <a:pt x="794" y="772"/>
                </a:lnTo>
                <a:lnTo>
                  <a:pt x="784" y="766"/>
                </a:lnTo>
                <a:lnTo>
                  <a:pt x="778" y="760"/>
                </a:lnTo>
                <a:lnTo>
                  <a:pt x="772" y="752"/>
                </a:lnTo>
                <a:lnTo>
                  <a:pt x="770" y="748"/>
                </a:lnTo>
                <a:lnTo>
                  <a:pt x="772" y="744"/>
                </a:lnTo>
                <a:lnTo>
                  <a:pt x="778" y="742"/>
                </a:lnTo>
                <a:lnTo>
                  <a:pt x="794" y="740"/>
                </a:lnTo>
                <a:lnTo>
                  <a:pt x="810" y="736"/>
                </a:lnTo>
                <a:lnTo>
                  <a:pt x="810" y="728"/>
                </a:lnTo>
                <a:lnTo>
                  <a:pt x="810" y="722"/>
                </a:lnTo>
                <a:lnTo>
                  <a:pt x="792" y="718"/>
                </a:lnTo>
                <a:lnTo>
                  <a:pt x="772" y="716"/>
                </a:lnTo>
                <a:lnTo>
                  <a:pt x="758" y="716"/>
                </a:lnTo>
                <a:lnTo>
                  <a:pt x="748" y="714"/>
                </a:lnTo>
                <a:lnTo>
                  <a:pt x="736" y="710"/>
                </a:lnTo>
                <a:lnTo>
                  <a:pt x="726" y="706"/>
                </a:lnTo>
                <a:lnTo>
                  <a:pt x="718" y="698"/>
                </a:lnTo>
                <a:lnTo>
                  <a:pt x="710" y="692"/>
                </a:lnTo>
                <a:lnTo>
                  <a:pt x="704" y="684"/>
                </a:lnTo>
                <a:lnTo>
                  <a:pt x="704" y="680"/>
                </a:lnTo>
                <a:lnTo>
                  <a:pt x="706" y="676"/>
                </a:lnTo>
                <a:lnTo>
                  <a:pt x="710" y="674"/>
                </a:lnTo>
                <a:lnTo>
                  <a:pt x="728" y="672"/>
                </a:lnTo>
                <a:lnTo>
                  <a:pt x="742" y="668"/>
                </a:lnTo>
                <a:lnTo>
                  <a:pt x="742" y="662"/>
                </a:lnTo>
                <a:lnTo>
                  <a:pt x="742" y="654"/>
                </a:lnTo>
                <a:lnTo>
                  <a:pt x="726" y="650"/>
                </a:lnTo>
                <a:lnTo>
                  <a:pt x="704" y="648"/>
                </a:lnTo>
                <a:lnTo>
                  <a:pt x="690" y="648"/>
                </a:lnTo>
                <a:lnTo>
                  <a:pt x="680" y="646"/>
                </a:lnTo>
                <a:lnTo>
                  <a:pt x="668" y="644"/>
                </a:lnTo>
                <a:lnTo>
                  <a:pt x="658" y="638"/>
                </a:lnTo>
                <a:lnTo>
                  <a:pt x="650" y="632"/>
                </a:lnTo>
                <a:lnTo>
                  <a:pt x="590" y="572"/>
                </a:lnTo>
                <a:lnTo>
                  <a:pt x="580" y="560"/>
                </a:lnTo>
                <a:lnTo>
                  <a:pt x="576" y="554"/>
                </a:lnTo>
                <a:lnTo>
                  <a:pt x="576" y="550"/>
                </a:lnTo>
                <a:lnTo>
                  <a:pt x="580" y="548"/>
                </a:lnTo>
                <a:lnTo>
                  <a:pt x="586" y="544"/>
                </a:lnTo>
                <a:lnTo>
                  <a:pt x="594" y="540"/>
                </a:lnTo>
                <a:lnTo>
                  <a:pt x="604" y="540"/>
                </a:lnTo>
                <a:lnTo>
                  <a:pt x="688" y="540"/>
                </a:lnTo>
                <a:lnTo>
                  <a:pt x="698" y="540"/>
                </a:lnTo>
                <a:lnTo>
                  <a:pt x="710" y="544"/>
                </a:lnTo>
                <a:lnTo>
                  <a:pt x="720" y="550"/>
                </a:lnTo>
                <a:lnTo>
                  <a:pt x="728" y="556"/>
                </a:lnTo>
                <a:lnTo>
                  <a:pt x="738" y="566"/>
                </a:lnTo>
                <a:lnTo>
                  <a:pt x="762" y="588"/>
                </a:lnTo>
                <a:lnTo>
                  <a:pt x="764" y="588"/>
                </a:lnTo>
                <a:lnTo>
                  <a:pt x="770" y="586"/>
                </a:lnTo>
                <a:lnTo>
                  <a:pt x="774" y="584"/>
                </a:lnTo>
                <a:lnTo>
                  <a:pt x="780" y="578"/>
                </a:lnTo>
                <a:lnTo>
                  <a:pt x="772" y="566"/>
                </a:lnTo>
                <a:lnTo>
                  <a:pt x="762" y="552"/>
                </a:lnTo>
                <a:lnTo>
                  <a:pt x="758" y="548"/>
                </a:lnTo>
                <a:lnTo>
                  <a:pt x="760" y="544"/>
                </a:lnTo>
                <a:lnTo>
                  <a:pt x="764" y="540"/>
                </a:lnTo>
                <a:lnTo>
                  <a:pt x="772" y="540"/>
                </a:lnTo>
                <a:lnTo>
                  <a:pt x="784" y="540"/>
                </a:lnTo>
                <a:lnTo>
                  <a:pt x="794" y="540"/>
                </a:lnTo>
                <a:lnTo>
                  <a:pt x="804" y="544"/>
                </a:lnTo>
                <a:lnTo>
                  <a:pt x="816" y="550"/>
                </a:lnTo>
                <a:lnTo>
                  <a:pt x="824" y="556"/>
                </a:lnTo>
                <a:lnTo>
                  <a:pt x="834" y="566"/>
                </a:lnTo>
                <a:lnTo>
                  <a:pt x="856" y="588"/>
                </a:lnTo>
                <a:lnTo>
                  <a:pt x="860" y="588"/>
                </a:lnTo>
                <a:lnTo>
                  <a:pt x="866" y="586"/>
                </a:lnTo>
                <a:lnTo>
                  <a:pt x="870" y="584"/>
                </a:lnTo>
                <a:lnTo>
                  <a:pt x="872" y="580"/>
                </a:lnTo>
                <a:lnTo>
                  <a:pt x="874" y="574"/>
                </a:lnTo>
                <a:lnTo>
                  <a:pt x="874" y="570"/>
                </a:lnTo>
                <a:lnTo>
                  <a:pt x="856" y="552"/>
                </a:lnTo>
                <a:lnTo>
                  <a:pt x="854" y="548"/>
                </a:lnTo>
                <a:lnTo>
                  <a:pt x="854" y="544"/>
                </a:lnTo>
                <a:lnTo>
                  <a:pt x="860" y="540"/>
                </a:lnTo>
                <a:lnTo>
                  <a:pt x="868" y="540"/>
                </a:lnTo>
                <a:lnTo>
                  <a:pt x="878" y="540"/>
                </a:lnTo>
                <a:lnTo>
                  <a:pt x="890" y="540"/>
                </a:lnTo>
                <a:lnTo>
                  <a:pt x="900" y="544"/>
                </a:lnTo>
                <a:lnTo>
                  <a:pt x="910" y="550"/>
                </a:lnTo>
                <a:lnTo>
                  <a:pt x="920" y="556"/>
                </a:lnTo>
                <a:lnTo>
                  <a:pt x="930" y="566"/>
                </a:lnTo>
                <a:lnTo>
                  <a:pt x="952" y="588"/>
                </a:lnTo>
                <a:lnTo>
                  <a:pt x="956" y="588"/>
                </a:lnTo>
                <a:lnTo>
                  <a:pt x="960" y="586"/>
                </a:lnTo>
                <a:lnTo>
                  <a:pt x="964" y="584"/>
                </a:lnTo>
                <a:lnTo>
                  <a:pt x="968" y="580"/>
                </a:lnTo>
                <a:lnTo>
                  <a:pt x="968" y="574"/>
                </a:lnTo>
                <a:lnTo>
                  <a:pt x="968" y="570"/>
                </a:lnTo>
                <a:lnTo>
                  <a:pt x="952" y="552"/>
                </a:lnTo>
                <a:lnTo>
                  <a:pt x="950" y="548"/>
                </a:lnTo>
                <a:lnTo>
                  <a:pt x="950" y="544"/>
                </a:lnTo>
                <a:lnTo>
                  <a:pt x="956" y="540"/>
                </a:lnTo>
                <a:lnTo>
                  <a:pt x="964" y="540"/>
                </a:lnTo>
                <a:lnTo>
                  <a:pt x="972" y="540"/>
                </a:lnTo>
                <a:lnTo>
                  <a:pt x="980" y="542"/>
                </a:lnTo>
                <a:lnTo>
                  <a:pt x="988" y="546"/>
                </a:lnTo>
                <a:lnTo>
                  <a:pt x="994" y="554"/>
                </a:lnTo>
                <a:lnTo>
                  <a:pt x="996" y="564"/>
                </a:lnTo>
                <a:lnTo>
                  <a:pt x="996" y="570"/>
                </a:lnTo>
                <a:lnTo>
                  <a:pt x="996" y="578"/>
                </a:lnTo>
                <a:lnTo>
                  <a:pt x="1000" y="582"/>
                </a:lnTo>
                <a:lnTo>
                  <a:pt x="1006" y="582"/>
                </a:lnTo>
                <a:lnTo>
                  <a:pt x="1012" y="578"/>
                </a:lnTo>
                <a:lnTo>
                  <a:pt x="1046" y="544"/>
                </a:lnTo>
                <a:close/>
                <a:moveTo>
                  <a:pt x="566" y="528"/>
                </a:moveTo>
                <a:lnTo>
                  <a:pt x="566" y="528"/>
                </a:lnTo>
                <a:lnTo>
                  <a:pt x="564" y="538"/>
                </a:lnTo>
                <a:lnTo>
                  <a:pt x="560" y="546"/>
                </a:lnTo>
                <a:lnTo>
                  <a:pt x="556" y="552"/>
                </a:lnTo>
                <a:lnTo>
                  <a:pt x="552" y="556"/>
                </a:lnTo>
                <a:lnTo>
                  <a:pt x="544" y="560"/>
                </a:lnTo>
                <a:lnTo>
                  <a:pt x="536" y="564"/>
                </a:lnTo>
                <a:lnTo>
                  <a:pt x="528" y="566"/>
                </a:lnTo>
                <a:lnTo>
                  <a:pt x="524" y="566"/>
                </a:lnTo>
                <a:lnTo>
                  <a:pt x="514" y="564"/>
                </a:lnTo>
                <a:lnTo>
                  <a:pt x="506" y="560"/>
                </a:lnTo>
                <a:lnTo>
                  <a:pt x="500" y="556"/>
                </a:lnTo>
                <a:lnTo>
                  <a:pt x="496" y="552"/>
                </a:lnTo>
                <a:lnTo>
                  <a:pt x="492" y="544"/>
                </a:lnTo>
                <a:lnTo>
                  <a:pt x="488" y="536"/>
                </a:lnTo>
                <a:lnTo>
                  <a:pt x="486" y="528"/>
                </a:lnTo>
                <a:lnTo>
                  <a:pt x="486" y="524"/>
                </a:lnTo>
                <a:lnTo>
                  <a:pt x="488" y="516"/>
                </a:lnTo>
                <a:lnTo>
                  <a:pt x="492" y="506"/>
                </a:lnTo>
                <a:lnTo>
                  <a:pt x="496" y="500"/>
                </a:lnTo>
                <a:lnTo>
                  <a:pt x="500" y="498"/>
                </a:lnTo>
                <a:lnTo>
                  <a:pt x="508" y="492"/>
                </a:lnTo>
                <a:lnTo>
                  <a:pt x="516" y="488"/>
                </a:lnTo>
                <a:lnTo>
                  <a:pt x="524" y="488"/>
                </a:lnTo>
                <a:lnTo>
                  <a:pt x="528" y="488"/>
                </a:lnTo>
                <a:lnTo>
                  <a:pt x="538" y="490"/>
                </a:lnTo>
                <a:lnTo>
                  <a:pt x="546" y="494"/>
                </a:lnTo>
                <a:lnTo>
                  <a:pt x="552" y="498"/>
                </a:lnTo>
                <a:lnTo>
                  <a:pt x="556" y="500"/>
                </a:lnTo>
                <a:lnTo>
                  <a:pt x="560" y="508"/>
                </a:lnTo>
                <a:lnTo>
                  <a:pt x="564" y="518"/>
                </a:lnTo>
                <a:lnTo>
                  <a:pt x="566" y="524"/>
                </a:lnTo>
                <a:lnTo>
                  <a:pt x="566" y="528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auto">
          <a:xfrm>
            <a:off x="2287588" y="1144588"/>
            <a:ext cx="4570412" cy="4570412"/>
          </a:xfrm>
          <a:custGeom>
            <a:avLst/>
            <a:gdLst>
              <a:gd name="T0" fmla="*/ 3264580 w 1120"/>
              <a:gd name="T1" fmla="*/ 2423951 h 1120"/>
              <a:gd name="T2" fmla="*/ 3917496 w 1120"/>
              <a:gd name="T3" fmla="*/ 2423951 h 1120"/>
              <a:gd name="T4" fmla="*/ 4570412 w 1120"/>
              <a:gd name="T5" fmla="*/ 1958748 h 1120"/>
              <a:gd name="T6" fmla="*/ 3917496 w 1120"/>
              <a:gd name="T7" fmla="*/ 1958748 h 1120"/>
              <a:gd name="T8" fmla="*/ 3264580 w 1120"/>
              <a:gd name="T9" fmla="*/ 1958748 h 1120"/>
              <a:gd name="T10" fmla="*/ 2742247 w 1120"/>
              <a:gd name="T11" fmla="*/ 2113816 h 1120"/>
              <a:gd name="T12" fmla="*/ 3321710 w 1120"/>
              <a:gd name="T13" fmla="*/ 1713905 h 1120"/>
              <a:gd name="T14" fmla="*/ 3778751 w 1120"/>
              <a:gd name="T15" fmla="*/ 1248702 h 1120"/>
              <a:gd name="T16" fmla="*/ 4243954 w 1120"/>
              <a:gd name="T17" fmla="*/ 783499 h 1120"/>
              <a:gd name="T18" fmla="*/ 3452293 w 1120"/>
              <a:gd name="T19" fmla="*/ 922244 h 1120"/>
              <a:gd name="T20" fmla="*/ 2995252 w 1120"/>
              <a:gd name="T21" fmla="*/ 1379285 h 1120"/>
              <a:gd name="T22" fmla="*/ 2521888 w 1120"/>
              <a:gd name="T23" fmla="*/ 1860811 h 1120"/>
              <a:gd name="T24" fmla="*/ 2456596 w 1120"/>
              <a:gd name="T25" fmla="*/ 1828165 h 1120"/>
              <a:gd name="T26" fmla="*/ 2423951 w 1120"/>
              <a:gd name="T27" fmla="*/ 1305832 h 1120"/>
              <a:gd name="T28" fmla="*/ 2423951 w 1120"/>
              <a:gd name="T29" fmla="*/ 652916 h 1120"/>
              <a:gd name="T30" fmla="*/ 1958748 w 1120"/>
              <a:gd name="T31" fmla="*/ 0 h 1120"/>
              <a:gd name="T32" fmla="*/ 1958748 w 1120"/>
              <a:gd name="T33" fmla="*/ 652916 h 1120"/>
              <a:gd name="T34" fmla="*/ 1958748 w 1120"/>
              <a:gd name="T35" fmla="*/ 1305832 h 1120"/>
              <a:gd name="T36" fmla="*/ 2105654 w 1120"/>
              <a:gd name="T37" fmla="*/ 1828165 h 1120"/>
              <a:gd name="T38" fmla="*/ 1705743 w 1120"/>
              <a:gd name="T39" fmla="*/ 1248702 h 1120"/>
              <a:gd name="T40" fmla="*/ 1240540 w 1120"/>
              <a:gd name="T41" fmla="*/ 783499 h 1120"/>
              <a:gd name="T42" fmla="*/ 783499 w 1120"/>
              <a:gd name="T43" fmla="*/ 326458 h 1120"/>
              <a:gd name="T44" fmla="*/ 914082 w 1120"/>
              <a:gd name="T45" fmla="*/ 1118119 h 1120"/>
              <a:gd name="T46" fmla="*/ 1379285 w 1120"/>
              <a:gd name="T47" fmla="*/ 1575160 h 1120"/>
              <a:gd name="T48" fmla="*/ 1852649 w 1120"/>
              <a:gd name="T49" fmla="*/ 2048524 h 1120"/>
              <a:gd name="T50" fmla="*/ 1828165 w 1120"/>
              <a:gd name="T51" fmla="*/ 2113816 h 1120"/>
              <a:gd name="T52" fmla="*/ 1305832 w 1120"/>
              <a:gd name="T53" fmla="*/ 2146461 h 1120"/>
              <a:gd name="T54" fmla="*/ 652916 w 1120"/>
              <a:gd name="T55" fmla="*/ 2146461 h 1120"/>
              <a:gd name="T56" fmla="*/ 0 w 1120"/>
              <a:gd name="T57" fmla="*/ 2611664 h 1120"/>
              <a:gd name="T58" fmla="*/ 652916 w 1120"/>
              <a:gd name="T59" fmla="*/ 2611664 h 1120"/>
              <a:gd name="T60" fmla="*/ 1305832 w 1120"/>
              <a:gd name="T61" fmla="*/ 2611664 h 1120"/>
              <a:gd name="T62" fmla="*/ 1828165 w 1120"/>
              <a:gd name="T63" fmla="*/ 2464758 h 1120"/>
              <a:gd name="T64" fmla="*/ 1240540 w 1120"/>
              <a:gd name="T65" fmla="*/ 2864669 h 1120"/>
              <a:gd name="T66" fmla="*/ 783499 w 1120"/>
              <a:gd name="T67" fmla="*/ 3329872 h 1120"/>
              <a:gd name="T68" fmla="*/ 318297 w 1120"/>
              <a:gd name="T69" fmla="*/ 3786913 h 1120"/>
              <a:gd name="T70" fmla="*/ 1109957 w 1120"/>
              <a:gd name="T71" fmla="*/ 3656330 h 1120"/>
              <a:gd name="T72" fmla="*/ 1575160 w 1120"/>
              <a:gd name="T73" fmla="*/ 3191127 h 1120"/>
              <a:gd name="T74" fmla="*/ 2048524 w 1120"/>
              <a:gd name="T75" fmla="*/ 2717763 h 1120"/>
              <a:gd name="T76" fmla="*/ 2105654 w 1120"/>
              <a:gd name="T77" fmla="*/ 2742247 h 1120"/>
              <a:gd name="T78" fmla="*/ 2146461 w 1120"/>
              <a:gd name="T79" fmla="*/ 3264580 h 1120"/>
              <a:gd name="T80" fmla="*/ 2146461 w 1120"/>
              <a:gd name="T81" fmla="*/ 3917496 h 1120"/>
              <a:gd name="T82" fmla="*/ 2611664 w 1120"/>
              <a:gd name="T83" fmla="*/ 4570412 h 1120"/>
              <a:gd name="T84" fmla="*/ 2611664 w 1120"/>
              <a:gd name="T85" fmla="*/ 3917496 h 1120"/>
              <a:gd name="T86" fmla="*/ 2611664 w 1120"/>
              <a:gd name="T87" fmla="*/ 3264580 h 1120"/>
              <a:gd name="T88" fmla="*/ 2456596 w 1120"/>
              <a:gd name="T89" fmla="*/ 2742247 h 1120"/>
              <a:gd name="T90" fmla="*/ 2856508 w 1120"/>
              <a:gd name="T91" fmla="*/ 3329872 h 1120"/>
              <a:gd name="T92" fmla="*/ 3321710 w 1120"/>
              <a:gd name="T93" fmla="*/ 3786913 h 1120"/>
              <a:gd name="T94" fmla="*/ 3778751 w 1120"/>
              <a:gd name="T95" fmla="*/ 4252115 h 1120"/>
              <a:gd name="T96" fmla="*/ 3648168 w 1120"/>
              <a:gd name="T97" fmla="*/ 3460455 h 1120"/>
              <a:gd name="T98" fmla="*/ 3191127 w 1120"/>
              <a:gd name="T99" fmla="*/ 2995252 h 1120"/>
              <a:gd name="T100" fmla="*/ 2709601 w 1120"/>
              <a:gd name="T101" fmla="*/ 2521888 h 1120"/>
              <a:gd name="T102" fmla="*/ 2742247 w 1120"/>
              <a:gd name="T103" fmla="*/ 2464758 h 112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20" h="1120">
                <a:moveTo>
                  <a:pt x="800" y="640"/>
                </a:moveTo>
                <a:lnTo>
                  <a:pt x="800" y="594"/>
                </a:lnTo>
                <a:lnTo>
                  <a:pt x="960" y="640"/>
                </a:lnTo>
                <a:lnTo>
                  <a:pt x="960" y="594"/>
                </a:lnTo>
                <a:lnTo>
                  <a:pt x="1120" y="640"/>
                </a:lnTo>
                <a:lnTo>
                  <a:pt x="1120" y="480"/>
                </a:lnTo>
                <a:lnTo>
                  <a:pt x="960" y="526"/>
                </a:lnTo>
                <a:lnTo>
                  <a:pt x="960" y="480"/>
                </a:lnTo>
                <a:lnTo>
                  <a:pt x="800" y="526"/>
                </a:lnTo>
                <a:lnTo>
                  <a:pt x="800" y="480"/>
                </a:lnTo>
                <a:lnTo>
                  <a:pt x="672" y="518"/>
                </a:lnTo>
                <a:lnTo>
                  <a:pt x="664" y="502"/>
                </a:lnTo>
                <a:lnTo>
                  <a:pt x="814" y="420"/>
                </a:lnTo>
                <a:lnTo>
                  <a:pt x="782" y="386"/>
                </a:lnTo>
                <a:lnTo>
                  <a:pt x="926" y="306"/>
                </a:lnTo>
                <a:lnTo>
                  <a:pt x="894" y="274"/>
                </a:lnTo>
                <a:lnTo>
                  <a:pt x="1040" y="192"/>
                </a:lnTo>
                <a:lnTo>
                  <a:pt x="926" y="80"/>
                </a:lnTo>
                <a:lnTo>
                  <a:pt x="846" y="226"/>
                </a:lnTo>
                <a:lnTo>
                  <a:pt x="814" y="192"/>
                </a:lnTo>
                <a:lnTo>
                  <a:pt x="734" y="338"/>
                </a:lnTo>
                <a:lnTo>
                  <a:pt x="700" y="306"/>
                </a:lnTo>
                <a:lnTo>
                  <a:pt x="618" y="456"/>
                </a:lnTo>
                <a:lnTo>
                  <a:pt x="602" y="448"/>
                </a:lnTo>
                <a:lnTo>
                  <a:pt x="640" y="320"/>
                </a:lnTo>
                <a:lnTo>
                  <a:pt x="594" y="320"/>
                </a:lnTo>
                <a:lnTo>
                  <a:pt x="640" y="160"/>
                </a:lnTo>
                <a:lnTo>
                  <a:pt x="594" y="160"/>
                </a:lnTo>
                <a:lnTo>
                  <a:pt x="640" y="0"/>
                </a:lnTo>
                <a:lnTo>
                  <a:pt x="480" y="0"/>
                </a:lnTo>
                <a:lnTo>
                  <a:pt x="526" y="160"/>
                </a:lnTo>
                <a:lnTo>
                  <a:pt x="480" y="160"/>
                </a:lnTo>
                <a:lnTo>
                  <a:pt x="526" y="320"/>
                </a:lnTo>
                <a:lnTo>
                  <a:pt x="480" y="320"/>
                </a:lnTo>
                <a:lnTo>
                  <a:pt x="516" y="448"/>
                </a:lnTo>
                <a:lnTo>
                  <a:pt x="502" y="456"/>
                </a:lnTo>
                <a:lnTo>
                  <a:pt x="418" y="306"/>
                </a:lnTo>
                <a:lnTo>
                  <a:pt x="386" y="338"/>
                </a:lnTo>
                <a:lnTo>
                  <a:pt x="304" y="192"/>
                </a:lnTo>
                <a:lnTo>
                  <a:pt x="272" y="226"/>
                </a:lnTo>
                <a:lnTo>
                  <a:pt x="192" y="80"/>
                </a:lnTo>
                <a:lnTo>
                  <a:pt x="78" y="192"/>
                </a:lnTo>
                <a:lnTo>
                  <a:pt x="224" y="274"/>
                </a:lnTo>
                <a:lnTo>
                  <a:pt x="192" y="306"/>
                </a:lnTo>
                <a:lnTo>
                  <a:pt x="338" y="386"/>
                </a:lnTo>
                <a:lnTo>
                  <a:pt x="304" y="420"/>
                </a:lnTo>
                <a:lnTo>
                  <a:pt x="454" y="502"/>
                </a:lnTo>
                <a:lnTo>
                  <a:pt x="448" y="518"/>
                </a:lnTo>
                <a:lnTo>
                  <a:pt x="320" y="480"/>
                </a:lnTo>
                <a:lnTo>
                  <a:pt x="320" y="526"/>
                </a:lnTo>
                <a:lnTo>
                  <a:pt x="160" y="480"/>
                </a:lnTo>
                <a:lnTo>
                  <a:pt x="160" y="526"/>
                </a:lnTo>
                <a:lnTo>
                  <a:pt x="0" y="480"/>
                </a:lnTo>
                <a:lnTo>
                  <a:pt x="0" y="640"/>
                </a:lnTo>
                <a:lnTo>
                  <a:pt x="160" y="594"/>
                </a:lnTo>
                <a:lnTo>
                  <a:pt x="160" y="640"/>
                </a:lnTo>
                <a:lnTo>
                  <a:pt x="320" y="594"/>
                </a:lnTo>
                <a:lnTo>
                  <a:pt x="320" y="640"/>
                </a:lnTo>
                <a:lnTo>
                  <a:pt x="448" y="604"/>
                </a:lnTo>
                <a:lnTo>
                  <a:pt x="454" y="618"/>
                </a:lnTo>
                <a:lnTo>
                  <a:pt x="304" y="702"/>
                </a:lnTo>
                <a:lnTo>
                  <a:pt x="338" y="734"/>
                </a:lnTo>
                <a:lnTo>
                  <a:pt x="192" y="816"/>
                </a:lnTo>
                <a:lnTo>
                  <a:pt x="224" y="848"/>
                </a:lnTo>
                <a:lnTo>
                  <a:pt x="78" y="928"/>
                </a:lnTo>
                <a:lnTo>
                  <a:pt x="192" y="1042"/>
                </a:lnTo>
                <a:lnTo>
                  <a:pt x="272" y="896"/>
                </a:lnTo>
                <a:lnTo>
                  <a:pt x="304" y="928"/>
                </a:lnTo>
                <a:lnTo>
                  <a:pt x="386" y="782"/>
                </a:lnTo>
                <a:lnTo>
                  <a:pt x="418" y="816"/>
                </a:lnTo>
                <a:lnTo>
                  <a:pt x="502" y="666"/>
                </a:lnTo>
                <a:lnTo>
                  <a:pt x="516" y="672"/>
                </a:lnTo>
                <a:lnTo>
                  <a:pt x="480" y="800"/>
                </a:lnTo>
                <a:lnTo>
                  <a:pt x="526" y="800"/>
                </a:lnTo>
                <a:lnTo>
                  <a:pt x="480" y="960"/>
                </a:lnTo>
                <a:lnTo>
                  <a:pt x="526" y="960"/>
                </a:lnTo>
                <a:lnTo>
                  <a:pt x="480" y="1120"/>
                </a:lnTo>
                <a:lnTo>
                  <a:pt x="640" y="1120"/>
                </a:lnTo>
                <a:lnTo>
                  <a:pt x="594" y="960"/>
                </a:lnTo>
                <a:lnTo>
                  <a:pt x="640" y="960"/>
                </a:lnTo>
                <a:lnTo>
                  <a:pt x="594" y="800"/>
                </a:lnTo>
                <a:lnTo>
                  <a:pt x="640" y="800"/>
                </a:lnTo>
                <a:lnTo>
                  <a:pt x="602" y="672"/>
                </a:lnTo>
                <a:lnTo>
                  <a:pt x="618" y="666"/>
                </a:lnTo>
                <a:lnTo>
                  <a:pt x="700" y="816"/>
                </a:lnTo>
                <a:lnTo>
                  <a:pt x="734" y="782"/>
                </a:lnTo>
                <a:lnTo>
                  <a:pt x="814" y="928"/>
                </a:lnTo>
                <a:lnTo>
                  <a:pt x="846" y="896"/>
                </a:lnTo>
                <a:lnTo>
                  <a:pt x="926" y="1042"/>
                </a:lnTo>
                <a:lnTo>
                  <a:pt x="1040" y="928"/>
                </a:lnTo>
                <a:lnTo>
                  <a:pt x="894" y="848"/>
                </a:lnTo>
                <a:lnTo>
                  <a:pt x="926" y="816"/>
                </a:lnTo>
                <a:lnTo>
                  <a:pt x="782" y="734"/>
                </a:lnTo>
                <a:lnTo>
                  <a:pt x="814" y="702"/>
                </a:lnTo>
                <a:lnTo>
                  <a:pt x="664" y="618"/>
                </a:lnTo>
                <a:lnTo>
                  <a:pt x="672" y="604"/>
                </a:lnTo>
                <a:lnTo>
                  <a:pt x="800" y="64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 noEditPoints="1"/>
          </p:cNvSpPr>
          <p:nvPr/>
        </p:nvSpPr>
        <p:spPr bwMode="auto">
          <a:xfrm>
            <a:off x="2287588" y="1144588"/>
            <a:ext cx="4570412" cy="4570412"/>
          </a:xfrm>
          <a:custGeom>
            <a:avLst/>
            <a:gdLst>
              <a:gd name="T0" fmla="*/ 3825102 w 1484"/>
              <a:gd name="T1" fmla="*/ 1971067 h 1484"/>
              <a:gd name="T2" fmla="*/ 3344655 w 1484"/>
              <a:gd name="T3" fmla="*/ 2217451 h 1484"/>
              <a:gd name="T4" fmla="*/ 3085952 w 1484"/>
              <a:gd name="T5" fmla="*/ 2112738 h 1484"/>
              <a:gd name="T6" fmla="*/ 3159867 w 1484"/>
              <a:gd name="T7" fmla="*/ 1533737 h 1484"/>
              <a:gd name="T8" fmla="*/ 3313857 w 1484"/>
              <a:gd name="T9" fmla="*/ 1336630 h 1484"/>
              <a:gd name="T10" fmla="*/ 3449368 w 1484"/>
              <a:gd name="T11" fmla="*/ 1096406 h 1484"/>
              <a:gd name="T12" fmla="*/ 3098271 w 1484"/>
              <a:gd name="T13" fmla="*/ 1416705 h 1484"/>
              <a:gd name="T14" fmla="*/ 2494632 w 1484"/>
              <a:gd name="T15" fmla="*/ 1552215 h 1484"/>
              <a:gd name="T16" fmla="*/ 2488472 w 1484"/>
              <a:gd name="T17" fmla="*/ 1392066 h 1484"/>
              <a:gd name="T18" fmla="*/ 2309844 w 1484"/>
              <a:gd name="T19" fmla="*/ 757629 h 1484"/>
              <a:gd name="T20" fmla="*/ 2396079 w 1484"/>
              <a:gd name="T21" fmla="*/ 628278 h 1484"/>
              <a:gd name="T22" fmla="*/ 2198972 w 1484"/>
              <a:gd name="T23" fmla="*/ 443490 h 1484"/>
              <a:gd name="T24" fmla="*/ 1909471 w 1484"/>
              <a:gd name="T25" fmla="*/ 837704 h 1484"/>
              <a:gd name="T26" fmla="*/ 2192812 w 1484"/>
              <a:gd name="T27" fmla="*/ 1231917 h 1484"/>
              <a:gd name="T28" fmla="*/ 2094259 w 1484"/>
              <a:gd name="T29" fmla="*/ 1515258 h 1484"/>
              <a:gd name="T30" fmla="*/ 1700045 w 1484"/>
              <a:gd name="T31" fmla="*/ 1472141 h 1484"/>
              <a:gd name="T32" fmla="*/ 1342790 w 1484"/>
              <a:gd name="T33" fmla="*/ 1262715 h 1484"/>
              <a:gd name="T34" fmla="*/ 1121044 w 1484"/>
              <a:gd name="T35" fmla="*/ 1188800 h 1484"/>
              <a:gd name="T36" fmla="*/ 1367428 w 1484"/>
              <a:gd name="T37" fmla="*/ 1435183 h 1484"/>
              <a:gd name="T38" fmla="*/ 1490620 w 1484"/>
              <a:gd name="T39" fmla="*/ 2008025 h 1484"/>
              <a:gd name="T40" fmla="*/ 1361268 w 1484"/>
              <a:gd name="T41" fmla="*/ 2125057 h 1484"/>
              <a:gd name="T42" fmla="*/ 819225 w 1484"/>
              <a:gd name="T43" fmla="*/ 2155855 h 1484"/>
              <a:gd name="T44" fmla="*/ 591320 w 1484"/>
              <a:gd name="T45" fmla="*/ 2143536 h 1484"/>
              <a:gd name="T46" fmla="*/ 492767 w 1484"/>
              <a:gd name="T47" fmla="*/ 2408398 h 1484"/>
              <a:gd name="T48" fmla="*/ 923938 w 1484"/>
              <a:gd name="T49" fmla="*/ 2716377 h 1484"/>
              <a:gd name="T50" fmla="*/ 1256555 w 1484"/>
              <a:gd name="T51" fmla="*/ 2420717 h 1484"/>
              <a:gd name="T52" fmla="*/ 1527577 w 1484"/>
              <a:gd name="T53" fmla="*/ 2488472 h 1484"/>
              <a:gd name="T54" fmla="*/ 1552215 w 1484"/>
              <a:gd name="T55" fmla="*/ 2722537 h 1484"/>
              <a:gd name="T56" fmla="*/ 1145683 w 1484"/>
              <a:gd name="T57" fmla="*/ 3369293 h 1484"/>
              <a:gd name="T58" fmla="*/ 1176481 w 1484"/>
              <a:gd name="T59" fmla="*/ 3443208 h 1484"/>
              <a:gd name="T60" fmla="*/ 1509098 w 1484"/>
              <a:gd name="T61" fmla="*/ 3110590 h 1484"/>
              <a:gd name="T62" fmla="*/ 2032663 w 1484"/>
              <a:gd name="T63" fmla="*/ 3073633 h 1484"/>
              <a:gd name="T64" fmla="*/ 2100418 w 1484"/>
              <a:gd name="T65" fmla="*/ 3246101 h 1484"/>
              <a:gd name="T66" fmla="*/ 1946429 w 1484"/>
              <a:gd name="T67" fmla="*/ 3652634 h 1484"/>
              <a:gd name="T68" fmla="*/ 2131216 w 1484"/>
              <a:gd name="T69" fmla="*/ 4022209 h 1484"/>
              <a:gd name="T70" fmla="*/ 2433036 w 1484"/>
              <a:gd name="T71" fmla="*/ 4022209 h 1484"/>
              <a:gd name="T72" fmla="*/ 2728696 w 1484"/>
              <a:gd name="T73" fmla="*/ 3615676 h 1484"/>
              <a:gd name="T74" fmla="*/ 2457674 w 1484"/>
              <a:gd name="T75" fmla="*/ 3270740 h 1484"/>
              <a:gd name="T76" fmla="*/ 2525430 w 1484"/>
              <a:gd name="T77" fmla="*/ 3061314 h 1484"/>
              <a:gd name="T78" fmla="*/ 2938122 w 1484"/>
              <a:gd name="T79" fmla="*/ 3018197 h 1484"/>
              <a:gd name="T80" fmla="*/ 3369293 w 1484"/>
              <a:gd name="T81" fmla="*/ 3443208 h 1484"/>
              <a:gd name="T82" fmla="*/ 3461687 w 1484"/>
              <a:gd name="T83" fmla="*/ 3393931 h 1484"/>
              <a:gd name="T84" fmla="*/ 3012037 w 1484"/>
              <a:gd name="T85" fmla="*/ 2722537 h 1484"/>
              <a:gd name="T86" fmla="*/ 3048995 w 1484"/>
              <a:gd name="T87" fmla="*/ 2513111 h 1484"/>
              <a:gd name="T88" fmla="*/ 3289218 w 1484"/>
              <a:gd name="T89" fmla="*/ 2445355 h 1484"/>
              <a:gd name="T90" fmla="*/ 3615676 w 1484"/>
              <a:gd name="T91" fmla="*/ 2734856 h 1484"/>
              <a:gd name="T92" fmla="*/ 4046847 w 1484"/>
              <a:gd name="T93" fmla="*/ 2426876 h 1484"/>
              <a:gd name="T94" fmla="*/ 2870367 w 1484"/>
              <a:gd name="T95" fmla="*/ 2063461 h 1484"/>
              <a:gd name="T96" fmla="*/ 2488472 w 1484"/>
              <a:gd name="T97" fmla="*/ 1934110 h 1484"/>
              <a:gd name="T98" fmla="*/ 2488472 w 1484"/>
              <a:gd name="T99" fmla="*/ 2593185 h 1484"/>
              <a:gd name="T100" fmla="*/ 2180493 w 1484"/>
              <a:gd name="T101" fmla="*/ 2525430 h 1484"/>
              <a:gd name="T102" fmla="*/ 2137376 w 1484"/>
              <a:gd name="T103" fmla="*/ 2285206 h 1484"/>
              <a:gd name="T104" fmla="*/ 2180493 w 1484"/>
              <a:gd name="T105" fmla="*/ 2057301 h 1484"/>
              <a:gd name="T106" fmla="*/ 2562387 w 1484"/>
              <a:gd name="T107" fmla="*/ 2205131 h 1484"/>
              <a:gd name="T108" fmla="*/ 2568547 w 1484"/>
              <a:gd name="T109" fmla="*/ 2396079 h 1484"/>
              <a:gd name="T110" fmla="*/ 2248248 w 1484"/>
              <a:gd name="T111" fmla="*/ 1841716 h 1484"/>
              <a:gd name="T112" fmla="*/ 1780120 w 1484"/>
              <a:gd name="T113" fmla="*/ 2174333 h 1484"/>
              <a:gd name="T114" fmla="*/ 1823237 w 1484"/>
              <a:gd name="T115" fmla="*/ 2402238 h 1484"/>
              <a:gd name="T116" fmla="*/ 2180493 w 1484"/>
              <a:gd name="T117" fmla="*/ 2777973 h 1484"/>
              <a:gd name="T118" fmla="*/ 2426876 w 1484"/>
              <a:gd name="T119" fmla="*/ 2747175 h 1484"/>
              <a:gd name="T120" fmla="*/ 2747175 w 1484"/>
              <a:gd name="T121" fmla="*/ 2426876 h 148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484" h="1484">
                <a:moveTo>
                  <a:pt x="1340" y="714"/>
                </a:moveTo>
                <a:lnTo>
                  <a:pt x="1340" y="714"/>
                </a:lnTo>
                <a:lnTo>
                  <a:pt x="1332" y="710"/>
                </a:lnTo>
                <a:lnTo>
                  <a:pt x="1322" y="702"/>
                </a:lnTo>
                <a:lnTo>
                  <a:pt x="1314" y="696"/>
                </a:lnTo>
                <a:lnTo>
                  <a:pt x="1306" y="692"/>
                </a:lnTo>
                <a:lnTo>
                  <a:pt x="1298" y="694"/>
                </a:lnTo>
                <a:lnTo>
                  <a:pt x="1290" y="696"/>
                </a:lnTo>
                <a:lnTo>
                  <a:pt x="1284" y="700"/>
                </a:lnTo>
                <a:lnTo>
                  <a:pt x="1278" y="706"/>
                </a:lnTo>
                <a:lnTo>
                  <a:pt x="1270" y="718"/>
                </a:lnTo>
                <a:lnTo>
                  <a:pt x="1260" y="732"/>
                </a:lnTo>
                <a:lnTo>
                  <a:pt x="1254" y="714"/>
                </a:lnTo>
                <a:lnTo>
                  <a:pt x="1250" y="696"/>
                </a:lnTo>
                <a:lnTo>
                  <a:pt x="1244" y="678"/>
                </a:lnTo>
                <a:lnTo>
                  <a:pt x="1234" y="660"/>
                </a:lnTo>
                <a:lnTo>
                  <a:pt x="1274" y="656"/>
                </a:lnTo>
                <a:lnTo>
                  <a:pt x="1242" y="640"/>
                </a:lnTo>
                <a:lnTo>
                  <a:pt x="1210" y="620"/>
                </a:lnTo>
                <a:lnTo>
                  <a:pt x="1192" y="608"/>
                </a:lnTo>
                <a:lnTo>
                  <a:pt x="1184" y="602"/>
                </a:lnTo>
                <a:lnTo>
                  <a:pt x="1174" y="596"/>
                </a:lnTo>
                <a:lnTo>
                  <a:pt x="1186" y="632"/>
                </a:lnTo>
                <a:lnTo>
                  <a:pt x="1200" y="666"/>
                </a:lnTo>
                <a:lnTo>
                  <a:pt x="1218" y="700"/>
                </a:lnTo>
                <a:lnTo>
                  <a:pt x="1236" y="732"/>
                </a:lnTo>
                <a:lnTo>
                  <a:pt x="1142" y="710"/>
                </a:lnTo>
                <a:lnTo>
                  <a:pt x="1126" y="706"/>
                </a:lnTo>
                <a:lnTo>
                  <a:pt x="1112" y="706"/>
                </a:lnTo>
                <a:lnTo>
                  <a:pt x="1106" y="672"/>
                </a:lnTo>
                <a:lnTo>
                  <a:pt x="1106" y="638"/>
                </a:lnTo>
                <a:lnTo>
                  <a:pt x="1092" y="678"/>
                </a:lnTo>
                <a:lnTo>
                  <a:pt x="1088" y="698"/>
                </a:lnTo>
                <a:lnTo>
                  <a:pt x="1086" y="720"/>
                </a:lnTo>
                <a:lnTo>
                  <a:pt x="1084" y="712"/>
                </a:lnTo>
                <a:lnTo>
                  <a:pt x="1080" y="704"/>
                </a:lnTo>
                <a:lnTo>
                  <a:pt x="1074" y="696"/>
                </a:lnTo>
                <a:lnTo>
                  <a:pt x="1068" y="690"/>
                </a:lnTo>
                <a:lnTo>
                  <a:pt x="1060" y="684"/>
                </a:lnTo>
                <a:lnTo>
                  <a:pt x="1054" y="682"/>
                </a:lnTo>
                <a:lnTo>
                  <a:pt x="1046" y="684"/>
                </a:lnTo>
                <a:lnTo>
                  <a:pt x="1040" y="690"/>
                </a:lnTo>
                <a:lnTo>
                  <a:pt x="1032" y="676"/>
                </a:lnTo>
                <a:lnTo>
                  <a:pt x="1024" y="662"/>
                </a:lnTo>
                <a:lnTo>
                  <a:pt x="1016" y="648"/>
                </a:lnTo>
                <a:lnTo>
                  <a:pt x="1006" y="636"/>
                </a:lnTo>
                <a:lnTo>
                  <a:pt x="1016" y="662"/>
                </a:lnTo>
                <a:lnTo>
                  <a:pt x="1022" y="674"/>
                </a:lnTo>
                <a:lnTo>
                  <a:pt x="1030" y="684"/>
                </a:lnTo>
                <a:lnTo>
                  <a:pt x="1020" y="684"/>
                </a:lnTo>
                <a:lnTo>
                  <a:pt x="1008" y="686"/>
                </a:lnTo>
                <a:lnTo>
                  <a:pt x="1002" y="686"/>
                </a:lnTo>
                <a:lnTo>
                  <a:pt x="996" y="684"/>
                </a:lnTo>
                <a:lnTo>
                  <a:pt x="992" y="682"/>
                </a:lnTo>
                <a:lnTo>
                  <a:pt x="988" y="676"/>
                </a:lnTo>
                <a:lnTo>
                  <a:pt x="990" y="668"/>
                </a:lnTo>
                <a:lnTo>
                  <a:pt x="994" y="664"/>
                </a:lnTo>
                <a:lnTo>
                  <a:pt x="996" y="660"/>
                </a:lnTo>
                <a:lnTo>
                  <a:pt x="1000" y="652"/>
                </a:lnTo>
                <a:lnTo>
                  <a:pt x="988" y="662"/>
                </a:lnTo>
                <a:lnTo>
                  <a:pt x="978" y="674"/>
                </a:lnTo>
                <a:lnTo>
                  <a:pt x="978" y="636"/>
                </a:lnTo>
                <a:lnTo>
                  <a:pt x="988" y="618"/>
                </a:lnTo>
                <a:lnTo>
                  <a:pt x="1002" y="592"/>
                </a:lnTo>
                <a:lnTo>
                  <a:pt x="1014" y="560"/>
                </a:lnTo>
                <a:lnTo>
                  <a:pt x="1020" y="546"/>
                </a:lnTo>
                <a:lnTo>
                  <a:pt x="1022" y="530"/>
                </a:lnTo>
                <a:lnTo>
                  <a:pt x="1026" y="514"/>
                </a:lnTo>
                <a:lnTo>
                  <a:pt x="1026" y="498"/>
                </a:lnTo>
                <a:lnTo>
                  <a:pt x="1016" y="526"/>
                </a:lnTo>
                <a:lnTo>
                  <a:pt x="1006" y="552"/>
                </a:lnTo>
                <a:lnTo>
                  <a:pt x="994" y="576"/>
                </a:lnTo>
                <a:lnTo>
                  <a:pt x="978" y="600"/>
                </a:lnTo>
                <a:lnTo>
                  <a:pt x="978" y="522"/>
                </a:lnTo>
                <a:lnTo>
                  <a:pt x="1006" y="494"/>
                </a:lnTo>
                <a:lnTo>
                  <a:pt x="1020" y="478"/>
                </a:lnTo>
                <a:lnTo>
                  <a:pt x="1034" y="466"/>
                </a:lnTo>
                <a:lnTo>
                  <a:pt x="1024" y="480"/>
                </a:lnTo>
                <a:lnTo>
                  <a:pt x="1060" y="458"/>
                </a:lnTo>
                <a:lnTo>
                  <a:pt x="1060" y="450"/>
                </a:lnTo>
                <a:lnTo>
                  <a:pt x="1060" y="442"/>
                </a:lnTo>
                <a:lnTo>
                  <a:pt x="1064" y="434"/>
                </a:lnTo>
                <a:lnTo>
                  <a:pt x="1072" y="428"/>
                </a:lnTo>
                <a:lnTo>
                  <a:pt x="1084" y="418"/>
                </a:lnTo>
                <a:lnTo>
                  <a:pt x="1078" y="426"/>
                </a:lnTo>
                <a:lnTo>
                  <a:pt x="1076" y="434"/>
                </a:lnTo>
                <a:lnTo>
                  <a:pt x="1076" y="444"/>
                </a:lnTo>
                <a:lnTo>
                  <a:pt x="1106" y="398"/>
                </a:lnTo>
                <a:lnTo>
                  <a:pt x="1124" y="392"/>
                </a:lnTo>
                <a:lnTo>
                  <a:pt x="1110" y="392"/>
                </a:lnTo>
                <a:lnTo>
                  <a:pt x="1112" y="388"/>
                </a:lnTo>
                <a:lnTo>
                  <a:pt x="1112" y="386"/>
                </a:lnTo>
                <a:lnTo>
                  <a:pt x="1134" y="368"/>
                </a:lnTo>
                <a:lnTo>
                  <a:pt x="1130" y="366"/>
                </a:lnTo>
                <a:lnTo>
                  <a:pt x="1146" y="354"/>
                </a:lnTo>
                <a:lnTo>
                  <a:pt x="1156" y="348"/>
                </a:lnTo>
                <a:lnTo>
                  <a:pt x="1136" y="356"/>
                </a:lnTo>
                <a:lnTo>
                  <a:pt x="1128" y="358"/>
                </a:lnTo>
                <a:lnTo>
                  <a:pt x="1128" y="348"/>
                </a:lnTo>
                <a:lnTo>
                  <a:pt x="1138" y="330"/>
                </a:lnTo>
                <a:lnTo>
                  <a:pt x="1132" y="338"/>
                </a:lnTo>
                <a:lnTo>
                  <a:pt x="1120" y="356"/>
                </a:lnTo>
                <a:lnTo>
                  <a:pt x="1116" y="352"/>
                </a:lnTo>
                <a:lnTo>
                  <a:pt x="1100" y="372"/>
                </a:lnTo>
                <a:lnTo>
                  <a:pt x="1096" y="372"/>
                </a:lnTo>
                <a:lnTo>
                  <a:pt x="1094" y="376"/>
                </a:lnTo>
                <a:lnTo>
                  <a:pt x="1094" y="362"/>
                </a:lnTo>
                <a:lnTo>
                  <a:pt x="1086" y="380"/>
                </a:lnTo>
                <a:lnTo>
                  <a:pt x="1040" y="410"/>
                </a:lnTo>
                <a:lnTo>
                  <a:pt x="1050" y="408"/>
                </a:lnTo>
                <a:lnTo>
                  <a:pt x="1058" y="406"/>
                </a:lnTo>
                <a:lnTo>
                  <a:pt x="1068" y="402"/>
                </a:lnTo>
                <a:lnTo>
                  <a:pt x="1058" y="412"/>
                </a:lnTo>
                <a:lnTo>
                  <a:pt x="1050" y="422"/>
                </a:lnTo>
                <a:lnTo>
                  <a:pt x="1042" y="424"/>
                </a:lnTo>
                <a:lnTo>
                  <a:pt x="1036" y="426"/>
                </a:lnTo>
                <a:lnTo>
                  <a:pt x="1028" y="426"/>
                </a:lnTo>
                <a:lnTo>
                  <a:pt x="1006" y="460"/>
                </a:lnTo>
                <a:lnTo>
                  <a:pt x="1020" y="452"/>
                </a:lnTo>
                <a:lnTo>
                  <a:pt x="1006" y="466"/>
                </a:lnTo>
                <a:lnTo>
                  <a:pt x="992" y="478"/>
                </a:lnTo>
                <a:lnTo>
                  <a:pt x="964" y="504"/>
                </a:lnTo>
                <a:lnTo>
                  <a:pt x="884" y="504"/>
                </a:lnTo>
                <a:lnTo>
                  <a:pt x="906" y="490"/>
                </a:lnTo>
                <a:lnTo>
                  <a:pt x="932" y="478"/>
                </a:lnTo>
                <a:lnTo>
                  <a:pt x="958" y="466"/>
                </a:lnTo>
                <a:lnTo>
                  <a:pt x="984" y="458"/>
                </a:lnTo>
                <a:lnTo>
                  <a:pt x="970" y="458"/>
                </a:lnTo>
                <a:lnTo>
                  <a:pt x="954" y="460"/>
                </a:lnTo>
                <a:lnTo>
                  <a:pt x="938" y="464"/>
                </a:lnTo>
                <a:lnTo>
                  <a:pt x="922" y="470"/>
                </a:lnTo>
                <a:lnTo>
                  <a:pt x="892" y="482"/>
                </a:lnTo>
                <a:lnTo>
                  <a:pt x="864" y="496"/>
                </a:lnTo>
                <a:lnTo>
                  <a:pt x="848" y="504"/>
                </a:lnTo>
                <a:lnTo>
                  <a:pt x="810" y="504"/>
                </a:lnTo>
                <a:lnTo>
                  <a:pt x="822" y="494"/>
                </a:lnTo>
                <a:lnTo>
                  <a:pt x="830" y="484"/>
                </a:lnTo>
                <a:lnTo>
                  <a:pt x="824" y="486"/>
                </a:lnTo>
                <a:lnTo>
                  <a:pt x="820" y="490"/>
                </a:lnTo>
                <a:lnTo>
                  <a:pt x="816" y="494"/>
                </a:lnTo>
                <a:lnTo>
                  <a:pt x="808" y="496"/>
                </a:lnTo>
                <a:lnTo>
                  <a:pt x="802" y="492"/>
                </a:lnTo>
                <a:lnTo>
                  <a:pt x="800" y="486"/>
                </a:lnTo>
                <a:lnTo>
                  <a:pt x="798" y="482"/>
                </a:lnTo>
                <a:lnTo>
                  <a:pt x="798" y="476"/>
                </a:lnTo>
                <a:lnTo>
                  <a:pt x="798" y="464"/>
                </a:lnTo>
                <a:lnTo>
                  <a:pt x="798" y="452"/>
                </a:lnTo>
                <a:lnTo>
                  <a:pt x="810" y="460"/>
                </a:lnTo>
                <a:lnTo>
                  <a:pt x="822" y="466"/>
                </a:lnTo>
                <a:lnTo>
                  <a:pt x="848" y="478"/>
                </a:lnTo>
                <a:lnTo>
                  <a:pt x="836" y="468"/>
                </a:lnTo>
                <a:lnTo>
                  <a:pt x="822" y="460"/>
                </a:lnTo>
                <a:lnTo>
                  <a:pt x="808" y="452"/>
                </a:lnTo>
                <a:lnTo>
                  <a:pt x="794" y="442"/>
                </a:lnTo>
                <a:lnTo>
                  <a:pt x="800" y="436"/>
                </a:lnTo>
                <a:lnTo>
                  <a:pt x="802" y="430"/>
                </a:lnTo>
                <a:lnTo>
                  <a:pt x="798" y="422"/>
                </a:lnTo>
                <a:lnTo>
                  <a:pt x="794" y="416"/>
                </a:lnTo>
                <a:lnTo>
                  <a:pt x="786" y="410"/>
                </a:lnTo>
                <a:lnTo>
                  <a:pt x="778" y="404"/>
                </a:lnTo>
                <a:lnTo>
                  <a:pt x="770" y="400"/>
                </a:lnTo>
                <a:lnTo>
                  <a:pt x="764" y="396"/>
                </a:lnTo>
                <a:lnTo>
                  <a:pt x="784" y="394"/>
                </a:lnTo>
                <a:lnTo>
                  <a:pt x="806" y="390"/>
                </a:lnTo>
                <a:lnTo>
                  <a:pt x="846" y="378"/>
                </a:lnTo>
                <a:lnTo>
                  <a:pt x="812" y="376"/>
                </a:lnTo>
                <a:lnTo>
                  <a:pt x="778" y="372"/>
                </a:lnTo>
                <a:lnTo>
                  <a:pt x="778" y="356"/>
                </a:lnTo>
                <a:lnTo>
                  <a:pt x="774" y="342"/>
                </a:lnTo>
                <a:lnTo>
                  <a:pt x="750" y="246"/>
                </a:lnTo>
                <a:lnTo>
                  <a:pt x="782" y="266"/>
                </a:lnTo>
                <a:lnTo>
                  <a:pt x="816" y="282"/>
                </a:lnTo>
                <a:lnTo>
                  <a:pt x="852" y="298"/>
                </a:lnTo>
                <a:lnTo>
                  <a:pt x="886" y="310"/>
                </a:lnTo>
                <a:lnTo>
                  <a:pt x="882" y="300"/>
                </a:lnTo>
                <a:lnTo>
                  <a:pt x="876" y="290"/>
                </a:lnTo>
                <a:lnTo>
                  <a:pt x="862" y="272"/>
                </a:lnTo>
                <a:lnTo>
                  <a:pt x="842" y="242"/>
                </a:lnTo>
                <a:lnTo>
                  <a:pt x="826" y="210"/>
                </a:lnTo>
                <a:lnTo>
                  <a:pt x="824" y="248"/>
                </a:lnTo>
                <a:lnTo>
                  <a:pt x="806" y="240"/>
                </a:lnTo>
                <a:lnTo>
                  <a:pt x="788" y="234"/>
                </a:lnTo>
                <a:lnTo>
                  <a:pt x="770" y="230"/>
                </a:lnTo>
                <a:lnTo>
                  <a:pt x="752" y="222"/>
                </a:lnTo>
                <a:lnTo>
                  <a:pt x="764" y="214"/>
                </a:lnTo>
                <a:lnTo>
                  <a:pt x="778" y="204"/>
                </a:lnTo>
                <a:lnTo>
                  <a:pt x="782" y="200"/>
                </a:lnTo>
                <a:lnTo>
                  <a:pt x="786" y="192"/>
                </a:lnTo>
                <a:lnTo>
                  <a:pt x="790" y="186"/>
                </a:lnTo>
                <a:lnTo>
                  <a:pt x="790" y="178"/>
                </a:lnTo>
                <a:lnTo>
                  <a:pt x="788" y="170"/>
                </a:lnTo>
                <a:lnTo>
                  <a:pt x="782" y="160"/>
                </a:lnTo>
                <a:lnTo>
                  <a:pt x="774" y="152"/>
                </a:lnTo>
                <a:lnTo>
                  <a:pt x="768" y="144"/>
                </a:lnTo>
                <a:lnTo>
                  <a:pt x="762" y="130"/>
                </a:lnTo>
                <a:lnTo>
                  <a:pt x="758" y="112"/>
                </a:lnTo>
                <a:lnTo>
                  <a:pt x="752" y="74"/>
                </a:lnTo>
                <a:lnTo>
                  <a:pt x="746" y="34"/>
                </a:lnTo>
                <a:lnTo>
                  <a:pt x="742" y="0"/>
                </a:lnTo>
                <a:lnTo>
                  <a:pt x="736" y="34"/>
                </a:lnTo>
                <a:lnTo>
                  <a:pt x="732" y="74"/>
                </a:lnTo>
                <a:lnTo>
                  <a:pt x="726" y="112"/>
                </a:lnTo>
                <a:lnTo>
                  <a:pt x="720" y="130"/>
                </a:lnTo>
                <a:lnTo>
                  <a:pt x="714" y="144"/>
                </a:lnTo>
                <a:lnTo>
                  <a:pt x="708" y="152"/>
                </a:lnTo>
                <a:lnTo>
                  <a:pt x="702" y="160"/>
                </a:lnTo>
                <a:lnTo>
                  <a:pt x="696" y="170"/>
                </a:lnTo>
                <a:lnTo>
                  <a:pt x="692" y="178"/>
                </a:lnTo>
                <a:lnTo>
                  <a:pt x="694" y="186"/>
                </a:lnTo>
                <a:lnTo>
                  <a:pt x="696" y="192"/>
                </a:lnTo>
                <a:lnTo>
                  <a:pt x="700" y="200"/>
                </a:lnTo>
                <a:lnTo>
                  <a:pt x="706" y="204"/>
                </a:lnTo>
                <a:lnTo>
                  <a:pt x="718" y="214"/>
                </a:lnTo>
                <a:lnTo>
                  <a:pt x="730" y="222"/>
                </a:lnTo>
                <a:lnTo>
                  <a:pt x="714" y="230"/>
                </a:lnTo>
                <a:lnTo>
                  <a:pt x="696" y="234"/>
                </a:lnTo>
                <a:lnTo>
                  <a:pt x="676" y="240"/>
                </a:lnTo>
                <a:lnTo>
                  <a:pt x="660" y="248"/>
                </a:lnTo>
                <a:lnTo>
                  <a:pt x="656" y="210"/>
                </a:lnTo>
                <a:lnTo>
                  <a:pt x="640" y="242"/>
                </a:lnTo>
                <a:lnTo>
                  <a:pt x="620" y="272"/>
                </a:lnTo>
                <a:lnTo>
                  <a:pt x="606" y="290"/>
                </a:lnTo>
                <a:lnTo>
                  <a:pt x="600" y="300"/>
                </a:lnTo>
                <a:lnTo>
                  <a:pt x="596" y="310"/>
                </a:lnTo>
                <a:lnTo>
                  <a:pt x="632" y="298"/>
                </a:lnTo>
                <a:lnTo>
                  <a:pt x="666" y="282"/>
                </a:lnTo>
                <a:lnTo>
                  <a:pt x="700" y="266"/>
                </a:lnTo>
                <a:lnTo>
                  <a:pt x="732" y="246"/>
                </a:lnTo>
                <a:lnTo>
                  <a:pt x="710" y="342"/>
                </a:lnTo>
                <a:lnTo>
                  <a:pt x="706" y="356"/>
                </a:lnTo>
                <a:lnTo>
                  <a:pt x="704" y="372"/>
                </a:lnTo>
                <a:lnTo>
                  <a:pt x="672" y="376"/>
                </a:lnTo>
                <a:lnTo>
                  <a:pt x="638" y="378"/>
                </a:lnTo>
                <a:lnTo>
                  <a:pt x="678" y="390"/>
                </a:lnTo>
                <a:lnTo>
                  <a:pt x="698" y="394"/>
                </a:lnTo>
                <a:lnTo>
                  <a:pt x="718" y="396"/>
                </a:lnTo>
                <a:lnTo>
                  <a:pt x="712" y="400"/>
                </a:lnTo>
                <a:lnTo>
                  <a:pt x="704" y="404"/>
                </a:lnTo>
                <a:lnTo>
                  <a:pt x="696" y="410"/>
                </a:lnTo>
                <a:lnTo>
                  <a:pt x="690" y="416"/>
                </a:lnTo>
                <a:lnTo>
                  <a:pt x="684" y="422"/>
                </a:lnTo>
                <a:lnTo>
                  <a:pt x="682" y="430"/>
                </a:lnTo>
                <a:lnTo>
                  <a:pt x="684" y="436"/>
                </a:lnTo>
                <a:lnTo>
                  <a:pt x="690" y="442"/>
                </a:lnTo>
                <a:lnTo>
                  <a:pt x="676" y="452"/>
                </a:lnTo>
                <a:lnTo>
                  <a:pt x="662" y="460"/>
                </a:lnTo>
                <a:lnTo>
                  <a:pt x="648" y="468"/>
                </a:lnTo>
                <a:lnTo>
                  <a:pt x="634" y="478"/>
                </a:lnTo>
                <a:lnTo>
                  <a:pt x="660" y="466"/>
                </a:lnTo>
                <a:lnTo>
                  <a:pt x="674" y="460"/>
                </a:lnTo>
                <a:lnTo>
                  <a:pt x="684" y="452"/>
                </a:lnTo>
                <a:lnTo>
                  <a:pt x="684" y="464"/>
                </a:lnTo>
                <a:lnTo>
                  <a:pt x="686" y="476"/>
                </a:lnTo>
                <a:lnTo>
                  <a:pt x="686" y="482"/>
                </a:lnTo>
                <a:lnTo>
                  <a:pt x="684" y="486"/>
                </a:lnTo>
                <a:lnTo>
                  <a:pt x="680" y="492"/>
                </a:lnTo>
                <a:lnTo>
                  <a:pt x="676" y="496"/>
                </a:lnTo>
                <a:lnTo>
                  <a:pt x="666" y="494"/>
                </a:lnTo>
                <a:lnTo>
                  <a:pt x="662" y="490"/>
                </a:lnTo>
                <a:lnTo>
                  <a:pt x="660" y="486"/>
                </a:lnTo>
                <a:lnTo>
                  <a:pt x="652" y="484"/>
                </a:lnTo>
                <a:lnTo>
                  <a:pt x="662" y="494"/>
                </a:lnTo>
                <a:lnTo>
                  <a:pt x="674" y="504"/>
                </a:lnTo>
                <a:lnTo>
                  <a:pt x="636" y="504"/>
                </a:lnTo>
                <a:lnTo>
                  <a:pt x="618" y="496"/>
                </a:lnTo>
                <a:lnTo>
                  <a:pt x="592" y="482"/>
                </a:lnTo>
                <a:lnTo>
                  <a:pt x="560" y="470"/>
                </a:lnTo>
                <a:lnTo>
                  <a:pt x="544" y="464"/>
                </a:lnTo>
                <a:lnTo>
                  <a:pt x="530" y="460"/>
                </a:lnTo>
                <a:lnTo>
                  <a:pt x="514" y="458"/>
                </a:lnTo>
                <a:lnTo>
                  <a:pt x="498" y="458"/>
                </a:lnTo>
                <a:lnTo>
                  <a:pt x="526" y="466"/>
                </a:lnTo>
                <a:lnTo>
                  <a:pt x="552" y="478"/>
                </a:lnTo>
                <a:lnTo>
                  <a:pt x="576" y="490"/>
                </a:lnTo>
                <a:lnTo>
                  <a:pt x="600" y="504"/>
                </a:lnTo>
                <a:lnTo>
                  <a:pt x="512" y="504"/>
                </a:lnTo>
                <a:lnTo>
                  <a:pt x="484" y="478"/>
                </a:lnTo>
                <a:lnTo>
                  <a:pt x="470" y="466"/>
                </a:lnTo>
                <a:lnTo>
                  <a:pt x="456" y="452"/>
                </a:lnTo>
                <a:lnTo>
                  <a:pt x="472" y="460"/>
                </a:lnTo>
                <a:lnTo>
                  <a:pt x="448" y="426"/>
                </a:lnTo>
                <a:lnTo>
                  <a:pt x="442" y="426"/>
                </a:lnTo>
                <a:lnTo>
                  <a:pt x="434" y="424"/>
                </a:lnTo>
                <a:lnTo>
                  <a:pt x="426" y="422"/>
                </a:lnTo>
                <a:lnTo>
                  <a:pt x="420" y="412"/>
                </a:lnTo>
                <a:lnTo>
                  <a:pt x="410" y="402"/>
                </a:lnTo>
                <a:lnTo>
                  <a:pt x="418" y="406"/>
                </a:lnTo>
                <a:lnTo>
                  <a:pt x="426" y="408"/>
                </a:lnTo>
                <a:lnTo>
                  <a:pt x="436" y="410"/>
                </a:lnTo>
                <a:lnTo>
                  <a:pt x="390" y="380"/>
                </a:lnTo>
                <a:lnTo>
                  <a:pt x="384" y="362"/>
                </a:lnTo>
                <a:lnTo>
                  <a:pt x="382" y="376"/>
                </a:lnTo>
                <a:lnTo>
                  <a:pt x="380" y="372"/>
                </a:lnTo>
                <a:lnTo>
                  <a:pt x="378" y="372"/>
                </a:lnTo>
                <a:lnTo>
                  <a:pt x="360" y="352"/>
                </a:lnTo>
                <a:lnTo>
                  <a:pt x="356" y="356"/>
                </a:lnTo>
                <a:lnTo>
                  <a:pt x="344" y="338"/>
                </a:lnTo>
                <a:lnTo>
                  <a:pt x="338" y="330"/>
                </a:lnTo>
                <a:lnTo>
                  <a:pt x="348" y="348"/>
                </a:lnTo>
                <a:lnTo>
                  <a:pt x="348" y="358"/>
                </a:lnTo>
                <a:lnTo>
                  <a:pt x="340" y="356"/>
                </a:lnTo>
                <a:lnTo>
                  <a:pt x="320" y="348"/>
                </a:lnTo>
                <a:lnTo>
                  <a:pt x="330" y="354"/>
                </a:lnTo>
                <a:lnTo>
                  <a:pt x="346" y="366"/>
                </a:lnTo>
                <a:lnTo>
                  <a:pt x="344" y="368"/>
                </a:lnTo>
                <a:lnTo>
                  <a:pt x="364" y="386"/>
                </a:lnTo>
                <a:lnTo>
                  <a:pt x="364" y="388"/>
                </a:lnTo>
                <a:lnTo>
                  <a:pt x="366" y="392"/>
                </a:lnTo>
                <a:lnTo>
                  <a:pt x="352" y="392"/>
                </a:lnTo>
                <a:lnTo>
                  <a:pt x="372" y="398"/>
                </a:lnTo>
                <a:lnTo>
                  <a:pt x="402" y="444"/>
                </a:lnTo>
                <a:lnTo>
                  <a:pt x="400" y="434"/>
                </a:lnTo>
                <a:lnTo>
                  <a:pt x="398" y="426"/>
                </a:lnTo>
                <a:lnTo>
                  <a:pt x="392" y="418"/>
                </a:lnTo>
                <a:lnTo>
                  <a:pt x="404" y="428"/>
                </a:lnTo>
                <a:lnTo>
                  <a:pt x="414" y="434"/>
                </a:lnTo>
                <a:lnTo>
                  <a:pt x="416" y="442"/>
                </a:lnTo>
                <a:lnTo>
                  <a:pt x="418" y="450"/>
                </a:lnTo>
                <a:lnTo>
                  <a:pt x="416" y="458"/>
                </a:lnTo>
                <a:lnTo>
                  <a:pt x="452" y="480"/>
                </a:lnTo>
                <a:lnTo>
                  <a:pt x="444" y="466"/>
                </a:lnTo>
                <a:lnTo>
                  <a:pt x="460" y="480"/>
                </a:lnTo>
                <a:lnTo>
                  <a:pt x="474" y="496"/>
                </a:lnTo>
                <a:lnTo>
                  <a:pt x="504" y="530"/>
                </a:lnTo>
                <a:lnTo>
                  <a:pt x="504" y="600"/>
                </a:lnTo>
                <a:lnTo>
                  <a:pt x="490" y="576"/>
                </a:lnTo>
                <a:lnTo>
                  <a:pt x="478" y="552"/>
                </a:lnTo>
                <a:lnTo>
                  <a:pt x="466" y="526"/>
                </a:lnTo>
                <a:lnTo>
                  <a:pt x="458" y="498"/>
                </a:lnTo>
                <a:lnTo>
                  <a:pt x="458" y="514"/>
                </a:lnTo>
                <a:lnTo>
                  <a:pt x="460" y="530"/>
                </a:lnTo>
                <a:lnTo>
                  <a:pt x="464" y="546"/>
                </a:lnTo>
                <a:lnTo>
                  <a:pt x="470" y="560"/>
                </a:lnTo>
                <a:lnTo>
                  <a:pt x="482" y="592"/>
                </a:lnTo>
                <a:lnTo>
                  <a:pt x="496" y="618"/>
                </a:lnTo>
                <a:lnTo>
                  <a:pt x="504" y="636"/>
                </a:lnTo>
                <a:lnTo>
                  <a:pt x="504" y="674"/>
                </a:lnTo>
                <a:lnTo>
                  <a:pt x="494" y="662"/>
                </a:lnTo>
                <a:lnTo>
                  <a:pt x="484" y="652"/>
                </a:lnTo>
                <a:lnTo>
                  <a:pt x="486" y="660"/>
                </a:lnTo>
                <a:lnTo>
                  <a:pt x="490" y="664"/>
                </a:lnTo>
                <a:lnTo>
                  <a:pt x="494" y="668"/>
                </a:lnTo>
                <a:lnTo>
                  <a:pt x="496" y="676"/>
                </a:lnTo>
                <a:lnTo>
                  <a:pt x="492" y="682"/>
                </a:lnTo>
                <a:lnTo>
                  <a:pt x="486" y="684"/>
                </a:lnTo>
                <a:lnTo>
                  <a:pt x="480" y="686"/>
                </a:lnTo>
                <a:lnTo>
                  <a:pt x="476" y="686"/>
                </a:lnTo>
                <a:lnTo>
                  <a:pt x="464" y="684"/>
                </a:lnTo>
                <a:lnTo>
                  <a:pt x="452" y="684"/>
                </a:lnTo>
                <a:lnTo>
                  <a:pt x="460" y="674"/>
                </a:lnTo>
                <a:lnTo>
                  <a:pt x="466" y="662"/>
                </a:lnTo>
                <a:lnTo>
                  <a:pt x="478" y="636"/>
                </a:lnTo>
                <a:lnTo>
                  <a:pt x="468" y="648"/>
                </a:lnTo>
                <a:lnTo>
                  <a:pt x="458" y="662"/>
                </a:lnTo>
                <a:lnTo>
                  <a:pt x="452" y="676"/>
                </a:lnTo>
                <a:lnTo>
                  <a:pt x="442" y="690"/>
                </a:lnTo>
                <a:lnTo>
                  <a:pt x="436" y="684"/>
                </a:lnTo>
                <a:lnTo>
                  <a:pt x="430" y="682"/>
                </a:lnTo>
                <a:lnTo>
                  <a:pt x="422" y="684"/>
                </a:lnTo>
                <a:lnTo>
                  <a:pt x="416" y="690"/>
                </a:lnTo>
                <a:lnTo>
                  <a:pt x="408" y="696"/>
                </a:lnTo>
                <a:lnTo>
                  <a:pt x="404" y="704"/>
                </a:lnTo>
                <a:lnTo>
                  <a:pt x="398" y="712"/>
                </a:lnTo>
                <a:lnTo>
                  <a:pt x="396" y="720"/>
                </a:lnTo>
                <a:lnTo>
                  <a:pt x="394" y="698"/>
                </a:lnTo>
                <a:lnTo>
                  <a:pt x="390" y="678"/>
                </a:lnTo>
                <a:lnTo>
                  <a:pt x="378" y="638"/>
                </a:lnTo>
                <a:lnTo>
                  <a:pt x="376" y="672"/>
                </a:lnTo>
                <a:lnTo>
                  <a:pt x="372" y="706"/>
                </a:lnTo>
                <a:lnTo>
                  <a:pt x="356" y="706"/>
                </a:lnTo>
                <a:lnTo>
                  <a:pt x="342" y="710"/>
                </a:lnTo>
                <a:lnTo>
                  <a:pt x="246" y="732"/>
                </a:lnTo>
                <a:lnTo>
                  <a:pt x="266" y="700"/>
                </a:lnTo>
                <a:lnTo>
                  <a:pt x="282" y="666"/>
                </a:lnTo>
                <a:lnTo>
                  <a:pt x="298" y="632"/>
                </a:lnTo>
                <a:lnTo>
                  <a:pt x="310" y="596"/>
                </a:lnTo>
                <a:lnTo>
                  <a:pt x="300" y="602"/>
                </a:lnTo>
                <a:lnTo>
                  <a:pt x="290" y="608"/>
                </a:lnTo>
                <a:lnTo>
                  <a:pt x="272" y="620"/>
                </a:lnTo>
                <a:lnTo>
                  <a:pt x="242" y="640"/>
                </a:lnTo>
                <a:lnTo>
                  <a:pt x="208" y="656"/>
                </a:lnTo>
                <a:lnTo>
                  <a:pt x="248" y="660"/>
                </a:lnTo>
                <a:lnTo>
                  <a:pt x="240" y="678"/>
                </a:lnTo>
                <a:lnTo>
                  <a:pt x="234" y="696"/>
                </a:lnTo>
                <a:lnTo>
                  <a:pt x="228" y="714"/>
                </a:lnTo>
                <a:lnTo>
                  <a:pt x="222" y="732"/>
                </a:lnTo>
                <a:lnTo>
                  <a:pt x="214" y="718"/>
                </a:lnTo>
                <a:lnTo>
                  <a:pt x="204" y="706"/>
                </a:lnTo>
                <a:lnTo>
                  <a:pt x="198" y="700"/>
                </a:lnTo>
                <a:lnTo>
                  <a:pt x="192" y="696"/>
                </a:lnTo>
                <a:lnTo>
                  <a:pt x="186" y="694"/>
                </a:lnTo>
                <a:lnTo>
                  <a:pt x="178" y="692"/>
                </a:lnTo>
                <a:lnTo>
                  <a:pt x="168" y="696"/>
                </a:lnTo>
                <a:lnTo>
                  <a:pt x="160" y="702"/>
                </a:lnTo>
                <a:lnTo>
                  <a:pt x="152" y="710"/>
                </a:lnTo>
                <a:lnTo>
                  <a:pt x="144" y="714"/>
                </a:lnTo>
                <a:lnTo>
                  <a:pt x="128" y="720"/>
                </a:lnTo>
                <a:lnTo>
                  <a:pt x="112" y="726"/>
                </a:lnTo>
                <a:lnTo>
                  <a:pt x="72" y="732"/>
                </a:lnTo>
                <a:lnTo>
                  <a:pt x="34" y="738"/>
                </a:lnTo>
                <a:lnTo>
                  <a:pt x="0" y="742"/>
                </a:lnTo>
                <a:lnTo>
                  <a:pt x="34" y="746"/>
                </a:lnTo>
                <a:lnTo>
                  <a:pt x="72" y="752"/>
                </a:lnTo>
                <a:lnTo>
                  <a:pt x="112" y="758"/>
                </a:lnTo>
                <a:lnTo>
                  <a:pt x="128" y="764"/>
                </a:lnTo>
                <a:lnTo>
                  <a:pt x="144" y="768"/>
                </a:lnTo>
                <a:lnTo>
                  <a:pt x="152" y="774"/>
                </a:lnTo>
                <a:lnTo>
                  <a:pt x="160" y="782"/>
                </a:lnTo>
                <a:lnTo>
                  <a:pt x="168" y="788"/>
                </a:lnTo>
                <a:lnTo>
                  <a:pt x="178" y="790"/>
                </a:lnTo>
                <a:lnTo>
                  <a:pt x="186" y="790"/>
                </a:lnTo>
                <a:lnTo>
                  <a:pt x="192" y="788"/>
                </a:lnTo>
                <a:lnTo>
                  <a:pt x="198" y="782"/>
                </a:lnTo>
                <a:lnTo>
                  <a:pt x="204" y="778"/>
                </a:lnTo>
                <a:lnTo>
                  <a:pt x="214" y="764"/>
                </a:lnTo>
                <a:lnTo>
                  <a:pt x="222" y="752"/>
                </a:lnTo>
                <a:lnTo>
                  <a:pt x="228" y="770"/>
                </a:lnTo>
                <a:lnTo>
                  <a:pt x="234" y="788"/>
                </a:lnTo>
                <a:lnTo>
                  <a:pt x="240" y="806"/>
                </a:lnTo>
                <a:lnTo>
                  <a:pt x="248" y="824"/>
                </a:lnTo>
                <a:lnTo>
                  <a:pt x="208" y="828"/>
                </a:lnTo>
                <a:lnTo>
                  <a:pt x="242" y="844"/>
                </a:lnTo>
                <a:lnTo>
                  <a:pt x="272" y="862"/>
                </a:lnTo>
                <a:lnTo>
                  <a:pt x="290" y="876"/>
                </a:lnTo>
                <a:lnTo>
                  <a:pt x="300" y="882"/>
                </a:lnTo>
                <a:lnTo>
                  <a:pt x="310" y="888"/>
                </a:lnTo>
                <a:lnTo>
                  <a:pt x="298" y="852"/>
                </a:lnTo>
                <a:lnTo>
                  <a:pt x="282" y="816"/>
                </a:lnTo>
                <a:lnTo>
                  <a:pt x="266" y="784"/>
                </a:lnTo>
                <a:lnTo>
                  <a:pt x="246" y="750"/>
                </a:lnTo>
                <a:lnTo>
                  <a:pt x="342" y="774"/>
                </a:lnTo>
                <a:lnTo>
                  <a:pt x="356" y="778"/>
                </a:lnTo>
                <a:lnTo>
                  <a:pt x="372" y="778"/>
                </a:lnTo>
                <a:lnTo>
                  <a:pt x="376" y="812"/>
                </a:lnTo>
                <a:lnTo>
                  <a:pt x="378" y="846"/>
                </a:lnTo>
                <a:lnTo>
                  <a:pt x="390" y="806"/>
                </a:lnTo>
                <a:lnTo>
                  <a:pt x="394" y="786"/>
                </a:lnTo>
                <a:lnTo>
                  <a:pt x="396" y="764"/>
                </a:lnTo>
                <a:lnTo>
                  <a:pt x="398" y="772"/>
                </a:lnTo>
                <a:lnTo>
                  <a:pt x="404" y="780"/>
                </a:lnTo>
                <a:lnTo>
                  <a:pt x="408" y="786"/>
                </a:lnTo>
                <a:lnTo>
                  <a:pt x="416" y="794"/>
                </a:lnTo>
                <a:lnTo>
                  <a:pt x="422" y="798"/>
                </a:lnTo>
                <a:lnTo>
                  <a:pt x="430" y="802"/>
                </a:lnTo>
                <a:lnTo>
                  <a:pt x="436" y="800"/>
                </a:lnTo>
                <a:lnTo>
                  <a:pt x="442" y="794"/>
                </a:lnTo>
                <a:lnTo>
                  <a:pt x="452" y="808"/>
                </a:lnTo>
                <a:lnTo>
                  <a:pt x="458" y="822"/>
                </a:lnTo>
                <a:lnTo>
                  <a:pt x="468" y="836"/>
                </a:lnTo>
                <a:lnTo>
                  <a:pt x="478" y="848"/>
                </a:lnTo>
                <a:lnTo>
                  <a:pt x="466" y="822"/>
                </a:lnTo>
                <a:lnTo>
                  <a:pt x="460" y="810"/>
                </a:lnTo>
                <a:lnTo>
                  <a:pt x="452" y="798"/>
                </a:lnTo>
                <a:lnTo>
                  <a:pt x="464" y="798"/>
                </a:lnTo>
                <a:lnTo>
                  <a:pt x="476" y="798"/>
                </a:lnTo>
                <a:lnTo>
                  <a:pt x="480" y="798"/>
                </a:lnTo>
                <a:lnTo>
                  <a:pt x="486" y="800"/>
                </a:lnTo>
                <a:lnTo>
                  <a:pt x="492" y="802"/>
                </a:lnTo>
                <a:lnTo>
                  <a:pt x="496" y="808"/>
                </a:lnTo>
                <a:lnTo>
                  <a:pt x="494" y="816"/>
                </a:lnTo>
                <a:lnTo>
                  <a:pt x="490" y="820"/>
                </a:lnTo>
                <a:lnTo>
                  <a:pt x="486" y="824"/>
                </a:lnTo>
                <a:lnTo>
                  <a:pt x="484" y="830"/>
                </a:lnTo>
                <a:lnTo>
                  <a:pt x="494" y="822"/>
                </a:lnTo>
                <a:lnTo>
                  <a:pt x="504" y="810"/>
                </a:lnTo>
                <a:lnTo>
                  <a:pt x="504" y="848"/>
                </a:lnTo>
                <a:lnTo>
                  <a:pt x="496" y="866"/>
                </a:lnTo>
                <a:lnTo>
                  <a:pt x="482" y="892"/>
                </a:lnTo>
                <a:lnTo>
                  <a:pt x="470" y="922"/>
                </a:lnTo>
                <a:lnTo>
                  <a:pt x="464" y="938"/>
                </a:lnTo>
                <a:lnTo>
                  <a:pt x="460" y="954"/>
                </a:lnTo>
                <a:lnTo>
                  <a:pt x="458" y="970"/>
                </a:lnTo>
                <a:lnTo>
                  <a:pt x="458" y="984"/>
                </a:lnTo>
                <a:lnTo>
                  <a:pt x="466" y="958"/>
                </a:lnTo>
                <a:lnTo>
                  <a:pt x="478" y="932"/>
                </a:lnTo>
                <a:lnTo>
                  <a:pt x="490" y="908"/>
                </a:lnTo>
                <a:lnTo>
                  <a:pt x="504" y="884"/>
                </a:lnTo>
                <a:lnTo>
                  <a:pt x="504" y="964"/>
                </a:lnTo>
                <a:lnTo>
                  <a:pt x="474" y="996"/>
                </a:lnTo>
                <a:lnTo>
                  <a:pt x="460" y="1014"/>
                </a:lnTo>
                <a:lnTo>
                  <a:pt x="444" y="1028"/>
                </a:lnTo>
                <a:lnTo>
                  <a:pt x="452" y="1014"/>
                </a:lnTo>
                <a:lnTo>
                  <a:pt x="416" y="1036"/>
                </a:lnTo>
                <a:lnTo>
                  <a:pt x="418" y="1044"/>
                </a:lnTo>
                <a:lnTo>
                  <a:pt x="416" y="1052"/>
                </a:lnTo>
                <a:lnTo>
                  <a:pt x="414" y="1060"/>
                </a:lnTo>
                <a:lnTo>
                  <a:pt x="404" y="1066"/>
                </a:lnTo>
                <a:lnTo>
                  <a:pt x="392" y="1076"/>
                </a:lnTo>
                <a:lnTo>
                  <a:pt x="398" y="1068"/>
                </a:lnTo>
                <a:lnTo>
                  <a:pt x="400" y="1058"/>
                </a:lnTo>
                <a:lnTo>
                  <a:pt x="402" y="1050"/>
                </a:lnTo>
                <a:lnTo>
                  <a:pt x="372" y="1094"/>
                </a:lnTo>
                <a:lnTo>
                  <a:pt x="352" y="1102"/>
                </a:lnTo>
                <a:lnTo>
                  <a:pt x="366" y="1102"/>
                </a:lnTo>
                <a:lnTo>
                  <a:pt x="364" y="1104"/>
                </a:lnTo>
                <a:lnTo>
                  <a:pt x="364" y="1108"/>
                </a:lnTo>
                <a:lnTo>
                  <a:pt x="344" y="1124"/>
                </a:lnTo>
                <a:lnTo>
                  <a:pt x="346" y="1128"/>
                </a:lnTo>
                <a:lnTo>
                  <a:pt x="330" y="1140"/>
                </a:lnTo>
                <a:lnTo>
                  <a:pt x="320" y="1146"/>
                </a:lnTo>
                <a:lnTo>
                  <a:pt x="340" y="1138"/>
                </a:lnTo>
                <a:lnTo>
                  <a:pt x="348" y="1136"/>
                </a:lnTo>
                <a:lnTo>
                  <a:pt x="348" y="1146"/>
                </a:lnTo>
                <a:lnTo>
                  <a:pt x="338" y="1164"/>
                </a:lnTo>
                <a:lnTo>
                  <a:pt x="344" y="1154"/>
                </a:lnTo>
                <a:lnTo>
                  <a:pt x="356" y="1138"/>
                </a:lnTo>
                <a:lnTo>
                  <a:pt x="360" y="1142"/>
                </a:lnTo>
                <a:lnTo>
                  <a:pt x="378" y="1122"/>
                </a:lnTo>
                <a:lnTo>
                  <a:pt x="380" y="1122"/>
                </a:lnTo>
                <a:lnTo>
                  <a:pt x="382" y="1118"/>
                </a:lnTo>
                <a:lnTo>
                  <a:pt x="384" y="1132"/>
                </a:lnTo>
                <a:lnTo>
                  <a:pt x="390" y="1114"/>
                </a:lnTo>
                <a:lnTo>
                  <a:pt x="436" y="1084"/>
                </a:lnTo>
                <a:lnTo>
                  <a:pt x="426" y="1084"/>
                </a:lnTo>
                <a:lnTo>
                  <a:pt x="418" y="1088"/>
                </a:lnTo>
                <a:lnTo>
                  <a:pt x="410" y="1092"/>
                </a:lnTo>
                <a:lnTo>
                  <a:pt x="420" y="1082"/>
                </a:lnTo>
                <a:lnTo>
                  <a:pt x="426" y="1072"/>
                </a:lnTo>
                <a:lnTo>
                  <a:pt x="434" y="1068"/>
                </a:lnTo>
                <a:lnTo>
                  <a:pt x="442" y="1068"/>
                </a:lnTo>
                <a:lnTo>
                  <a:pt x="448" y="1068"/>
                </a:lnTo>
                <a:lnTo>
                  <a:pt x="472" y="1034"/>
                </a:lnTo>
                <a:lnTo>
                  <a:pt x="456" y="1042"/>
                </a:lnTo>
                <a:lnTo>
                  <a:pt x="472" y="1026"/>
                </a:lnTo>
                <a:lnTo>
                  <a:pt x="490" y="1010"/>
                </a:lnTo>
                <a:lnTo>
                  <a:pt x="522" y="980"/>
                </a:lnTo>
                <a:lnTo>
                  <a:pt x="600" y="980"/>
                </a:lnTo>
                <a:lnTo>
                  <a:pt x="576" y="994"/>
                </a:lnTo>
                <a:lnTo>
                  <a:pt x="552" y="1006"/>
                </a:lnTo>
                <a:lnTo>
                  <a:pt x="526" y="1016"/>
                </a:lnTo>
                <a:lnTo>
                  <a:pt x="498" y="1026"/>
                </a:lnTo>
                <a:lnTo>
                  <a:pt x="514" y="1026"/>
                </a:lnTo>
                <a:lnTo>
                  <a:pt x="530" y="1024"/>
                </a:lnTo>
                <a:lnTo>
                  <a:pt x="544" y="1020"/>
                </a:lnTo>
                <a:lnTo>
                  <a:pt x="560" y="1014"/>
                </a:lnTo>
                <a:lnTo>
                  <a:pt x="592" y="1002"/>
                </a:lnTo>
                <a:lnTo>
                  <a:pt x="618" y="988"/>
                </a:lnTo>
                <a:lnTo>
                  <a:pt x="636" y="980"/>
                </a:lnTo>
                <a:lnTo>
                  <a:pt x="674" y="980"/>
                </a:lnTo>
                <a:lnTo>
                  <a:pt x="662" y="988"/>
                </a:lnTo>
                <a:lnTo>
                  <a:pt x="652" y="1000"/>
                </a:lnTo>
                <a:lnTo>
                  <a:pt x="660" y="998"/>
                </a:lnTo>
                <a:lnTo>
                  <a:pt x="662" y="994"/>
                </a:lnTo>
                <a:lnTo>
                  <a:pt x="666" y="990"/>
                </a:lnTo>
                <a:lnTo>
                  <a:pt x="676" y="988"/>
                </a:lnTo>
                <a:lnTo>
                  <a:pt x="680" y="992"/>
                </a:lnTo>
                <a:lnTo>
                  <a:pt x="684" y="998"/>
                </a:lnTo>
                <a:lnTo>
                  <a:pt x="686" y="1002"/>
                </a:lnTo>
                <a:lnTo>
                  <a:pt x="686" y="1008"/>
                </a:lnTo>
                <a:lnTo>
                  <a:pt x="684" y="1020"/>
                </a:lnTo>
                <a:lnTo>
                  <a:pt x="684" y="1032"/>
                </a:lnTo>
                <a:lnTo>
                  <a:pt x="674" y="1024"/>
                </a:lnTo>
                <a:lnTo>
                  <a:pt x="660" y="1018"/>
                </a:lnTo>
                <a:lnTo>
                  <a:pt x="634" y="1006"/>
                </a:lnTo>
                <a:lnTo>
                  <a:pt x="648" y="1016"/>
                </a:lnTo>
                <a:lnTo>
                  <a:pt x="662" y="1024"/>
                </a:lnTo>
                <a:lnTo>
                  <a:pt x="676" y="1032"/>
                </a:lnTo>
                <a:lnTo>
                  <a:pt x="690" y="1040"/>
                </a:lnTo>
                <a:lnTo>
                  <a:pt x="684" y="1046"/>
                </a:lnTo>
                <a:lnTo>
                  <a:pt x="682" y="1054"/>
                </a:lnTo>
                <a:lnTo>
                  <a:pt x="684" y="1062"/>
                </a:lnTo>
                <a:lnTo>
                  <a:pt x="690" y="1068"/>
                </a:lnTo>
                <a:lnTo>
                  <a:pt x="696" y="1074"/>
                </a:lnTo>
                <a:lnTo>
                  <a:pt x="704" y="1080"/>
                </a:lnTo>
                <a:lnTo>
                  <a:pt x="712" y="1084"/>
                </a:lnTo>
                <a:lnTo>
                  <a:pt x="718" y="1086"/>
                </a:lnTo>
                <a:lnTo>
                  <a:pt x="698" y="1088"/>
                </a:lnTo>
                <a:lnTo>
                  <a:pt x="678" y="1094"/>
                </a:lnTo>
                <a:lnTo>
                  <a:pt x="638" y="1106"/>
                </a:lnTo>
                <a:lnTo>
                  <a:pt x="672" y="1108"/>
                </a:lnTo>
                <a:lnTo>
                  <a:pt x="704" y="1112"/>
                </a:lnTo>
                <a:lnTo>
                  <a:pt x="706" y="1126"/>
                </a:lnTo>
                <a:lnTo>
                  <a:pt x="710" y="1142"/>
                </a:lnTo>
                <a:lnTo>
                  <a:pt x="732" y="1238"/>
                </a:lnTo>
                <a:lnTo>
                  <a:pt x="700" y="1218"/>
                </a:lnTo>
                <a:lnTo>
                  <a:pt x="666" y="1202"/>
                </a:lnTo>
                <a:lnTo>
                  <a:pt x="632" y="1186"/>
                </a:lnTo>
                <a:lnTo>
                  <a:pt x="596" y="1174"/>
                </a:lnTo>
                <a:lnTo>
                  <a:pt x="600" y="1184"/>
                </a:lnTo>
                <a:lnTo>
                  <a:pt x="606" y="1194"/>
                </a:lnTo>
                <a:lnTo>
                  <a:pt x="620" y="1210"/>
                </a:lnTo>
                <a:lnTo>
                  <a:pt x="640" y="1242"/>
                </a:lnTo>
                <a:lnTo>
                  <a:pt x="656" y="1274"/>
                </a:lnTo>
                <a:lnTo>
                  <a:pt x="660" y="1234"/>
                </a:lnTo>
                <a:lnTo>
                  <a:pt x="676" y="1244"/>
                </a:lnTo>
                <a:lnTo>
                  <a:pt x="696" y="1250"/>
                </a:lnTo>
                <a:lnTo>
                  <a:pt x="714" y="1254"/>
                </a:lnTo>
                <a:lnTo>
                  <a:pt x="730" y="1262"/>
                </a:lnTo>
                <a:lnTo>
                  <a:pt x="718" y="1270"/>
                </a:lnTo>
                <a:lnTo>
                  <a:pt x="706" y="1280"/>
                </a:lnTo>
                <a:lnTo>
                  <a:pt x="700" y="1284"/>
                </a:lnTo>
                <a:lnTo>
                  <a:pt x="696" y="1290"/>
                </a:lnTo>
                <a:lnTo>
                  <a:pt x="694" y="1298"/>
                </a:lnTo>
                <a:lnTo>
                  <a:pt x="692" y="1306"/>
                </a:lnTo>
                <a:lnTo>
                  <a:pt x="696" y="1314"/>
                </a:lnTo>
                <a:lnTo>
                  <a:pt x="702" y="1324"/>
                </a:lnTo>
                <a:lnTo>
                  <a:pt x="708" y="1332"/>
                </a:lnTo>
                <a:lnTo>
                  <a:pt x="714" y="1340"/>
                </a:lnTo>
                <a:lnTo>
                  <a:pt x="720" y="1354"/>
                </a:lnTo>
                <a:lnTo>
                  <a:pt x="726" y="1372"/>
                </a:lnTo>
                <a:lnTo>
                  <a:pt x="732" y="1410"/>
                </a:lnTo>
                <a:lnTo>
                  <a:pt x="736" y="1450"/>
                </a:lnTo>
                <a:lnTo>
                  <a:pt x="742" y="1484"/>
                </a:lnTo>
                <a:lnTo>
                  <a:pt x="746" y="1450"/>
                </a:lnTo>
                <a:lnTo>
                  <a:pt x="752" y="1410"/>
                </a:lnTo>
                <a:lnTo>
                  <a:pt x="758" y="1372"/>
                </a:lnTo>
                <a:lnTo>
                  <a:pt x="762" y="1354"/>
                </a:lnTo>
                <a:lnTo>
                  <a:pt x="768" y="1340"/>
                </a:lnTo>
                <a:lnTo>
                  <a:pt x="774" y="1332"/>
                </a:lnTo>
                <a:lnTo>
                  <a:pt x="782" y="1324"/>
                </a:lnTo>
                <a:lnTo>
                  <a:pt x="788" y="1314"/>
                </a:lnTo>
                <a:lnTo>
                  <a:pt x="790" y="1306"/>
                </a:lnTo>
                <a:lnTo>
                  <a:pt x="790" y="1298"/>
                </a:lnTo>
                <a:lnTo>
                  <a:pt x="786" y="1290"/>
                </a:lnTo>
                <a:lnTo>
                  <a:pt x="782" y="1284"/>
                </a:lnTo>
                <a:lnTo>
                  <a:pt x="778" y="1280"/>
                </a:lnTo>
                <a:lnTo>
                  <a:pt x="764" y="1270"/>
                </a:lnTo>
                <a:lnTo>
                  <a:pt x="752" y="1262"/>
                </a:lnTo>
                <a:lnTo>
                  <a:pt x="770" y="1254"/>
                </a:lnTo>
                <a:lnTo>
                  <a:pt x="788" y="1250"/>
                </a:lnTo>
                <a:lnTo>
                  <a:pt x="806" y="1244"/>
                </a:lnTo>
                <a:lnTo>
                  <a:pt x="824" y="1234"/>
                </a:lnTo>
                <a:lnTo>
                  <a:pt x="826" y="1274"/>
                </a:lnTo>
                <a:lnTo>
                  <a:pt x="842" y="1242"/>
                </a:lnTo>
                <a:lnTo>
                  <a:pt x="862" y="1210"/>
                </a:lnTo>
                <a:lnTo>
                  <a:pt x="876" y="1194"/>
                </a:lnTo>
                <a:lnTo>
                  <a:pt x="882" y="1184"/>
                </a:lnTo>
                <a:lnTo>
                  <a:pt x="886" y="1174"/>
                </a:lnTo>
                <a:lnTo>
                  <a:pt x="852" y="1186"/>
                </a:lnTo>
                <a:lnTo>
                  <a:pt x="816" y="1202"/>
                </a:lnTo>
                <a:lnTo>
                  <a:pt x="782" y="1218"/>
                </a:lnTo>
                <a:lnTo>
                  <a:pt x="750" y="1238"/>
                </a:lnTo>
                <a:lnTo>
                  <a:pt x="774" y="1142"/>
                </a:lnTo>
                <a:lnTo>
                  <a:pt x="778" y="1126"/>
                </a:lnTo>
                <a:lnTo>
                  <a:pt x="778" y="1112"/>
                </a:lnTo>
                <a:lnTo>
                  <a:pt x="812" y="1108"/>
                </a:lnTo>
                <a:lnTo>
                  <a:pt x="846" y="1106"/>
                </a:lnTo>
                <a:lnTo>
                  <a:pt x="806" y="1094"/>
                </a:lnTo>
                <a:lnTo>
                  <a:pt x="784" y="1088"/>
                </a:lnTo>
                <a:lnTo>
                  <a:pt x="764" y="1086"/>
                </a:lnTo>
                <a:lnTo>
                  <a:pt x="770" y="1084"/>
                </a:lnTo>
                <a:lnTo>
                  <a:pt x="778" y="1080"/>
                </a:lnTo>
                <a:lnTo>
                  <a:pt x="786" y="1074"/>
                </a:lnTo>
                <a:lnTo>
                  <a:pt x="794" y="1068"/>
                </a:lnTo>
                <a:lnTo>
                  <a:pt x="798" y="1062"/>
                </a:lnTo>
                <a:lnTo>
                  <a:pt x="802" y="1054"/>
                </a:lnTo>
                <a:lnTo>
                  <a:pt x="800" y="1046"/>
                </a:lnTo>
                <a:lnTo>
                  <a:pt x="794" y="1040"/>
                </a:lnTo>
                <a:lnTo>
                  <a:pt x="808" y="1032"/>
                </a:lnTo>
                <a:lnTo>
                  <a:pt x="822" y="1024"/>
                </a:lnTo>
                <a:lnTo>
                  <a:pt x="836" y="1016"/>
                </a:lnTo>
                <a:lnTo>
                  <a:pt x="848" y="1006"/>
                </a:lnTo>
                <a:lnTo>
                  <a:pt x="822" y="1018"/>
                </a:lnTo>
                <a:lnTo>
                  <a:pt x="810" y="1024"/>
                </a:lnTo>
                <a:lnTo>
                  <a:pt x="798" y="1032"/>
                </a:lnTo>
                <a:lnTo>
                  <a:pt x="798" y="1020"/>
                </a:lnTo>
                <a:lnTo>
                  <a:pt x="798" y="1008"/>
                </a:lnTo>
                <a:lnTo>
                  <a:pt x="798" y="1002"/>
                </a:lnTo>
                <a:lnTo>
                  <a:pt x="800" y="998"/>
                </a:lnTo>
                <a:lnTo>
                  <a:pt x="802" y="992"/>
                </a:lnTo>
                <a:lnTo>
                  <a:pt x="808" y="988"/>
                </a:lnTo>
                <a:lnTo>
                  <a:pt x="816" y="990"/>
                </a:lnTo>
                <a:lnTo>
                  <a:pt x="820" y="994"/>
                </a:lnTo>
                <a:lnTo>
                  <a:pt x="824" y="998"/>
                </a:lnTo>
                <a:lnTo>
                  <a:pt x="830" y="1000"/>
                </a:lnTo>
                <a:lnTo>
                  <a:pt x="822" y="988"/>
                </a:lnTo>
                <a:lnTo>
                  <a:pt x="810" y="980"/>
                </a:lnTo>
                <a:lnTo>
                  <a:pt x="848" y="980"/>
                </a:lnTo>
                <a:lnTo>
                  <a:pt x="864" y="988"/>
                </a:lnTo>
                <a:lnTo>
                  <a:pt x="892" y="1002"/>
                </a:lnTo>
                <a:lnTo>
                  <a:pt x="922" y="1014"/>
                </a:lnTo>
                <a:lnTo>
                  <a:pt x="938" y="1020"/>
                </a:lnTo>
                <a:lnTo>
                  <a:pt x="954" y="1024"/>
                </a:lnTo>
                <a:lnTo>
                  <a:pt x="970" y="1026"/>
                </a:lnTo>
                <a:lnTo>
                  <a:pt x="984" y="1026"/>
                </a:lnTo>
                <a:lnTo>
                  <a:pt x="958" y="1016"/>
                </a:lnTo>
                <a:lnTo>
                  <a:pt x="932" y="1006"/>
                </a:lnTo>
                <a:lnTo>
                  <a:pt x="906" y="994"/>
                </a:lnTo>
                <a:lnTo>
                  <a:pt x="884" y="980"/>
                </a:lnTo>
                <a:lnTo>
                  <a:pt x="954" y="980"/>
                </a:lnTo>
                <a:lnTo>
                  <a:pt x="988" y="1010"/>
                </a:lnTo>
                <a:lnTo>
                  <a:pt x="1004" y="1026"/>
                </a:lnTo>
                <a:lnTo>
                  <a:pt x="1020" y="1042"/>
                </a:lnTo>
                <a:lnTo>
                  <a:pt x="1006" y="1034"/>
                </a:lnTo>
                <a:lnTo>
                  <a:pt x="1028" y="1068"/>
                </a:lnTo>
                <a:lnTo>
                  <a:pt x="1036" y="1068"/>
                </a:lnTo>
                <a:lnTo>
                  <a:pt x="1042" y="1068"/>
                </a:lnTo>
                <a:lnTo>
                  <a:pt x="1050" y="1072"/>
                </a:lnTo>
                <a:lnTo>
                  <a:pt x="1058" y="1082"/>
                </a:lnTo>
                <a:lnTo>
                  <a:pt x="1068" y="1092"/>
                </a:lnTo>
                <a:lnTo>
                  <a:pt x="1058" y="1088"/>
                </a:lnTo>
                <a:lnTo>
                  <a:pt x="1050" y="1084"/>
                </a:lnTo>
                <a:lnTo>
                  <a:pt x="1040" y="1084"/>
                </a:lnTo>
                <a:lnTo>
                  <a:pt x="1086" y="1114"/>
                </a:lnTo>
                <a:lnTo>
                  <a:pt x="1094" y="1132"/>
                </a:lnTo>
                <a:lnTo>
                  <a:pt x="1094" y="1118"/>
                </a:lnTo>
                <a:lnTo>
                  <a:pt x="1096" y="1122"/>
                </a:lnTo>
                <a:lnTo>
                  <a:pt x="1100" y="1122"/>
                </a:lnTo>
                <a:lnTo>
                  <a:pt x="1116" y="1142"/>
                </a:lnTo>
                <a:lnTo>
                  <a:pt x="1120" y="1138"/>
                </a:lnTo>
                <a:lnTo>
                  <a:pt x="1132" y="1154"/>
                </a:lnTo>
                <a:lnTo>
                  <a:pt x="1138" y="1164"/>
                </a:lnTo>
                <a:lnTo>
                  <a:pt x="1128" y="1146"/>
                </a:lnTo>
                <a:lnTo>
                  <a:pt x="1128" y="1136"/>
                </a:lnTo>
                <a:lnTo>
                  <a:pt x="1136" y="1138"/>
                </a:lnTo>
                <a:lnTo>
                  <a:pt x="1156" y="1146"/>
                </a:lnTo>
                <a:lnTo>
                  <a:pt x="1146" y="1140"/>
                </a:lnTo>
                <a:lnTo>
                  <a:pt x="1130" y="1128"/>
                </a:lnTo>
                <a:lnTo>
                  <a:pt x="1134" y="1124"/>
                </a:lnTo>
                <a:lnTo>
                  <a:pt x="1112" y="1108"/>
                </a:lnTo>
                <a:lnTo>
                  <a:pt x="1112" y="1104"/>
                </a:lnTo>
                <a:lnTo>
                  <a:pt x="1110" y="1102"/>
                </a:lnTo>
                <a:lnTo>
                  <a:pt x="1124" y="1102"/>
                </a:lnTo>
                <a:lnTo>
                  <a:pt x="1106" y="1094"/>
                </a:lnTo>
                <a:lnTo>
                  <a:pt x="1076" y="1050"/>
                </a:lnTo>
                <a:lnTo>
                  <a:pt x="1076" y="1058"/>
                </a:lnTo>
                <a:lnTo>
                  <a:pt x="1078" y="1068"/>
                </a:lnTo>
                <a:lnTo>
                  <a:pt x="1084" y="1076"/>
                </a:lnTo>
                <a:lnTo>
                  <a:pt x="1072" y="1066"/>
                </a:lnTo>
                <a:lnTo>
                  <a:pt x="1064" y="1060"/>
                </a:lnTo>
                <a:lnTo>
                  <a:pt x="1060" y="1052"/>
                </a:lnTo>
                <a:lnTo>
                  <a:pt x="1060" y="1044"/>
                </a:lnTo>
                <a:lnTo>
                  <a:pt x="1060" y="1036"/>
                </a:lnTo>
                <a:lnTo>
                  <a:pt x="1024" y="1014"/>
                </a:lnTo>
                <a:lnTo>
                  <a:pt x="1034" y="1028"/>
                </a:lnTo>
                <a:lnTo>
                  <a:pt x="1020" y="1014"/>
                </a:lnTo>
                <a:lnTo>
                  <a:pt x="1006" y="1000"/>
                </a:lnTo>
                <a:lnTo>
                  <a:pt x="978" y="970"/>
                </a:lnTo>
                <a:lnTo>
                  <a:pt x="978" y="884"/>
                </a:lnTo>
                <a:lnTo>
                  <a:pt x="994" y="908"/>
                </a:lnTo>
                <a:lnTo>
                  <a:pt x="1006" y="932"/>
                </a:lnTo>
                <a:lnTo>
                  <a:pt x="1016" y="958"/>
                </a:lnTo>
                <a:lnTo>
                  <a:pt x="1026" y="984"/>
                </a:lnTo>
                <a:lnTo>
                  <a:pt x="1026" y="970"/>
                </a:lnTo>
                <a:lnTo>
                  <a:pt x="1022" y="954"/>
                </a:lnTo>
                <a:lnTo>
                  <a:pt x="1020" y="938"/>
                </a:lnTo>
                <a:lnTo>
                  <a:pt x="1014" y="922"/>
                </a:lnTo>
                <a:lnTo>
                  <a:pt x="1002" y="892"/>
                </a:lnTo>
                <a:lnTo>
                  <a:pt x="988" y="866"/>
                </a:lnTo>
                <a:lnTo>
                  <a:pt x="978" y="848"/>
                </a:lnTo>
                <a:lnTo>
                  <a:pt x="978" y="810"/>
                </a:lnTo>
                <a:lnTo>
                  <a:pt x="988" y="822"/>
                </a:lnTo>
                <a:lnTo>
                  <a:pt x="1000" y="830"/>
                </a:lnTo>
                <a:lnTo>
                  <a:pt x="996" y="824"/>
                </a:lnTo>
                <a:lnTo>
                  <a:pt x="994" y="820"/>
                </a:lnTo>
                <a:lnTo>
                  <a:pt x="990" y="816"/>
                </a:lnTo>
                <a:lnTo>
                  <a:pt x="988" y="808"/>
                </a:lnTo>
                <a:lnTo>
                  <a:pt x="992" y="802"/>
                </a:lnTo>
                <a:lnTo>
                  <a:pt x="996" y="800"/>
                </a:lnTo>
                <a:lnTo>
                  <a:pt x="1002" y="798"/>
                </a:lnTo>
                <a:lnTo>
                  <a:pt x="1008" y="798"/>
                </a:lnTo>
                <a:lnTo>
                  <a:pt x="1020" y="798"/>
                </a:lnTo>
                <a:lnTo>
                  <a:pt x="1030" y="798"/>
                </a:lnTo>
                <a:lnTo>
                  <a:pt x="1022" y="810"/>
                </a:lnTo>
                <a:lnTo>
                  <a:pt x="1016" y="822"/>
                </a:lnTo>
                <a:lnTo>
                  <a:pt x="1006" y="848"/>
                </a:lnTo>
                <a:lnTo>
                  <a:pt x="1016" y="836"/>
                </a:lnTo>
                <a:lnTo>
                  <a:pt x="1024" y="822"/>
                </a:lnTo>
                <a:lnTo>
                  <a:pt x="1032" y="808"/>
                </a:lnTo>
                <a:lnTo>
                  <a:pt x="1040" y="794"/>
                </a:lnTo>
                <a:lnTo>
                  <a:pt x="1046" y="800"/>
                </a:lnTo>
                <a:lnTo>
                  <a:pt x="1054" y="802"/>
                </a:lnTo>
                <a:lnTo>
                  <a:pt x="1060" y="798"/>
                </a:lnTo>
                <a:lnTo>
                  <a:pt x="1068" y="794"/>
                </a:lnTo>
                <a:lnTo>
                  <a:pt x="1074" y="786"/>
                </a:lnTo>
                <a:lnTo>
                  <a:pt x="1080" y="780"/>
                </a:lnTo>
                <a:lnTo>
                  <a:pt x="1084" y="772"/>
                </a:lnTo>
                <a:lnTo>
                  <a:pt x="1086" y="764"/>
                </a:lnTo>
                <a:lnTo>
                  <a:pt x="1088" y="786"/>
                </a:lnTo>
                <a:lnTo>
                  <a:pt x="1092" y="806"/>
                </a:lnTo>
                <a:lnTo>
                  <a:pt x="1106" y="846"/>
                </a:lnTo>
                <a:lnTo>
                  <a:pt x="1106" y="812"/>
                </a:lnTo>
                <a:lnTo>
                  <a:pt x="1112" y="778"/>
                </a:lnTo>
                <a:lnTo>
                  <a:pt x="1126" y="778"/>
                </a:lnTo>
                <a:lnTo>
                  <a:pt x="1142" y="774"/>
                </a:lnTo>
                <a:lnTo>
                  <a:pt x="1236" y="750"/>
                </a:lnTo>
                <a:lnTo>
                  <a:pt x="1218" y="784"/>
                </a:lnTo>
                <a:lnTo>
                  <a:pt x="1200" y="816"/>
                </a:lnTo>
                <a:lnTo>
                  <a:pt x="1186" y="852"/>
                </a:lnTo>
                <a:lnTo>
                  <a:pt x="1174" y="888"/>
                </a:lnTo>
                <a:lnTo>
                  <a:pt x="1184" y="882"/>
                </a:lnTo>
                <a:lnTo>
                  <a:pt x="1192" y="876"/>
                </a:lnTo>
                <a:lnTo>
                  <a:pt x="1210" y="862"/>
                </a:lnTo>
                <a:lnTo>
                  <a:pt x="1242" y="844"/>
                </a:lnTo>
                <a:lnTo>
                  <a:pt x="1274" y="828"/>
                </a:lnTo>
                <a:lnTo>
                  <a:pt x="1234" y="824"/>
                </a:lnTo>
                <a:lnTo>
                  <a:pt x="1244" y="806"/>
                </a:lnTo>
                <a:lnTo>
                  <a:pt x="1250" y="788"/>
                </a:lnTo>
                <a:lnTo>
                  <a:pt x="1254" y="770"/>
                </a:lnTo>
                <a:lnTo>
                  <a:pt x="1260" y="752"/>
                </a:lnTo>
                <a:lnTo>
                  <a:pt x="1270" y="764"/>
                </a:lnTo>
                <a:lnTo>
                  <a:pt x="1278" y="778"/>
                </a:lnTo>
                <a:lnTo>
                  <a:pt x="1284" y="782"/>
                </a:lnTo>
                <a:lnTo>
                  <a:pt x="1290" y="788"/>
                </a:lnTo>
                <a:lnTo>
                  <a:pt x="1298" y="790"/>
                </a:lnTo>
                <a:lnTo>
                  <a:pt x="1306" y="790"/>
                </a:lnTo>
                <a:lnTo>
                  <a:pt x="1314" y="788"/>
                </a:lnTo>
                <a:lnTo>
                  <a:pt x="1322" y="782"/>
                </a:lnTo>
                <a:lnTo>
                  <a:pt x="1332" y="774"/>
                </a:lnTo>
                <a:lnTo>
                  <a:pt x="1340" y="768"/>
                </a:lnTo>
                <a:lnTo>
                  <a:pt x="1354" y="764"/>
                </a:lnTo>
                <a:lnTo>
                  <a:pt x="1372" y="758"/>
                </a:lnTo>
                <a:lnTo>
                  <a:pt x="1410" y="752"/>
                </a:lnTo>
                <a:lnTo>
                  <a:pt x="1450" y="746"/>
                </a:lnTo>
                <a:lnTo>
                  <a:pt x="1484" y="742"/>
                </a:lnTo>
                <a:lnTo>
                  <a:pt x="1450" y="738"/>
                </a:lnTo>
                <a:lnTo>
                  <a:pt x="1410" y="732"/>
                </a:lnTo>
                <a:lnTo>
                  <a:pt x="1372" y="726"/>
                </a:lnTo>
                <a:lnTo>
                  <a:pt x="1354" y="720"/>
                </a:lnTo>
                <a:lnTo>
                  <a:pt x="1340" y="714"/>
                </a:lnTo>
                <a:close/>
                <a:moveTo>
                  <a:pt x="922" y="552"/>
                </a:moveTo>
                <a:lnTo>
                  <a:pt x="922" y="552"/>
                </a:lnTo>
                <a:lnTo>
                  <a:pt x="856" y="628"/>
                </a:lnTo>
                <a:lnTo>
                  <a:pt x="932" y="564"/>
                </a:lnTo>
                <a:lnTo>
                  <a:pt x="932" y="670"/>
                </a:lnTo>
                <a:lnTo>
                  <a:pt x="918" y="690"/>
                </a:lnTo>
                <a:lnTo>
                  <a:pt x="912" y="700"/>
                </a:lnTo>
                <a:lnTo>
                  <a:pt x="904" y="706"/>
                </a:lnTo>
                <a:lnTo>
                  <a:pt x="902" y="708"/>
                </a:lnTo>
                <a:lnTo>
                  <a:pt x="898" y="706"/>
                </a:lnTo>
                <a:lnTo>
                  <a:pt x="896" y="702"/>
                </a:lnTo>
                <a:lnTo>
                  <a:pt x="892" y="696"/>
                </a:lnTo>
                <a:lnTo>
                  <a:pt x="890" y="704"/>
                </a:lnTo>
                <a:lnTo>
                  <a:pt x="890" y="712"/>
                </a:lnTo>
                <a:lnTo>
                  <a:pt x="888" y="722"/>
                </a:lnTo>
                <a:lnTo>
                  <a:pt x="886" y="730"/>
                </a:lnTo>
                <a:lnTo>
                  <a:pt x="880" y="724"/>
                </a:lnTo>
                <a:lnTo>
                  <a:pt x="876" y="718"/>
                </a:lnTo>
                <a:lnTo>
                  <a:pt x="868" y="706"/>
                </a:lnTo>
                <a:lnTo>
                  <a:pt x="864" y="692"/>
                </a:lnTo>
                <a:lnTo>
                  <a:pt x="856" y="678"/>
                </a:lnTo>
                <a:lnTo>
                  <a:pt x="856" y="628"/>
                </a:lnTo>
                <a:lnTo>
                  <a:pt x="808" y="628"/>
                </a:lnTo>
                <a:lnTo>
                  <a:pt x="794" y="622"/>
                </a:lnTo>
                <a:lnTo>
                  <a:pt x="778" y="616"/>
                </a:lnTo>
                <a:lnTo>
                  <a:pt x="766" y="608"/>
                </a:lnTo>
                <a:lnTo>
                  <a:pt x="758" y="604"/>
                </a:lnTo>
                <a:lnTo>
                  <a:pt x="754" y="598"/>
                </a:lnTo>
                <a:lnTo>
                  <a:pt x="762" y="596"/>
                </a:lnTo>
                <a:lnTo>
                  <a:pt x="770" y="594"/>
                </a:lnTo>
                <a:lnTo>
                  <a:pt x="780" y="592"/>
                </a:lnTo>
                <a:lnTo>
                  <a:pt x="788" y="590"/>
                </a:lnTo>
                <a:lnTo>
                  <a:pt x="780" y="588"/>
                </a:lnTo>
                <a:lnTo>
                  <a:pt x="778" y="586"/>
                </a:lnTo>
                <a:lnTo>
                  <a:pt x="776" y="582"/>
                </a:lnTo>
                <a:lnTo>
                  <a:pt x="776" y="578"/>
                </a:lnTo>
                <a:lnTo>
                  <a:pt x="784" y="572"/>
                </a:lnTo>
                <a:lnTo>
                  <a:pt x="794" y="564"/>
                </a:lnTo>
                <a:lnTo>
                  <a:pt x="814" y="552"/>
                </a:lnTo>
                <a:lnTo>
                  <a:pt x="922" y="552"/>
                </a:lnTo>
                <a:close/>
                <a:moveTo>
                  <a:pt x="808" y="842"/>
                </a:moveTo>
                <a:lnTo>
                  <a:pt x="808" y="842"/>
                </a:lnTo>
                <a:lnTo>
                  <a:pt x="798" y="838"/>
                </a:lnTo>
                <a:lnTo>
                  <a:pt x="788" y="836"/>
                </a:lnTo>
                <a:lnTo>
                  <a:pt x="768" y="832"/>
                </a:lnTo>
                <a:lnTo>
                  <a:pt x="772" y="826"/>
                </a:lnTo>
                <a:lnTo>
                  <a:pt x="774" y="820"/>
                </a:lnTo>
                <a:lnTo>
                  <a:pt x="776" y="816"/>
                </a:lnTo>
                <a:lnTo>
                  <a:pt x="776" y="812"/>
                </a:lnTo>
                <a:lnTo>
                  <a:pt x="772" y="804"/>
                </a:lnTo>
                <a:lnTo>
                  <a:pt x="764" y="798"/>
                </a:lnTo>
                <a:lnTo>
                  <a:pt x="758" y="794"/>
                </a:lnTo>
                <a:lnTo>
                  <a:pt x="750" y="792"/>
                </a:lnTo>
                <a:lnTo>
                  <a:pt x="742" y="790"/>
                </a:lnTo>
                <a:lnTo>
                  <a:pt x="734" y="792"/>
                </a:lnTo>
                <a:lnTo>
                  <a:pt x="726" y="794"/>
                </a:lnTo>
                <a:lnTo>
                  <a:pt x="718" y="798"/>
                </a:lnTo>
                <a:lnTo>
                  <a:pt x="712" y="804"/>
                </a:lnTo>
                <a:lnTo>
                  <a:pt x="708" y="812"/>
                </a:lnTo>
                <a:lnTo>
                  <a:pt x="708" y="816"/>
                </a:lnTo>
                <a:lnTo>
                  <a:pt x="708" y="820"/>
                </a:lnTo>
                <a:lnTo>
                  <a:pt x="710" y="826"/>
                </a:lnTo>
                <a:lnTo>
                  <a:pt x="716" y="832"/>
                </a:lnTo>
                <a:lnTo>
                  <a:pt x="696" y="836"/>
                </a:lnTo>
                <a:lnTo>
                  <a:pt x="686" y="838"/>
                </a:lnTo>
                <a:lnTo>
                  <a:pt x="676" y="842"/>
                </a:lnTo>
                <a:lnTo>
                  <a:pt x="644" y="842"/>
                </a:lnTo>
                <a:lnTo>
                  <a:pt x="644" y="804"/>
                </a:lnTo>
                <a:lnTo>
                  <a:pt x="646" y="796"/>
                </a:lnTo>
                <a:lnTo>
                  <a:pt x="648" y="786"/>
                </a:lnTo>
                <a:lnTo>
                  <a:pt x="652" y="768"/>
                </a:lnTo>
                <a:lnTo>
                  <a:pt x="658" y="772"/>
                </a:lnTo>
                <a:lnTo>
                  <a:pt x="664" y="774"/>
                </a:lnTo>
                <a:lnTo>
                  <a:pt x="668" y="776"/>
                </a:lnTo>
                <a:lnTo>
                  <a:pt x="672" y="776"/>
                </a:lnTo>
                <a:lnTo>
                  <a:pt x="680" y="772"/>
                </a:lnTo>
                <a:lnTo>
                  <a:pt x="686" y="766"/>
                </a:lnTo>
                <a:lnTo>
                  <a:pt x="690" y="758"/>
                </a:lnTo>
                <a:lnTo>
                  <a:pt x="692" y="750"/>
                </a:lnTo>
                <a:lnTo>
                  <a:pt x="694" y="742"/>
                </a:lnTo>
                <a:lnTo>
                  <a:pt x="692" y="734"/>
                </a:lnTo>
                <a:lnTo>
                  <a:pt x="690" y="726"/>
                </a:lnTo>
                <a:lnTo>
                  <a:pt x="686" y="718"/>
                </a:lnTo>
                <a:lnTo>
                  <a:pt x="680" y="712"/>
                </a:lnTo>
                <a:lnTo>
                  <a:pt x="672" y="708"/>
                </a:lnTo>
                <a:lnTo>
                  <a:pt x="668" y="708"/>
                </a:lnTo>
                <a:lnTo>
                  <a:pt x="664" y="708"/>
                </a:lnTo>
                <a:lnTo>
                  <a:pt x="658" y="712"/>
                </a:lnTo>
                <a:lnTo>
                  <a:pt x="652" y="716"/>
                </a:lnTo>
                <a:lnTo>
                  <a:pt x="648" y="698"/>
                </a:lnTo>
                <a:lnTo>
                  <a:pt x="646" y="688"/>
                </a:lnTo>
                <a:lnTo>
                  <a:pt x="644" y="680"/>
                </a:lnTo>
                <a:lnTo>
                  <a:pt x="644" y="652"/>
                </a:lnTo>
                <a:lnTo>
                  <a:pt x="712" y="652"/>
                </a:lnTo>
                <a:lnTo>
                  <a:pt x="716" y="652"/>
                </a:lnTo>
                <a:lnTo>
                  <a:pt x="710" y="658"/>
                </a:lnTo>
                <a:lnTo>
                  <a:pt x="708" y="664"/>
                </a:lnTo>
                <a:lnTo>
                  <a:pt x="708" y="668"/>
                </a:lnTo>
                <a:lnTo>
                  <a:pt x="708" y="672"/>
                </a:lnTo>
                <a:lnTo>
                  <a:pt x="712" y="680"/>
                </a:lnTo>
                <a:lnTo>
                  <a:pt x="718" y="686"/>
                </a:lnTo>
                <a:lnTo>
                  <a:pt x="726" y="690"/>
                </a:lnTo>
                <a:lnTo>
                  <a:pt x="734" y="692"/>
                </a:lnTo>
                <a:lnTo>
                  <a:pt x="742" y="694"/>
                </a:lnTo>
                <a:lnTo>
                  <a:pt x="750" y="692"/>
                </a:lnTo>
                <a:lnTo>
                  <a:pt x="758" y="690"/>
                </a:lnTo>
                <a:lnTo>
                  <a:pt x="764" y="686"/>
                </a:lnTo>
                <a:lnTo>
                  <a:pt x="772" y="680"/>
                </a:lnTo>
                <a:lnTo>
                  <a:pt x="776" y="672"/>
                </a:lnTo>
                <a:lnTo>
                  <a:pt x="776" y="668"/>
                </a:lnTo>
                <a:lnTo>
                  <a:pt x="774" y="664"/>
                </a:lnTo>
                <a:lnTo>
                  <a:pt x="772" y="658"/>
                </a:lnTo>
                <a:lnTo>
                  <a:pt x="768" y="652"/>
                </a:lnTo>
                <a:lnTo>
                  <a:pt x="770" y="652"/>
                </a:lnTo>
                <a:lnTo>
                  <a:pt x="834" y="652"/>
                </a:lnTo>
                <a:lnTo>
                  <a:pt x="834" y="704"/>
                </a:lnTo>
                <a:lnTo>
                  <a:pt x="832" y="716"/>
                </a:lnTo>
                <a:lnTo>
                  <a:pt x="826" y="712"/>
                </a:lnTo>
                <a:lnTo>
                  <a:pt x="820" y="708"/>
                </a:lnTo>
                <a:lnTo>
                  <a:pt x="816" y="708"/>
                </a:lnTo>
                <a:lnTo>
                  <a:pt x="810" y="708"/>
                </a:lnTo>
                <a:lnTo>
                  <a:pt x="804" y="712"/>
                </a:lnTo>
                <a:lnTo>
                  <a:pt x="798" y="718"/>
                </a:lnTo>
                <a:lnTo>
                  <a:pt x="794" y="726"/>
                </a:lnTo>
                <a:lnTo>
                  <a:pt x="790" y="734"/>
                </a:lnTo>
                <a:lnTo>
                  <a:pt x="790" y="742"/>
                </a:lnTo>
                <a:lnTo>
                  <a:pt x="790" y="750"/>
                </a:lnTo>
                <a:lnTo>
                  <a:pt x="794" y="758"/>
                </a:lnTo>
                <a:lnTo>
                  <a:pt x="798" y="766"/>
                </a:lnTo>
                <a:lnTo>
                  <a:pt x="804" y="772"/>
                </a:lnTo>
                <a:lnTo>
                  <a:pt x="810" y="776"/>
                </a:lnTo>
                <a:lnTo>
                  <a:pt x="816" y="776"/>
                </a:lnTo>
                <a:lnTo>
                  <a:pt x="820" y="774"/>
                </a:lnTo>
                <a:lnTo>
                  <a:pt x="826" y="772"/>
                </a:lnTo>
                <a:lnTo>
                  <a:pt x="832" y="768"/>
                </a:lnTo>
                <a:lnTo>
                  <a:pt x="834" y="778"/>
                </a:lnTo>
                <a:lnTo>
                  <a:pt x="834" y="842"/>
                </a:lnTo>
                <a:lnTo>
                  <a:pt x="808" y="842"/>
                </a:lnTo>
                <a:close/>
                <a:moveTo>
                  <a:pt x="552" y="570"/>
                </a:moveTo>
                <a:lnTo>
                  <a:pt x="552" y="570"/>
                </a:lnTo>
                <a:lnTo>
                  <a:pt x="620" y="628"/>
                </a:lnTo>
                <a:lnTo>
                  <a:pt x="556" y="552"/>
                </a:lnTo>
                <a:lnTo>
                  <a:pt x="670" y="552"/>
                </a:lnTo>
                <a:lnTo>
                  <a:pt x="688" y="564"/>
                </a:lnTo>
                <a:lnTo>
                  <a:pt x="700" y="572"/>
                </a:lnTo>
                <a:lnTo>
                  <a:pt x="706" y="578"/>
                </a:lnTo>
                <a:lnTo>
                  <a:pt x="708" y="582"/>
                </a:lnTo>
                <a:lnTo>
                  <a:pt x="706" y="586"/>
                </a:lnTo>
                <a:lnTo>
                  <a:pt x="702" y="588"/>
                </a:lnTo>
                <a:lnTo>
                  <a:pt x="696" y="590"/>
                </a:lnTo>
                <a:lnTo>
                  <a:pt x="704" y="592"/>
                </a:lnTo>
                <a:lnTo>
                  <a:pt x="712" y="594"/>
                </a:lnTo>
                <a:lnTo>
                  <a:pt x="722" y="596"/>
                </a:lnTo>
                <a:lnTo>
                  <a:pt x="730" y="598"/>
                </a:lnTo>
                <a:lnTo>
                  <a:pt x="724" y="604"/>
                </a:lnTo>
                <a:lnTo>
                  <a:pt x="718" y="608"/>
                </a:lnTo>
                <a:lnTo>
                  <a:pt x="704" y="616"/>
                </a:lnTo>
                <a:lnTo>
                  <a:pt x="690" y="622"/>
                </a:lnTo>
                <a:lnTo>
                  <a:pt x="676" y="628"/>
                </a:lnTo>
                <a:lnTo>
                  <a:pt x="620" y="628"/>
                </a:lnTo>
                <a:lnTo>
                  <a:pt x="620" y="694"/>
                </a:lnTo>
                <a:lnTo>
                  <a:pt x="610" y="712"/>
                </a:lnTo>
                <a:lnTo>
                  <a:pt x="606" y="722"/>
                </a:lnTo>
                <a:lnTo>
                  <a:pt x="598" y="730"/>
                </a:lnTo>
                <a:lnTo>
                  <a:pt x="594" y="722"/>
                </a:lnTo>
                <a:lnTo>
                  <a:pt x="594" y="712"/>
                </a:lnTo>
                <a:lnTo>
                  <a:pt x="592" y="704"/>
                </a:lnTo>
                <a:lnTo>
                  <a:pt x="590" y="696"/>
                </a:lnTo>
                <a:lnTo>
                  <a:pt x="588" y="702"/>
                </a:lnTo>
                <a:lnTo>
                  <a:pt x="584" y="706"/>
                </a:lnTo>
                <a:lnTo>
                  <a:pt x="582" y="708"/>
                </a:lnTo>
                <a:lnTo>
                  <a:pt x="578" y="706"/>
                </a:lnTo>
                <a:lnTo>
                  <a:pt x="572" y="700"/>
                </a:lnTo>
                <a:lnTo>
                  <a:pt x="564" y="690"/>
                </a:lnTo>
                <a:lnTo>
                  <a:pt x="552" y="670"/>
                </a:lnTo>
                <a:lnTo>
                  <a:pt x="552" y="570"/>
                </a:lnTo>
                <a:close/>
                <a:moveTo>
                  <a:pt x="564" y="932"/>
                </a:moveTo>
                <a:lnTo>
                  <a:pt x="564" y="932"/>
                </a:lnTo>
                <a:lnTo>
                  <a:pt x="620" y="866"/>
                </a:lnTo>
                <a:lnTo>
                  <a:pt x="552" y="922"/>
                </a:lnTo>
                <a:lnTo>
                  <a:pt x="552" y="814"/>
                </a:lnTo>
                <a:lnTo>
                  <a:pt x="564" y="794"/>
                </a:lnTo>
                <a:lnTo>
                  <a:pt x="572" y="784"/>
                </a:lnTo>
                <a:lnTo>
                  <a:pt x="578" y="778"/>
                </a:lnTo>
                <a:lnTo>
                  <a:pt x="582" y="776"/>
                </a:lnTo>
                <a:lnTo>
                  <a:pt x="584" y="778"/>
                </a:lnTo>
                <a:lnTo>
                  <a:pt x="588" y="782"/>
                </a:lnTo>
                <a:lnTo>
                  <a:pt x="590" y="788"/>
                </a:lnTo>
                <a:lnTo>
                  <a:pt x="592" y="780"/>
                </a:lnTo>
                <a:lnTo>
                  <a:pt x="594" y="770"/>
                </a:lnTo>
                <a:lnTo>
                  <a:pt x="594" y="762"/>
                </a:lnTo>
                <a:lnTo>
                  <a:pt x="598" y="754"/>
                </a:lnTo>
                <a:lnTo>
                  <a:pt x="606" y="762"/>
                </a:lnTo>
                <a:lnTo>
                  <a:pt x="610" y="770"/>
                </a:lnTo>
                <a:lnTo>
                  <a:pt x="620" y="790"/>
                </a:lnTo>
                <a:lnTo>
                  <a:pt x="620" y="866"/>
                </a:lnTo>
                <a:lnTo>
                  <a:pt x="696" y="866"/>
                </a:lnTo>
                <a:lnTo>
                  <a:pt x="714" y="874"/>
                </a:lnTo>
                <a:lnTo>
                  <a:pt x="722" y="880"/>
                </a:lnTo>
                <a:lnTo>
                  <a:pt x="730" y="886"/>
                </a:lnTo>
                <a:lnTo>
                  <a:pt x="722" y="888"/>
                </a:lnTo>
                <a:lnTo>
                  <a:pt x="712" y="890"/>
                </a:lnTo>
                <a:lnTo>
                  <a:pt x="704" y="890"/>
                </a:lnTo>
                <a:lnTo>
                  <a:pt x="696" y="892"/>
                </a:lnTo>
                <a:lnTo>
                  <a:pt x="702" y="896"/>
                </a:lnTo>
                <a:lnTo>
                  <a:pt x="706" y="898"/>
                </a:lnTo>
                <a:lnTo>
                  <a:pt x="708" y="902"/>
                </a:lnTo>
                <a:lnTo>
                  <a:pt x="706" y="904"/>
                </a:lnTo>
                <a:lnTo>
                  <a:pt x="700" y="912"/>
                </a:lnTo>
                <a:lnTo>
                  <a:pt x="688" y="920"/>
                </a:lnTo>
                <a:lnTo>
                  <a:pt x="670" y="932"/>
                </a:lnTo>
                <a:lnTo>
                  <a:pt x="564" y="932"/>
                </a:lnTo>
                <a:close/>
                <a:moveTo>
                  <a:pt x="932" y="928"/>
                </a:moveTo>
                <a:lnTo>
                  <a:pt x="932" y="928"/>
                </a:lnTo>
                <a:lnTo>
                  <a:pt x="856" y="866"/>
                </a:lnTo>
                <a:lnTo>
                  <a:pt x="914" y="932"/>
                </a:lnTo>
                <a:lnTo>
                  <a:pt x="814" y="932"/>
                </a:lnTo>
                <a:lnTo>
                  <a:pt x="794" y="920"/>
                </a:lnTo>
                <a:lnTo>
                  <a:pt x="784" y="912"/>
                </a:lnTo>
                <a:lnTo>
                  <a:pt x="776" y="904"/>
                </a:lnTo>
                <a:lnTo>
                  <a:pt x="776" y="902"/>
                </a:lnTo>
                <a:lnTo>
                  <a:pt x="778" y="898"/>
                </a:lnTo>
                <a:lnTo>
                  <a:pt x="780" y="896"/>
                </a:lnTo>
                <a:lnTo>
                  <a:pt x="788" y="892"/>
                </a:lnTo>
                <a:lnTo>
                  <a:pt x="780" y="890"/>
                </a:lnTo>
                <a:lnTo>
                  <a:pt x="770" y="890"/>
                </a:lnTo>
                <a:lnTo>
                  <a:pt x="762" y="888"/>
                </a:lnTo>
                <a:lnTo>
                  <a:pt x="754" y="886"/>
                </a:lnTo>
                <a:lnTo>
                  <a:pt x="760" y="880"/>
                </a:lnTo>
                <a:lnTo>
                  <a:pt x="768" y="874"/>
                </a:lnTo>
                <a:lnTo>
                  <a:pt x="786" y="866"/>
                </a:lnTo>
                <a:lnTo>
                  <a:pt x="856" y="866"/>
                </a:lnTo>
                <a:lnTo>
                  <a:pt x="856" y="804"/>
                </a:lnTo>
                <a:lnTo>
                  <a:pt x="864" y="792"/>
                </a:lnTo>
                <a:lnTo>
                  <a:pt x="868" y="778"/>
                </a:lnTo>
                <a:lnTo>
                  <a:pt x="876" y="764"/>
                </a:lnTo>
                <a:lnTo>
                  <a:pt x="880" y="758"/>
                </a:lnTo>
                <a:lnTo>
                  <a:pt x="886" y="754"/>
                </a:lnTo>
                <a:lnTo>
                  <a:pt x="888" y="762"/>
                </a:lnTo>
                <a:lnTo>
                  <a:pt x="890" y="770"/>
                </a:lnTo>
                <a:lnTo>
                  <a:pt x="890" y="780"/>
                </a:lnTo>
                <a:lnTo>
                  <a:pt x="892" y="788"/>
                </a:lnTo>
                <a:lnTo>
                  <a:pt x="896" y="782"/>
                </a:lnTo>
                <a:lnTo>
                  <a:pt x="898" y="778"/>
                </a:lnTo>
                <a:lnTo>
                  <a:pt x="902" y="776"/>
                </a:lnTo>
                <a:lnTo>
                  <a:pt x="904" y="778"/>
                </a:lnTo>
                <a:lnTo>
                  <a:pt x="912" y="784"/>
                </a:lnTo>
                <a:lnTo>
                  <a:pt x="918" y="794"/>
                </a:lnTo>
                <a:lnTo>
                  <a:pt x="932" y="814"/>
                </a:lnTo>
                <a:lnTo>
                  <a:pt x="932" y="9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 noEditPoints="1"/>
          </p:cNvSpPr>
          <p:nvPr/>
        </p:nvSpPr>
        <p:spPr bwMode="auto">
          <a:xfrm>
            <a:off x="2287588" y="1144588"/>
            <a:ext cx="4570412" cy="4570412"/>
          </a:xfrm>
          <a:custGeom>
            <a:avLst/>
            <a:gdLst>
              <a:gd name="T0" fmla="*/ 4042318 w 1904"/>
              <a:gd name="T1" fmla="*/ 2210778 h 1658"/>
              <a:gd name="T2" fmla="*/ 3307788 w 1904"/>
              <a:gd name="T3" fmla="*/ 1990252 h 1658"/>
              <a:gd name="T4" fmla="*/ 3024537 w 1904"/>
              <a:gd name="T5" fmla="*/ 1797291 h 1658"/>
              <a:gd name="T6" fmla="*/ 2741287 w 1904"/>
              <a:gd name="T7" fmla="*/ 1731133 h 1658"/>
              <a:gd name="T8" fmla="*/ 2760490 w 1904"/>
              <a:gd name="T9" fmla="*/ 1560225 h 1658"/>
              <a:gd name="T10" fmla="*/ 3523826 w 1904"/>
              <a:gd name="T11" fmla="*/ 380408 h 1658"/>
              <a:gd name="T12" fmla="*/ 3432610 w 1904"/>
              <a:gd name="T13" fmla="*/ 5513 h 1658"/>
              <a:gd name="T14" fmla="*/ 3288584 w 1904"/>
              <a:gd name="T15" fmla="*/ 99237 h 1658"/>
              <a:gd name="T16" fmla="*/ 2664473 w 1904"/>
              <a:gd name="T17" fmla="*/ 1317646 h 1658"/>
              <a:gd name="T18" fmla="*/ 2290007 w 1904"/>
              <a:gd name="T19" fmla="*/ 1234948 h 1658"/>
              <a:gd name="T20" fmla="*/ 1915540 w 1904"/>
              <a:gd name="T21" fmla="*/ 1317646 h 1658"/>
              <a:gd name="T22" fmla="*/ 1296230 w 1904"/>
              <a:gd name="T23" fmla="*/ 99237 h 1658"/>
              <a:gd name="T24" fmla="*/ 1147404 w 1904"/>
              <a:gd name="T25" fmla="*/ 5513 h 1658"/>
              <a:gd name="T26" fmla="*/ 1056188 w 1904"/>
              <a:gd name="T27" fmla="*/ 380408 h 1658"/>
              <a:gd name="T28" fmla="*/ 1809922 w 1904"/>
              <a:gd name="T29" fmla="*/ 1554712 h 1658"/>
              <a:gd name="T30" fmla="*/ 1646693 w 1904"/>
              <a:gd name="T31" fmla="*/ 1769725 h 1658"/>
              <a:gd name="T32" fmla="*/ 1584281 w 1904"/>
              <a:gd name="T33" fmla="*/ 1907554 h 1658"/>
              <a:gd name="T34" fmla="*/ 1262624 w 1904"/>
              <a:gd name="T35" fmla="*/ 1990252 h 1658"/>
              <a:gd name="T36" fmla="*/ 528094 w 1904"/>
              <a:gd name="T37" fmla="*/ 2210778 h 1658"/>
              <a:gd name="T38" fmla="*/ 14403 w 1904"/>
              <a:gd name="T39" fmla="*/ 2293476 h 1658"/>
              <a:gd name="T40" fmla="*/ 528094 w 1904"/>
              <a:gd name="T41" fmla="*/ 2376173 h 1658"/>
              <a:gd name="T42" fmla="*/ 1262624 w 1904"/>
              <a:gd name="T43" fmla="*/ 2596700 h 1658"/>
              <a:gd name="T44" fmla="*/ 1104196 w 1904"/>
              <a:gd name="T45" fmla="*/ 3164555 h 1658"/>
              <a:gd name="T46" fmla="*/ 1454658 w 1904"/>
              <a:gd name="T47" fmla="*/ 3787543 h 1658"/>
              <a:gd name="T48" fmla="*/ 1334637 w 1904"/>
              <a:gd name="T49" fmla="*/ 4090767 h 1658"/>
              <a:gd name="T50" fmla="*/ 1166607 w 1904"/>
              <a:gd name="T51" fmla="*/ 4531820 h 1658"/>
              <a:gd name="T52" fmla="*/ 1536273 w 1904"/>
              <a:gd name="T53" fmla="*/ 4035635 h 1658"/>
              <a:gd name="T54" fmla="*/ 1997155 w 1904"/>
              <a:gd name="T55" fmla="*/ 3109424 h 1658"/>
              <a:gd name="T56" fmla="*/ 2587660 w 1904"/>
              <a:gd name="T57" fmla="*/ 3120450 h 1658"/>
              <a:gd name="T58" fmla="*/ 3096550 w 1904"/>
              <a:gd name="T59" fmla="*/ 4471175 h 1658"/>
              <a:gd name="T60" fmla="*/ 3427809 w 1904"/>
              <a:gd name="T61" fmla="*/ 4570412 h 1658"/>
              <a:gd name="T62" fmla="*/ 3427809 w 1904"/>
              <a:gd name="T63" fmla="*/ 4377451 h 1658"/>
              <a:gd name="T64" fmla="*/ 2822902 w 1904"/>
              <a:gd name="T65" fmla="*/ 3148016 h 1658"/>
              <a:gd name="T66" fmla="*/ 3053342 w 1904"/>
              <a:gd name="T67" fmla="*/ 2806200 h 1658"/>
              <a:gd name="T68" fmla="*/ 3197368 w 1904"/>
              <a:gd name="T69" fmla="*/ 2398226 h 1658"/>
              <a:gd name="T70" fmla="*/ 4426386 w 1904"/>
              <a:gd name="T71" fmla="*/ 2387200 h 1658"/>
              <a:gd name="T72" fmla="*/ 4570412 w 1904"/>
              <a:gd name="T73" fmla="*/ 2293476 h 1658"/>
              <a:gd name="T74" fmla="*/ 2395626 w 1904"/>
              <a:gd name="T75" fmla="*/ 1835883 h 1658"/>
              <a:gd name="T76" fmla="*/ 2193990 w 1904"/>
              <a:gd name="T77" fmla="*/ 1802804 h 1658"/>
              <a:gd name="T78" fmla="*/ 2558855 w 1904"/>
              <a:gd name="T79" fmla="*/ 1946146 h 1658"/>
              <a:gd name="T80" fmla="*/ 2707681 w 1904"/>
              <a:gd name="T81" fmla="*/ 2139107 h 1658"/>
              <a:gd name="T82" fmla="*/ 1953947 w 1904"/>
              <a:gd name="T83" fmla="*/ 1924094 h 1658"/>
              <a:gd name="T84" fmla="*/ 2189189 w 1904"/>
              <a:gd name="T85" fmla="*/ 2221805 h 1658"/>
              <a:gd name="T86" fmla="*/ 1968350 w 1904"/>
              <a:gd name="T87" fmla="*/ 2083976 h 1658"/>
              <a:gd name="T88" fmla="*/ 1987553 w 1904"/>
              <a:gd name="T89" fmla="*/ 2624266 h 1658"/>
              <a:gd name="T90" fmla="*/ 1862731 w 1904"/>
              <a:gd name="T91" fmla="*/ 2447844 h 1658"/>
              <a:gd name="T92" fmla="*/ 2193990 w 1904"/>
              <a:gd name="T93" fmla="*/ 2789660 h 1658"/>
              <a:gd name="T94" fmla="*/ 2400426 w 1904"/>
              <a:gd name="T95" fmla="*/ 2729016 h 1658"/>
              <a:gd name="T96" fmla="*/ 2602062 w 1904"/>
              <a:gd name="T97" fmla="*/ 2502976 h 1658"/>
              <a:gd name="T98" fmla="*/ 2405227 w 1904"/>
              <a:gd name="T99" fmla="*/ 2370660 h 1658"/>
              <a:gd name="T100" fmla="*/ 2602062 w 1904"/>
              <a:gd name="T101" fmla="*/ 2502976 h 1658"/>
              <a:gd name="T102" fmla="*/ 2285206 w 1904"/>
              <a:gd name="T103" fmla="*/ 1720107 h 1658"/>
              <a:gd name="T104" fmla="*/ 2290007 w 1904"/>
              <a:gd name="T105" fmla="*/ 1301106 h 1658"/>
              <a:gd name="T106" fmla="*/ 1853129 w 1904"/>
              <a:gd name="T107" fmla="*/ 2580160 h 1658"/>
              <a:gd name="T108" fmla="*/ 1545875 w 1904"/>
              <a:gd name="T109" fmla="*/ 2778634 h 1658"/>
              <a:gd name="T110" fmla="*/ 2285206 w 1904"/>
              <a:gd name="T111" fmla="*/ 2866845 h 1658"/>
              <a:gd name="T112" fmla="*/ 2290007 w 1904"/>
              <a:gd name="T113" fmla="*/ 3269306 h 1658"/>
              <a:gd name="T114" fmla="*/ 2717283 w 1904"/>
              <a:gd name="T115" fmla="*/ 2580160 h 1658"/>
              <a:gd name="T116" fmla="*/ 3024537 w 1904"/>
              <a:gd name="T117" fmla="*/ 2784147 h 165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904" h="1658">
                <a:moveTo>
                  <a:pt x="1904" y="832"/>
                </a:moveTo>
                <a:lnTo>
                  <a:pt x="1890" y="832"/>
                </a:lnTo>
                <a:lnTo>
                  <a:pt x="1716" y="814"/>
                </a:lnTo>
                <a:lnTo>
                  <a:pt x="1844" y="798"/>
                </a:lnTo>
                <a:lnTo>
                  <a:pt x="1684" y="802"/>
                </a:lnTo>
                <a:lnTo>
                  <a:pt x="1806" y="730"/>
                </a:lnTo>
                <a:lnTo>
                  <a:pt x="1656" y="788"/>
                </a:lnTo>
                <a:lnTo>
                  <a:pt x="1596" y="802"/>
                </a:lnTo>
                <a:lnTo>
                  <a:pt x="1332" y="794"/>
                </a:lnTo>
                <a:lnTo>
                  <a:pt x="1378" y="722"/>
                </a:lnTo>
                <a:lnTo>
                  <a:pt x="1274" y="792"/>
                </a:lnTo>
                <a:lnTo>
                  <a:pt x="1270" y="790"/>
                </a:lnTo>
                <a:lnTo>
                  <a:pt x="1474" y="562"/>
                </a:lnTo>
                <a:lnTo>
                  <a:pt x="1260" y="652"/>
                </a:lnTo>
                <a:lnTo>
                  <a:pt x="1244" y="692"/>
                </a:lnTo>
                <a:lnTo>
                  <a:pt x="1216" y="766"/>
                </a:lnTo>
                <a:lnTo>
                  <a:pt x="1132" y="728"/>
                </a:lnTo>
                <a:lnTo>
                  <a:pt x="1142" y="628"/>
                </a:lnTo>
                <a:lnTo>
                  <a:pt x="1220" y="642"/>
                </a:lnTo>
                <a:lnTo>
                  <a:pt x="1264" y="648"/>
                </a:lnTo>
                <a:lnTo>
                  <a:pt x="1448" y="508"/>
                </a:lnTo>
                <a:lnTo>
                  <a:pt x="1148" y="570"/>
                </a:lnTo>
                <a:lnTo>
                  <a:pt x="1150" y="566"/>
                </a:lnTo>
                <a:lnTo>
                  <a:pt x="1262" y="512"/>
                </a:lnTo>
                <a:lnTo>
                  <a:pt x="1176" y="516"/>
                </a:lnTo>
                <a:lnTo>
                  <a:pt x="1300" y="282"/>
                </a:lnTo>
                <a:lnTo>
                  <a:pt x="1344" y="238"/>
                </a:lnTo>
                <a:lnTo>
                  <a:pt x="1468" y="138"/>
                </a:lnTo>
                <a:lnTo>
                  <a:pt x="1346" y="206"/>
                </a:lnTo>
                <a:lnTo>
                  <a:pt x="1428" y="70"/>
                </a:lnTo>
                <a:lnTo>
                  <a:pt x="1350" y="172"/>
                </a:lnTo>
                <a:lnTo>
                  <a:pt x="1422" y="14"/>
                </a:lnTo>
                <a:lnTo>
                  <a:pt x="1430" y="2"/>
                </a:lnTo>
                <a:lnTo>
                  <a:pt x="1426" y="8"/>
                </a:lnTo>
                <a:lnTo>
                  <a:pt x="1428" y="0"/>
                </a:lnTo>
                <a:lnTo>
                  <a:pt x="1422" y="14"/>
                </a:lnTo>
                <a:lnTo>
                  <a:pt x="1320" y="154"/>
                </a:lnTo>
                <a:lnTo>
                  <a:pt x="1370" y="36"/>
                </a:lnTo>
                <a:lnTo>
                  <a:pt x="1294" y="176"/>
                </a:lnTo>
                <a:lnTo>
                  <a:pt x="1292" y="36"/>
                </a:lnTo>
                <a:lnTo>
                  <a:pt x="1266" y="192"/>
                </a:lnTo>
                <a:lnTo>
                  <a:pt x="1250" y="254"/>
                </a:lnTo>
                <a:lnTo>
                  <a:pt x="1110" y="478"/>
                </a:lnTo>
                <a:lnTo>
                  <a:pt x="1072" y="402"/>
                </a:lnTo>
                <a:lnTo>
                  <a:pt x="1080" y="530"/>
                </a:lnTo>
                <a:lnTo>
                  <a:pt x="1078" y="532"/>
                </a:lnTo>
                <a:lnTo>
                  <a:pt x="980" y="240"/>
                </a:lnTo>
                <a:lnTo>
                  <a:pt x="954" y="448"/>
                </a:lnTo>
                <a:lnTo>
                  <a:pt x="928" y="240"/>
                </a:lnTo>
                <a:lnTo>
                  <a:pt x="830" y="536"/>
                </a:lnTo>
                <a:lnTo>
                  <a:pt x="828" y="534"/>
                </a:lnTo>
                <a:lnTo>
                  <a:pt x="838" y="402"/>
                </a:lnTo>
                <a:lnTo>
                  <a:pt x="798" y="478"/>
                </a:lnTo>
                <a:lnTo>
                  <a:pt x="658" y="254"/>
                </a:lnTo>
                <a:lnTo>
                  <a:pt x="642" y="192"/>
                </a:lnTo>
                <a:lnTo>
                  <a:pt x="616" y="36"/>
                </a:lnTo>
                <a:lnTo>
                  <a:pt x="616" y="176"/>
                </a:lnTo>
                <a:lnTo>
                  <a:pt x="540" y="36"/>
                </a:lnTo>
                <a:lnTo>
                  <a:pt x="588" y="154"/>
                </a:lnTo>
                <a:lnTo>
                  <a:pt x="486" y="14"/>
                </a:lnTo>
                <a:lnTo>
                  <a:pt x="480" y="0"/>
                </a:lnTo>
                <a:lnTo>
                  <a:pt x="482" y="8"/>
                </a:lnTo>
                <a:lnTo>
                  <a:pt x="478" y="2"/>
                </a:lnTo>
                <a:lnTo>
                  <a:pt x="486" y="14"/>
                </a:lnTo>
                <a:lnTo>
                  <a:pt x="558" y="172"/>
                </a:lnTo>
                <a:lnTo>
                  <a:pt x="480" y="70"/>
                </a:lnTo>
                <a:lnTo>
                  <a:pt x="562" y="206"/>
                </a:lnTo>
                <a:lnTo>
                  <a:pt x="440" y="138"/>
                </a:lnTo>
                <a:lnTo>
                  <a:pt x="564" y="238"/>
                </a:lnTo>
                <a:lnTo>
                  <a:pt x="608" y="282"/>
                </a:lnTo>
                <a:lnTo>
                  <a:pt x="732" y="516"/>
                </a:lnTo>
                <a:lnTo>
                  <a:pt x="646" y="512"/>
                </a:lnTo>
                <a:lnTo>
                  <a:pt x="754" y="564"/>
                </a:lnTo>
                <a:lnTo>
                  <a:pt x="754" y="570"/>
                </a:lnTo>
                <a:lnTo>
                  <a:pt x="460" y="508"/>
                </a:lnTo>
                <a:lnTo>
                  <a:pt x="646" y="648"/>
                </a:lnTo>
                <a:lnTo>
                  <a:pt x="686" y="642"/>
                </a:lnTo>
                <a:lnTo>
                  <a:pt x="762" y="630"/>
                </a:lnTo>
                <a:lnTo>
                  <a:pt x="772" y="728"/>
                </a:lnTo>
                <a:lnTo>
                  <a:pt x="686" y="766"/>
                </a:lnTo>
                <a:lnTo>
                  <a:pt x="660" y="692"/>
                </a:lnTo>
                <a:lnTo>
                  <a:pt x="644" y="652"/>
                </a:lnTo>
                <a:lnTo>
                  <a:pt x="430" y="562"/>
                </a:lnTo>
                <a:lnTo>
                  <a:pt x="632" y="790"/>
                </a:lnTo>
                <a:lnTo>
                  <a:pt x="628" y="792"/>
                </a:lnTo>
                <a:lnTo>
                  <a:pt x="526" y="722"/>
                </a:lnTo>
                <a:lnTo>
                  <a:pt x="572" y="794"/>
                </a:lnTo>
                <a:lnTo>
                  <a:pt x="308" y="804"/>
                </a:lnTo>
                <a:lnTo>
                  <a:pt x="246" y="788"/>
                </a:lnTo>
                <a:lnTo>
                  <a:pt x="98" y="730"/>
                </a:lnTo>
                <a:lnTo>
                  <a:pt x="220" y="802"/>
                </a:lnTo>
                <a:lnTo>
                  <a:pt x="60" y="798"/>
                </a:lnTo>
                <a:lnTo>
                  <a:pt x="188" y="814"/>
                </a:lnTo>
                <a:lnTo>
                  <a:pt x="14" y="832"/>
                </a:lnTo>
                <a:lnTo>
                  <a:pt x="0" y="832"/>
                </a:lnTo>
                <a:lnTo>
                  <a:pt x="6" y="832"/>
                </a:lnTo>
                <a:lnTo>
                  <a:pt x="0" y="832"/>
                </a:lnTo>
                <a:lnTo>
                  <a:pt x="14" y="832"/>
                </a:lnTo>
                <a:lnTo>
                  <a:pt x="188" y="850"/>
                </a:lnTo>
                <a:lnTo>
                  <a:pt x="60" y="866"/>
                </a:lnTo>
                <a:lnTo>
                  <a:pt x="220" y="862"/>
                </a:lnTo>
                <a:lnTo>
                  <a:pt x="98" y="934"/>
                </a:lnTo>
                <a:lnTo>
                  <a:pt x="246" y="878"/>
                </a:lnTo>
                <a:lnTo>
                  <a:pt x="308" y="862"/>
                </a:lnTo>
                <a:lnTo>
                  <a:pt x="572" y="870"/>
                </a:lnTo>
                <a:lnTo>
                  <a:pt x="526" y="942"/>
                </a:lnTo>
                <a:lnTo>
                  <a:pt x="628" y="872"/>
                </a:lnTo>
                <a:lnTo>
                  <a:pt x="632" y="874"/>
                </a:lnTo>
                <a:lnTo>
                  <a:pt x="430" y="1102"/>
                </a:lnTo>
                <a:lnTo>
                  <a:pt x="636" y="1016"/>
                </a:lnTo>
                <a:lnTo>
                  <a:pt x="460" y="1148"/>
                </a:lnTo>
                <a:lnTo>
                  <a:pt x="756" y="1088"/>
                </a:lnTo>
                <a:lnTo>
                  <a:pt x="754" y="1092"/>
                </a:lnTo>
                <a:lnTo>
                  <a:pt x="646" y="1146"/>
                </a:lnTo>
                <a:lnTo>
                  <a:pt x="732" y="1142"/>
                </a:lnTo>
                <a:lnTo>
                  <a:pt x="606" y="1374"/>
                </a:lnTo>
                <a:lnTo>
                  <a:pt x="562" y="1420"/>
                </a:lnTo>
                <a:lnTo>
                  <a:pt x="438" y="1520"/>
                </a:lnTo>
                <a:lnTo>
                  <a:pt x="562" y="1450"/>
                </a:lnTo>
                <a:lnTo>
                  <a:pt x="478" y="1586"/>
                </a:lnTo>
                <a:lnTo>
                  <a:pt x="556" y="1484"/>
                </a:lnTo>
                <a:lnTo>
                  <a:pt x="484" y="1644"/>
                </a:lnTo>
                <a:lnTo>
                  <a:pt x="478" y="1656"/>
                </a:lnTo>
                <a:lnTo>
                  <a:pt x="482" y="1650"/>
                </a:lnTo>
                <a:lnTo>
                  <a:pt x="478" y="1656"/>
                </a:lnTo>
                <a:lnTo>
                  <a:pt x="486" y="1644"/>
                </a:lnTo>
                <a:lnTo>
                  <a:pt x="586" y="1502"/>
                </a:lnTo>
                <a:lnTo>
                  <a:pt x="538" y="1620"/>
                </a:lnTo>
                <a:lnTo>
                  <a:pt x="614" y="1482"/>
                </a:lnTo>
                <a:lnTo>
                  <a:pt x="616" y="1622"/>
                </a:lnTo>
                <a:lnTo>
                  <a:pt x="640" y="1464"/>
                </a:lnTo>
                <a:lnTo>
                  <a:pt x="658" y="1404"/>
                </a:lnTo>
                <a:lnTo>
                  <a:pt x="798" y="1180"/>
                </a:lnTo>
                <a:lnTo>
                  <a:pt x="836" y="1256"/>
                </a:lnTo>
                <a:lnTo>
                  <a:pt x="828" y="1130"/>
                </a:lnTo>
                <a:lnTo>
                  <a:pt x="832" y="1128"/>
                </a:lnTo>
                <a:lnTo>
                  <a:pt x="926" y="1418"/>
                </a:lnTo>
                <a:lnTo>
                  <a:pt x="954" y="1208"/>
                </a:lnTo>
                <a:lnTo>
                  <a:pt x="980" y="1418"/>
                </a:lnTo>
                <a:lnTo>
                  <a:pt x="1074" y="1130"/>
                </a:lnTo>
                <a:lnTo>
                  <a:pt x="1078" y="1132"/>
                </a:lnTo>
                <a:lnTo>
                  <a:pt x="1070" y="1256"/>
                </a:lnTo>
                <a:lnTo>
                  <a:pt x="1108" y="1180"/>
                </a:lnTo>
                <a:lnTo>
                  <a:pt x="1248" y="1404"/>
                </a:lnTo>
                <a:lnTo>
                  <a:pt x="1266" y="1466"/>
                </a:lnTo>
                <a:lnTo>
                  <a:pt x="1290" y="1622"/>
                </a:lnTo>
                <a:lnTo>
                  <a:pt x="1292" y="1482"/>
                </a:lnTo>
                <a:lnTo>
                  <a:pt x="1368" y="1622"/>
                </a:lnTo>
                <a:lnTo>
                  <a:pt x="1320" y="1502"/>
                </a:lnTo>
                <a:lnTo>
                  <a:pt x="1420" y="1644"/>
                </a:lnTo>
                <a:lnTo>
                  <a:pt x="1428" y="1658"/>
                </a:lnTo>
                <a:lnTo>
                  <a:pt x="1424" y="1650"/>
                </a:lnTo>
                <a:lnTo>
                  <a:pt x="1430" y="1656"/>
                </a:lnTo>
                <a:lnTo>
                  <a:pt x="1422" y="1644"/>
                </a:lnTo>
                <a:lnTo>
                  <a:pt x="1350" y="1486"/>
                </a:lnTo>
                <a:lnTo>
                  <a:pt x="1428" y="1588"/>
                </a:lnTo>
                <a:lnTo>
                  <a:pt x="1344" y="1452"/>
                </a:lnTo>
                <a:lnTo>
                  <a:pt x="1468" y="1520"/>
                </a:lnTo>
                <a:lnTo>
                  <a:pt x="1344" y="1420"/>
                </a:lnTo>
                <a:lnTo>
                  <a:pt x="1300" y="1376"/>
                </a:lnTo>
                <a:lnTo>
                  <a:pt x="1176" y="1142"/>
                </a:lnTo>
                <a:lnTo>
                  <a:pt x="1260" y="1146"/>
                </a:lnTo>
                <a:lnTo>
                  <a:pt x="1148" y="1092"/>
                </a:lnTo>
                <a:lnTo>
                  <a:pt x="1148" y="1088"/>
                </a:lnTo>
                <a:lnTo>
                  <a:pt x="1446" y="1150"/>
                </a:lnTo>
                <a:lnTo>
                  <a:pt x="1272" y="1018"/>
                </a:lnTo>
                <a:lnTo>
                  <a:pt x="1474" y="1102"/>
                </a:lnTo>
                <a:lnTo>
                  <a:pt x="1270" y="874"/>
                </a:lnTo>
                <a:lnTo>
                  <a:pt x="1274" y="872"/>
                </a:lnTo>
                <a:lnTo>
                  <a:pt x="1378" y="942"/>
                </a:lnTo>
                <a:lnTo>
                  <a:pt x="1332" y="870"/>
                </a:lnTo>
                <a:lnTo>
                  <a:pt x="1596" y="862"/>
                </a:lnTo>
                <a:lnTo>
                  <a:pt x="1656" y="878"/>
                </a:lnTo>
                <a:lnTo>
                  <a:pt x="1806" y="934"/>
                </a:lnTo>
                <a:lnTo>
                  <a:pt x="1684" y="862"/>
                </a:lnTo>
                <a:lnTo>
                  <a:pt x="1844" y="866"/>
                </a:lnTo>
                <a:lnTo>
                  <a:pt x="1716" y="850"/>
                </a:lnTo>
                <a:lnTo>
                  <a:pt x="1890" y="832"/>
                </a:lnTo>
                <a:lnTo>
                  <a:pt x="1904" y="832"/>
                </a:lnTo>
                <a:lnTo>
                  <a:pt x="1896" y="832"/>
                </a:lnTo>
                <a:lnTo>
                  <a:pt x="1904" y="832"/>
                </a:lnTo>
                <a:close/>
                <a:moveTo>
                  <a:pt x="952" y="680"/>
                </a:moveTo>
                <a:lnTo>
                  <a:pt x="994" y="650"/>
                </a:lnTo>
                <a:lnTo>
                  <a:pt x="996" y="658"/>
                </a:lnTo>
                <a:lnTo>
                  <a:pt x="998" y="666"/>
                </a:lnTo>
                <a:lnTo>
                  <a:pt x="952" y="768"/>
                </a:lnTo>
                <a:lnTo>
                  <a:pt x="908" y="668"/>
                </a:lnTo>
                <a:lnTo>
                  <a:pt x="912" y="660"/>
                </a:lnTo>
                <a:lnTo>
                  <a:pt x="914" y="654"/>
                </a:lnTo>
                <a:lnTo>
                  <a:pt x="952" y="680"/>
                </a:lnTo>
                <a:close/>
                <a:moveTo>
                  <a:pt x="1112" y="792"/>
                </a:moveTo>
                <a:lnTo>
                  <a:pt x="996" y="804"/>
                </a:lnTo>
                <a:lnTo>
                  <a:pt x="1066" y="706"/>
                </a:lnTo>
                <a:lnTo>
                  <a:pt x="1078" y="706"/>
                </a:lnTo>
                <a:lnTo>
                  <a:pt x="1090" y="702"/>
                </a:lnTo>
                <a:lnTo>
                  <a:pt x="1084" y="756"/>
                </a:lnTo>
                <a:lnTo>
                  <a:pt x="1128" y="776"/>
                </a:lnTo>
                <a:lnTo>
                  <a:pt x="1120" y="782"/>
                </a:lnTo>
                <a:lnTo>
                  <a:pt x="1112" y="792"/>
                </a:lnTo>
                <a:close/>
                <a:moveTo>
                  <a:pt x="820" y="756"/>
                </a:moveTo>
                <a:lnTo>
                  <a:pt x="814" y="698"/>
                </a:lnTo>
                <a:lnTo>
                  <a:pt x="820" y="702"/>
                </a:lnTo>
                <a:lnTo>
                  <a:pt x="826" y="704"/>
                </a:lnTo>
                <a:lnTo>
                  <a:pt x="840" y="706"/>
                </a:lnTo>
                <a:lnTo>
                  <a:pt x="912" y="806"/>
                </a:lnTo>
                <a:lnTo>
                  <a:pt x="792" y="794"/>
                </a:lnTo>
                <a:lnTo>
                  <a:pt x="784" y="784"/>
                </a:lnTo>
                <a:lnTo>
                  <a:pt x="776" y="776"/>
                </a:lnTo>
                <a:lnTo>
                  <a:pt x="820" y="756"/>
                </a:lnTo>
                <a:close/>
                <a:moveTo>
                  <a:pt x="790" y="872"/>
                </a:moveTo>
                <a:lnTo>
                  <a:pt x="906" y="862"/>
                </a:lnTo>
                <a:lnTo>
                  <a:pt x="842" y="950"/>
                </a:lnTo>
                <a:lnTo>
                  <a:pt x="828" y="952"/>
                </a:lnTo>
                <a:lnTo>
                  <a:pt x="820" y="954"/>
                </a:lnTo>
                <a:lnTo>
                  <a:pt x="814" y="958"/>
                </a:lnTo>
                <a:lnTo>
                  <a:pt x="820" y="908"/>
                </a:lnTo>
                <a:lnTo>
                  <a:pt x="776" y="888"/>
                </a:lnTo>
                <a:lnTo>
                  <a:pt x="784" y="882"/>
                </a:lnTo>
                <a:lnTo>
                  <a:pt x="790" y="872"/>
                </a:lnTo>
                <a:close/>
                <a:moveTo>
                  <a:pt x="914" y="1012"/>
                </a:moveTo>
                <a:lnTo>
                  <a:pt x="914" y="1012"/>
                </a:lnTo>
                <a:lnTo>
                  <a:pt x="912" y="1002"/>
                </a:lnTo>
                <a:lnTo>
                  <a:pt x="908" y="992"/>
                </a:lnTo>
                <a:lnTo>
                  <a:pt x="954" y="890"/>
                </a:lnTo>
                <a:lnTo>
                  <a:pt x="1000" y="990"/>
                </a:lnTo>
                <a:lnTo>
                  <a:pt x="994" y="1002"/>
                </a:lnTo>
                <a:lnTo>
                  <a:pt x="992" y="1014"/>
                </a:lnTo>
                <a:lnTo>
                  <a:pt x="952" y="984"/>
                </a:lnTo>
                <a:lnTo>
                  <a:pt x="914" y="1012"/>
                </a:lnTo>
                <a:close/>
                <a:moveTo>
                  <a:pt x="1084" y="908"/>
                </a:moveTo>
                <a:lnTo>
                  <a:pt x="1088" y="956"/>
                </a:lnTo>
                <a:lnTo>
                  <a:pt x="1078" y="952"/>
                </a:lnTo>
                <a:lnTo>
                  <a:pt x="1068" y="952"/>
                </a:lnTo>
                <a:lnTo>
                  <a:pt x="1002" y="860"/>
                </a:lnTo>
                <a:lnTo>
                  <a:pt x="1112" y="870"/>
                </a:lnTo>
                <a:lnTo>
                  <a:pt x="1118" y="880"/>
                </a:lnTo>
                <a:lnTo>
                  <a:pt x="1128" y="888"/>
                </a:lnTo>
                <a:lnTo>
                  <a:pt x="1084" y="908"/>
                </a:lnTo>
                <a:close/>
                <a:moveTo>
                  <a:pt x="954" y="472"/>
                </a:moveTo>
                <a:lnTo>
                  <a:pt x="954" y="472"/>
                </a:lnTo>
                <a:lnTo>
                  <a:pt x="986" y="512"/>
                </a:lnTo>
                <a:lnTo>
                  <a:pt x="1032" y="566"/>
                </a:lnTo>
                <a:lnTo>
                  <a:pt x="952" y="624"/>
                </a:lnTo>
                <a:lnTo>
                  <a:pt x="876" y="568"/>
                </a:lnTo>
                <a:lnTo>
                  <a:pt x="920" y="514"/>
                </a:lnTo>
                <a:lnTo>
                  <a:pt x="954" y="472"/>
                </a:lnTo>
                <a:close/>
                <a:moveTo>
                  <a:pt x="644" y="1008"/>
                </a:moveTo>
                <a:lnTo>
                  <a:pt x="644" y="1008"/>
                </a:lnTo>
                <a:lnTo>
                  <a:pt x="662" y="964"/>
                </a:lnTo>
                <a:lnTo>
                  <a:pt x="686" y="898"/>
                </a:lnTo>
                <a:lnTo>
                  <a:pt x="772" y="936"/>
                </a:lnTo>
                <a:lnTo>
                  <a:pt x="762" y="1028"/>
                </a:lnTo>
                <a:lnTo>
                  <a:pt x="688" y="1016"/>
                </a:lnTo>
                <a:lnTo>
                  <a:pt x="644" y="1008"/>
                </a:lnTo>
                <a:close/>
                <a:moveTo>
                  <a:pt x="954" y="1186"/>
                </a:moveTo>
                <a:lnTo>
                  <a:pt x="954" y="1186"/>
                </a:lnTo>
                <a:lnTo>
                  <a:pt x="922" y="1148"/>
                </a:lnTo>
                <a:lnTo>
                  <a:pt x="878" y="1094"/>
                </a:lnTo>
                <a:lnTo>
                  <a:pt x="952" y="1040"/>
                </a:lnTo>
                <a:lnTo>
                  <a:pt x="1028" y="1096"/>
                </a:lnTo>
                <a:lnTo>
                  <a:pt x="984" y="1148"/>
                </a:lnTo>
                <a:lnTo>
                  <a:pt x="954" y="1186"/>
                </a:lnTo>
                <a:close/>
                <a:moveTo>
                  <a:pt x="1260" y="1010"/>
                </a:moveTo>
                <a:lnTo>
                  <a:pt x="1260" y="1010"/>
                </a:lnTo>
                <a:lnTo>
                  <a:pt x="1210" y="1018"/>
                </a:lnTo>
                <a:lnTo>
                  <a:pt x="1142" y="1028"/>
                </a:lnTo>
                <a:lnTo>
                  <a:pt x="1132" y="936"/>
                </a:lnTo>
                <a:lnTo>
                  <a:pt x="1216" y="898"/>
                </a:lnTo>
                <a:lnTo>
                  <a:pt x="1242" y="964"/>
                </a:lnTo>
                <a:lnTo>
                  <a:pt x="1260" y="10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 noChangeAspect="1" noEditPoints="1"/>
          </p:cNvSpPr>
          <p:nvPr/>
        </p:nvSpPr>
        <p:spPr bwMode="auto">
          <a:xfrm>
            <a:off x="2124075" y="836613"/>
            <a:ext cx="4799013" cy="4568825"/>
          </a:xfrm>
          <a:custGeom>
            <a:avLst/>
            <a:gdLst>
              <a:gd name="T0" fmla="*/ 4098587 w 1754"/>
              <a:gd name="T1" fmla="*/ 1898661 h 1670"/>
              <a:gd name="T2" fmla="*/ 3819511 w 1754"/>
              <a:gd name="T3" fmla="*/ 1920548 h 1670"/>
              <a:gd name="T4" fmla="*/ 3381745 w 1754"/>
              <a:gd name="T5" fmla="*/ 2161300 h 1670"/>
              <a:gd name="T6" fmla="*/ 3195694 w 1754"/>
              <a:gd name="T7" fmla="*/ 1887718 h 1670"/>
              <a:gd name="T8" fmla="*/ 3124557 w 1754"/>
              <a:gd name="T9" fmla="*/ 1625079 h 1670"/>
              <a:gd name="T10" fmla="*/ 3184750 w 1754"/>
              <a:gd name="T11" fmla="*/ 1346025 h 1670"/>
              <a:gd name="T12" fmla="*/ 2987755 w 1754"/>
              <a:gd name="T13" fmla="*/ 1581306 h 1670"/>
              <a:gd name="T14" fmla="*/ 2796232 w 1754"/>
              <a:gd name="T15" fmla="*/ 1926020 h 1670"/>
              <a:gd name="T16" fmla="*/ 2566405 w 1754"/>
              <a:gd name="T17" fmla="*/ 1220177 h 1670"/>
              <a:gd name="T18" fmla="*/ 2478852 w 1754"/>
              <a:gd name="T19" fmla="*/ 952067 h 1670"/>
              <a:gd name="T20" fmla="*/ 2604709 w 1754"/>
              <a:gd name="T21" fmla="*/ 618296 h 1670"/>
              <a:gd name="T22" fmla="*/ 2331106 w 1754"/>
              <a:gd name="T23" fmla="*/ 683956 h 1670"/>
              <a:gd name="T24" fmla="*/ 2276385 w 1754"/>
              <a:gd name="T25" fmla="*/ 973953 h 1670"/>
              <a:gd name="T26" fmla="*/ 2352994 w 1754"/>
              <a:gd name="T27" fmla="*/ 1356968 h 1670"/>
              <a:gd name="T28" fmla="*/ 2030141 w 1754"/>
              <a:gd name="T29" fmla="*/ 1701682 h 1670"/>
              <a:gd name="T30" fmla="*/ 1811258 w 1754"/>
              <a:gd name="T31" fmla="*/ 1597721 h 1670"/>
              <a:gd name="T32" fmla="*/ 1504822 w 1754"/>
              <a:gd name="T33" fmla="*/ 1411685 h 1670"/>
              <a:gd name="T34" fmla="*/ 1712761 w 1754"/>
              <a:gd name="T35" fmla="*/ 1663381 h 1670"/>
              <a:gd name="T36" fmla="*/ 1909755 w 1754"/>
              <a:gd name="T37" fmla="*/ 1942435 h 1670"/>
              <a:gd name="T38" fmla="*/ 1285938 w 1754"/>
              <a:gd name="T39" fmla="*/ 2095641 h 1670"/>
              <a:gd name="T40" fmla="*/ 935725 w 1754"/>
              <a:gd name="T41" fmla="*/ 1947906 h 1670"/>
              <a:gd name="T42" fmla="*/ 623817 w 1754"/>
              <a:gd name="T43" fmla="*/ 1838473 h 1670"/>
              <a:gd name="T44" fmla="*/ 558152 w 1754"/>
              <a:gd name="T45" fmla="*/ 2040924 h 1670"/>
              <a:gd name="T46" fmla="*/ 881005 w 1754"/>
              <a:gd name="T47" fmla="*/ 2117527 h 1670"/>
              <a:gd name="T48" fmla="*/ 1220274 w 1754"/>
              <a:gd name="T49" fmla="*/ 2226960 h 1670"/>
              <a:gd name="T50" fmla="*/ 1718233 w 1754"/>
              <a:gd name="T51" fmla="*/ 2708465 h 1670"/>
              <a:gd name="T52" fmla="*/ 1329715 w 1754"/>
              <a:gd name="T53" fmla="*/ 2801483 h 1670"/>
              <a:gd name="T54" fmla="*/ 1017807 w 1754"/>
              <a:gd name="T55" fmla="*/ 2899973 h 1670"/>
              <a:gd name="T56" fmla="*/ 1357076 w 1754"/>
              <a:gd name="T57" fmla="*/ 2927331 h 1670"/>
              <a:gd name="T58" fmla="*/ 1575959 w 1754"/>
              <a:gd name="T59" fmla="*/ 3047707 h 1670"/>
              <a:gd name="T60" fmla="*/ 1751065 w 1754"/>
              <a:gd name="T61" fmla="*/ 3348648 h 1670"/>
              <a:gd name="T62" fmla="*/ 1384436 w 1754"/>
              <a:gd name="T63" fmla="*/ 3682418 h 1670"/>
              <a:gd name="T64" fmla="*/ 1274994 w 1754"/>
              <a:gd name="T65" fmla="*/ 3945057 h 1670"/>
              <a:gd name="T66" fmla="*/ 1313299 w 1754"/>
              <a:gd name="T67" fmla="*/ 4229583 h 1670"/>
              <a:gd name="T68" fmla="*/ 1515766 w 1754"/>
              <a:gd name="T69" fmla="*/ 3841096 h 1670"/>
              <a:gd name="T70" fmla="*/ 1811258 w 1754"/>
              <a:gd name="T71" fmla="*/ 3841096 h 1670"/>
              <a:gd name="T72" fmla="*/ 2227136 w 1754"/>
              <a:gd name="T73" fmla="*/ 3211857 h 1670"/>
              <a:gd name="T74" fmla="*/ 2292801 w 1754"/>
              <a:gd name="T75" fmla="*/ 3583929 h 1670"/>
              <a:gd name="T76" fmla="*/ 2342050 w 1754"/>
              <a:gd name="T77" fmla="*/ 3857511 h 1670"/>
              <a:gd name="T78" fmla="*/ 2451491 w 1754"/>
              <a:gd name="T79" fmla="*/ 3660532 h 1670"/>
              <a:gd name="T80" fmla="*/ 2462435 w 1754"/>
              <a:gd name="T81" fmla="*/ 3392421 h 1670"/>
              <a:gd name="T82" fmla="*/ 2911146 w 1754"/>
              <a:gd name="T83" fmla="*/ 3304875 h 1670"/>
              <a:gd name="T84" fmla="*/ 3184750 w 1754"/>
              <a:gd name="T85" fmla="*/ 3846568 h 1670"/>
              <a:gd name="T86" fmla="*/ 3387217 w 1754"/>
              <a:gd name="T87" fmla="*/ 4010717 h 1670"/>
              <a:gd name="T88" fmla="*/ 3737430 w 1754"/>
              <a:gd name="T89" fmla="*/ 4005245 h 1670"/>
              <a:gd name="T90" fmla="*/ 3392689 w 1754"/>
              <a:gd name="T91" fmla="*/ 3786380 h 1670"/>
              <a:gd name="T92" fmla="*/ 3513075 w 1754"/>
              <a:gd name="T93" fmla="*/ 3485439 h 1670"/>
              <a:gd name="T94" fmla="*/ 2949450 w 1754"/>
              <a:gd name="T95" fmla="*/ 2987519 h 1670"/>
              <a:gd name="T96" fmla="*/ 3387217 w 1754"/>
              <a:gd name="T97" fmla="*/ 2954689 h 1670"/>
              <a:gd name="T98" fmla="*/ 3644404 w 1754"/>
              <a:gd name="T99" fmla="*/ 2987519 h 1670"/>
              <a:gd name="T100" fmla="*/ 3545907 w 1754"/>
              <a:gd name="T101" fmla="*/ 2806955 h 1670"/>
              <a:gd name="T102" fmla="*/ 3310608 w 1754"/>
              <a:gd name="T103" fmla="*/ 2752238 h 1670"/>
              <a:gd name="T104" fmla="*/ 3524019 w 1754"/>
              <a:gd name="T105" fmla="*/ 2298092 h 1670"/>
              <a:gd name="T106" fmla="*/ 3879704 w 1754"/>
              <a:gd name="T107" fmla="*/ 2194130 h 1670"/>
              <a:gd name="T108" fmla="*/ 4125947 w 1754"/>
              <a:gd name="T109" fmla="*/ 2057339 h 1670"/>
              <a:gd name="T110" fmla="*/ 558152 w 1754"/>
              <a:gd name="T111" fmla="*/ 1882246 h 1670"/>
              <a:gd name="T112" fmla="*/ 3584212 w 1754"/>
              <a:gd name="T113" fmla="*/ 4027132 h 1670"/>
              <a:gd name="T114" fmla="*/ 2834537 w 1754"/>
              <a:gd name="T115" fmla="*/ 3031292 h 1670"/>
              <a:gd name="T116" fmla="*/ 2736039 w 1754"/>
              <a:gd name="T117" fmla="*/ 2445826 h 1670"/>
              <a:gd name="T118" fmla="*/ 2407715 w 1754"/>
              <a:gd name="T119" fmla="*/ 3189970 h 1670"/>
              <a:gd name="T120" fmla="*/ 2374882 w 1754"/>
              <a:gd name="T121" fmla="*/ 492448 h 1670"/>
              <a:gd name="T122" fmla="*/ 2347522 w 1754"/>
              <a:gd name="T123" fmla="*/ 1854888 h 167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754" h="1670">
                <a:moveTo>
                  <a:pt x="1592" y="774"/>
                </a:moveTo>
                <a:lnTo>
                  <a:pt x="1592" y="774"/>
                </a:lnTo>
                <a:lnTo>
                  <a:pt x="1606" y="752"/>
                </a:lnTo>
                <a:lnTo>
                  <a:pt x="1626" y="728"/>
                </a:lnTo>
                <a:lnTo>
                  <a:pt x="1648" y="702"/>
                </a:lnTo>
                <a:lnTo>
                  <a:pt x="1618" y="710"/>
                </a:lnTo>
                <a:lnTo>
                  <a:pt x="1628" y="698"/>
                </a:lnTo>
                <a:lnTo>
                  <a:pt x="1594" y="700"/>
                </a:lnTo>
                <a:lnTo>
                  <a:pt x="1754" y="638"/>
                </a:lnTo>
                <a:lnTo>
                  <a:pt x="1588" y="682"/>
                </a:lnTo>
                <a:lnTo>
                  <a:pt x="1618" y="664"/>
                </a:lnTo>
                <a:lnTo>
                  <a:pt x="1602" y="660"/>
                </a:lnTo>
                <a:lnTo>
                  <a:pt x="1630" y="648"/>
                </a:lnTo>
                <a:lnTo>
                  <a:pt x="1598" y="640"/>
                </a:lnTo>
                <a:lnTo>
                  <a:pt x="1568" y="632"/>
                </a:lnTo>
                <a:lnTo>
                  <a:pt x="1542" y="624"/>
                </a:lnTo>
                <a:lnTo>
                  <a:pt x="1534" y="628"/>
                </a:lnTo>
                <a:lnTo>
                  <a:pt x="1564" y="652"/>
                </a:lnTo>
                <a:lnTo>
                  <a:pt x="1516" y="640"/>
                </a:lnTo>
                <a:lnTo>
                  <a:pt x="1530" y="654"/>
                </a:lnTo>
                <a:lnTo>
                  <a:pt x="1520" y="656"/>
                </a:lnTo>
                <a:lnTo>
                  <a:pt x="1524" y="672"/>
                </a:lnTo>
                <a:lnTo>
                  <a:pt x="1516" y="682"/>
                </a:lnTo>
                <a:lnTo>
                  <a:pt x="1506" y="690"/>
                </a:lnTo>
                <a:lnTo>
                  <a:pt x="1498" y="694"/>
                </a:lnTo>
                <a:lnTo>
                  <a:pt x="1490" y="694"/>
                </a:lnTo>
                <a:lnTo>
                  <a:pt x="1488" y="690"/>
                </a:lnTo>
                <a:lnTo>
                  <a:pt x="1482" y="680"/>
                </a:lnTo>
                <a:lnTo>
                  <a:pt x="1474" y="674"/>
                </a:lnTo>
                <a:lnTo>
                  <a:pt x="1464" y="670"/>
                </a:lnTo>
                <a:lnTo>
                  <a:pt x="1452" y="672"/>
                </a:lnTo>
                <a:lnTo>
                  <a:pt x="1444" y="676"/>
                </a:lnTo>
                <a:lnTo>
                  <a:pt x="1438" y="682"/>
                </a:lnTo>
                <a:lnTo>
                  <a:pt x="1434" y="692"/>
                </a:lnTo>
                <a:lnTo>
                  <a:pt x="1432" y="700"/>
                </a:lnTo>
                <a:lnTo>
                  <a:pt x="1432" y="712"/>
                </a:lnTo>
                <a:lnTo>
                  <a:pt x="1430" y="718"/>
                </a:lnTo>
                <a:lnTo>
                  <a:pt x="1428" y="720"/>
                </a:lnTo>
                <a:lnTo>
                  <a:pt x="1420" y="722"/>
                </a:lnTo>
                <a:lnTo>
                  <a:pt x="1414" y="720"/>
                </a:lnTo>
                <a:lnTo>
                  <a:pt x="1414" y="718"/>
                </a:lnTo>
                <a:lnTo>
                  <a:pt x="1410" y="712"/>
                </a:lnTo>
                <a:lnTo>
                  <a:pt x="1406" y="706"/>
                </a:lnTo>
                <a:lnTo>
                  <a:pt x="1402" y="704"/>
                </a:lnTo>
                <a:lnTo>
                  <a:pt x="1396" y="702"/>
                </a:lnTo>
                <a:lnTo>
                  <a:pt x="1394" y="702"/>
                </a:lnTo>
                <a:lnTo>
                  <a:pt x="1384" y="702"/>
                </a:lnTo>
                <a:lnTo>
                  <a:pt x="1378" y="706"/>
                </a:lnTo>
                <a:lnTo>
                  <a:pt x="1372" y="712"/>
                </a:lnTo>
                <a:lnTo>
                  <a:pt x="1370" y="720"/>
                </a:lnTo>
                <a:lnTo>
                  <a:pt x="1370" y="728"/>
                </a:lnTo>
                <a:lnTo>
                  <a:pt x="1368" y="732"/>
                </a:lnTo>
                <a:lnTo>
                  <a:pt x="1364" y="736"/>
                </a:lnTo>
                <a:lnTo>
                  <a:pt x="1358" y="738"/>
                </a:lnTo>
                <a:lnTo>
                  <a:pt x="1352" y="738"/>
                </a:lnTo>
                <a:lnTo>
                  <a:pt x="1348" y="730"/>
                </a:lnTo>
                <a:lnTo>
                  <a:pt x="1334" y="742"/>
                </a:lnTo>
                <a:lnTo>
                  <a:pt x="1338" y="644"/>
                </a:lnTo>
                <a:lnTo>
                  <a:pt x="1334" y="660"/>
                </a:lnTo>
                <a:lnTo>
                  <a:pt x="1320" y="698"/>
                </a:lnTo>
                <a:lnTo>
                  <a:pt x="1312" y="720"/>
                </a:lnTo>
                <a:lnTo>
                  <a:pt x="1302" y="742"/>
                </a:lnTo>
                <a:lnTo>
                  <a:pt x="1288" y="760"/>
                </a:lnTo>
                <a:lnTo>
                  <a:pt x="1282" y="766"/>
                </a:lnTo>
                <a:lnTo>
                  <a:pt x="1276" y="772"/>
                </a:lnTo>
                <a:lnTo>
                  <a:pt x="1258" y="782"/>
                </a:lnTo>
                <a:lnTo>
                  <a:pt x="1236" y="790"/>
                </a:lnTo>
                <a:lnTo>
                  <a:pt x="1216" y="798"/>
                </a:lnTo>
                <a:lnTo>
                  <a:pt x="1196" y="802"/>
                </a:lnTo>
                <a:lnTo>
                  <a:pt x="1258" y="748"/>
                </a:lnTo>
                <a:lnTo>
                  <a:pt x="1212" y="774"/>
                </a:lnTo>
                <a:lnTo>
                  <a:pt x="1172" y="794"/>
                </a:lnTo>
                <a:lnTo>
                  <a:pt x="1152" y="802"/>
                </a:lnTo>
                <a:lnTo>
                  <a:pt x="1136" y="808"/>
                </a:lnTo>
                <a:lnTo>
                  <a:pt x="1114" y="766"/>
                </a:lnTo>
                <a:lnTo>
                  <a:pt x="1102" y="744"/>
                </a:lnTo>
                <a:lnTo>
                  <a:pt x="1088" y="728"/>
                </a:lnTo>
                <a:lnTo>
                  <a:pt x="1094" y="754"/>
                </a:lnTo>
                <a:lnTo>
                  <a:pt x="1100" y="782"/>
                </a:lnTo>
                <a:lnTo>
                  <a:pt x="1088" y="766"/>
                </a:lnTo>
                <a:lnTo>
                  <a:pt x="1076" y="750"/>
                </a:lnTo>
                <a:lnTo>
                  <a:pt x="1062" y="736"/>
                </a:lnTo>
                <a:lnTo>
                  <a:pt x="1048" y="722"/>
                </a:lnTo>
                <a:lnTo>
                  <a:pt x="1062" y="712"/>
                </a:lnTo>
                <a:lnTo>
                  <a:pt x="1082" y="706"/>
                </a:lnTo>
                <a:lnTo>
                  <a:pt x="1102" y="700"/>
                </a:lnTo>
                <a:lnTo>
                  <a:pt x="1122" y="696"/>
                </a:lnTo>
                <a:lnTo>
                  <a:pt x="1154" y="692"/>
                </a:lnTo>
                <a:lnTo>
                  <a:pt x="1168" y="690"/>
                </a:lnTo>
                <a:lnTo>
                  <a:pt x="1092" y="676"/>
                </a:lnTo>
                <a:lnTo>
                  <a:pt x="1106" y="666"/>
                </a:lnTo>
                <a:lnTo>
                  <a:pt x="1100" y="660"/>
                </a:lnTo>
                <a:lnTo>
                  <a:pt x="1102" y="654"/>
                </a:lnTo>
                <a:lnTo>
                  <a:pt x="1106" y="650"/>
                </a:lnTo>
                <a:lnTo>
                  <a:pt x="1110" y="648"/>
                </a:lnTo>
                <a:lnTo>
                  <a:pt x="1114" y="646"/>
                </a:lnTo>
                <a:lnTo>
                  <a:pt x="1120" y="648"/>
                </a:lnTo>
                <a:lnTo>
                  <a:pt x="1128" y="646"/>
                </a:lnTo>
                <a:lnTo>
                  <a:pt x="1134" y="642"/>
                </a:lnTo>
                <a:lnTo>
                  <a:pt x="1140" y="636"/>
                </a:lnTo>
                <a:lnTo>
                  <a:pt x="1144" y="628"/>
                </a:lnTo>
                <a:lnTo>
                  <a:pt x="1144" y="622"/>
                </a:lnTo>
                <a:lnTo>
                  <a:pt x="1144" y="616"/>
                </a:lnTo>
                <a:lnTo>
                  <a:pt x="1142" y="612"/>
                </a:lnTo>
                <a:lnTo>
                  <a:pt x="1138" y="608"/>
                </a:lnTo>
                <a:lnTo>
                  <a:pt x="1136" y="608"/>
                </a:lnTo>
                <a:lnTo>
                  <a:pt x="1138" y="602"/>
                </a:lnTo>
                <a:lnTo>
                  <a:pt x="1142" y="594"/>
                </a:lnTo>
                <a:lnTo>
                  <a:pt x="1146" y="592"/>
                </a:lnTo>
                <a:lnTo>
                  <a:pt x="1150" y="592"/>
                </a:lnTo>
                <a:lnTo>
                  <a:pt x="1158" y="594"/>
                </a:lnTo>
                <a:lnTo>
                  <a:pt x="1166" y="594"/>
                </a:lnTo>
                <a:lnTo>
                  <a:pt x="1174" y="592"/>
                </a:lnTo>
                <a:lnTo>
                  <a:pt x="1182" y="588"/>
                </a:lnTo>
                <a:lnTo>
                  <a:pt x="1188" y="580"/>
                </a:lnTo>
                <a:lnTo>
                  <a:pt x="1194" y="572"/>
                </a:lnTo>
                <a:lnTo>
                  <a:pt x="1196" y="560"/>
                </a:lnTo>
                <a:lnTo>
                  <a:pt x="1194" y="552"/>
                </a:lnTo>
                <a:lnTo>
                  <a:pt x="1188" y="546"/>
                </a:lnTo>
                <a:lnTo>
                  <a:pt x="1184" y="544"/>
                </a:lnTo>
                <a:lnTo>
                  <a:pt x="1188" y="536"/>
                </a:lnTo>
                <a:lnTo>
                  <a:pt x="1194" y="528"/>
                </a:lnTo>
                <a:lnTo>
                  <a:pt x="1204" y="522"/>
                </a:lnTo>
                <a:lnTo>
                  <a:pt x="1214" y="516"/>
                </a:lnTo>
                <a:lnTo>
                  <a:pt x="1230" y="456"/>
                </a:lnTo>
                <a:lnTo>
                  <a:pt x="1324" y="314"/>
                </a:lnTo>
                <a:lnTo>
                  <a:pt x="1218" y="448"/>
                </a:lnTo>
                <a:lnTo>
                  <a:pt x="1166" y="480"/>
                </a:lnTo>
                <a:lnTo>
                  <a:pt x="1164" y="492"/>
                </a:lnTo>
                <a:lnTo>
                  <a:pt x="1160" y="504"/>
                </a:lnTo>
                <a:lnTo>
                  <a:pt x="1156" y="512"/>
                </a:lnTo>
                <a:lnTo>
                  <a:pt x="1150" y="518"/>
                </a:lnTo>
                <a:lnTo>
                  <a:pt x="1146" y="516"/>
                </a:lnTo>
                <a:lnTo>
                  <a:pt x="1138" y="512"/>
                </a:lnTo>
                <a:lnTo>
                  <a:pt x="1130" y="512"/>
                </a:lnTo>
                <a:lnTo>
                  <a:pt x="1120" y="518"/>
                </a:lnTo>
                <a:lnTo>
                  <a:pt x="1112" y="526"/>
                </a:lnTo>
                <a:lnTo>
                  <a:pt x="1108" y="534"/>
                </a:lnTo>
                <a:lnTo>
                  <a:pt x="1106" y="542"/>
                </a:lnTo>
                <a:lnTo>
                  <a:pt x="1106" y="550"/>
                </a:lnTo>
                <a:lnTo>
                  <a:pt x="1110" y="558"/>
                </a:lnTo>
                <a:lnTo>
                  <a:pt x="1114" y="566"/>
                </a:lnTo>
                <a:lnTo>
                  <a:pt x="1114" y="570"/>
                </a:lnTo>
                <a:lnTo>
                  <a:pt x="1114" y="574"/>
                </a:lnTo>
                <a:lnTo>
                  <a:pt x="1108" y="580"/>
                </a:lnTo>
                <a:lnTo>
                  <a:pt x="1104" y="584"/>
                </a:lnTo>
                <a:lnTo>
                  <a:pt x="1102" y="582"/>
                </a:lnTo>
                <a:lnTo>
                  <a:pt x="1096" y="580"/>
                </a:lnTo>
                <a:lnTo>
                  <a:pt x="1092" y="578"/>
                </a:lnTo>
                <a:lnTo>
                  <a:pt x="1086" y="580"/>
                </a:lnTo>
                <a:lnTo>
                  <a:pt x="1082" y="582"/>
                </a:lnTo>
                <a:lnTo>
                  <a:pt x="1080" y="582"/>
                </a:lnTo>
                <a:lnTo>
                  <a:pt x="1074" y="590"/>
                </a:lnTo>
                <a:lnTo>
                  <a:pt x="1070" y="596"/>
                </a:lnTo>
                <a:lnTo>
                  <a:pt x="1070" y="604"/>
                </a:lnTo>
                <a:lnTo>
                  <a:pt x="1070" y="610"/>
                </a:lnTo>
                <a:lnTo>
                  <a:pt x="1074" y="616"/>
                </a:lnTo>
                <a:lnTo>
                  <a:pt x="1074" y="620"/>
                </a:lnTo>
                <a:lnTo>
                  <a:pt x="1072" y="626"/>
                </a:lnTo>
                <a:lnTo>
                  <a:pt x="1068" y="630"/>
                </a:lnTo>
                <a:lnTo>
                  <a:pt x="1064" y="634"/>
                </a:lnTo>
                <a:lnTo>
                  <a:pt x="1058" y="630"/>
                </a:lnTo>
                <a:lnTo>
                  <a:pt x="1052" y="646"/>
                </a:lnTo>
                <a:lnTo>
                  <a:pt x="1014" y="578"/>
                </a:lnTo>
                <a:lnTo>
                  <a:pt x="1018" y="592"/>
                </a:lnTo>
                <a:lnTo>
                  <a:pt x="1024" y="624"/>
                </a:lnTo>
                <a:lnTo>
                  <a:pt x="1026" y="644"/>
                </a:lnTo>
                <a:lnTo>
                  <a:pt x="1028" y="666"/>
                </a:lnTo>
                <a:lnTo>
                  <a:pt x="1026" y="686"/>
                </a:lnTo>
                <a:lnTo>
                  <a:pt x="1022" y="704"/>
                </a:lnTo>
                <a:lnTo>
                  <a:pt x="1002" y="692"/>
                </a:lnTo>
                <a:lnTo>
                  <a:pt x="982" y="682"/>
                </a:lnTo>
                <a:lnTo>
                  <a:pt x="960" y="674"/>
                </a:lnTo>
                <a:lnTo>
                  <a:pt x="938" y="668"/>
                </a:lnTo>
                <a:lnTo>
                  <a:pt x="970" y="662"/>
                </a:lnTo>
                <a:lnTo>
                  <a:pt x="1000" y="660"/>
                </a:lnTo>
                <a:lnTo>
                  <a:pt x="980" y="652"/>
                </a:lnTo>
                <a:lnTo>
                  <a:pt x="956" y="646"/>
                </a:lnTo>
                <a:lnTo>
                  <a:pt x="910" y="640"/>
                </a:lnTo>
                <a:lnTo>
                  <a:pt x="910" y="622"/>
                </a:lnTo>
                <a:lnTo>
                  <a:pt x="912" y="600"/>
                </a:lnTo>
                <a:lnTo>
                  <a:pt x="918" y="556"/>
                </a:lnTo>
                <a:lnTo>
                  <a:pt x="928" y="504"/>
                </a:lnTo>
                <a:lnTo>
                  <a:pt x="896" y="580"/>
                </a:lnTo>
                <a:lnTo>
                  <a:pt x="894" y="562"/>
                </a:lnTo>
                <a:lnTo>
                  <a:pt x="894" y="538"/>
                </a:lnTo>
                <a:lnTo>
                  <a:pt x="896" y="516"/>
                </a:lnTo>
                <a:lnTo>
                  <a:pt x="900" y="496"/>
                </a:lnTo>
                <a:lnTo>
                  <a:pt x="902" y="488"/>
                </a:lnTo>
                <a:lnTo>
                  <a:pt x="908" y="480"/>
                </a:lnTo>
                <a:lnTo>
                  <a:pt x="922" y="462"/>
                </a:lnTo>
                <a:lnTo>
                  <a:pt x="938" y="446"/>
                </a:lnTo>
                <a:lnTo>
                  <a:pt x="956" y="430"/>
                </a:lnTo>
                <a:lnTo>
                  <a:pt x="988" y="406"/>
                </a:lnTo>
                <a:lnTo>
                  <a:pt x="1004" y="396"/>
                </a:lnTo>
                <a:lnTo>
                  <a:pt x="910" y="430"/>
                </a:lnTo>
                <a:lnTo>
                  <a:pt x="918" y="414"/>
                </a:lnTo>
                <a:lnTo>
                  <a:pt x="910" y="412"/>
                </a:lnTo>
                <a:lnTo>
                  <a:pt x="906" y="406"/>
                </a:lnTo>
                <a:lnTo>
                  <a:pt x="908" y="402"/>
                </a:lnTo>
                <a:lnTo>
                  <a:pt x="910" y="396"/>
                </a:lnTo>
                <a:lnTo>
                  <a:pt x="912" y="392"/>
                </a:lnTo>
                <a:lnTo>
                  <a:pt x="920" y="390"/>
                </a:lnTo>
                <a:lnTo>
                  <a:pt x="926" y="386"/>
                </a:lnTo>
                <a:lnTo>
                  <a:pt x="930" y="378"/>
                </a:lnTo>
                <a:lnTo>
                  <a:pt x="932" y="370"/>
                </a:lnTo>
                <a:lnTo>
                  <a:pt x="930" y="362"/>
                </a:lnTo>
                <a:lnTo>
                  <a:pt x="930" y="360"/>
                </a:lnTo>
                <a:lnTo>
                  <a:pt x="926" y="356"/>
                </a:lnTo>
                <a:lnTo>
                  <a:pt x="922" y="352"/>
                </a:lnTo>
                <a:lnTo>
                  <a:pt x="916" y="348"/>
                </a:lnTo>
                <a:lnTo>
                  <a:pt x="910" y="348"/>
                </a:lnTo>
                <a:lnTo>
                  <a:pt x="906" y="348"/>
                </a:lnTo>
                <a:lnTo>
                  <a:pt x="904" y="344"/>
                </a:lnTo>
                <a:lnTo>
                  <a:pt x="902" y="336"/>
                </a:lnTo>
                <a:lnTo>
                  <a:pt x="904" y="332"/>
                </a:lnTo>
                <a:lnTo>
                  <a:pt x="908" y="328"/>
                </a:lnTo>
                <a:lnTo>
                  <a:pt x="918" y="324"/>
                </a:lnTo>
                <a:lnTo>
                  <a:pt x="928" y="320"/>
                </a:lnTo>
                <a:lnTo>
                  <a:pt x="934" y="314"/>
                </a:lnTo>
                <a:lnTo>
                  <a:pt x="940" y="306"/>
                </a:lnTo>
                <a:lnTo>
                  <a:pt x="940" y="296"/>
                </a:lnTo>
                <a:lnTo>
                  <a:pt x="938" y="286"/>
                </a:lnTo>
                <a:lnTo>
                  <a:pt x="932" y="276"/>
                </a:lnTo>
                <a:lnTo>
                  <a:pt x="924" y="270"/>
                </a:lnTo>
                <a:lnTo>
                  <a:pt x="912" y="268"/>
                </a:lnTo>
                <a:lnTo>
                  <a:pt x="908" y="268"/>
                </a:lnTo>
                <a:lnTo>
                  <a:pt x="906" y="260"/>
                </a:lnTo>
                <a:lnTo>
                  <a:pt x="908" y="250"/>
                </a:lnTo>
                <a:lnTo>
                  <a:pt x="912" y="240"/>
                </a:lnTo>
                <a:lnTo>
                  <a:pt x="918" y="228"/>
                </a:lnTo>
                <a:lnTo>
                  <a:pt x="936" y="228"/>
                </a:lnTo>
                <a:lnTo>
                  <a:pt x="934" y="216"/>
                </a:lnTo>
                <a:lnTo>
                  <a:pt x="952" y="226"/>
                </a:lnTo>
                <a:lnTo>
                  <a:pt x="926" y="184"/>
                </a:lnTo>
                <a:lnTo>
                  <a:pt x="958" y="204"/>
                </a:lnTo>
                <a:lnTo>
                  <a:pt x="958" y="196"/>
                </a:lnTo>
                <a:lnTo>
                  <a:pt x="942" y="174"/>
                </a:lnTo>
                <a:lnTo>
                  <a:pt x="926" y="150"/>
                </a:lnTo>
                <a:lnTo>
                  <a:pt x="908" y="120"/>
                </a:lnTo>
                <a:lnTo>
                  <a:pt x="906" y="150"/>
                </a:lnTo>
                <a:lnTo>
                  <a:pt x="896" y="138"/>
                </a:lnTo>
                <a:lnTo>
                  <a:pt x="888" y="172"/>
                </a:lnTo>
                <a:lnTo>
                  <a:pt x="880" y="0"/>
                </a:lnTo>
                <a:lnTo>
                  <a:pt x="870" y="172"/>
                </a:lnTo>
                <a:lnTo>
                  <a:pt x="862" y="138"/>
                </a:lnTo>
                <a:lnTo>
                  <a:pt x="852" y="150"/>
                </a:lnTo>
                <a:lnTo>
                  <a:pt x="850" y="120"/>
                </a:lnTo>
                <a:lnTo>
                  <a:pt x="834" y="150"/>
                </a:lnTo>
                <a:lnTo>
                  <a:pt x="816" y="174"/>
                </a:lnTo>
                <a:lnTo>
                  <a:pt x="802" y="196"/>
                </a:lnTo>
                <a:lnTo>
                  <a:pt x="802" y="204"/>
                </a:lnTo>
                <a:lnTo>
                  <a:pt x="834" y="184"/>
                </a:lnTo>
                <a:lnTo>
                  <a:pt x="808" y="226"/>
                </a:lnTo>
                <a:lnTo>
                  <a:pt x="826" y="216"/>
                </a:lnTo>
                <a:lnTo>
                  <a:pt x="824" y="228"/>
                </a:lnTo>
                <a:lnTo>
                  <a:pt x="840" y="228"/>
                </a:lnTo>
                <a:lnTo>
                  <a:pt x="846" y="240"/>
                </a:lnTo>
                <a:lnTo>
                  <a:pt x="852" y="250"/>
                </a:lnTo>
                <a:lnTo>
                  <a:pt x="854" y="260"/>
                </a:lnTo>
                <a:lnTo>
                  <a:pt x="852" y="268"/>
                </a:lnTo>
                <a:lnTo>
                  <a:pt x="846" y="268"/>
                </a:lnTo>
                <a:lnTo>
                  <a:pt x="836" y="270"/>
                </a:lnTo>
                <a:lnTo>
                  <a:pt x="826" y="276"/>
                </a:lnTo>
                <a:lnTo>
                  <a:pt x="820" y="286"/>
                </a:lnTo>
                <a:lnTo>
                  <a:pt x="818" y="296"/>
                </a:lnTo>
                <a:lnTo>
                  <a:pt x="820" y="306"/>
                </a:lnTo>
                <a:lnTo>
                  <a:pt x="824" y="314"/>
                </a:lnTo>
                <a:lnTo>
                  <a:pt x="832" y="320"/>
                </a:lnTo>
                <a:lnTo>
                  <a:pt x="840" y="324"/>
                </a:lnTo>
                <a:lnTo>
                  <a:pt x="852" y="328"/>
                </a:lnTo>
                <a:lnTo>
                  <a:pt x="856" y="332"/>
                </a:lnTo>
                <a:lnTo>
                  <a:pt x="856" y="336"/>
                </a:lnTo>
                <a:lnTo>
                  <a:pt x="856" y="344"/>
                </a:lnTo>
                <a:lnTo>
                  <a:pt x="852" y="348"/>
                </a:lnTo>
                <a:lnTo>
                  <a:pt x="850" y="348"/>
                </a:lnTo>
                <a:lnTo>
                  <a:pt x="844" y="348"/>
                </a:lnTo>
                <a:lnTo>
                  <a:pt x="838" y="352"/>
                </a:lnTo>
                <a:lnTo>
                  <a:pt x="832" y="356"/>
                </a:lnTo>
                <a:lnTo>
                  <a:pt x="830" y="360"/>
                </a:lnTo>
                <a:lnTo>
                  <a:pt x="828" y="362"/>
                </a:lnTo>
                <a:lnTo>
                  <a:pt x="828" y="370"/>
                </a:lnTo>
                <a:lnTo>
                  <a:pt x="828" y="378"/>
                </a:lnTo>
                <a:lnTo>
                  <a:pt x="832" y="386"/>
                </a:lnTo>
                <a:lnTo>
                  <a:pt x="838" y="390"/>
                </a:lnTo>
                <a:lnTo>
                  <a:pt x="846" y="392"/>
                </a:lnTo>
                <a:lnTo>
                  <a:pt x="850" y="396"/>
                </a:lnTo>
                <a:lnTo>
                  <a:pt x="852" y="402"/>
                </a:lnTo>
                <a:lnTo>
                  <a:pt x="852" y="406"/>
                </a:lnTo>
                <a:lnTo>
                  <a:pt x="850" y="412"/>
                </a:lnTo>
                <a:lnTo>
                  <a:pt x="840" y="414"/>
                </a:lnTo>
                <a:lnTo>
                  <a:pt x="848" y="430"/>
                </a:lnTo>
                <a:lnTo>
                  <a:pt x="756" y="396"/>
                </a:lnTo>
                <a:lnTo>
                  <a:pt x="770" y="406"/>
                </a:lnTo>
                <a:lnTo>
                  <a:pt x="802" y="430"/>
                </a:lnTo>
                <a:lnTo>
                  <a:pt x="820" y="446"/>
                </a:lnTo>
                <a:lnTo>
                  <a:pt x="838" y="462"/>
                </a:lnTo>
                <a:lnTo>
                  <a:pt x="852" y="480"/>
                </a:lnTo>
                <a:lnTo>
                  <a:pt x="856" y="488"/>
                </a:lnTo>
                <a:lnTo>
                  <a:pt x="860" y="496"/>
                </a:lnTo>
                <a:lnTo>
                  <a:pt x="864" y="516"/>
                </a:lnTo>
                <a:lnTo>
                  <a:pt x="864" y="538"/>
                </a:lnTo>
                <a:lnTo>
                  <a:pt x="864" y="562"/>
                </a:lnTo>
                <a:lnTo>
                  <a:pt x="862" y="580"/>
                </a:lnTo>
                <a:lnTo>
                  <a:pt x="832" y="504"/>
                </a:lnTo>
                <a:lnTo>
                  <a:pt x="842" y="556"/>
                </a:lnTo>
                <a:lnTo>
                  <a:pt x="848" y="600"/>
                </a:lnTo>
                <a:lnTo>
                  <a:pt x="850" y="622"/>
                </a:lnTo>
                <a:lnTo>
                  <a:pt x="850" y="640"/>
                </a:lnTo>
                <a:lnTo>
                  <a:pt x="804" y="646"/>
                </a:lnTo>
                <a:lnTo>
                  <a:pt x="780" y="652"/>
                </a:lnTo>
                <a:lnTo>
                  <a:pt x="760" y="660"/>
                </a:lnTo>
                <a:lnTo>
                  <a:pt x="790" y="662"/>
                </a:lnTo>
                <a:lnTo>
                  <a:pt x="822" y="668"/>
                </a:lnTo>
                <a:lnTo>
                  <a:pt x="800" y="674"/>
                </a:lnTo>
                <a:lnTo>
                  <a:pt x="780" y="680"/>
                </a:lnTo>
                <a:lnTo>
                  <a:pt x="760" y="690"/>
                </a:lnTo>
                <a:lnTo>
                  <a:pt x="742" y="700"/>
                </a:lnTo>
                <a:lnTo>
                  <a:pt x="738" y="682"/>
                </a:lnTo>
                <a:lnTo>
                  <a:pt x="738" y="662"/>
                </a:lnTo>
                <a:lnTo>
                  <a:pt x="740" y="642"/>
                </a:lnTo>
                <a:lnTo>
                  <a:pt x="742" y="622"/>
                </a:lnTo>
                <a:lnTo>
                  <a:pt x="748" y="592"/>
                </a:lnTo>
                <a:lnTo>
                  <a:pt x="750" y="578"/>
                </a:lnTo>
                <a:lnTo>
                  <a:pt x="712" y="646"/>
                </a:lnTo>
                <a:lnTo>
                  <a:pt x="708" y="630"/>
                </a:lnTo>
                <a:lnTo>
                  <a:pt x="702" y="634"/>
                </a:lnTo>
                <a:lnTo>
                  <a:pt x="696" y="630"/>
                </a:lnTo>
                <a:lnTo>
                  <a:pt x="694" y="626"/>
                </a:lnTo>
                <a:lnTo>
                  <a:pt x="692" y="620"/>
                </a:lnTo>
                <a:lnTo>
                  <a:pt x="692" y="616"/>
                </a:lnTo>
                <a:lnTo>
                  <a:pt x="696" y="610"/>
                </a:lnTo>
                <a:lnTo>
                  <a:pt x="696" y="604"/>
                </a:lnTo>
                <a:lnTo>
                  <a:pt x="694" y="596"/>
                </a:lnTo>
                <a:lnTo>
                  <a:pt x="690" y="590"/>
                </a:lnTo>
                <a:lnTo>
                  <a:pt x="684" y="582"/>
                </a:lnTo>
                <a:lnTo>
                  <a:pt x="678" y="580"/>
                </a:lnTo>
                <a:lnTo>
                  <a:pt x="674" y="578"/>
                </a:lnTo>
                <a:lnTo>
                  <a:pt x="668" y="580"/>
                </a:lnTo>
                <a:lnTo>
                  <a:pt x="664" y="582"/>
                </a:lnTo>
                <a:lnTo>
                  <a:pt x="662" y="584"/>
                </a:lnTo>
                <a:lnTo>
                  <a:pt x="656" y="580"/>
                </a:lnTo>
                <a:lnTo>
                  <a:pt x="652" y="574"/>
                </a:lnTo>
                <a:lnTo>
                  <a:pt x="650" y="570"/>
                </a:lnTo>
                <a:lnTo>
                  <a:pt x="652" y="566"/>
                </a:lnTo>
                <a:lnTo>
                  <a:pt x="656" y="558"/>
                </a:lnTo>
                <a:lnTo>
                  <a:pt x="658" y="550"/>
                </a:lnTo>
                <a:lnTo>
                  <a:pt x="660" y="542"/>
                </a:lnTo>
                <a:lnTo>
                  <a:pt x="658" y="534"/>
                </a:lnTo>
                <a:lnTo>
                  <a:pt x="652" y="526"/>
                </a:lnTo>
                <a:lnTo>
                  <a:pt x="646" y="518"/>
                </a:lnTo>
                <a:lnTo>
                  <a:pt x="636" y="512"/>
                </a:lnTo>
                <a:lnTo>
                  <a:pt x="626" y="512"/>
                </a:lnTo>
                <a:lnTo>
                  <a:pt x="618" y="516"/>
                </a:lnTo>
                <a:lnTo>
                  <a:pt x="616" y="518"/>
                </a:lnTo>
                <a:lnTo>
                  <a:pt x="610" y="512"/>
                </a:lnTo>
                <a:lnTo>
                  <a:pt x="606" y="504"/>
                </a:lnTo>
                <a:lnTo>
                  <a:pt x="602" y="492"/>
                </a:lnTo>
                <a:lnTo>
                  <a:pt x="598" y="480"/>
                </a:lnTo>
                <a:lnTo>
                  <a:pt x="546" y="448"/>
                </a:lnTo>
                <a:lnTo>
                  <a:pt x="440" y="314"/>
                </a:lnTo>
                <a:lnTo>
                  <a:pt x="536" y="456"/>
                </a:lnTo>
                <a:lnTo>
                  <a:pt x="550" y="516"/>
                </a:lnTo>
                <a:lnTo>
                  <a:pt x="562" y="522"/>
                </a:lnTo>
                <a:lnTo>
                  <a:pt x="570" y="528"/>
                </a:lnTo>
                <a:lnTo>
                  <a:pt x="578" y="536"/>
                </a:lnTo>
                <a:lnTo>
                  <a:pt x="580" y="544"/>
                </a:lnTo>
                <a:lnTo>
                  <a:pt x="578" y="546"/>
                </a:lnTo>
                <a:lnTo>
                  <a:pt x="572" y="552"/>
                </a:lnTo>
                <a:lnTo>
                  <a:pt x="570" y="560"/>
                </a:lnTo>
                <a:lnTo>
                  <a:pt x="572" y="572"/>
                </a:lnTo>
                <a:lnTo>
                  <a:pt x="576" y="580"/>
                </a:lnTo>
                <a:lnTo>
                  <a:pt x="584" y="588"/>
                </a:lnTo>
                <a:lnTo>
                  <a:pt x="590" y="592"/>
                </a:lnTo>
                <a:lnTo>
                  <a:pt x="598" y="594"/>
                </a:lnTo>
                <a:lnTo>
                  <a:pt x="606" y="594"/>
                </a:lnTo>
                <a:lnTo>
                  <a:pt x="616" y="592"/>
                </a:lnTo>
                <a:lnTo>
                  <a:pt x="620" y="592"/>
                </a:lnTo>
                <a:lnTo>
                  <a:pt x="624" y="594"/>
                </a:lnTo>
                <a:lnTo>
                  <a:pt x="628" y="602"/>
                </a:lnTo>
                <a:lnTo>
                  <a:pt x="628" y="608"/>
                </a:lnTo>
                <a:lnTo>
                  <a:pt x="626" y="608"/>
                </a:lnTo>
                <a:lnTo>
                  <a:pt x="622" y="612"/>
                </a:lnTo>
                <a:lnTo>
                  <a:pt x="620" y="616"/>
                </a:lnTo>
                <a:lnTo>
                  <a:pt x="620" y="622"/>
                </a:lnTo>
                <a:lnTo>
                  <a:pt x="622" y="628"/>
                </a:lnTo>
                <a:lnTo>
                  <a:pt x="626" y="636"/>
                </a:lnTo>
                <a:lnTo>
                  <a:pt x="632" y="642"/>
                </a:lnTo>
                <a:lnTo>
                  <a:pt x="638" y="646"/>
                </a:lnTo>
                <a:lnTo>
                  <a:pt x="644" y="648"/>
                </a:lnTo>
                <a:lnTo>
                  <a:pt x="650" y="646"/>
                </a:lnTo>
                <a:lnTo>
                  <a:pt x="656" y="648"/>
                </a:lnTo>
                <a:lnTo>
                  <a:pt x="658" y="650"/>
                </a:lnTo>
                <a:lnTo>
                  <a:pt x="662" y="654"/>
                </a:lnTo>
                <a:lnTo>
                  <a:pt x="664" y="660"/>
                </a:lnTo>
                <a:lnTo>
                  <a:pt x="660" y="666"/>
                </a:lnTo>
                <a:lnTo>
                  <a:pt x="674" y="676"/>
                </a:lnTo>
                <a:lnTo>
                  <a:pt x="596" y="690"/>
                </a:lnTo>
                <a:lnTo>
                  <a:pt x="610" y="692"/>
                </a:lnTo>
                <a:lnTo>
                  <a:pt x="642" y="696"/>
                </a:lnTo>
                <a:lnTo>
                  <a:pt x="660" y="698"/>
                </a:lnTo>
                <a:lnTo>
                  <a:pt x="680" y="704"/>
                </a:lnTo>
                <a:lnTo>
                  <a:pt x="698" y="710"/>
                </a:lnTo>
                <a:lnTo>
                  <a:pt x="714" y="720"/>
                </a:lnTo>
                <a:lnTo>
                  <a:pt x="696" y="736"/>
                </a:lnTo>
                <a:lnTo>
                  <a:pt x="680" y="754"/>
                </a:lnTo>
                <a:lnTo>
                  <a:pt x="664" y="774"/>
                </a:lnTo>
                <a:lnTo>
                  <a:pt x="652" y="794"/>
                </a:lnTo>
                <a:lnTo>
                  <a:pt x="656" y="760"/>
                </a:lnTo>
                <a:lnTo>
                  <a:pt x="660" y="744"/>
                </a:lnTo>
                <a:lnTo>
                  <a:pt x="664" y="728"/>
                </a:lnTo>
                <a:lnTo>
                  <a:pt x="650" y="744"/>
                </a:lnTo>
                <a:lnTo>
                  <a:pt x="638" y="766"/>
                </a:lnTo>
                <a:lnTo>
                  <a:pt x="618" y="808"/>
                </a:lnTo>
                <a:lnTo>
                  <a:pt x="600" y="802"/>
                </a:lnTo>
                <a:lnTo>
                  <a:pt x="580" y="794"/>
                </a:lnTo>
                <a:lnTo>
                  <a:pt x="540" y="774"/>
                </a:lnTo>
                <a:lnTo>
                  <a:pt x="494" y="748"/>
                </a:lnTo>
                <a:lnTo>
                  <a:pt x="556" y="802"/>
                </a:lnTo>
                <a:lnTo>
                  <a:pt x="538" y="798"/>
                </a:lnTo>
                <a:lnTo>
                  <a:pt x="516" y="790"/>
                </a:lnTo>
                <a:lnTo>
                  <a:pt x="496" y="782"/>
                </a:lnTo>
                <a:lnTo>
                  <a:pt x="478" y="772"/>
                </a:lnTo>
                <a:lnTo>
                  <a:pt x="470" y="766"/>
                </a:lnTo>
                <a:lnTo>
                  <a:pt x="464" y="760"/>
                </a:lnTo>
                <a:lnTo>
                  <a:pt x="452" y="742"/>
                </a:lnTo>
                <a:lnTo>
                  <a:pt x="442" y="720"/>
                </a:lnTo>
                <a:lnTo>
                  <a:pt x="432" y="698"/>
                </a:lnTo>
                <a:lnTo>
                  <a:pt x="420" y="660"/>
                </a:lnTo>
                <a:lnTo>
                  <a:pt x="416" y="644"/>
                </a:lnTo>
                <a:lnTo>
                  <a:pt x="418" y="742"/>
                </a:lnTo>
                <a:lnTo>
                  <a:pt x="404" y="730"/>
                </a:lnTo>
                <a:lnTo>
                  <a:pt x="402" y="738"/>
                </a:lnTo>
                <a:lnTo>
                  <a:pt x="394" y="738"/>
                </a:lnTo>
                <a:lnTo>
                  <a:pt x="390" y="736"/>
                </a:lnTo>
                <a:lnTo>
                  <a:pt x="386" y="732"/>
                </a:lnTo>
                <a:lnTo>
                  <a:pt x="384" y="728"/>
                </a:lnTo>
                <a:lnTo>
                  <a:pt x="384" y="720"/>
                </a:lnTo>
                <a:lnTo>
                  <a:pt x="380" y="712"/>
                </a:lnTo>
                <a:lnTo>
                  <a:pt x="376" y="706"/>
                </a:lnTo>
                <a:lnTo>
                  <a:pt x="368" y="702"/>
                </a:lnTo>
                <a:lnTo>
                  <a:pt x="360" y="702"/>
                </a:lnTo>
                <a:lnTo>
                  <a:pt x="358" y="702"/>
                </a:lnTo>
                <a:lnTo>
                  <a:pt x="352" y="704"/>
                </a:lnTo>
                <a:lnTo>
                  <a:pt x="346" y="706"/>
                </a:lnTo>
                <a:lnTo>
                  <a:pt x="342" y="712"/>
                </a:lnTo>
                <a:lnTo>
                  <a:pt x="340" y="718"/>
                </a:lnTo>
                <a:lnTo>
                  <a:pt x="340" y="720"/>
                </a:lnTo>
                <a:lnTo>
                  <a:pt x="334" y="722"/>
                </a:lnTo>
                <a:lnTo>
                  <a:pt x="326" y="720"/>
                </a:lnTo>
                <a:lnTo>
                  <a:pt x="322" y="718"/>
                </a:lnTo>
                <a:lnTo>
                  <a:pt x="320" y="712"/>
                </a:lnTo>
                <a:lnTo>
                  <a:pt x="320" y="700"/>
                </a:lnTo>
                <a:lnTo>
                  <a:pt x="320" y="692"/>
                </a:lnTo>
                <a:lnTo>
                  <a:pt x="316" y="682"/>
                </a:lnTo>
                <a:lnTo>
                  <a:pt x="310" y="676"/>
                </a:lnTo>
                <a:lnTo>
                  <a:pt x="300" y="672"/>
                </a:lnTo>
                <a:lnTo>
                  <a:pt x="290" y="670"/>
                </a:lnTo>
                <a:lnTo>
                  <a:pt x="278" y="674"/>
                </a:lnTo>
                <a:lnTo>
                  <a:pt x="270" y="680"/>
                </a:lnTo>
                <a:lnTo>
                  <a:pt x="264" y="690"/>
                </a:lnTo>
                <a:lnTo>
                  <a:pt x="264" y="694"/>
                </a:lnTo>
                <a:lnTo>
                  <a:pt x="256" y="694"/>
                </a:lnTo>
                <a:lnTo>
                  <a:pt x="246" y="690"/>
                </a:lnTo>
                <a:lnTo>
                  <a:pt x="238" y="682"/>
                </a:lnTo>
                <a:lnTo>
                  <a:pt x="228" y="672"/>
                </a:lnTo>
                <a:lnTo>
                  <a:pt x="234" y="656"/>
                </a:lnTo>
                <a:lnTo>
                  <a:pt x="222" y="654"/>
                </a:lnTo>
                <a:lnTo>
                  <a:pt x="238" y="640"/>
                </a:lnTo>
                <a:lnTo>
                  <a:pt x="188" y="652"/>
                </a:lnTo>
                <a:lnTo>
                  <a:pt x="218" y="628"/>
                </a:lnTo>
                <a:lnTo>
                  <a:pt x="210" y="624"/>
                </a:lnTo>
                <a:lnTo>
                  <a:pt x="184" y="632"/>
                </a:lnTo>
                <a:lnTo>
                  <a:pt x="156" y="640"/>
                </a:lnTo>
                <a:lnTo>
                  <a:pt x="122" y="648"/>
                </a:lnTo>
                <a:lnTo>
                  <a:pt x="152" y="660"/>
                </a:lnTo>
                <a:lnTo>
                  <a:pt x="136" y="664"/>
                </a:lnTo>
                <a:lnTo>
                  <a:pt x="166" y="682"/>
                </a:lnTo>
                <a:lnTo>
                  <a:pt x="0" y="638"/>
                </a:lnTo>
                <a:lnTo>
                  <a:pt x="160" y="700"/>
                </a:lnTo>
                <a:lnTo>
                  <a:pt x="126" y="698"/>
                </a:lnTo>
                <a:lnTo>
                  <a:pt x="134" y="710"/>
                </a:lnTo>
                <a:lnTo>
                  <a:pt x="104" y="702"/>
                </a:lnTo>
                <a:lnTo>
                  <a:pt x="128" y="728"/>
                </a:lnTo>
                <a:lnTo>
                  <a:pt x="146" y="752"/>
                </a:lnTo>
                <a:lnTo>
                  <a:pt x="162" y="774"/>
                </a:lnTo>
                <a:lnTo>
                  <a:pt x="170" y="776"/>
                </a:lnTo>
                <a:lnTo>
                  <a:pt x="160" y="738"/>
                </a:lnTo>
                <a:lnTo>
                  <a:pt x="192" y="776"/>
                </a:lnTo>
                <a:lnTo>
                  <a:pt x="190" y="756"/>
                </a:lnTo>
                <a:lnTo>
                  <a:pt x="200" y="762"/>
                </a:lnTo>
                <a:lnTo>
                  <a:pt x="204" y="746"/>
                </a:lnTo>
                <a:lnTo>
                  <a:pt x="218" y="744"/>
                </a:lnTo>
                <a:lnTo>
                  <a:pt x="230" y="742"/>
                </a:lnTo>
                <a:lnTo>
                  <a:pt x="240" y="744"/>
                </a:lnTo>
                <a:lnTo>
                  <a:pt x="246" y="748"/>
                </a:lnTo>
                <a:lnTo>
                  <a:pt x="244" y="752"/>
                </a:lnTo>
                <a:lnTo>
                  <a:pt x="244" y="764"/>
                </a:lnTo>
                <a:lnTo>
                  <a:pt x="246" y="774"/>
                </a:lnTo>
                <a:lnTo>
                  <a:pt x="252" y="782"/>
                </a:lnTo>
                <a:lnTo>
                  <a:pt x="262" y="788"/>
                </a:lnTo>
                <a:lnTo>
                  <a:pt x="272" y="790"/>
                </a:lnTo>
                <a:lnTo>
                  <a:pt x="282" y="788"/>
                </a:lnTo>
                <a:lnTo>
                  <a:pt x="290" y="782"/>
                </a:lnTo>
                <a:lnTo>
                  <a:pt x="296" y="776"/>
                </a:lnTo>
                <a:lnTo>
                  <a:pt x="304" y="766"/>
                </a:lnTo>
                <a:lnTo>
                  <a:pt x="308" y="764"/>
                </a:lnTo>
                <a:lnTo>
                  <a:pt x="312" y="764"/>
                </a:lnTo>
                <a:lnTo>
                  <a:pt x="318" y="766"/>
                </a:lnTo>
                <a:lnTo>
                  <a:pt x="322" y="772"/>
                </a:lnTo>
                <a:lnTo>
                  <a:pt x="322" y="774"/>
                </a:lnTo>
                <a:lnTo>
                  <a:pt x="320" y="780"/>
                </a:lnTo>
                <a:lnTo>
                  <a:pt x="320" y="786"/>
                </a:lnTo>
                <a:lnTo>
                  <a:pt x="324" y="792"/>
                </a:lnTo>
                <a:lnTo>
                  <a:pt x="326" y="798"/>
                </a:lnTo>
                <a:lnTo>
                  <a:pt x="328" y="798"/>
                </a:lnTo>
                <a:lnTo>
                  <a:pt x="336" y="802"/>
                </a:lnTo>
                <a:lnTo>
                  <a:pt x="344" y="804"/>
                </a:lnTo>
                <a:lnTo>
                  <a:pt x="352" y="802"/>
                </a:lnTo>
                <a:lnTo>
                  <a:pt x="358" y="798"/>
                </a:lnTo>
                <a:lnTo>
                  <a:pt x="362" y="790"/>
                </a:lnTo>
                <a:lnTo>
                  <a:pt x="368" y="788"/>
                </a:lnTo>
                <a:lnTo>
                  <a:pt x="372" y="788"/>
                </a:lnTo>
                <a:lnTo>
                  <a:pt x="378" y="790"/>
                </a:lnTo>
                <a:lnTo>
                  <a:pt x="384" y="794"/>
                </a:lnTo>
                <a:lnTo>
                  <a:pt x="382" y="802"/>
                </a:lnTo>
                <a:lnTo>
                  <a:pt x="398" y="800"/>
                </a:lnTo>
                <a:lnTo>
                  <a:pt x="340" y="878"/>
                </a:lnTo>
                <a:lnTo>
                  <a:pt x="352" y="868"/>
                </a:lnTo>
                <a:lnTo>
                  <a:pt x="384" y="844"/>
                </a:lnTo>
                <a:lnTo>
                  <a:pt x="404" y="832"/>
                </a:lnTo>
                <a:lnTo>
                  <a:pt x="426" y="820"/>
                </a:lnTo>
                <a:lnTo>
                  <a:pt x="446" y="814"/>
                </a:lnTo>
                <a:lnTo>
                  <a:pt x="456" y="810"/>
                </a:lnTo>
                <a:lnTo>
                  <a:pt x="466" y="810"/>
                </a:lnTo>
                <a:lnTo>
                  <a:pt x="486" y="812"/>
                </a:lnTo>
                <a:lnTo>
                  <a:pt x="508" y="818"/>
                </a:lnTo>
                <a:lnTo>
                  <a:pt x="528" y="826"/>
                </a:lnTo>
                <a:lnTo>
                  <a:pt x="546" y="834"/>
                </a:lnTo>
                <a:lnTo>
                  <a:pt x="464" y="840"/>
                </a:lnTo>
                <a:lnTo>
                  <a:pt x="516" y="846"/>
                </a:lnTo>
                <a:lnTo>
                  <a:pt x="560" y="854"/>
                </a:lnTo>
                <a:lnTo>
                  <a:pt x="582" y="858"/>
                </a:lnTo>
                <a:lnTo>
                  <a:pt x="600" y="864"/>
                </a:lnTo>
                <a:lnTo>
                  <a:pt x="592" y="910"/>
                </a:lnTo>
                <a:lnTo>
                  <a:pt x="590" y="934"/>
                </a:lnTo>
                <a:lnTo>
                  <a:pt x="590" y="956"/>
                </a:lnTo>
                <a:lnTo>
                  <a:pt x="596" y="940"/>
                </a:lnTo>
                <a:lnTo>
                  <a:pt x="604" y="924"/>
                </a:lnTo>
                <a:lnTo>
                  <a:pt x="620" y="894"/>
                </a:lnTo>
                <a:lnTo>
                  <a:pt x="618" y="922"/>
                </a:lnTo>
                <a:lnTo>
                  <a:pt x="620" y="956"/>
                </a:lnTo>
                <a:lnTo>
                  <a:pt x="628" y="990"/>
                </a:lnTo>
                <a:lnTo>
                  <a:pt x="610" y="988"/>
                </a:lnTo>
                <a:lnTo>
                  <a:pt x="590" y="984"/>
                </a:lnTo>
                <a:lnTo>
                  <a:pt x="570" y="976"/>
                </a:lnTo>
                <a:lnTo>
                  <a:pt x="552" y="968"/>
                </a:lnTo>
                <a:lnTo>
                  <a:pt x="524" y="952"/>
                </a:lnTo>
                <a:lnTo>
                  <a:pt x="512" y="944"/>
                </a:lnTo>
                <a:lnTo>
                  <a:pt x="566" y="1002"/>
                </a:lnTo>
                <a:lnTo>
                  <a:pt x="548" y="1002"/>
                </a:lnTo>
                <a:lnTo>
                  <a:pt x="550" y="1008"/>
                </a:lnTo>
                <a:lnTo>
                  <a:pt x="544" y="1012"/>
                </a:lnTo>
                <a:lnTo>
                  <a:pt x="538" y="1014"/>
                </a:lnTo>
                <a:lnTo>
                  <a:pt x="534" y="1014"/>
                </a:lnTo>
                <a:lnTo>
                  <a:pt x="530" y="1012"/>
                </a:lnTo>
                <a:lnTo>
                  <a:pt x="524" y="1008"/>
                </a:lnTo>
                <a:lnTo>
                  <a:pt x="518" y="1004"/>
                </a:lnTo>
                <a:lnTo>
                  <a:pt x="512" y="1004"/>
                </a:lnTo>
                <a:lnTo>
                  <a:pt x="504" y="1006"/>
                </a:lnTo>
                <a:lnTo>
                  <a:pt x="496" y="1010"/>
                </a:lnTo>
                <a:lnTo>
                  <a:pt x="494" y="1010"/>
                </a:lnTo>
                <a:lnTo>
                  <a:pt x="490" y="1014"/>
                </a:lnTo>
                <a:lnTo>
                  <a:pt x="488" y="1018"/>
                </a:lnTo>
                <a:lnTo>
                  <a:pt x="486" y="1024"/>
                </a:lnTo>
                <a:lnTo>
                  <a:pt x="488" y="1028"/>
                </a:lnTo>
                <a:lnTo>
                  <a:pt x="488" y="1032"/>
                </a:lnTo>
                <a:lnTo>
                  <a:pt x="484" y="1034"/>
                </a:lnTo>
                <a:lnTo>
                  <a:pt x="478" y="1038"/>
                </a:lnTo>
                <a:lnTo>
                  <a:pt x="474" y="1038"/>
                </a:lnTo>
                <a:lnTo>
                  <a:pt x="470" y="1036"/>
                </a:lnTo>
                <a:lnTo>
                  <a:pt x="462" y="1030"/>
                </a:lnTo>
                <a:lnTo>
                  <a:pt x="456" y="1024"/>
                </a:lnTo>
                <a:lnTo>
                  <a:pt x="450" y="1020"/>
                </a:lnTo>
                <a:lnTo>
                  <a:pt x="440" y="1020"/>
                </a:lnTo>
                <a:lnTo>
                  <a:pt x="430" y="1022"/>
                </a:lnTo>
                <a:lnTo>
                  <a:pt x="420" y="1026"/>
                </a:lnTo>
                <a:lnTo>
                  <a:pt x="414" y="1034"/>
                </a:lnTo>
                <a:lnTo>
                  <a:pt x="410" y="1042"/>
                </a:lnTo>
                <a:lnTo>
                  <a:pt x="410" y="1052"/>
                </a:lnTo>
                <a:lnTo>
                  <a:pt x="412" y="1054"/>
                </a:lnTo>
                <a:lnTo>
                  <a:pt x="406" y="1058"/>
                </a:lnTo>
                <a:lnTo>
                  <a:pt x="396" y="1060"/>
                </a:lnTo>
                <a:lnTo>
                  <a:pt x="384" y="1060"/>
                </a:lnTo>
                <a:lnTo>
                  <a:pt x="372" y="1060"/>
                </a:lnTo>
                <a:lnTo>
                  <a:pt x="324" y="1098"/>
                </a:lnTo>
                <a:lnTo>
                  <a:pt x="164" y="1158"/>
                </a:lnTo>
                <a:lnTo>
                  <a:pt x="328" y="1112"/>
                </a:lnTo>
                <a:lnTo>
                  <a:pt x="390" y="1116"/>
                </a:lnTo>
                <a:lnTo>
                  <a:pt x="400" y="1108"/>
                </a:lnTo>
                <a:lnTo>
                  <a:pt x="408" y="1102"/>
                </a:lnTo>
                <a:lnTo>
                  <a:pt x="418" y="1096"/>
                </a:lnTo>
                <a:lnTo>
                  <a:pt x="426" y="1096"/>
                </a:lnTo>
                <a:lnTo>
                  <a:pt x="426" y="1100"/>
                </a:lnTo>
                <a:lnTo>
                  <a:pt x="432" y="1106"/>
                </a:lnTo>
                <a:lnTo>
                  <a:pt x="440" y="1112"/>
                </a:lnTo>
                <a:lnTo>
                  <a:pt x="450" y="1114"/>
                </a:lnTo>
                <a:lnTo>
                  <a:pt x="460" y="1112"/>
                </a:lnTo>
                <a:lnTo>
                  <a:pt x="468" y="1108"/>
                </a:lnTo>
                <a:lnTo>
                  <a:pt x="476" y="1102"/>
                </a:lnTo>
                <a:lnTo>
                  <a:pt x="480" y="1094"/>
                </a:lnTo>
                <a:lnTo>
                  <a:pt x="482" y="1086"/>
                </a:lnTo>
                <a:lnTo>
                  <a:pt x="482" y="1078"/>
                </a:lnTo>
                <a:lnTo>
                  <a:pt x="484" y="1074"/>
                </a:lnTo>
                <a:lnTo>
                  <a:pt x="488" y="1072"/>
                </a:lnTo>
                <a:lnTo>
                  <a:pt x="496" y="1070"/>
                </a:lnTo>
                <a:lnTo>
                  <a:pt x="502" y="1070"/>
                </a:lnTo>
                <a:lnTo>
                  <a:pt x="502" y="1072"/>
                </a:lnTo>
                <a:lnTo>
                  <a:pt x="504" y="1078"/>
                </a:lnTo>
                <a:lnTo>
                  <a:pt x="508" y="1080"/>
                </a:lnTo>
                <a:lnTo>
                  <a:pt x="512" y="1082"/>
                </a:lnTo>
                <a:lnTo>
                  <a:pt x="518" y="1084"/>
                </a:lnTo>
                <a:lnTo>
                  <a:pt x="520" y="1084"/>
                </a:lnTo>
                <a:lnTo>
                  <a:pt x="528" y="1082"/>
                </a:lnTo>
                <a:lnTo>
                  <a:pt x="536" y="1078"/>
                </a:lnTo>
                <a:lnTo>
                  <a:pt x="542" y="1074"/>
                </a:lnTo>
                <a:lnTo>
                  <a:pt x="544" y="1068"/>
                </a:lnTo>
                <a:lnTo>
                  <a:pt x="544" y="1062"/>
                </a:lnTo>
                <a:lnTo>
                  <a:pt x="548" y="1058"/>
                </a:lnTo>
                <a:lnTo>
                  <a:pt x="552" y="1054"/>
                </a:lnTo>
                <a:lnTo>
                  <a:pt x="556" y="1052"/>
                </a:lnTo>
                <a:lnTo>
                  <a:pt x="564" y="1052"/>
                </a:lnTo>
                <a:lnTo>
                  <a:pt x="566" y="1058"/>
                </a:lnTo>
                <a:lnTo>
                  <a:pt x="580" y="1048"/>
                </a:lnTo>
                <a:lnTo>
                  <a:pt x="570" y="1126"/>
                </a:lnTo>
                <a:lnTo>
                  <a:pt x="576" y="1114"/>
                </a:lnTo>
                <a:lnTo>
                  <a:pt x="590" y="1084"/>
                </a:lnTo>
                <a:lnTo>
                  <a:pt x="600" y="1066"/>
                </a:lnTo>
                <a:lnTo>
                  <a:pt x="612" y="1048"/>
                </a:lnTo>
                <a:lnTo>
                  <a:pt x="624" y="1032"/>
                </a:lnTo>
                <a:lnTo>
                  <a:pt x="638" y="1020"/>
                </a:lnTo>
                <a:lnTo>
                  <a:pt x="648" y="1042"/>
                </a:lnTo>
                <a:lnTo>
                  <a:pt x="658" y="1060"/>
                </a:lnTo>
                <a:lnTo>
                  <a:pt x="672" y="1080"/>
                </a:lnTo>
                <a:lnTo>
                  <a:pt x="686" y="1096"/>
                </a:lnTo>
                <a:lnTo>
                  <a:pt x="654" y="1080"/>
                </a:lnTo>
                <a:lnTo>
                  <a:pt x="638" y="1072"/>
                </a:lnTo>
                <a:lnTo>
                  <a:pt x="626" y="1062"/>
                </a:lnTo>
                <a:lnTo>
                  <a:pt x="636" y="1082"/>
                </a:lnTo>
                <a:lnTo>
                  <a:pt x="652" y="1100"/>
                </a:lnTo>
                <a:lnTo>
                  <a:pt x="686" y="1132"/>
                </a:lnTo>
                <a:lnTo>
                  <a:pt x="676" y="1148"/>
                </a:lnTo>
                <a:lnTo>
                  <a:pt x="662" y="1164"/>
                </a:lnTo>
                <a:lnTo>
                  <a:pt x="630" y="1196"/>
                </a:lnTo>
                <a:lnTo>
                  <a:pt x="592" y="1232"/>
                </a:lnTo>
                <a:lnTo>
                  <a:pt x="662" y="1188"/>
                </a:lnTo>
                <a:lnTo>
                  <a:pt x="652" y="1204"/>
                </a:lnTo>
                <a:lnTo>
                  <a:pt x="640" y="1224"/>
                </a:lnTo>
                <a:lnTo>
                  <a:pt x="624" y="1242"/>
                </a:lnTo>
                <a:lnTo>
                  <a:pt x="610" y="1254"/>
                </a:lnTo>
                <a:lnTo>
                  <a:pt x="602" y="1260"/>
                </a:lnTo>
                <a:lnTo>
                  <a:pt x="594" y="1264"/>
                </a:lnTo>
                <a:lnTo>
                  <a:pt x="572" y="1270"/>
                </a:lnTo>
                <a:lnTo>
                  <a:pt x="548" y="1274"/>
                </a:lnTo>
                <a:lnTo>
                  <a:pt x="524" y="1274"/>
                </a:lnTo>
                <a:lnTo>
                  <a:pt x="484" y="1274"/>
                </a:lnTo>
                <a:lnTo>
                  <a:pt x="468" y="1274"/>
                </a:lnTo>
                <a:lnTo>
                  <a:pt x="562" y="1302"/>
                </a:lnTo>
                <a:lnTo>
                  <a:pt x="546" y="1310"/>
                </a:lnTo>
                <a:lnTo>
                  <a:pt x="552" y="1316"/>
                </a:lnTo>
                <a:lnTo>
                  <a:pt x="550" y="1322"/>
                </a:lnTo>
                <a:lnTo>
                  <a:pt x="548" y="1328"/>
                </a:lnTo>
                <a:lnTo>
                  <a:pt x="544" y="1330"/>
                </a:lnTo>
                <a:lnTo>
                  <a:pt x="538" y="1330"/>
                </a:lnTo>
                <a:lnTo>
                  <a:pt x="530" y="1328"/>
                </a:lnTo>
                <a:lnTo>
                  <a:pt x="522" y="1328"/>
                </a:lnTo>
                <a:lnTo>
                  <a:pt x="516" y="1332"/>
                </a:lnTo>
                <a:lnTo>
                  <a:pt x="510" y="1338"/>
                </a:lnTo>
                <a:lnTo>
                  <a:pt x="506" y="1346"/>
                </a:lnTo>
                <a:lnTo>
                  <a:pt x="506" y="1352"/>
                </a:lnTo>
                <a:lnTo>
                  <a:pt x="506" y="1358"/>
                </a:lnTo>
                <a:lnTo>
                  <a:pt x="510" y="1364"/>
                </a:lnTo>
                <a:lnTo>
                  <a:pt x="514" y="1368"/>
                </a:lnTo>
                <a:lnTo>
                  <a:pt x="518" y="1370"/>
                </a:lnTo>
                <a:lnTo>
                  <a:pt x="516" y="1376"/>
                </a:lnTo>
                <a:lnTo>
                  <a:pt x="512" y="1384"/>
                </a:lnTo>
                <a:lnTo>
                  <a:pt x="510" y="1386"/>
                </a:lnTo>
                <a:lnTo>
                  <a:pt x="504" y="1386"/>
                </a:lnTo>
                <a:lnTo>
                  <a:pt x="492" y="1382"/>
                </a:lnTo>
                <a:lnTo>
                  <a:pt x="484" y="1380"/>
                </a:lnTo>
                <a:lnTo>
                  <a:pt x="474" y="1382"/>
                </a:lnTo>
                <a:lnTo>
                  <a:pt x="466" y="1384"/>
                </a:lnTo>
                <a:lnTo>
                  <a:pt x="458" y="1392"/>
                </a:lnTo>
                <a:lnTo>
                  <a:pt x="454" y="1402"/>
                </a:lnTo>
                <a:lnTo>
                  <a:pt x="454" y="1412"/>
                </a:lnTo>
                <a:lnTo>
                  <a:pt x="458" y="1424"/>
                </a:lnTo>
                <a:lnTo>
                  <a:pt x="466" y="1432"/>
                </a:lnTo>
                <a:lnTo>
                  <a:pt x="470" y="1434"/>
                </a:lnTo>
                <a:lnTo>
                  <a:pt x="466" y="1442"/>
                </a:lnTo>
                <a:lnTo>
                  <a:pt x="458" y="1448"/>
                </a:lnTo>
                <a:lnTo>
                  <a:pt x="450" y="1454"/>
                </a:lnTo>
                <a:lnTo>
                  <a:pt x="436" y="1460"/>
                </a:lnTo>
                <a:lnTo>
                  <a:pt x="424" y="1450"/>
                </a:lnTo>
                <a:lnTo>
                  <a:pt x="418" y="1460"/>
                </a:lnTo>
                <a:lnTo>
                  <a:pt x="408" y="1442"/>
                </a:lnTo>
                <a:lnTo>
                  <a:pt x="406" y="1492"/>
                </a:lnTo>
                <a:lnTo>
                  <a:pt x="392" y="1456"/>
                </a:lnTo>
                <a:lnTo>
                  <a:pt x="386" y="1464"/>
                </a:lnTo>
                <a:lnTo>
                  <a:pt x="386" y="1490"/>
                </a:lnTo>
                <a:lnTo>
                  <a:pt x="384" y="1520"/>
                </a:lnTo>
                <a:lnTo>
                  <a:pt x="382" y="1554"/>
                </a:lnTo>
                <a:lnTo>
                  <a:pt x="402" y="1530"/>
                </a:lnTo>
                <a:lnTo>
                  <a:pt x="400" y="1546"/>
                </a:lnTo>
                <a:lnTo>
                  <a:pt x="428" y="1524"/>
                </a:lnTo>
                <a:lnTo>
                  <a:pt x="334" y="1668"/>
                </a:lnTo>
                <a:lnTo>
                  <a:pt x="442" y="1534"/>
                </a:lnTo>
                <a:lnTo>
                  <a:pt x="430" y="1566"/>
                </a:lnTo>
                <a:lnTo>
                  <a:pt x="444" y="1562"/>
                </a:lnTo>
                <a:lnTo>
                  <a:pt x="428" y="1588"/>
                </a:lnTo>
                <a:lnTo>
                  <a:pt x="460" y="1574"/>
                </a:lnTo>
                <a:lnTo>
                  <a:pt x="488" y="1564"/>
                </a:lnTo>
                <a:lnTo>
                  <a:pt x="512" y="1556"/>
                </a:lnTo>
                <a:lnTo>
                  <a:pt x="518" y="1548"/>
                </a:lnTo>
                <a:lnTo>
                  <a:pt x="480" y="1546"/>
                </a:lnTo>
                <a:lnTo>
                  <a:pt x="526" y="1528"/>
                </a:lnTo>
                <a:lnTo>
                  <a:pt x="506" y="1524"/>
                </a:lnTo>
                <a:lnTo>
                  <a:pt x="514" y="1516"/>
                </a:lnTo>
                <a:lnTo>
                  <a:pt x="500" y="1506"/>
                </a:lnTo>
                <a:lnTo>
                  <a:pt x="502" y="1492"/>
                </a:lnTo>
                <a:lnTo>
                  <a:pt x="504" y="1482"/>
                </a:lnTo>
                <a:lnTo>
                  <a:pt x="508" y="1472"/>
                </a:lnTo>
                <a:lnTo>
                  <a:pt x="514" y="1466"/>
                </a:lnTo>
                <a:lnTo>
                  <a:pt x="518" y="1470"/>
                </a:lnTo>
                <a:lnTo>
                  <a:pt x="528" y="1474"/>
                </a:lnTo>
                <a:lnTo>
                  <a:pt x="540" y="1476"/>
                </a:lnTo>
                <a:lnTo>
                  <a:pt x="550" y="1472"/>
                </a:lnTo>
                <a:lnTo>
                  <a:pt x="558" y="1464"/>
                </a:lnTo>
                <a:lnTo>
                  <a:pt x="562" y="1456"/>
                </a:lnTo>
                <a:lnTo>
                  <a:pt x="564" y="1446"/>
                </a:lnTo>
                <a:lnTo>
                  <a:pt x="562" y="1436"/>
                </a:lnTo>
                <a:lnTo>
                  <a:pt x="556" y="1428"/>
                </a:lnTo>
                <a:lnTo>
                  <a:pt x="550" y="1418"/>
                </a:lnTo>
                <a:lnTo>
                  <a:pt x="548" y="1414"/>
                </a:lnTo>
                <a:lnTo>
                  <a:pt x="550" y="1410"/>
                </a:lnTo>
                <a:lnTo>
                  <a:pt x="554" y="1404"/>
                </a:lnTo>
                <a:lnTo>
                  <a:pt x="560" y="1402"/>
                </a:lnTo>
                <a:lnTo>
                  <a:pt x="562" y="1404"/>
                </a:lnTo>
                <a:lnTo>
                  <a:pt x="568" y="1406"/>
                </a:lnTo>
                <a:lnTo>
                  <a:pt x="574" y="1408"/>
                </a:lnTo>
                <a:lnTo>
                  <a:pt x="580" y="1408"/>
                </a:lnTo>
                <a:lnTo>
                  <a:pt x="586" y="1406"/>
                </a:lnTo>
                <a:lnTo>
                  <a:pt x="588" y="1404"/>
                </a:lnTo>
                <a:lnTo>
                  <a:pt x="594" y="1398"/>
                </a:lnTo>
                <a:lnTo>
                  <a:pt x="598" y="1392"/>
                </a:lnTo>
                <a:lnTo>
                  <a:pt x="598" y="1384"/>
                </a:lnTo>
                <a:lnTo>
                  <a:pt x="596" y="1376"/>
                </a:lnTo>
                <a:lnTo>
                  <a:pt x="592" y="1370"/>
                </a:lnTo>
                <a:lnTo>
                  <a:pt x="592" y="1364"/>
                </a:lnTo>
                <a:lnTo>
                  <a:pt x="592" y="1360"/>
                </a:lnTo>
                <a:lnTo>
                  <a:pt x="596" y="1356"/>
                </a:lnTo>
                <a:lnTo>
                  <a:pt x="600" y="1352"/>
                </a:lnTo>
                <a:lnTo>
                  <a:pt x="608" y="1356"/>
                </a:lnTo>
                <a:lnTo>
                  <a:pt x="612" y="1338"/>
                </a:lnTo>
                <a:lnTo>
                  <a:pt x="668" y="1420"/>
                </a:lnTo>
                <a:lnTo>
                  <a:pt x="662" y="1404"/>
                </a:lnTo>
                <a:lnTo>
                  <a:pt x="650" y="1366"/>
                </a:lnTo>
                <a:lnTo>
                  <a:pt x="644" y="1342"/>
                </a:lnTo>
                <a:lnTo>
                  <a:pt x="640" y="1318"/>
                </a:lnTo>
                <a:lnTo>
                  <a:pt x="638" y="1296"/>
                </a:lnTo>
                <a:lnTo>
                  <a:pt x="640" y="1286"/>
                </a:lnTo>
                <a:lnTo>
                  <a:pt x="642" y="1278"/>
                </a:lnTo>
                <a:lnTo>
                  <a:pt x="650" y="1260"/>
                </a:lnTo>
                <a:lnTo>
                  <a:pt x="662" y="1240"/>
                </a:lnTo>
                <a:lnTo>
                  <a:pt x="676" y="1222"/>
                </a:lnTo>
                <a:lnTo>
                  <a:pt x="690" y="1208"/>
                </a:lnTo>
                <a:lnTo>
                  <a:pt x="670" y="1288"/>
                </a:lnTo>
                <a:lnTo>
                  <a:pt x="692" y="1240"/>
                </a:lnTo>
                <a:lnTo>
                  <a:pt x="712" y="1200"/>
                </a:lnTo>
                <a:lnTo>
                  <a:pt x="724" y="1182"/>
                </a:lnTo>
                <a:lnTo>
                  <a:pt x="734" y="1168"/>
                </a:lnTo>
                <a:lnTo>
                  <a:pt x="776" y="1190"/>
                </a:lnTo>
                <a:lnTo>
                  <a:pt x="798" y="1198"/>
                </a:lnTo>
                <a:lnTo>
                  <a:pt x="820" y="1204"/>
                </a:lnTo>
                <a:lnTo>
                  <a:pt x="794" y="1184"/>
                </a:lnTo>
                <a:lnTo>
                  <a:pt x="770" y="1158"/>
                </a:lnTo>
                <a:lnTo>
                  <a:pt x="792" y="1168"/>
                </a:lnTo>
                <a:lnTo>
                  <a:pt x="814" y="1174"/>
                </a:lnTo>
                <a:lnTo>
                  <a:pt x="836" y="1178"/>
                </a:lnTo>
                <a:lnTo>
                  <a:pt x="858" y="1182"/>
                </a:lnTo>
                <a:lnTo>
                  <a:pt x="850" y="1198"/>
                </a:lnTo>
                <a:lnTo>
                  <a:pt x="840" y="1214"/>
                </a:lnTo>
                <a:lnTo>
                  <a:pt x="828" y="1230"/>
                </a:lnTo>
                <a:lnTo>
                  <a:pt x="814" y="1244"/>
                </a:lnTo>
                <a:lnTo>
                  <a:pt x="792" y="1266"/>
                </a:lnTo>
                <a:lnTo>
                  <a:pt x="782" y="1274"/>
                </a:lnTo>
                <a:lnTo>
                  <a:pt x="852" y="1240"/>
                </a:lnTo>
                <a:lnTo>
                  <a:pt x="846" y="1256"/>
                </a:lnTo>
                <a:lnTo>
                  <a:pt x="854" y="1258"/>
                </a:lnTo>
                <a:lnTo>
                  <a:pt x="856" y="1264"/>
                </a:lnTo>
                <a:lnTo>
                  <a:pt x="856" y="1270"/>
                </a:lnTo>
                <a:lnTo>
                  <a:pt x="854" y="1274"/>
                </a:lnTo>
                <a:lnTo>
                  <a:pt x="850" y="1278"/>
                </a:lnTo>
                <a:lnTo>
                  <a:pt x="846" y="1280"/>
                </a:lnTo>
                <a:lnTo>
                  <a:pt x="840" y="1286"/>
                </a:lnTo>
                <a:lnTo>
                  <a:pt x="838" y="1292"/>
                </a:lnTo>
                <a:lnTo>
                  <a:pt x="836" y="1300"/>
                </a:lnTo>
                <a:lnTo>
                  <a:pt x="838" y="1308"/>
                </a:lnTo>
                <a:lnTo>
                  <a:pt x="838" y="1310"/>
                </a:lnTo>
                <a:lnTo>
                  <a:pt x="840" y="1316"/>
                </a:lnTo>
                <a:lnTo>
                  <a:pt x="844" y="1320"/>
                </a:lnTo>
                <a:lnTo>
                  <a:pt x="848" y="1322"/>
                </a:lnTo>
                <a:lnTo>
                  <a:pt x="854" y="1322"/>
                </a:lnTo>
                <a:lnTo>
                  <a:pt x="856" y="1322"/>
                </a:lnTo>
                <a:lnTo>
                  <a:pt x="858" y="1328"/>
                </a:lnTo>
                <a:lnTo>
                  <a:pt x="858" y="1336"/>
                </a:lnTo>
                <a:lnTo>
                  <a:pt x="858" y="1338"/>
                </a:lnTo>
                <a:lnTo>
                  <a:pt x="854" y="1342"/>
                </a:lnTo>
                <a:lnTo>
                  <a:pt x="846" y="1346"/>
                </a:lnTo>
                <a:lnTo>
                  <a:pt x="840" y="1350"/>
                </a:lnTo>
                <a:lnTo>
                  <a:pt x="834" y="1356"/>
                </a:lnTo>
                <a:lnTo>
                  <a:pt x="830" y="1364"/>
                </a:lnTo>
                <a:lnTo>
                  <a:pt x="830" y="1374"/>
                </a:lnTo>
                <a:lnTo>
                  <a:pt x="830" y="1386"/>
                </a:lnTo>
                <a:lnTo>
                  <a:pt x="836" y="1394"/>
                </a:lnTo>
                <a:lnTo>
                  <a:pt x="842" y="1400"/>
                </a:lnTo>
                <a:lnTo>
                  <a:pt x="850" y="1402"/>
                </a:lnTo>
                <a:lnTo>
                  <a:pt x="854" y="1402"/>
                </a:lnTo>
                <a:lnTo>
                  <a:pt x="856" y="1410"/>
                </a:lnTo>
                <a:lnTo>
                  <a:pt x="854" y="1420"/>
                </a:lnTo>
                <a:lnTo>
                  <a:pt x="852" y="1430"/>
                </a:lnTo>
                <a:lnTo>
                  <a:pt x="846" y="1442"/>
                </a:lnTo>
                <a:lnTo>
                  <a:pt x="870" y="1500"/>
                </a:lnTo>
                <a:lnTo>
                  <a:pt x="876" y="1670"/>
                </a:lnTo>
                <a:lnTo>
                  <a:pt x="884" y="1500"/>
                </a:lnTo>
                <a:lnTo>
                  <a:pt x="906" y="1442"/>
                </a:lnTo>
                <a:lnTo>
                  <a:pt x="902" y="1430"/>
                </a:lnTo>
                <a:lnTo>
                  <a:pt x="898" y="1420"/>
                </a:lnTo>
                <a:lnTo>
                  <a:pt x="896" y="1410"/>
                </a:lnTo>
                <a:lnTo>
                  <a:pt x="898" y="1402"/>
                </a:lnTo>
                <a:lnTo>
                  <a:pt x="902" y="1402"/>
                </a:lnTo>
                <a:lnTo>
                  <a:pt x="910" y="1400"/>
                </a:lnTo>
                <a:lnTo>
                  <a:pt x="918" y="1394"/>
                </a:lnTo>
                <a:lnTo>
                  <a:pt x="922" y="1386"/>
                </a:lnTo>
                <a:lnTo>
                  <a:pt x="924" y="1374"/>
                </a:lnTo>
                <a:lnTo>
                  <a:pt x="922" y="1364"/>
                </a:lnTo>
                <a:lnTo>
                  <a:pt x="918" y="1356"/>
                </a:lnTo>
                <a:lnTo>
                  <a:pt x="914" y="1350"/>
                </a:lnTo>
                <a:lnTo>
                  <a:pt x="906" y="1346"/>
                </a:lnTo>
                <a:lnTo>
                  <a:pt x="898" y="1342"/>
                </a:lnTo>
                <a:lnTo>
                  <a:pt x="896" y="1338"/>
                </a:lnTo>
                <a:lnTo>
                  <a:pt x="894" y="1336"/>
                </a:lnTo>
                <a:lnTo>
                  <a:pt x="894" y="1328"/>
                </a:lnTo>
                <a:lnTo>
                  <a:pt x="896" y="1322"/>
                </a:lnTo>
                <a:lnTo>
                  <a:pt x="900" y="1322"/>
                </a:lnTo>
                <a:lnTo>
                  <a:pt x="904" y="1322"/>
                </a:lnTo>
                <a:lnTo>
                  <a:pt x="908" y="1320"/>
                </a:lnTo>
                <a:lnTo>
                  <a:pt x="912" y="1316"/>
                </a:lnTo>
                <a:lnTo>
                  <a:pt x="914" y="1310"/>
                </a:lnTo>
                <a:lnTo>
                  <a:pt x="916" y="1308"/>
                </a:lnTo>
                <a:lnTo>
                  <a:pt x="916" y="1300"/>
                </a:lnTo>
                <a:lnTo>
                  <a:pt x="916" y="1292"/>
                </a:lnTo>
                <a:lnTo>
                  <a:pt x="912" y="1286"/>
                </a:lnTo>
                <a:lnTo>
                  <a:pt x="908" y="1280"/>
                </a:lnTo>
                <a:lnTo>
                  <a:pt x="902" y="1278"/>
                </a:lnTo>
                <a:lnTo>
                  <a:pt x="900" y="1274"/>
                </a:lnTo>
                <a:lnTo>
                  <a:pt x="898" y="1270"/>
                </a:lnTo>
                <a:lnTo>
                  <a:pt x="898" y="1264"/>
                </a:lnTo>
                <a:lnTo>
                  <a:pt x="900" y="1258"/>
                </a:lnTo>
                <a:lnTo>
                  <a:pt x="906" y="1256"/>
                </a:lnTo>
                <a:lnTo>
                  <a:pt x="900" y="1240"/>
                </a:lnTo>
                <a:lnTo>
                  <a:pt x="972" y="1274"/>
                </a:lnTo>
                <a:lnTo>
                  <a:pt x="962" y="1266"/>
                </a:lnTo>
                <a:lnTo>
                  <a:pt x="940" y="1244"/>
                </a:lnTo>
                <a:lnTo>
                  <a:pt x="926" y="1230"/>
                </a:lnTo>
                <a:lnTo>
                  <a:pt x="914" y="1214"/>
                </a:lnTo>
                <a:lnTo>
                  <a:pt x="902" y="1198"/>
                </a:lnTo>
                <a:lnTo>
                  <a:pt x="894" y="1182"/>
                </a:lnTo>
                <a:lnTo>
                  <a:pt x="916" y="1180"/>
                </a:lnTo>
                <a:lnTo>
                  <a:pt x="938" y="1176"/>
                </a:lnTo>
                <a:lnTo>
                  <a:pt x="958" y="1170"/>
                </a:lnTo>
                <a:lnTo>
                  <a:pt x="978" y="1164"/>
                </a:lnTo>
                <a:lnTo>
                  <a:pt x="956" y="1186"/>
                </a:lnTo>
                <a:lnTo>
                  <a:pt x="932" y="1204"/>
                </a:lnTo>
                <a:lnTo>
                  <a:pt x="954" y="1198"/>
                </a:lnTo>
                <a:lnTo>
                  <a:pt x="976" y="1190"/>
                </a:lnTo>
                <a:lnTo>
                  <a:pt x="1018" y="1168"/>
                </a:lnTo>
                <a:lnTo>
                  <a:pt x="1028" y="1182"/>
                </a:lnTo>
                <a:lnTo>
                  <a:pt x="1040" y="1200"/>
                </a:lnTo>
                <a:lnTo>
                  <a:pt x="1060" y="1240"/>
                </a:lnTo>
                <a:lnTo>
                  <a:pt x="1082" y="1288"/>
                </a:lnTo>
                <a:lnTo>
                  <a:pt x="1064" y="1208"/>
                </a:lnTo>
                <a:lnTo>
                  <a:pt x="1076" y="1222"/>
                </a:lnTo>
                <a:lnTo>
                  <a:pt x="1090" y="1240"/>
                </a:lnTo>
                <a:lnTo>
                  <a:pt x="1102" y="1260"/>
                </a:lnTo>
                <a:lnTo>
                  <a:pt x="1110" y="1278"/>
                </a:lnTo>
                <a:lnTo>
                  <a:pt x="1112" y="1286"/>
                </a:lnTo>
                <a:lnTo>
                  <a:pt x="1114" y="1296"/>
                </a:lnTo>
                <a:lnTo>
                  <a:pt x="1112" y="1318"/>
                </a:lnTo>
                <a:lnTo>
                  <a:pt x="1108" y="1342"/>
                </a:lnTo>
                <a:lnTo>
                  <a:pt x="1104" y="1366"/>
                </a:lnTo>
                <a:lnTo>
                  <a:pt x="1090" y="1404"/>
                </a:lnTo>
                <a:lnTo>
                  <a:pt x="1084" y="1420"/>
                </a:lnTo>
                <a:lnTo>
                  <a:pt x="1140" y="1338"/>
                </a:lnTo>
                <a:lnTo>
                  <a:pt x="1144" y="1356"/>
                </a:lnTo>
                <a:lnTo>
                  <a:pt x="1152" y="1352"/>
                </a:lnTo>
                <a:lnTo>
                  <a:pt x="1158" y="1356"/>
                </a:lnTo>
                <a:lnTo>
                  <a:pt x="1160" y="1360"/>
                </a:lnTo>
                <a:lnTo>
                  <a:pt x="1160" y="1364"/>
                </a:lnTo>
                <a:lnTo>
                  <a:pt x="1160" y="1370"/>
                </a:lnTo>
                <a:lnTo>
                  <a:pt x="1156" y="1376"/>
                </a:lnTo>
                <a:lnTo>
                  <a:pt x="1154" y="1384"/>
                </a:lnTo>
                <a:lnTo>
                  <a:pt x="1154" y="1392"/>
                </a:lnTo>
                <a:lnTo>
                  <a:pt x="1158" y="1398"/>
                </a:lnTo>
                <a:lnTo>
                  <a:pt x="1164" y="1406"/>
                </a:lnTo>
                <a:lnTo>
                  <a:pt x="1166" y="1406"/>
                </a:lnTo>
                <a:lnTo>
                  <a:pt x="1172" y="1408"/>
                </a:lnTo>
                <a:lnTo>
                  <a:pt x="1178" y="1408"/>
                </a:lnTo>
                <a:lnTo>
                  <a:pt x="1184" y="1406"/>
                </a:lnTo>
                <a:lnTo>
                  <a:pt x="1190" y="1404"/>
                </a:lnTo>
                <a:lnTo>
                  <a:pt x="1192" y="1402"/>
                </a:lnTo>
                <a:lnTo>
                  <a:pt x="1198" y="1404"/>
                </a:lnTo>
                <a:lnTo>
                  <a:pt x="1202" y="1410"/>
                </a:lnTo>
                <a:lnTo>
                  <a:pt x="1204" y="1414"/>
                </a:lnTo>
                <a:lnTo>
                  <a:pt x="1202" y="1418"/>
                </a:lnTo>
                <a:lnTo>
                  <a:pt x="1196" y="1428"/>
                </a:lnTo>
                <a:lnTo>
                  <a:pt x="1190" y="1436"/>
                </a:lnTo>
                <a:lnTo>
                  <a:pt x="1188" y="1446"/>
                </a:lnTo>
                <a:lnTo>
                  <a:pt x="1190" y="1456"/>
                </a:lnTo>
                <a:lnTo>
                  <a:pt x="1194" y="1464"/>
                </a:lnTo>
                <a:lnTo>
                  <a:pt x="1202" y="1472"/>
                </a:lnTo>
                <a:lnTo>
                  <a:pt x="1212" y="1476"/>
                </a:lnTo>
                <a:lnTo>
                  <a:pt x="1224" y="1476"/>
                </a:lnTo>
                <a:lnTo>
                  <a:pt x="1234" y="1470"/>
                </a:lnTo>
                <a:lnTo>
                  <a:pt x="1238" y="1466"/>
                </a:lnTo>
                <a:lnTo>
                  <a:pt x="1244" y="1472"/>
                </a:lnTo>
                <a:lnTo>
                  <a:pt x="1248" y="1482"/>
                </a:lnTo>
                <a:lnTo>
                  <a:pt x="1250" y="1492"/>
                </a:lnTo>
                <a:lnTo>
                  <a:pt x="1252" y="1506"/>
                </a:lnTo>
                <a:lnTo>
                  <a:pt x="1238" y="1516"/>
                </a:lnTo>
                <a:lnTo>
                  <a:pt x="1246" y="1524"/>
                </a:lnTo>
                <a:lnTo>
                  <a:pt x="1226" y="1528"/>
                </a:lnTo>
                <a:lnTo>
                  <a:pt x="1274" y="1546"/>
                </a:lnTo>
                <a:lnTo>
                  <a:pt x="1234" y="1548"/>
                </a:lnTo>
                <a:lnTo>
                  <a:pt x="1240" y="1556"/>
                </a:lnTo>
                <a:lnTo>
                  <a:pt x="1266" y="1564"/>
                </a:lnTo>
                <a:lnTo>
                  <a:pt x="1292" y="1574"/>
                </a:lnTo>
                <a:lnTo>
                  <a:pt x="1324" y="1588"/>
                </a:lnTo>
                <a:lnTo>
                  <a:pt x="1308" y="1562"/>
                </a:lnTo>
                <a:lnTo>
                  <a:pt x="1322" y="1566"/>
                </a:lnTo>
                <a:lnTo>
                  <a:pt x="1310" y="1534"/>
                </a:lnTo>
                <a:lnTo>
                  <a:pt x="1418" y="1668"/>
                </a:lnTo>
                <a:lnTo>
                  <a:pt x="1324" y="1524"/>
                </a:lnTo>
                <a:lnTo>
                  <a:pt x="1352" y="1546"/>
                </a:lnTo>
                <a:lnTo>
                  <a:pt x="1352" y="1530"/>
                </a:lnTo>
                <a:lnTo>
                  <a:pt x="1370" y="1554"/>
                </a:lnTo>
                <a:lnTo>
                  <a:pt x="1368" y="1520"/>
                </a:lnTo>
                <a:lnTo>
                  <a:pt x="1366" y="1490"/>
                </a:lnTo>
                <a:lnTo>
                  <a:pt x="1366" y="1464"/>
                </a:lnTo>
                <a:lnTo>
                  <a:pt x="1360" y="1456"/>
                </a:lnTo>
                <a:lnTo>
                  <a:pt x="1346" y="1492"/>
                </a:lnTo>
                <a:lnTo>
                  <a:pt x="1344" y="1442"/>
                </a:lnTo>
                <a:lnTo>
                  <a:pt x="1334" y="1460"/>
                </a:lnTo>
                <a:lnTo>
                  <a:pt x="1330" y="1450"/>
                </a:lnTo>
                <a:lnTo>
                  <a:pt x="1316" y="1460"/>
                </a:lnTo>
                <a:lnTo>
                  <a:pt x="1304" y="1454"/>
                </a:lnTo>
                <a:lnTo>
                  <a:pt x="1294" y="1448"/>
                </a:lnTo>
                <a:lnTo>
                  <a:pt x="1286" y="1442"/>
                </a:lnTo>
                <a:lnTo>
                  <a:pt x="1282" y="1434"/>
                </a:lnTo>
                <a:lnTo>
                  <a:pt x="1288" y="1432"/>
                </a:lnTo>
                <a:lnTo>
                  <a:pt x="1294" y="1424"/>
                </a:lnTo>
                <a:lnTo>
                  <a:pt x="1298" y="1414"/>
                </a:lnTo>
                <a:lnTo>
                  <a:pt x="1298" y="1402"/>
                </a:lnTo>
                <a:lnTo>
                  <a:pt x="1294" y="1392"/>
                </a:lnTo>
                <a:lnTo>
                  <a:pt x="1286" y="1386"/>
                </a:lnTo>
                <a:lnTo>
                  <a:pt x="1278" y="1382"/>
                </a:lnTo>
                <a:lnTo>
                  <a:pt x="1268" y="1380"/>
                </a:lnTo>
                <a:lnTo>
                  <a:pt x="1260" y="1382"/>
                </a:lnTo>
                <a:lnTo>
                  <a:pt x="1248" y="1386"/>
                </a:lnTo>
                <a:lnTo>
                  <a:pt x="1242" y="1386"/>
                </a:lnTo>
                <a:lnTo>
                  <a:pt x="1240" y="1384"/>
                </a:lnTo>
                <a:lnTo>
                  <a:pt x="1236" y="1376"/>
                </a:lnTo>
                <a:lnTo>
                  <a:pt x="1234" y="1370"/>
                </a:lnTo>
                <a:lnTo>
                  <a:pt x="1238" y="1368"/>
                </a:lnTo>
                <a:lnTo>
                  <a:pt x="1242" y="1364"/>
                </a:lnTo>
                <a:lnTo>
                  <a:pt x="1246" y="1358"/>
                </a:lnTo>
                <a:lnTo>
                  <a:pt x="1246" y="1354"/>
                </a:lnTo>
                <a:lnTo>
                  <a:pt x="1246" y="1348"/>
                </a:lnTo>
                <a:lnTo>
                  <a:pt x="1246" y="1346"/>
                </a:lnTo>
                <a:lnTo>
                  <a:pt x="1242" y="1338"/>
                </a:lnTo>
                <a:lnTo>
                  <a:pt x="1236" y="1332"/>
                </a:lnTo>
                <a:lnTo>
                  <a:pt x="1230" y="1328"/>
                </a:lnTo>
                <a:lnTo>
                  <a:pt x="1222" y="1328"/>
                </a:lnTo>
                <a:lnTo>
                  <a:pt x="1214" y="1330"/>
                </a:lnTo>
                <a:lnTo>
                  <a:pt x="1210" y="1330"/>
                </a:lnTo>
                <a:lnTo>
                  <a:pt x="1204" y="1328"/>
                </a:lnTo>
                <a:lnTo>
                  <a:pt x="1202" y="1324"/>
                </a:lnTo>
                <a:lnTo>
                  <a:pt x="1200" y="1316"/>
                </a:lnTo>
                <a:lnTo>
                  <a:pt x="1206" y="1310"/>
                </a:lnTo>
                <a:lnTo>
                  <a:pt x="1190" y="1302"/>
                </a:lnTo>
                <a:lnTo>
                  <a:pt x="1284" y="1274"/>
                </a:lnTo>
                <a:lnTo>
                  <a:pt x="1268" y="1274"/>
                </a:lnTo>
                <a:lnTo>
                  <a:pt x="1228" y="1274"/>
                </a:lnTo>
                <a:lnTo>
                  <a:pt x="1204" y="1274"/>
                </a:lnTo>
                <a:lnTo>
                  <a:pt x="1180" y="1270"/>
                </a:lnTo>
                <a:lnTo>
                  <a:pt x="1160" y="1264"/>
                </a:lnTo>
                <a:lnTo>
                  <a:pt x="1150" y="1260"/>
                </a:lnTo>
                <a:lnTo>
                  <a:pt x="1142" y="1254"/>
                </a:lnTo>
                <a:lnTo>
                  <a:pt x="1128" y="1242"/>
                </a:lnTo>
                <a:lnTo>
                  <a:pt x="1114" y="1224"/>
                </a:lnTo>
                <a:lnTo>
                  <a:pt x="1100" y="1206"/>
                </a:lnTo>
                <a:lnTo>
                  <a:pt x="1090" y="1188"/>
                </a:lnTo>
                <a:lnTo>
                  <a:pt x="1160" y="1232"/>
                </a:lnTo>
                <a:lnTo>
                  <a:pt x="1122" y="1196"/>
                </a:lnTo>
                <a:lnTo>
                  <a:pt x="1090" y="1164"/>
                </a:lnTo>
                <a:lnTo>
                  <a:pt x="1076" y="1148"/>
                </a:lnTo>
                <a:lnTo>
                  <a:pt x="1066" y="1132"/>
                </a:lnTo>
                <a:lnTo>
                  <a:pt x="1100" y="1100"/>
                </a:lnTo>
                <a:lnTo>
                  <a:pt x="1116" y="1082"/>
                </a:lnTo>
                <a:lnTo>
                  <a:pt x="1128" y="1062"/>
                </a:lnTo>
                <a:lnTo>
                  <a:pt x="1104" y="1078"/>
                </a:lnTo>
                <a:lnTo>
                  <a:pt x="1078" y="1092"/>
                </a:lnTo>
                <a:lnTo>
                  <a:pt x="1090" y="1074"/>
                </a:lnTo>
                <a:lnTo>
                  <a:pt x="1102" y="1058"/>
                </a:lnTo>
                <a:lnTo>
                  <a:pt x="1112" y="1038"/>
                </a:lnTo>
                <a:lnTo>
                  <a:pt x="1122" y="1018"/>
                </a:lnTo>
                <a:lnTo>
                  <a:pt x="1136" y="1030"/>
                </a:lnTo>
                <a:lnTo>
                  <a:pt x="1148" y="1046"/>
                </a:lnTo>
                <a:lnTo>
                  <a:pt x="1160" y="1064"/>
                </a:lnTo>
                <a:lnTo>
                  <a:pt x="1168" y="1082"/>
                </a:lnTo>
                <a:lnTo>
                  <a:pt x="1182" y="1110"/>
                </a:lnTo>
                <a:lnTo>
                  <a:pt x="1188" y="1124"/>
                </a:lnTo>
                <a:lnTo>
                  <a:pt x="1178" y="1046"/>
                </a:lnTo>
                <a:lnTo>
                  <a:pt x="1192" y="1056"/>
                </a:lnTo>
                <a:lnTo>
                  <a:pt x="1196" y="1050"/>
                </a:lnTo>
                <a:lnTo>
                  <a:pt x="1202" y="1050"/>
                </a:lnTo>
                <a:lnTo>
                  <a:pt x="1206" y="1052"/>
                </a:lnTo>
                <a:lnTo>
                  <a:pt x="1210" y="1054"/>
                </a:lnTo>
                <a:lnTo>
                  <a:pt x="1214" y="1058"/>
                </a:lnTo>
                <a:lnTo>
                  <a:pt x="1214" y="1064"/>
                </a:lnTo>
                <a:lnTo>
                  <a:pt x="1218" y="1070"/>
                </a:lnTo>
                <a:lnTo>
                  <a:pt x="1222" y="1076"/>
                </a:lnTo>
                <a:lnTo>
                  <a:pt x="1230" y="1080"/>
                </a:lnTo>
                <a:lnTo>
                  <a:pt x="1238" y="1080"/>
                </a:lnTo>
                <a:lnTo>
                  <a:pt x="1240" y="1080"/>
                </a:lnTo>
                <a:lnTo>
                  <a:pt x="1246" y="1080"/>
                </a:lnTo>
                <a:lnTo>
                  <a:pt x="1250" y="1078"/>
                </a:lnTo>
                <a:lnTo>
                  <a:pt x="1254" y="1074"/>
                </a:lnTo>
                <a:lnTo>
                  <a:pt x="1256" y="1070"/>
                </a:lnTo>
                <a:lnTo>
                  <a:pt x="1258" y="1068"/>
                </a:lnTo>
                <a:lnTo>
                  <a:pt x="1262" y="1066"/>
                </a:lnTo>
                <a:lnTo>
                  <a:pt x="1270" y="1068"/>
                </a:lnTo>
                <a:lnTo>
                  <a:pt x="1274" y="1070"/>
                </a:lnTo>
                <a:lnTo>
                  <a:pt x="1276" y="1074"/>
                </a:lnTo>
                <a:lnTo>
                  <a:pt x="1278" y="1084"/>
                </a:lnTo>
                <a:lnTo>
                  <a:pt x="1278" y="1092"/>
                </a:lnTo>
                <a:lnTo>
                  <a:pt x="1282" y="1098"/>
                </a:lnTo>
                <a:lnTo>
                  <a:pt x="1290" y="1104"/>
                </a:lnTo>
                <a:lnTo>
                  <a:pt x="1298" y="1108"/>
                </a:lnTo>
                <a:lnTo>
                  <a:pt x="1310" y="1110"/>
                </a:lnTo>
                <a:lnTo>
                  <a:pt x="1320" y="1108"/>
                </a:lnTo>
                <a:lnTo>
                  <a:pt x="1328" y="1104"/>
                </a:lnTo>
                <a:lnTo>
                  <a:pt x="1332" y="1096"/>
                </a:lnTo>
                <a:lnTo>
                  <a:pt x="1332" y="1092"/>
                </a:lnTo>
                <a:lnTo>
                  <a:pt x="1340" y="1094"/>
                </a:lnTo>
                <a:lnTo>
                  <a:pt x="1350" y="1098"/>
                </a:lnTo>
                <a:lnTo>
                  <a:pt x="1358" y="1104"/>
                </a:lnTo>
                <a:lnTo>
                  <a:pt x="1368" y="1114"/>
                </a:lnTo>
                <a:lnTo>
                  <a:pt x="1430" y="1108"/>
                </a:lnTo>
                <a:lnTo>
                  <a:pt x="1594" y="1156"/>
                </a:lnTo>
                <a:lnTo>
                  <a:pt x="1434" y="1096"/>
                </a:lnTo>
                <a:lnTo>
                  <a:pt x="1388" y="1056"/>
                </a:lnTo>
                <a:lnTo>
                  <a:pt x="1374" y="1058"/>
                </a:lnTo>
                <a:lnTo>
                  <a:pt x="1364" y="1058"/>
                </a:lnTo>
                <a:lnTo>
                  <a:pt x="1354" y="1056"/>
                </a:lnTo>
                <a:lnTo>
                  <a:pt x="1346" y="1052"/>
                </a:lnTo>
                <a:lnTo>
                  <a:pt x="1348" y="1048"/>
                </a:lnTo>
                <a:lnTo>
                  <a:pt x="1348" y="1040"/>
                </a:lnTo>
                <a:lnTo>
                  <a:pt x="1344" y="1032"/>
                </a:lnTo>
                <a:lnTo>
                  <a:pt x="1338" y="1024"/>
                </a:lnTo>
                <a:lnTo>
                  <a:pt x="1328" y="1018"/>
                </a:lnTo>
                <a:lnTo>
                  <a:pt x="1318" y="1018"/>
                </a:lnTo>
                <a:lnTo>
                  <a:pt x="1310" y="1018"/>
                </a:lnTo>
                <a:lnTo>
                  <a:pt x="1302" y="1022"/>
                </a:lnTo>
                <a:lnTo>
                  <a:pt x="1296" y="1026"/>
                </a:lnTo>
                <a:lnTo>
                  <a:pt x="1290" y="1034"/>
                </a:lnTo>
                <a:lnTo>
                  <a:pt x="1286" y="1036"/>
                </a:lnTo>
                <a:lnTo>
                  <a:pt x="1282" y="1036"/>
                </a:lnTo>
                <a:lnTo>
                  <a:pt x="1274" y="1032"/>
                </a:lnTo>
                <a:lnTo>
                  <a:pt x="1270" y="1028"/>
                </a:lnTo>
                <a:lnTo>
                  <a:pt x="1272" y="1026"/>
                </a:lnTo>
                <a:lnTo>
                  <a:pt x="1272" y="1022"/>
                </a:lnTo>
                <a:lnTo>
                  <a:pt x="1270" y="1016"/>
                </a:lnTo>
                <a:lnTo>
                  <a:pt x="1268" y="1012"/>
                </a:lnTo>
                <a:lnTo>
                  <a:pt x="1264" y="1008"/>
                </a:lnTo>
                <a:lnTo>
                  <a:pt x="1262" y="1006"/>
                </a:lnTo>
                <a:lnTo>
                  <a:pt x="1256" y="1002"/>
                </a:lnTo>
                <a:lnTo>
                  <a:pt x="1248" y="1002"/>
                </a:lnTo>
                <a:lnTo>
                  <a:pt x="1240" y="1002"/>
                </a:lnTo>
                <a:lnTo>
                  <a:pt x="1234" y="1006"/>
                </a:lnTo>
                <a:lnTo>
                  <a:pt x="1230" y="1010"/>
                </a:lnTo>
                <a:lnTo>
                  <a:pt x="1224" y="1012"/>
                </a:lnTo>
                <a:lnTo>
                  <a:pt x="1220" y="1012"/>
                </a:lnTo>
                <a:lnTo>
                  <a:pt x="1214" y="1010"/>
                </a:lnTo>
                <a:lnTo>
                  <a:pt x="1210" y="1006"/>
                </a:lnTo>
                <a:lnTo>
                  <a:pt x="1210" y="1000"/>
                </a:lnTo>
                <a:lnTo>
                  <a:pt x="1194" y="1000"/>
                </a:lnTo>
                <a:lnTo>
                  <a:pt x="1246" y="942"/>
                </a:lnTo>
                <a:lnTo>
                  <a:pt x="1236" y="950"/>
                </a:lnTo>
                <a:lnTo>
                  <a:pt x="1206" y="966"/>
                </a:lnTo>
                <a:lnTo>
                  <a:pt x="1188" y="974"/>
                </a:lnTo>
                <a:lnTo>
                  <a:pt x="1170" y="980"/>
                </a:lnTo>
                <a:lnTo>
                  <a:pt x="1150" y="986"/>
                </a:lnTo>
                <a:lnTo>
                  <a:pt x="1132" y="988"/>
                </a:lnTo>
                <a:lnTo>
                  <a:pt x="1138" y="956"/>
                </a:lnTo>
                <a:lnTo>
                  <a:pt x="1140" y="922"/>
                </a:lnTo>
                <a:lnTo>
                  <a:pt x="1140" y="906"/>
                </a:lnTo>
                <a:lnTo>
                  <a:pt x="1152" y="932"/>
                </a:lnTo>
                <a:lnTo>
                  <a:pt x="1162" y="956"/>
                </a:lnTo>
                <a:lnTo>
                  <a:pt x="1164" y="934"/>
                </a:lnTo>
                <a:lnTo>
                  <a:pt x="1162" y="910"/>
                </a:lnTo>
                <a:lnTo>
                  <a:pt x="1154" y="864"/>
                </a:lnTo>
                <a:lnTo>
                  <a:pt x="1172" y="858"/>
                </a:lnTo>
                <a:lnTo>
                  <a:pt x="1192" y="854"/>
                </a:lnTo>
                <a:lnTo>
                  <a:pt x="1236" y="846"/>
                </a:lnTo>
                <a:lnTo>
                  <a:pt x="1288" y="840"/>
                </a:lnTo>
                <a:lnTo>
                  <a:pt x="1206" y="834"/>
                </a:lnTo>
                <a:lnTo>
                  <a:pt x="1224" y="826"/>
                </a:lnTo>
                <a:lnTo>
                  <a:pt x="1246" y="818"/>
                </a:lnTo>
                <a:lnTo>
                  <a:pt x="1268" y="812"/>
                </a:lnTo>
                <a:lnTo>
                  <a:pt x="1288" y="810"/>
                </a:lnTo>
                <a:lnTo>
                  <a:pt x="1296" y="810"/>
                </a:lnTo>
                <a:lnTo>
                  <a:pt x="1306" y="814"/>
                </a:lnTo>
                <a:lnTo>
                  <a:pt x="1328" y="820"/>
                </a:lnTo>
                <a:lnTo>
                  <a:pt x="1348" y="832"/>
                </a:lnTo>
                <a:lnTo>
                  <a:pt x="1368" y="844"/>
                </a:lnTo>
                <a:lnTo>
                  <a:pt x="1400" y="868"/>
                </a:lnTo>
                <a:lnTo>
                  <a:pt x="1414" y="878"/>
                </a:lnTo>
                <a:lnTo>
                  <a:pt x="1354" y="800"/>
                </a:lnTo>
                <a:lnTo>
                  <a:pt x="1372" y="802"/>
                </a:lnTo>
                <a:lnTo>
                  <a:pt x="1370" y="794"/>
                </a:lnTo>
                <a:lnTo>
                  <a:pt x="1376" y="790"/>
                </a:lnTo>
                <a:lnTo>
                  <a:pt x="1380" y="788"/>
                </a:lnTo>
                <a:lnTo>
                  <a:pt x="1386" y="788"/>
                </a:lnTo>
                <a:lnTo>
                  <a:pt x="1390" y="790"/>
                </a:lnTo>
                <a:lnTo>
                  <a:pt x="1394" y="798"/>
                </a:lnTo>
                <a:lnTo>
                  <a:pt x="1402" y="802"/>
                </a:lnTo>
                <a:lnTo>
                  <a:pt x="1410" y="804"/>
                </a:lnTo>
                <a:lnTo>
                  <a:pt x="1418" y="802"/>
                </a:lnTo>
                <a:lnTo>
                  <a:pt x="1426" y="798"/>
                </a:lnTo>
                <a:lnTo>
                  <a:pt x="1430" y="792"/>
                </a:lnTo>
                <a:lnTo>
                  <a:pt x="1432" y="786"/>
                </a:lnTo>
                <a:lnTo>
                  <a:pt x="1432" y="780"/>
                </a:lnTo>
                <a:lnTo>
                  <a:pt x="1432" y="774"/>
                </a:lnTo>
                <a:lnTo>
                  <a:pt x="1430" y="772"/>
                </a:lnTo>
                <a:lnTo>
                  <a:pt x="1434" y="766"/>
                </a:lnTo>
                <a:lnTo>
                  <a:pt x="1442" y="764"/>
                </a:lnTo>
                <a:lnTo>
                  <a:pt x="1446" y="764"/>
                </a:lnTo>
                <a:lnTo>
                  <a:pt x="1450" y="766"/>
                </a:lnTo>
                <a:lnTo>
                  <a:pt x="1458" y="776"/>
                </a:lnTo>
                <a:lnTo>
                  <a:pt x="1464" y="782"/>
                </a:lnTo>
                <a:lnTo>
                  <a:pt x="1472" y="788"/>
                </a:lnTo>
                <a:lnTo>
                  <a:pt x="1480" y="790"/>
                </a:lnTo>
                <a:lnTo>
                  <a:pt x="1490" y="788"/>
                </a:lnTo>
                <a:lnTo>
                  <a:pt x="1500" y="782"/>
                </a:lnTo>
                <a:lnTo>
                  <a:pt x="1506" y="774"/>
                </a:lnTo>
                <a:lnTo>
                  <a:pt x="1510" y="764"/>
                </a:lnTo>
                <a:lnTo>
                  <a:pt x="1508" y="752"/>
                </a:lnTo>
                <a:lnTo>
                  <a:pt x="1506" y="748"/>
                </a:lnTo>
                <a:lnTo>
                  <a:pt x="1514" y="744"/>
                </a:lnTo>
                <a:lnTo>
                  <a:pt x="1524" y="742"/>
                </a:lnTo>
                <a:lnTo>
                  <a:pt x="1536" y="744"/>
                </a:lnTo>
                <a:lnTo>
                  <a:pt x="1548" y="746"/>
                </a:lnTo>
                <a:lnTo>
                  <a:pt x="1554" y="762"/>
                </a:lnTo>
                <a:lnTo>
                  <a:pt x="1564" y="756"/>
                </a:lnTo>
                <a:lnTo>
                  <a:pt x="1560" y="776"/>
                </a:lnTo>
                <a:lnTo>
                  <a:pt x="1592" y="738"/>
                </a:lnTo>
                <a:lnTo>
                  <a:pt x="1582" y="776"/>
                </a:lnTo>
                <a:lnTo>
                  <a:pt x="1592" y="774"/>
                </a:lnTo>
                <a:close/>
                <a:moveTo>
                  <a:pt x="214" y="708"/>
                </a:moveTo>
                <a:lnTo>
                  <a:pt x="214" y="708"/>
                </a:lnTo>
                <a:lnTo>
                  <a:pt x="224" y="722"/>
                </a:lnTo>
                <a:lnTo>
                  <a:pt x="206" y="716"/>
                </a:lnTo>
                <a:lnTo>
                  <a:pt x="202" y="734"/>
                </a:lnTo>
                <a:lnTo>
                  <a:pt x="194" y="716"/>
                </a:lnTo>
                <a:lnTo>
                  <a:pt x="180" y="726"/>
                </a:lnTo>
                <a:lnTo>
                  <a:pt x="186" y="710"/>
                </a:lnTo>
                <a:lnTo>
                  <a:pt x="168" y="704"/>
                </a:lnTo>
                <a:lnTo>
                  <a:pt x="184" y="698"/>
                </a:lnTo>
                <a:lnTo>
                  <a:pt x="174" y="684"/>
                </a:lnTo>
                <a:lnTo>
                  <a:pt x="192" y="690"/>
                </a:lnTo>
                <a:lnTo>
                  <a:pt x="196" y="672"/>
                </a:lnTo>
                <a:lnTo>
                  <a:pt x="204" y="688"/>
                </a:lnTo>
                <a:lnTo>
                  <a:pt x="220" y="680"/>
                </a:lnTo>
                <a:lnTo>
                  <a:pt x="212" y="696"/>
                </a:lnTo>
                <a:lnTo>
                  <a:pt x="230" y="702"/>
                </a:lnTo>
                <a:lnTo>
                  <a:pt x="214" y="708"/>
                </a:lnTo>
                <a:close/>
                <a:moveTo>
                  <a:pt x="470" y="1506"/>
                </a:moveTo>
                <a:lnTo>
                  <a:pt x="474" y="1524"/>
                </a:lnTo>
                <a:lnTo>
                  <a:pt x="460" y="1512"/>
                </a:lnTo>
                <a:lnTo>
                  <a:pt x="450" y="1528"/>
                </a:lnTo>
                <a:lnTo>
                  <a:pt x="448" y="1510"/>
                </a:lnTo>
                <a:lnTo>
                  <a:pt x="432" y="1514"/>
                </a:lnTo>
                <a:lnTo>
                  <a:pt x="442" y="1502"/>
                </a:lnTo>
                <a:lnTo>
                  <a:pt x="428" y="1492"/>
                </a:lnTo>
                <a:lnTo>
                  <a:pt x="446" y="1490"/>
                </a:lnTo>
                <a:lnTo>
                  <a:pt x="442" y="1472"/>
                </a:lnTo>
                <a:lnTo>
                  <a:pt x="456" y="1484"/>
                </a:lnTo>
                <a:lnTo>
                  <a:pt x="466" y="1468"/>
                </a:lnTo>
                <a:lnTo>
                  <a:pt x="466" y="1486"/>
                </a:lnTo>
                <a:lnTo>
                  <a:pt x="484" y="1482"/>
                </a:lnTo>
                <a:lnTo>
                  <a:pt x="472" y="1496"/>
                </a:lnTo>
                <a:lnTo>
                  <a:pt x="488" y="1504"/>
                </a:lnTo>
                <a:lnTo>
                  <a:pt x="470" y="1506"/>
                </a:lnTo>
                <a:close/>
                <a:moveTo>
                  <a:pt x="1268" y="1482"/>
                </a:moveTo>
                <a:lnTo>
                  <a:pt x="1286" y="1486"/>
                </a:lnTo>
                <a:lnTo>
                  <a:pt x="1286" y="1468"/>
                </a:lnTo>
                <a:lnTo>
                  <a:pt x="1296" y="1484"/>
                </a:lnTo>
                <a:lnTo>
                  <a:pt x="1310" y="1472"/>
                </a:lnTo>
                <a:lnTo>
                  <a:pt x="1306" y="1490"/>
                </a:lnTo>
                <a:lnTo>
                  <a:pt x="1324" y="1492"/>
                </a:lnTo>
                <a:lnTo>
                  <a:pt x="1310" y="1502"/>
                </a:lnTo>
                <a:lnTo>
                  <a:pt x="1320" y="1516"/>
                </a:lnTo>
                <a:lnTo>
                  <a:pt x="1304" y="1512"/>
                </a:lnTo>
                <a:lnTo>
                  <a:pt x="1302" y="1528"/>
                </a:lnTo>
                <a:lnTo>
                  <a:pt x="1294" y="1514"/>
                </a:lnTo>
                <a:lnTo>
                  <a:pt x="1280" y="1524"/>
                </a:lnTo>
                <a:lnTo>
                  <a:pt x="1282" y="1506"/>
                </a:lnTo>
                <a:lnTo>
                  <a:pt x="1266" y="1504"/>
                </a:lnTo>
                <a:lnTo>
                  <a:pt x="1280" y="1496"/>
                </a:lnTo>
                <a:lnTo>
                  <a:pt x="1268" y="1482"/>
                </a:lnTo>
                <a:close/>
                <a:moveTo>
                  <a:pt x="1036" y="1108"/>
                </a:moveTo>
                <a:lnTo>
                  <a:pt x="972" y="1034"/>
                </a:lnTo>
                <a:lnTo>
                  <a:pt x="1020" y="890"/>
                </a:lnTo>
                <a:lnTo>
                  <a:pt x="1116" y="866"/>
                </a:lnTo>
                <a:lnTo>
                  <a:pt x="1122" y="894"/>
                </a:lnTo>
                <a:lnTo>
                  <a:pt x="1124" y="922"/>
                </a:lnTo>
                <a:lnTo>
                  <a:pt x="1122" y="950"/>
                </a:lnTo>
                <a:lnTo>
                  <a:pt x="1118" y="976"/>
                </a:lnTo>
                <a:lnTo>
                  <a:pt x="1110" y="1002"/>
                </a:lnTo>
                <a:lnTo>
                  <a:pt x="1100" y="1026"/>
                </a:lnTo>
                <a:lnTo>
                  <a:pt x="1088" y="1050"/>
                </a:lnTo>
                <a:lnTo>
                  <a:pt x="1072" y="1070"/>
                </a:lnTo>
                <a:lnTo>
                  <a:pt x="1056" y="1090"/>
                </a:lnTo>
                <a:lnTo>
                  <a:pt x="1036" y="1108"/>
                </a:lnTo>
                <a:close/>
                <a:moveTo>
                  <a:pt x="636" y="922"/>
                </a:moveTo>
                <a:lnTo>
                  <a:pt x="636" y="922"/>
                </a:lnTo>
                <a:lnTo>
                  <a:pt x="638" y="894"/>
                </a:lnTo>
                <a:lnTo>
                  <a:pt x="642" y="868"/>
                </a:lnTo>
                <a:lnTo>
                  <a:pt x="740" y="892"/>
                </a:lnTo>
                <a:lnTo>
                  <a:pt x="784" y="1028"/>
                </a:lnTo>
                <a:lnTo>
                  <a:pt x="718" y="1104"/>
                </a:lnTo>
                <a:lnTo>
                  <a:pt x="700" y="1086"/>
                </a:lnTo>
                <a:lnTo>
                  <a:pt x="684" y="1068"/>
                </a:lnTo>
                <a:lnTo>
                  <a:pt x="670" y="1046"/>
                </a:lnTo>
                <a:lnTo>
                  <a:pt x="658" y="1024"/>
                </a:lnTo>
                <a:lnTo>
                  <a:pt x="648" y="1000"/>
                </a:lnTo>
                <a:lnTo>
                  <a:pt x="642" y="974"/>
                </a:lnTo>
                <a:lnTo>
                  <a:pt x="638" y="948"/>
                </a:lnTo>
                <a:lnTo>
                  <a:pt x="636" y="922"/>
                </a:lnTo>
                <a:close/>
                <a:moveTo>
                  <a:pt x="854" y="958"/>
                </a:moveTo>
                <a:lnTo>
                  <a:pt x="878" y="1008"/>
                </a:lnTo>
                <a:lnTo>
                  <a:pt x="902" y="962"/>
                </a:lnTo>
                <a:lnTo>
                  <a:pt x="940" y="1028"/>
                </a:lnTo>
                <a:lnTo>
                  <a:pt x="812" y="1028"/>
                </a:lnTo>
                <a:lnTo>
                  <a:pt x="854" y="958"/>
                </a:lnTo>
                <a:close/>
                <a:moveTo>
                  <a:pt x="906" y="956"/>
                </a:moveTo>
                <a:lnTo>
                  <a:pt x="960" y="950"/>
                </a:lnTo>
                <a:lnTo>
                  <a:pt x="922" y="912"/>
                </a:lnTo>
                <a:lnTo>
                  <a:pt x="1000" y="894"/>
                </a:lnTo>
                <a:lnTo>
                  <a:pt x="960" y="1018"/>
                </a:lnTo>
                <a:lnTo>
                  <a:pt x="906" y="956"/>
                </a:lnTo>
                <a:close/>
                <a:moveTo>
                  <a:pt x="920" y="904"/>
                </a:moveTo>
                <a:lnTo>
                  <a:pt x="928" y="852"/>
                </a:lnTo>
                <a:lnTo>
                  <a:pt x="882" y="878"/>
                </a:lnTo>
                <a:lnTo>
                  <a:pt x="890" y="798"/>
                </a:lnTo>
                <a:lnTo>
                  <a:pt x="994" y="874"/>
                </a:lnTo>
                <a:lnTo>
                  <a:pt x="920" y="904"/>
                </a:lnTo>
                <a:close/>
                <a:moveTo>
                  <a:pt x="876" y="878"/>
                </a:moveTo>
                <a:lnTo>
                  <a:pt x="828" y="852"/>
                </a:lnTo>
                <a:lnTo>
                  <a:pt x="838" y="906"/>
                </a:lnTo>
                <a:lnTo>
                  <a:pt x="762" y="876"/>
                </a:lnTo>
                <a:lnTo>
                  <a:pt x="868" y="798"/>
                </a:lnTo>
                <a:lnTo>
                  <a:pt x="876" y="878"/>
                </a:lnTo>
                <a:close/>
                <a:moveTo>
                  <a:pt x="834" y="914"/>
                </a:moveTo>
                <a:lnTo>
                  <a:pt x="796" y="950"/>
                </a:lnTo>
                <a:lnTo>
                  <a:pt x="846" y="956"/>
                </a:lnTo>
                <a:lnTo>
                  <a:pt x="798" y="1014"/>
                </a:lnTo>
                <a:lnTo>
                  <a:pt x="760" y="896"/>
                </a:lnTo>
                <a:lnTo>
                  <a:pt x="834" y="914"/>
                </a:lnTo>
                <a:close/>
                <a:moveTo>
                  <a:pt x="802" y="1046"/>
                </a:moveTo>
                <a:lnTo>
                  <a:pt x="952" y="1046"/>
                </a:lnTo>
                <a:lnTo>
                  <a:pt x="1004" y="1132"/>
                </a:lnTo>
                <a:lnTo>
                  <a:pt x="974" y="1146"/>
                </a:lnTo>
                <a:lnTo>
                  <a:pt x="944" y="1156"/>
                </a:lnTo>
                <a:lnTo>
                  <a:pt x="912" y="1164"/>
                </a:lnTo>
                <a:lnTo>
                  <a:pt x="880" y="1166"/>
                </a:lnTo>
                <a:lnTo>
                  <a:pt x="862" y="1164"/>
                </a:lnTo>
                <a:lnTo>
                  <a:pt x="844" y="1164"/>
                </a:lnTo>
                <a:lnTo>
                  <a:pt x="828" y="1160"/>
                </a:lnTo>
                <a:lnTo>
                  <a:pt x="812" y="1156"/>
                </a:lnTo>
                <a:lnTo>
                  <a:pt x="780" y="1144"/>
                </a:lnTo>
                <a:lnTo>
                  <a:pt x="750" y="1128"/>
                </a:lnTo>
                <a:lnTo>
                  <a:pt x="802" y="1046"/>
                </a:lnTo>
                <a:close/>
                <a:moveTo>
                  <a:pt x="1104" y="828"/>
                </a:moveTo>
                <a:lnTo>
                  <a:pt x="1012" y="866"/>
                </a:lnTo>
                <a:lnTo>
                  <a:pt x="892" y="778"/>
                </a:lnTo>
                <a:lnTo>
                  <a:pt x="900" y="678"/>
                </a:lnTo>
                <a:lnTo>
                  <a:pt x="916" y="680"/>
                </a:lnTo>
                <a:lnTo>
                  <a:pt x="934" y="684"/>
                </a:lnTo>
                <a:lnTo>
                  <a:pt x="966" y="694"/>
                </a:lnTo>
                <a:lnTo>
                  <a:pt x="996" y="708"/>
                </a:lnTo>
                <a:lnTo>
                  <a:pt x="1024" y="726"/>
                </a:lnTo>
                <a:lnTo>
                  <a:pt x="1048" y="746"/>
                </a:lnTo>
                <a:lnTo>
                  <a:pt x="1070" y="770"/>
                </a:lnTo>
                <a:lnTo>
                  <a:pt x="1090" y="798"/>
                </a:lnTo>
                <a:lnTo>
                  <a:pt x="1104" y="828"/>
                </a:lnTo>
                <a:close/>
                <a:moveTo>
                  <a:pt x="852" y="222"/>
                </a:moveTo>
                <a:lnTo>
                  <a:pt x="864" y="210"/>
                </a:lnTo>
                <a:lnTo>
                  <a:pt x="852" y="198"/>
                </a:lnTo>
                <a:lnTo>
                  <a:pt x="870" y="198"/>
                </a:lnTo>
                <a:lnTo>
                  <a:pt x="868" y="180"/>
                </a:lnTo>
                <a:lnTo>
                  <a:pt x="880" y="194"/>
                </a:lnTo>
                <a:lnTo>
                  <a:pt x="890" y="180"/>
                </a:lnTo>
                <a:lnTo>
                  <a:pt x="890" y="198"/>
                </a:lnTo>
                <a:lnTo>
                  <a:pt x="908" y="198"/>
                </a:lnTo>
                <a:lnTo>
                  <a:pt x="894" y="210"/>
                </a:lnTo>
                <a:lnTo>
                  <a:pt x="908" y="222"/>
                </a:lnTo>
                <a:lnTo>
                  <a:pt x="890" y="220"/>
                </a:lnTo>
                <a:lnTo>
                  <a:pt x="890" y="238"/>
                </a:lnTo>
                <a:lnTo>
                  <a:pt x="880" y="226"/>
                </a:lnTo>
                <a:lnTo>
                  <a:pt x="868" y="238"/>
                </a:lnTo>
                <a:lnTo>
                  <a:pt x="870" y="220"/>
                </a:lnTo>
                <a:lnTo>
                  <a:pt x="852" y="222"/>
                </a:lnTo>
                <a:close/>
                <a:moveTo>
                  <a:pt x="858" y="678"/>
                </a:moveTo>
                <a:lnTo>
                  <a:pt x="868" y="778"/>
                </a:lnTo>
                <a:lnTo>
                  <a:pt x="744" y="868"/>
                </a:lnTo>
                <a:lnTo>
                  <a:pt x="654" y="830"/>
                </a:lnTo>
                <a:lnTo>
                  <a:pt x="668" y="800"/>
                </a:lnTo>
                <a:lnTo>
                  <a:pt x="688" y="772"/>
                </a:lnTo>
                <a:lnTo>
                  <a:pt x="710" y="748"/>
                </a:lnTo>
                <a:lnTo>
                  <a:pt x="734" y="726"/>
                </a:lnTo>
                <a:lnTo>
                  <a:pt x="762" y="708"/>
                </a:lnTo>
                <a:lnTo>
                  <a:pt x="792" y="694"/>
                </a:lnTo>
                <a:lnTo>
                  <a:pt x="824" y="684"/>
                </a:lnTo>
                <a:lnTo>
                  <a:pt x="842" y="680"/>
                </a:lnTo>
                <a:lnTo>
                  <a:pt x="858" y="678"/>
                </a:lnTo>
                <a:close/>
                <a:moveTo>
                  <a:pt x="1574" y="726"/>
                </a:moveTo>
                <a:lnTo>
                  <a:pt x="1558" y="716"/>
                </a:lnTo>
                <a:lnTo>
                  <a:pt x="1552" y="734"/>
                </a:lnTo>
                <a:lnTo>
                  <a:pt x="1546" y="716"/>
                </a:lnTo>
                <a:lnTo>
                  <a:pt x="1530" y="722"/>
                </a:lnTo>
                <a:lnTo>
                  <a:pt x="1538" y="708"/>
                </a:lnTo>
                <a:lnTo>
                  <a:pt x="1524" y="702"/>
                </a:lnTo>
                <a:lnTo>
                  <a:pt x="1540" y="696"/>
                </a:lnTo>
                <a:lnTo>
                  <a:pt x="1534" y="680"/>
                </a:lnTo>
                <a:lnTo>
                  <a:pt x="1550" y="688"/>
                </a:lnTo>
                <a:lnTo>
                  <a:pt x="1556" y="672"/>
                </a:lnTo>
                <a:lnTo>
                  <a:pt x="1562" y="690"/>
                </a:lnTo>
                <a:lnTo>
                  <a:pt x="1578" y="684"/>
                </a:lnTo>
                <a:lnTo>
                  <a:pt x="1570" y="698"/>
                </a:lnTo>
                <a:lnTo>
                  <a:pt x="1584" y="704"/>
                </a:lnTo>
                <a:lnTo>
                  <a:pt x="1568" y="710"/>
                </a:lnTo>
                <a:lnTo>
                  <a:pt x="1574" y="7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 noChangeAspect="1" noEditPoints="1"/>
          </p:cNvSpPr>
          <p:nvPr/>
        </p:nvSpPr>
        <p:spPr bwMode="auto">
          <a:xfrm>
            <a:off x="2336800" y="1146175"/>
            <a:ext cx="4470400" cy="4567238"/>
          </a:xfrm>
          <a:custGeom>
            <a:avLst/>
            <a:gdLst>
              <a:gd name="T0" fmla="*/ 3977282 w 1106"/>
              <a:gd name="T1" fmla="*/ 2263410 h 1130"/>
              <a:gd name="T2" fmla="*/ 3734765 w 1106"/>
              <a:gd name="T3" fmla="*/ 2037069 h 1130"/>
              <a:gd name="T4" fmla="*/ 2724276 w 1106"/>
              <a:gd name="T5" fmla="*/ 2028985 h 1130"/>
              <a:gd name="T6" fmla="*/ 3144639 w 1106"/>
              <a:gd name="T7" fmla="*/ 1737976 h 1130"/>
              <a:gd name="T8" fmla="*/ 2894038 w 1106"/>
              <a:gd name="T9" fmla="*/ 1188290 h 1130"/>
              <a:gd name="T10" fmla="*/ 3039549 w 1106"/>
              <a:gd name="T11" fmla="*/ 929615 h 1130"/>
              <a:gd name="T12" fmla="*/ 3540751 w 1106"/>
              <a:gd name="T13" fmla="*/ 460766 h 1130"/>
              <a:gd name="T14" fmla="*/ 3047633 w 1106"/>
              <a:gd name="T15" fmla="*/ 444598 h 1130"/>
              <a:gd name="T16" fmla="*/ 2885954 w 1106"/>
              <a:gd name="T17" fmla="*/ 1107454 h 1130"/>
              <a:gd name="T18" fmla="*/ 2732360 w 1106"/>
              <a:gd name="T19" fmla="*/ 1374213 h 1130"/>
              <a:gd name="T20" fmla="*/ 2093732 w 1106"/>
              <a:gd name="T21" fmla="*/ 234425 h 1130"/>
              <a:gd name="T22" fmla="*/ 1770375 w 1106"/>
              <a:gd name="T23" fmla="*/ 1050869 h 1130"/>
              <a:gd name="T24" fmla="*/ 1584446 w 1106"/>
              <a:gd name="T25" fmla="*/ 654772 h 1130"/>
              <a:gd name="T26" fmla="*/ 1269173 w 1106"/>
              <a:gd name="T27" fmla="*/ 565852 h 1130"/>
              <a:gd name="T28" fmla="*/ 1309593 w 1106"/>
              <a:gd name="T29" fmla="*/ 727525 h 1130"/>
              <a:gd name="T30" fmla="*/ 1455103 w 1106"/>
              <a:gd name="T31" fmla="*/ 986200 h 1130"/>
              <a:gd name="T32" fmla="*/ 1382348 w 1106"/>
              <a:gd name="T33" fmla="*/ 1309544 h 1130"/>
              <a:gd name="T34" fmla="*/ 258685 w 1106"/>
              <a:gd name="T35" fmla="*/ 1139789 h 1130"/>
              <a:gd name="T36" fmla="*/ 961985 w 1106"/>
              <a:gd name="T37" fmla="*/ 2037069 h 1130"/>
              <a:gd name="T38" fmla="*/ 727552 w 1106"/>
              <a:gd name="T39" fmla="*/ 2263410 h 1130"/>
              <a:gd name="T40" fmla="*/ 428447 w 1106"/>
              <a:gd name="T41" fmla="*/ 2263410 h 1130"/>
              <a:gd name="T42" fmla="*/ 258685 w 1106"/>
              <a:gd name="T43" fmla="*/ 2303828 h 1130"/>
              <a:gd name="T44" fmla="*/ 501202 w 1106"/>
              <a:gd name="T45" fmla="*/ 2530169 h 1130"/>
              <a:gd name="T46" fmla="*/ 929649 w 1106"/>
              <a:gd name="T47" fmla="*/ 2497835 h 1130"/>
              <a:gd name="T48" fmla="*/ 388027 w 1106"/>
              <a:gd name="T49" fmla="*/ 3184941 h 1130"/>
              <a:gd name="T50" fmla="*/ 1778459 w 1106"/>
              <a:gd name="T51" fmla="*/ 3015185 h 1130"/>
              <a:gd name="T52" fmla="*/ 1277257 w 1106"/>
              <a:gd name="T53" fmla="*/ 3500202 h 1130"/>
              <a:gd name="T54" fmla="*/ 1034740 w 1106"/>
              <a:gd name="T55" fmla="*/ 3863964 h 1130"/>
              <a:gd name="T56" fmla="*/ 1301509 w 1106"/>
              <a:gd name="T57" fmla="*/ 4324730 h 1130"/>
              <a:gd name="T58" fmla="*/ 1463187 w 1106"/>
              <a:gd name="T59" fmla="*/ 3653790 h 1130"/>
              <a:gd name="T60" fmla="*/ 1616781 w 1106"/>
              <a:gd name="T61" fmla="*/ 3395115 h 1130"/>
              <a:gd name="T62" fmla="*/ 2206906 w 1106"/>
              <a:gd name="T63" fmla="*/ 3338530 h 1130"/>
              <a:gd name="T64" fmla="*/ 2255410 w 1106"/>
              <a:gd name="T65" fmla="*/ 3354697 h 1130"/>
              <a:gd name="T66" fmla="*/ 2853619 w 1106"/>
              <a:gd name="T67" fmla="*/ 3395115 h 1130"/>
              <a:gd name="T68" fmla="*/ 2999129 w 1106"/>
              <a:gd name="T69" fmla="*/ 3653790 h 1130"/>
              <a:gd name="T70" fmla="*/ 3160807 w 1106"/>
              <a:gd name="T71" fmla="*/ 4324730 h 1130"/>
              <a:gd name="T72" fmla="*/ 3435660 w 1106"/>
              <a:gd name="T73" fmla="*/ 3863964 h 1130"/>
              <a:gd name="T74" fmla="*/ 3185059 w 1106"/>
              <a:gd name="T75" fmla="*/ 3500202 h 1130"/>
              <a:gd name="T76" fmla="*/ 2683857 w 1106"/>
              <a:gd name="T77" fmla="*/ 3015185 h 1130"/>
              <a:gd name="T78" fmla="*/ 3387157 w 1106"/>
              <a:gd name="T79" fmla="*/ 2796928 h 1130"/>
              <a:gd name="T80" fmla="*/ 3532667 w 1106"/>
              <a:gd name="T81" fmla="*/ 2497835 h 1130"/>
              <a:gd name="T82" fmla="*/ 3969198 w 1106"/>
              <a:gd name="T83" fmla="*/ 2530169 h 1130"/>
              <a:gd name="T84" fmla="*/ 4203631 w 1106"/>
              <a:gd name="T85" fmla="*/ 2303828 h 1130"/>
              <a:gd name="T86" fmla="*/ 2417088 w 1106"/>
              <a:gd name="T87" fmla="*/ 1915815 h 1130"/>
              <a:gd name="T88" fmla="*/ 2158403 w 1106"/>
              <a:gd name="T89" fmla="*/ 2109821 h 1130"/>
              <a:gd name="T90" fmla="*/ 2004809 w 1106"/>
              <a:gd name="T91" fmla="*/ 2117905 h 1130"/>
              <a:gd name="T92" fmla="*/ 1980557 w 1106"/>
              <a:gd name="T93" fmla="*/ 2166407 h 1130"/>
              <a:gd name="T94" fmla="*/ 2045228 w 1106"/>
              <a:gd name="T95" fmla="*/ 2303828 h 1130"/>
              <a:gd name="T96" fmla="*/ 2158403 w 1106"/>
              <a:gd name="T97" fmla="*/ 2457417 h 1130"/>
              <a:gd name="T98" fmla="*/ 2255410 w 1106"/>
              <a:gd name="T99" fmla="*/ 2473584 h 1130"/>
              <a:gd name="T100" fmla="*/ 2384752 w 1106"/>
              <a:gd name="T101" fmla="*/ 2400831 h 1130"/>
              <a:gd name="T102" fmla="*/ 2643437 w 1106"/>
              <a:gd name="T103" fmla="*/ 2303828 h 1130"/>
              <a:gd name="T104" fmla="*/ 2643437 w 1106"/>
              <a:gd name="T105" fmla="*/ 2263410 h 1130"/>
              <a:gd name="T106" fmla="*/ 2384752 w 1106"/>
              <a:gd name="T107" fmla="*/ 2166407 h 1130"/>
              <a:gd name="T108" fmla="*/ 2255410 w 1106"/>
              <a:gd name="T109" fmla="*/ 1923898 h 1130"/>
              <a:gd name="T110" fmla="*/ 2214990 w 1106"/>
              <a:gd name="T111" fmla="*/ 1851146 h 1130"/>
              <a:gd name="T112" fmla="*/ 1915886 w 1106"/>
              <a:gd name="T113" fmla="*/ 2125989 h 1130"/>
              <a:gd name="T114" fmla="*/ 1851214 w 1106"/>
              <a:gd name="T115" fmla="*/ 2481667 h 1130"/>
              <a:gd name="T116" fmla="*/ 1940137 w 1106"/>
              <a:gd name="T117" fmla="*/ 2481667 h 1130"/>
              <a:gd name="T118" fmla="*/ 2481759 w 1106"/>
              <a:gd name="T119" fmla="*/ 2756510 h 1130"/>
              <a:gd name="T120" fmla="*/ 2586850 w 1106"/>
              <a:gd name="T121" fmla="*/ 2845430 h 1130"/>
              <a:gd name="T122" fmla="*/ 2764696 w 1106"/>
              <a:gd name="T123" fmla="*/ 2263410 h 113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06" h="1130">
                <a:moveTo>
                  <a:pt x="1106" y="512"/>
                </a:moveTo>
                <a:lnTo>
                  <a:pt x="1096" y="504"/>
                </a:lnTo>
                <a:lnTo>
                  <a:pt x="1040" y="560"/>
                </a:lnTo>
                <a:lnTo>
                  <a:pt x="1000" y="560"/>
                </a:lnTo>
                <a:lnTo>
                  <a:pt x="1048" y="512"/>
                </a:lnTo>
                <a:lnTo>
                  <a:pt x="1040" y="504"/>
                </a:lnTo>
                <a:lnTo>
                  <a:pt x="984" y="560"/>
                </a:lnTo>
                <a:lnTo>
                  <a:pt x="942" y="560"/>
                </a:lnTo>
                <a:lnTo>
                  <a:pt x="990" y="512"/>
                </a:lnTo>
                <a:lnTo>
                  <a:pt x="982" y="504"/>
                </a:lnTo>
                <a:lnTo>
                  <a:pt x="926" y="560"/>
                </a:lnTo>
                <a:lnTo>
                  <a:pt x="884" y="560"/>
                </a:lnTo>
                <a:lnTo>
                  <a:pt x="932" y="512"/>
                </a:lnTo>
                <a:lnTo>
                  <a:pt x="924" y="504"/>
                </a:lnTo>
                <a:lnTo>
                  <a:pt x="868" y="560"/>
                </a:lnTo>
                <a:lnTo>
                  <a:pt x="826" y="560"/>
                </a:lnTo>
                <a:lnTo>
                  <a:pt x="874" y="512"/>
                </a:lnTo>
                <a:lnTo>
                  <a:pt x="866" y="504"/>
                </a:lnTo>
                <a:lnTo>
                  <a:pt x="810" y="560"/>
                </a:lnTo>
                <a:lnTo>
                  <a:pt x="766" y="560"/>
                </a:lnTo>
                <a:lnTo>
                  <a:pt x="674" y="502"/>
                </a:lnTo>
                <a:lnTo>
                  <a:pt x="784" y="440"/>
                </a:lnTo>
                <a:lnTo>
                  <a:pt x="840" y="440"/>
                </a:lnTo>
                <a:lnTo>
                  <a:pt x="1008" y="342"/>
                </a:lnTo>
                <a:lnTo>
                  <a:pt x="1042" y="284"/>
                </a:lnTo>
                <a:lnTo>
                  <a:pt x="974" y="282"/>
                </a:lnTo>
                <a:lnTo>
                  <a:pt x="804" y="380"/>
                </a:lnTo>
                <a:lnTo>
                  <a:pt x="778" y="430"/>
                </a:lnTo>
                <a:lnTo>
                  <a:pt x="668" y="492"/>
                </a:lnTo>
                <a:lnTo>
                  <a:pt x="664" y="384"/>
                </a:lnTo>
                <a:lnTo>
                  <a:pt x="686" y="344"/>
                </a:lnTo>
                <a:lnTo>
                  <a:pt x="762" y="324"/>
                </a:lnTo>
                <a:lnTo>
                  <a:pt x="760" y="314"/>
                </a:lnTo>
                <a:lnTo>
                  <a:pt x="694" y="330"/>
                </a:lnTo>
                <a:lnTo>
                  <a:pt x="716" y="294"/>
                </a:lnTo>
                <a:lnTo>
                  <a:pt x="792" y="274"/>
                </a:lnTo>
                <a:lnTo>
                  <a:pt x="788" y="264"/>
                </a:lnTo>
                <a:lnTo>
                  <a:pt x="724" y="280"/>
                </a:lnTo>
                <a:lnTo>
                  <a:pt x="744" y="244"/>
                </a:lnTo>
                <a:lnTo>
                  <a:pt x="820" y="224"/>
                </a:lnTo>
                <a:lnTo>
                  <a:pt x="818" y="214"/>
                </a:lnTo>
                <a:lnTo>
                  <a:pt x="752" y="230"/>
                </a:lnTo>
                <a:lnTo>
                  <a:pt x="772" y="194"/>
                </a:lnTo>
                <a:lnTo>
                  <a:pt x="850" y="174"/>
                </a:lnTo>
                <a:lnTo>
                  <a:pt x="846" y="164"/>
                </a:lnTo>
                <a:lnTo>
                  <a:pt x="780" y="180"/>
                </a:lnTo>
                <a:lnTo>
                  <a:pt x="802" y="144"/>
                </a:lnTo>
                <a:lnTo>
                  <a:pt x="878" y="124"/>
                </a:lnTo>
                <a:lnTo>
                  <a:pt x="876" y="114"/>
                </a:lnTo>
                <a:lnTo>
                  <a:pt x="808" y="132"/>
                </a:lnTo>
                <a:lnTo>
                  <a:pt x="800" y="128"/>
                </a:lnTo>
                <a:lnTo>
                  <a:pt x="782" y="60"/>
                </a:lnTo>
                <a:lnTo>
                  <a:pt x="772" y="62"/>
                </a:lnTo>
                <a:lnTo>
                  <a:pt x="792" y="140"/>
                </a:lnTo>
                <a:lnTo>
                  <a:pt x="770" y="174"/>
                </a:lnTo>
                <a:lnTo>
                  <a:pt x="754" y="110"/>
                </a:lnTo>
                <a:lnTo>
                  <a:pt x="742" y="112"/>
                </a:lnTo>
                <a:lnTo>
                  <a:pt x="762" y="190"/>
                </a:lnTo>
                <a:lnTo>
                  <a:pt x="742" y="224"/>
                </a:lnTo>
                <a:lnTo>
                  <a:pt x="724" y="160"/>
                </a:lnTo>
                <a:lnTo>
                  <a:pt x="714" y="162"/>
                </a:lnTo>
                <a:lnTo>
                  <a:pt x="734" y="240"/>
                </a:lnTo>
                <a:lnTo>
                  <a:pt x="714" y="274"/>
                </a:lnTo>
                <a:lnTo>
                  <a:pt x="696" y="210"/>
                </a:lnTo>
                <a:lnTo>
                  <a:pt x="684" y="212"/>
                </a:lnTo>
                <a:lnTo>
                  <a:pt x="706" y="290"/>
                </a:lnTo>
                <a:lnTo>
                  <a:pt x="684" y="324"/>
                </a:lnTo>
                <a:lnTo>
                  <a:pt x="666" y="260"/>
                </a:lnTo>
                <a:lnTo>
                  <a:pt x="656" y="262"/>
                </a:lnTo>
                <a:lnTo>
                  <a:pt x="676" y="340"/>
                </a:lnTo>
                <a:lnTo>
                  <a:pt x="654" y="378"/>
                </a:lnTo>
                <a:lnTo>
                  <a:pt x="558" y="428"/>
                </a:lnTo>
                <a:lnTo>
                  <a:pt x="560" y="302"/>
                </a:lnTo>
                <a:lnTo>
                  <a:pt x="588" y="254"/>
                </a:lnTo>
                <a:lnTo>
                  <a:pt x="588" y="58"/>
                </a:lnTo>
                <a:lnTo>
                  <a:pt x="554" y="0"/>
                </a:lnTo>
                <a:lnTo>
                  <a:pt x="518" y="58"/>
                </a:lnTo>
                <a:lnTo>
                  <a:pt x="518" y="254"/>
                </a:lnTo>
                <a:lnTo>
                  <a:pt x="548" y="302"/>
                </a:lnTo>
                <a:lnTo>
                  <a:pt x="548" y="428"/>
                </a:lnTo>
                <a:lnTo>
                  <a:pt x="450" y="378"/>
                </a:lnTo>
                <a:lnTo>
                  <a:pt x="428" y="340"/>
                </a:lnTo>
                <a:lnTo>
                  <a:pt x="450" y="262"/>
                </a:lnTo>
                <a:lnTo>
                  <a:pt x="438" y="260"/>
                </a:lnTo>
                <a:lnTo>
                  <a:pt x="420" y="324"/>
                </a:lnTo>
                <a:lnTo>
                  <a:pt x="400" y="290"/>
                </a:lnTo>
                <a:lnTo>
                  <a:pt x="420" y="212"/>
                </a:lnTo>
                <a:lnTo>
                  <a:pt x="410" y="210"/>
                </a:lnTo>
                <a:lnTo>
                  <a:pt x="392" y="274"/>
                </a:lnTo>
                <a:lnTo>
                  <a:pt x="370" y="240"/>
                </a:lnTo>
                <a:lnTo>
                  <a:pt x="392" y="162"/>
                </a:lnTo>
                <a:lnTo>
                  <a:pt x="380" y="160"/>
                </a:lnTo>
                <a:lnTo>
                  <a:pt x="362" y="224"/>
                </a:lnTo>
                <a:lnTo>
                  <a:pt x="342" y="190"/>
                </a:lnTo>
                <a:lnTo>
                  <a:pt x="362" y="112"/>
                </a:lnTo>
                <a:lnTo>
                  <a:pt x="352" y="110"/>
                </a:lnTo>
                <a:lnTo>
                  <a:pt x="334" y="174"/>
                </a:lnTo>
                <a:lnTo>
                  <a:pt x="314" y="140"/>
                </a:lnTo>
                <a:lnTo>
                  <a:pt x="334" y="62"/>
                </a:lnTo>
                <a:lnTo>
                  <a:pt x="322" y="60"/>
                </a:lnTo>
                <a:lnTo>
                  <a:pt x="302" y="132"/>
                </a:lnTo>
                <a:lnTo>
                  <a:pt x="230" y="114"/>
                </a:lnTo>
                <a:lnTo>
                  <a:pt x="226" y="124"/>
                </a:lnTo>
                <a:lnTo>
                  <a:pt x="304" y="144"/>
                </a:lnTo>
                <a:lnTo>
                  <a:pt x="324" y="180"/>
                </a:lnTo>
                <a:lnTo>
                  <a:pt x="258" y="164"/>
                </a:lnTo>
                <a:lnTo>
                  <a:pt x="256" y="174"/>
                </a:lnTo>
                <a:lnTo>
                  <a:pt x="332" y="194"/>
                </a:lnTo>
                <a:lnTo>
                  <a:pt x="352" y="230"/>
                </a:lnTo>
                <a:lnTo>
                  <a:pt x="288" y="214"/>
                </a:lnTo>
                <a:lnTo>
                  <a:pt x="284" y="224"/>
                </a:lnTo>
                <a:lnTo>
                  <a:pt x="360" y="244"/>
                </a:lnTo>
                <a:lnTo>
                  <a:pt x="382" y="280"/>
                </a:lnTo>
                <a:lnTo>
                  <a:pt x="316" y="264"/>
                </a:lnTo>
                <a:lnTo>
                  <a:pt x="314" y="274"/>
                </a:lnTo>
                <a:lnTo>
                  <a:pt x="390" y="294"/>
                </a:lnTo>
                <a:lnTo>
                  <a:pt x="410" y="330"/>
                </a:lnTo>
                <a:lnTo>
                  <a:pt x="346" y="314"/>
                </a:lnTo>
                <a:lnTo>
                  <a:pt x="342" y="324"/>
                </a:lnTo>
                <a:lnTo>
                  <a:pt x="418" y="344"/>
                </a:lnTo>
                <a:lnTo>
                  <a:pt x="440" y="384"/>
                </a:lnTo>
                <a:lnTo>
                  <a:pt x="438" y="490"/>
                </a:lnTo>
                <a:lnTo>
                  <a:pt x="328" y="428"/>
                </a:lnTo>
                <a:lnTo>
                  <a:pt x="302" y="378"/>
                </a:lnTo>
                <a:lnTo>
                  <a:pt x="132" y="280"/>
                </a:lnTo>
                <a:lnTo>
                  <a:pt x="64" y="282"/>
                </a:lnTo>
                <a:lnTo>
                  <a:pt x="96" y="340"/>
                </a:lnTo>
                <a:lnTo>
                  <a:pt x="266" y="438"/>
                </a:lnTo>
                <a:lnTo>
                  <a:pt x="322" y="438"/>
                </a:lnTo>
                <a:lnTo>
                  <a:pt x="432" y="502"/>
                </a:lnTo>
                <a:lnTo>
                  <a:pt x="340" y="560"/>
                </a:lnTo>
                <a:lnTo>
                  <a:pt x="294" y="560"/>
                </a:lnTo>
                <a:lnTo>
                  <a:pt x="238" y="504"/>
                </a:lnTo>
                <a:lnTo>
                  <a:pt x="230" y="512"/>
                </a:lnTo>
                <a:lnTo>
                  <a:pt x="278" y="560"/>
                </a:lnTo>
                <a:lnTo>
                  <a:pt x="238" y="560"/>
                </a:lnTo>
                <a:lnTo>
                  <a:pt x="182" y="504"/>
                </a:lnTo>
                <a:lnTo>
                  <a:pt x="174" y="512"/>
                </a:lnTo>
                <a:lnTo>
                  <a:pt x="220" y="560"/>
                </a:lnTo>
                <a:lnTo>
                  <a:pt x="180" y="560"/>
                </a:lnTo>
                <a:lnTo>
                  <a:pt x="124" y="504"/>
                </a:lnTo>
                <a:lnTo>
                  <a:pt x="116" y="512"/>
                </a:lnTo>
                <a:lnTo>
                  <a:pt x="164" y="560"/>
                </a:lnTo>
                <a:lnTo>
                  <a:pt x="122" y="560"/>
                </a:lnTo>
                <a:lnTo>
                  <a:pt x="66" y="504"/>
                </a:lnTo>
                <a:lnTo>
                  <a:pt x="58" y="512"/>
                </a:lnTo>
                <a:lnTo>
                  <a:pt x="106" y="560"/>
                </a:lnTo>
                <a:lnTo>
                  <a:pt x="64" y="560"/>
                </a:lnTo>
                <a:lnTo>
                  <a:pt x="8" y="504"/>
                </a:lnTo>
                <a:lnTo>
                  <a:pt x="0" y="512"/>
                </a:lnTo>
                <a:lnTo>
                  <a:pt x="54" y="564"/>
                </a:lnTo>
                <a:lnTo>
                  <a:pt x="0" y="618"/>
                </a:lnTo>
                <a:lnTo>
                  <a:pt x="8" y="626"/>
                </a:lnTo>
                <a:lnTo>
                  <a:pt x="64" y="570"/>
                </a:lnTo>
                <a:lnTo>
                  <a:pt x="106" y="570"/>
                </a:lnTo>
                <a:lnTo>
                  <a:pt x="58" y="618"/>
                </a:lnTo>
                <a:lnTo>
                  <a:pt x="66" y="626"/>
                </a:lnTo>
                <a:lnTo>
                  <a:pt x="122" y="570"/>
                </a:lnTo>
                <a:lnTo>
                  <a:pt x="164" y="570"/>
                </a:lnTo>
                <a:lnTo>
                  <a:pt x="116" y="618"/>
                </a:lnTo>
                <a:lnTo>
                  <a:pt x="124" y="626"/>
                </a:lnTo>
                <a:lnTo>
                  <a:pt x="180" y="570"/>
                </a:lnTo>
                <a:lnTo>
                  <a:pt x="220" y="570"/>
                </a:lnTo>
                <a:lnTo>
                  <a:pt x="174" y="618"/>
                </a:lnTo>
                <a:lnTo>
                  <a:pt x="182" y="626"/>
                </a:lnTo>
                <a:lnTo>
                  <a:pt x="238" y="570"/>
                </a:lnTo>
                <a:lnTo>
                  <a:pt x="278" y="570"/>
                </a:lnTo>
                <a:lnTo>
                  <a:pt x="230" y="618"/>
                </a:lnTo>
                <a:lnTo>
                  <a:pt x="238" y="626"/>
                </a:lnTo>
                <a:lnTo>
                  <a:pt x="294" y="570"/>
                </a:lnTo>
                <a:lnTo>
                  <a:pt x="340" y="570"/>
                </a:lnTo>
                <a:lnTo>
                  <a:pt x="432" y="628"/>
                </a:lnTo>
                <a:lnTo>
                  <a:pt x="324" y="690"/>
                </a:lnTo>
                <a:lnTo>
                  <a:pt x="266" y="690"/>
                </a:lnTo>
                <a:lnTo>
                  <a:pt x="96" y="788"/>
                </a:lnTo>
                <a:lnTo>
                  <a:pt x="64" y="846"/>
                </a:lnTo>
                <a:lnTo>
                  <a:pt x="130" y="848"/>
                </a:lnTo>
                <a:lnTo>
                  <a:pt x="300" y="750"/>
                </a:lnTo>
                <a:lnTo>
                  <a:pt x="326" y="702"/>
                </a:lnTo>
                <a:lnTo>
                  <a:pt x="438" y="638"/>
                </a:lnTo>
                <a:lnTo>
                  <a:pt x="440" y="746"/>
                </a:lnTo>
                <a:lnTo>
                  <a:pt x="418" y="786"/>
                </a:lnTo>
                <a:lnTo>
                  <a:pt x="342" y="806"/>
                </a:lnTo>
                <a:lnTo>
                  <a:pt x="346" y="816"/>
                </a:lnTo>
                <a:lnTo>
                  <a:pt x="410" y="800"/>
                </a:lnTo>
                <a:lnTo>
                  <a:pt x="390" y="836"/>
                </a:lnTo>
                <a:lnTo>
                  <a:pt x="314" y="856"/>
                </a:lnTo>
                <a:lnTo>
                  <a:pt x="316" y="866"/>
                </a:lnTo>
                <a:lnTo>
                  <a:pt x="382" y="850"/>
                </a:lnTo>
                <a:lnTo>
                  <a:pt x="360" y="886"/>
                </a:lnTo>
                <a:lnTo>
                  <a:pt x="284" y="906"/>
                </a:lnTo>
                <a:lnTo>
                  <a:pt x="288" y="916"/>
                </a:lnTo>
                <a:lnTo>
                  <a:pt x="352" y="900"/>
                </a:lnTo>
                <a:lnTo>
                  <a:pt x="332" y="936"/>
                </a:lnTo>
                <a:lnTo>
                  <a:pt x="256" y="956"/>
                </a:lnTo>
                <a:lnTo>
                  <a:pt x="258" y="966"/>
                </a:lnTo>
                <a:lnTo>
                  <a:pt x="324" y="950"/>
                </a:lnTo>
                <a:lnTo>
                  <a:pt x="304" y="986"/>
                </a:lnTo>
                <a:lnTo>
                  <a:pt x="226" y="1006"/>
                </a:lnTo>
                <a:lnTo>
                  <a:pt x="230" y="1016"/>
                </a:lnTo>
                <a:lnTo>
                  <a:pt x="302" y="998"/>
                </a:lnTo>
                <a:lnTo>
                  <a:pt x="322" y="1070"/>
                </a:lnTo>
                <a:lnTo>
                  <a:pt x="334" y="1068"/>
                </a:lnTo>
                <a:lnTo>
                  <a:pt x="314" y="990"/>
                </a:lnTo>
                <a:lnTo>
                  <a:pt x="334" y="954"/>
                </a:lnTo>
                <a:lnTo>
                  <a:pt x="352" y="1020"/>
                </a:lnTo>
                <a:lnTo>
                  <a:pt x="362" y="1018"/>
                </a:lnTo>
                <a:lnTo>
                  <a:pt x="342" y="940"/>
                </a:lnTo>
                <a:lnTo>
                  <a:pt x="362" y="904"/>
                </a:lnTo>
                <a:lnTo>
                  <a:pt x="380" y="970"/>
                </a:lnTo>
                <a:lnTo>
                  <a:pt x="392" y="968"/>
                </a:lnTo>
                <a:lnTo>
                  <a:pt x="370" y="890"/>
                </a:lnTo>
                <a:lnTo>
                  <a:pt x="392" y="854"/>
                </a:lnTo>
                <a:lnTo>
                  <a:pt x="410" y="920"/>
                </a:lnTo>
                <a:lnTo>
                  <a:pt x="420" y="918"/>
                </a:lnTo>
                <a:lnTo>
                  <a:pt x="400" y="840"/>
                </a:lnTo>
                <a:lnTo>
                  <a:pt x="420" y="804"/>
                </a:lnTo>
                <a:lnTo>
                  <a:pt x="438" y="870"/>
                </a:lnTo>
                <a:lnTo>
                  <a:pt x="450" y="868"/>
                </a:lnTo>
                <a:lnTo>
                  <a:pt x="428" y="790"/>
                </a:lnTo>
                <a:lnTo>
                  <a:pt x="450" y="752"/>
                </a:lnTo>
                <a:lnTo>
                  <a:pt x="546" y="702"/>
                </a:lnTo>
                <a:lnTo>
                  <a:pt x="546" y="826"/>
                </a:lnTo>
                <a:lnTo>
                  <a:pt x="516" y="876"/>
                </a:lnTo>
                <a:lnTo>
                  <a:pt x="516" y="1072"/>
                </a:lnTo>
                <a:lnTo>
                  <a:pt x="552" y="1130"/>
                </a:lnTo>
                <a:lnTo>
                  <a:pt x="586" y="1072"/>
                </a:lnTo>
                <a:lnTo>
                  <a:pt x="586" y="876"/>
                </a:lnTo>
                <a:lnTo>
                  <a:pt x="558" y="830"/>
                </a:lnTo>
                <a:lnTo>
                  <a:pt x="558" y="702"/>
                </a:lnTo>
                <a:lnTo>
                  <a:pt x="654" y="752"/>
                </a:lnTo>
                <a:lnTo>
                  <a:pt x="676" y="790"/>
                </a:lnTo>
                <a:lnTo>
                  <a:pt x="656" y="868"/>
                </a:lnTo>
                <a:lnTo>
                  <a:pt x="666" y="870"/>
                </a:lnTo>
                <a:lnTo>
                  <a:pt x="684" y="804"/>
                </a:lnTo>
                <a:lnTo>
                  <a:pt x="706" y="840"/>
                </a:lnTo>
                <a:lnTo>
                  <a:pt x="684" y="918"/>
                </a:lnTo>
                <a:lnTo>
                  <a:pt x="696" y="920"/>
                </a:lnTo>
                <a:lnTo>
                  <a:pt x="714" y="854"/>
                </a:lnTo>
                <a:lnTo>
                  <a:pt x="734" y="890"/>
                </a:lnTo>
                <a:lnTo>
                  <a:pt x="714" y="968"/>
                </a:lnTo>
                <a:lnTo>
                  <a:pt x="724" y="970"/>
                </a:lnTo>
                <a:lnTo>
                  <a:pt x="742" y="904"/>
                </a:lnTo>
                <a:lnTo>
                  <a:pt x="762" y="940"/>
                </a:lnTo>
                <a:lnTo>
                  <a:pt x="742" y="1018"/>
                </a:lnTo>
                <a:lnTo>
                  <a:pt x="754" y="1020"/>
                </a:lnTo>
                <a:lnTo>
                  <a:pt x="770" y="954"/>
                </a:lnTo>
                <a:lnTo>
                  <a:pt x="792" y="990"/>
                </a:lnTo>
                <a:lnTo>
                  <a:pt x="772" y="1068"/>
                </a:lnTo>
                <a:lnTo>
                  <a:pt x="782" y="1070"/>
                </a:lnTo>
                <a:lnTo>
                  <a:pt x="802" y="998"/>
                </a:lnTo>
                <a:lnTo>
                  <a:pt x="876" y="1016"/>
                </a:lnTo>
                <a:lnTo>
                  <a:pt x="878" y="1006"/>
                </a:lnTo>
                <a:lnTo>
                  <a:pt x="802" y="986"/>
                </a:lnTo>
                <a:lnTo>
                  <a:pt x="780" y="950"/>
                </a:lnTo>
                <a:lnTo>
                  <a:pt x="846" y="966"/>
                </a:lnTo>
                <a:lnTo>
                  <a:pt x="850" y="956"/>
                </a:lnTo>
                <a:lnTo>
                  <a:pt x="772" y="936"/>
                </a:lnTo>
                <a:lnTo>
                  <a:pt x="752" y="900"/>
                </a:lnTo>
                <a:lnTo>
                  <a:pt x="818" y="916"/>
                </a:lnTo>
                <a:lnTo>
                  <a:pt x="820" y="906"/>
                </a:lnTo>
                <a:lnTo>
                  <a:pt x="744" y="886"/>
                </a:lnTo>
                <a:lnTo>
                  <a:pt x="724" y="850"/>
                </a:lnTo>
                <a:lnTo>
                  <a:pt x="788" y="866"/>
                </a:lnTo>
                <a:lnTo>
                  <a:pt x="792" y="856"/>
                </a:lnTo>
                <a:lnTo>
                  <a:pt x="716" y="836"/>
                </a:lnTo>
                <a:lnTo>
                  <a:pt x="694" y="800"/>
                </a:lnTo>
                <a:lnTo>
                  <a:pt x="760" y="816"/>
                </a:lnTo>
                <a:lnTo>
                  <a:pt x="762" y="806"/>
                </a:lnTo>
                <a:lnTo>
                  <a:pt x="686" y="786"/>
                </a:lnTo>
                <a:lnTo>
                  <a:pt x="664" y="746"/>
                </a:lnTo>
                <a:lnTo>
                  <a:pt x="668" y="638"/>
                </a:lnTo>
                <a:lnTo>
                  <a:pt x="776" y="700"/>
                </a:lnTo>
                <a:lnTo>
                  <a:pt x="804" y="752"/>
                </a:lnTo>
                <a:lnTo>
                  <a:pt x="974" y="850"/>
                </a:lnTo>
                <a:lnTo>
                  <a:pt x="1040" y="848"/>
                </a:lnTo>
                <a:lnTo>
                  <a:pt x="1008" y="790"/>
                </a:lnTo>
                <a:lnTo>
                  <a:pt x="838" y="692"/>
                </a:lnTo>
                <a:lnTo>
                  <a:pt x="784" y="692"/>
                </a:lnTo>
                <a:lnTo>
                  <a:pt x="674" y="628"/>
                </a:lnTo>
                <a:lnTo>
                  <a:pt x="766" y="570"/>
                </a:lnTo>
                <a:lnTo>
                  <a:pt x="810" y="570"/>
                </a:lnTo>
                <a:lnTo>
                  <a:pt x="866" y="626"/>
                </a:lnTo>
                <a:lnTo>
                  <a:pt x="874" y="618"/>
                </a:lnTo>
                <a:lnTo>
                  <a:pt x="826" y="570"/>
                </a:lnTo>
                <a:lnTo>
                  <a:pt x="868" y="570"/>
                </a:lnTo>
                <a:lnTo>
                  <a:pt x="924" y="626"/>
                </a:lnTo>
                <a:lnTo>
                  <a:pt x="932" y="618"/>
                </a:lnTo>
                <a:lnTo>
                  <a:pt x="884" y="570"/>
                </a:lnTo>
                <a:lnTo>
                  <a:pt x="926" y="570"/>
                </a:lnTo>
                <a:lnTo>
                  <a:pt x="982" y="626"/>
                </a:lnTo>
                <a:lnTo>
                  <a:pt x="990" y="618"/>
                </a:lnTo>
                <a:lnTo>
                  <a:pt x="942" y="570"/>
                </a:lnTo>
                <a:lnTo>
                  <a:pt x="984" y="570"/>
                </a:lnTo>
                <a:lnTo>
                  <a:pt x="1040" y="626"/>
                </a:lnTo>
                <a:lnTo>
                  <a:pt x="1048" y="618"/>
                </a:lnTo>
                <a:lnTo>
                  <a:pt x="1000" y="570"/>
                </a:lnTo>
                <a:lnTo>
                  <a:pt x="1040" y="570"/>
                </a:lnTo>
                <a:lnTo>
                  <a:pt x="1096" y="626"/>
                </a:lnTo>
                <a:lnTo>
                  <a:pt x="1106" y="618"/>
                </a:lnTo>
                <a:lnTo>
                  <a:pt x="1052" y="564"/>
                </a:lnTo>
                <a:lnTo>
                  <a:pt x="1106" y="512"/>
                </a:lnTo>
                <a:close/>
                <a:moveTo>
                  <a:pt x="558" y="518"/>
                </a:moveTo>
                <a:lnTo>
                  <a:pt x="558" y="496"/>
                </a:lnTo>
                <a:lnTo>
                  <a:pt x="598" y="474"/>
                </a:lnTo>
                <a:lnTo>
                  <a:pt x="572" y="522"/>
                </a:lnTo>
                <a:lnTo>
                  <a:pt x="558" y="518"/>
                </a:lnTo>
                <a:close/>
                <a:moveTo>
                  <a:pt x="548" y="518"/>
                </a:moveTo>
                <a:lnTo>
                  <a:pt x="548" y="518"/>
                </a:lnTo>
                <a:lnTo>
                  <a:pt x="534" y="522"/>
                </a:lnTo>
                <a:lnTo>
                  <a:pt x="508" y="474"/>
                </a:lnTo>
                <a:lnTo>
                  <a:pt x="548" y="496"/>
                </a:lnTo>
                <a:lnTo>
                  <a:pt x="548" y="518"/>
                </a:lnTo>
                <a:close/>
                <a:moveTo>
                  <a:pt x="524" y="528"/>
                </a:moveTo>
                <a:lnTo>
                  <a:pt x="524" y="528"/>
                </a:lnTo>
                <a:lnTo>
                  <a:pt x="514" y="536"/>
                </a:lnTo>
                <a:lnTo>
                  <a:pt x="496" y="524"/>
                </a:lnTo>
                <a:lnTo>
                  <a:pt x="498" y="480"/>
                </a:lnTo>
                <a:lnTo>
                  <a:pt x="524" y="528"/>
                </a:lnTo>
                <a:close/>
                <a:moveTo>
                  <a:pt x="508" y="546"/>
                </a:moveTo>
                <a:lnTo>
                  <a:pt x="508" y="546"/>
                </a:lnTo>
                <a:lnTo>
                  <a:pt x="506" y="560"/>
                </a:lnTo>
                <a:lnTo>
                  <a:pt x="452" y="560"/>
                </a:lnTo>
                <a:lnTo>
                  <a:pt x="490" y="536"/>
                </a:lnTo>
                <a:lnTo>
                  <a:pt x="508" y="546"/>
                </a:lnTo>
                <a:close/>
                <a:moveTo>
                  <a:pt x="506" y="570"/>
                </a:moveTo>
                <a:lnTo>
                  <a:pt x="506" y="570"/>
                </a:lnTo>
                <a:lnTo>
                  <a:pt x="508" y="584"/>
                </a:lnTo>
                <a:lnTo>
                  <a:pt x="490" y="594"/>
                </a:lnTo>
                <a:lnTo>
                  <a:pt x="452" y="570"/>
                </a:lnTo>
                <a:lnTo>
                  <a:pt x="506" y="570"/>
                </a:lnTo>
                <a:close/>
                <a:moveTo>
                  <a:pt x="514" y="594"/>
                </a:moveTo>
                <a:lnTo>
                  <a:pt x="514" y="594"/>
                </a:lnTo>
                <a:lnTo>
                  <a:pt x="524" y="602"/>
                </a:lnTo>
                <a:lnTo>
                  <a:pt x="498" y="650"/>
                </a:lnTo>
                <a:lnTo>
                  <a:pt x="496" y="604"/>
                </a:lnTo>
                <a:lnTo>
                  <a:pt x="514" y="594"/>
                </a:lnTo>
                <a:close/>
                <a:moveTo>
                  <a:pt x="534" y="608"/>
                </a:moveTo>
                <a:lnTo>
                  <a:pt x="534" y="608"/>
                </a:lnTo>
                <a:lnTo>
                  <a:pt x="548" y="612"/>
                </a:lnTo>
                <a:lnTo>
                  <a:pt x="548" y="634"/>
                </a:lnTo>
                <a:lnTo>
                  <a:pt x="508" y="654"/>
                </a:lnTo>
                <a:lnTo>
                  <a:pt x="534" y="608"/>
                </a:lnTo>
                <a:close/>
                <a:moveTo>
                  <a:pt x="558" y="612"/>
                </a:moveTo>
                <a:lnTo>
                  <a:pt x="558" y="612"/>
                </a:lnTo>
                <a:lnTo>
                  <a:pt x="572" y="608"/>
                </a:lnTo>
                <a:lnTo>
                  <a:pt x="598" y="654"/>
                </a:lnTo>
                <a:lnTo>
                  <a:pt x="558" y="634"/>
                </a:lnTo>
                <a:lnTo>
                  <a:pt x="558" y="612"/>
                </a:lnTo>
                <a:close/>
                <a:moveTo>
                  <a:pt x="582" y="602"/>
                </a:moveTo>
                <a:lnTo>
                  <a:pt x="582" y="602"/>
                </a:lnTo>
                <a:lnTo>
                  <a:pt x="590" y="594"/>
                </a:lnTo>
                <a:lnTo>
                  <a:pt x="610" y="604"/>
                </a:lnTo>
                <a:lnTo>
                  <a:pt x="608" y="650"/>
                </a:lnTo>
                <a:lnTo>
                  <a:pt x="582" y="602"/>
                </a:lnTo>
                <a:close/>
                <a:moveTo>
                  <a:pt x="596" y="584"/>
                </a:moveTo>
                <a:lnTo>
                  <a:pt x="596" y="584"/>
                </a:lnTo>
                <a:lnTo>
                  <a:pt x="600" y="570"/>
                </a:lnTo>
                <a:lnTo>
                  <a:pt x="654" y="570"/>
                </a:lnTo>
                <a:lnTo>
                  <a:pt x="616" y="594"/>
                </a:lnTo>
                <a:lnTo>
                  <a:pt x="596" y="584"/>
                </a:lnTo>
                <a:close/>
                <a:moveTo>
                  <a:pt x="600" y="560"/>
                </a:moveTo>
                <a:lnTo>
                  <a:pt x="600" y="560"/>
                </a:lnTo>
                <a:lnTo>
                  <a:pt x="596" y="546"/>
                </a:lnTo>
                <a:lnTo>
                  <a:pt x="616" y="536"/>
                </a:lnTo>
                <a:lnTo>
                  <a:pt x="654" y="560"/>
                </a:lnTo>
                <a:lnTo>
                  <a:pt x="600" y="560"/>
                </a:lnTo>
                <a:close/>
                <a:moveTo>
                  <a:pt x="590" y="536"/>
                </a:moveTo>
                <a:lnTo>
                  <a:pt x="590" y="536"/>
                </a:lnTo>
                <a:lnTo>
                  <a:pt x="582" y="528"/>
                </a:lnTo>
                <a:lnTo>
                  <a:pt x="608" y="480"/>
                </a:lnTo>
                <a:lnTo>
                  <a:pt x="610" y="526"/>
                </a:lnTo>
                <a:lnTo>
                  <a:pt x="590" y="536"/>
                </a:lnTo>
                <a:close/>
                <a:moveTo>
                  <a:pt x="626" y="516"/>
                </a:moveTo>
                <a:lnTo>
                  <a:pt x="624" y="454"/>
                </a:lnTo>
                <a:lnTo>
                  <a:pt x="640" y="426"/>
                </a:lnTo>
                <a:lnTo>
                  <a:pt x="642" y="508"/>
                </a:lnTo>
                <a:lnTo>
                  <a:pt x="626" y="516"/>
                </a:lnTo>
                <a:close/>
                <a:moveTo>
                  <a:pt x="614" y="448"/>
                </a:moveTo>
                <a:lnTo>
                  <a:pt x="558" y="476"/>
                </a:lnTo>
                <a:lnTo>
                  <a:pt x="558" y="458"/>
                </a:lnTo>
                <a:lnTo>
                  <a:pt x="630" y="420"/>
                </a:lnTo>
                <a:lnTo>
                  <a:pt x="614" y="448"/>
                </a:lnTo>
                <a:close/>
                <a:moveTo>
                  <a:pt x="548" y="478"/>
                </a:moveTo>
                <a:lnTo>
                  <a:pt x="492" y="448"/>
                </a:lnTo>
                <a:lnTo>
                  <a:pt x="476" y="420"/>
                </a:lnTo>
                <a:lnTo>
                  <a:pt x="548" y="458"/>
                </a:lnTo>
                <a:lnTo>
                  <a:pt x="548" y="478"/>
                </a:lnTo>
                <a:close/>
                <a:moveTo>
                  <a:pt x="482" y="454"/>
                </a:moveTo>
                <a:lnTo>
                  <a:pt x="480" y="516"/>
                </a:lnTo>
                <a:lnTo>
                  <a:pt x="462" y="506"/>
                </a:lnTo>
                <a:lnTo>
                  <a:pt x="466" y="426"/>
                </a:lnTo>
                <a:lnTo>
                  <a:pt x="482" y="454"/>
                </a:lnTo>
                <a:close/>
                <a:moveTo>
                  <a:pt x="474" y="526"/>
                </a:moveTo>
                <a:lnTo>
                  <a:pt x="420" y="560"/>
                </a:lnTo>
                <a:lnTo>
                  <a:pt x="388" y="560"/>
                </a:lnTo>
                <a:lnTo>
                  <a:pt x="458" y="516"/>
                </a:lnTo>
                <a:lnTo>
                  <a:pt x="474" y="526"/>
                </a:lnTo>
                <a:close/>
                <a:moveTo>
                  <a:pt x="420" y="570"/>
                </a:moveTo>
                <a:lnTo>
                  <a:pt x="474" y="604"/>
                </a:lnTo>
                <a:lnTo>
                  <a:pt x="458" y="614"/>
                </a:lnTo>
                <a:lnTo>
                  <a:pt x="388" y="570"/>
                </a:lnTo>
                <a:lnTo>
                  <a:pt x="420" y="570"/>
                </a:lnTo>
                <a:close/>
                <a:moveTo>
                  <a:pt x="480" y="614"/>
                </a:moveTo>
                <a:lnTo>
                  <a:pt x="482" y="676"/>
                </a:lnTo>
                <a:lnTo>
                  <a:pt x="466" y="704"/>
                </a:lnTo>
                <a:lnTo>
                  <a:pt x="462" y="624"/>
                </a:lnTo>
                <a:lnTo>
                  <a:pt x="480" y="614"/>
                </a:lnTo>
                <a:close/>
                <a:moveTo>
                  <a:pt x="492" y="682"/>
                </a:moveTo>
                <a:lnTo>
                  <a:pt x="548" y="652"/>
                </a:lnTo>
                <a:lnTo>
                  <a:pt x="548" y="672"/>
                </a:lnTo>
                <a:lnTo>
                  <a:pt x="476" y="710"/>
                </a:lnTo>
                <a:lnTo>
                  <a:pt x="492" y="682"/>
                </a:lnTo>
                <a:close/>
                <a:moveTo>
                  <a:pt x="558" y="654"/>
                </a:moveTo>
                <a:lnTo>
                  <a:pt x="614" y="682"/>
                </a:lnTo>
                <a:lnTo>
                  <a:pt x="630" y="710"/>
                </a:lnTo>
                <a:lnTo>
                  <a:pt x="558" y="672"/>
                </a:lnTo>
                <a:lnTo>
                  <a:pt x="558" y="654"/>
                </a:lnTo>
                <a:close/>
                <a:moveTo>
                  <a:pt x="624" y="676"/>
                </a:moveTo>
                <a:lnTo>
                  <a:pt x="626" y="614"/>
                </a:lnTo>
                <a:lnTo>
                  <a:pt x="642" y="624"/>
                </a:lnTo>
                <a:lnTo>
                  <a:pt x="640" y="704"/>
                </a:lnTo>
                <a:lnTo>
                  <a:pt x="624" y="676"/>
                </a:lnTo>
                <a:close/>
                <a:moveTo>
                  <a:pt x="632" y="604"/>
                </a:moveTo>
                <a:lnTo>
                  <a:pt x="684" y="570"/>
                </a:lnTo>
                <a:lnTo>
                  <a:pt x="716" y="570"/>
                </a:lnTo>
                <a:lnTo>
                  <a:pt x="648" y="614"/>
                </a:lnTo>
                <a:lnTo>
                  <a:pt x="632" y="604"/>
                </a:lnTo>
                <a:close/>
                <a:moveTo>
                  <a:pt x="684" y="560"/>
                </a:moveTo>
                <a:lnTo>
                  <a:pt x="632" y="526"/>
                </a:lnTo>
                <a:lnTo>
                  <a:pt x="648" y="516"/>
                </a:lnTo>
                <a:lnTo>
                  <a:pt x="716" y="560"/>
                </a:lnTo>
                <a:lnTo>
                  <a:pt x="684" y="56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 noChangeAspect="1"/>
          </p:cNvGrpSpPr>
          <p:nvPr/>
        </p:nvGrpSpPr>
        <p:grpSpPr bwMode="auto">
          <a:xfrm>
            <a:off x="2286000" y="1144588"/>
            <a:ext cx="4570413" cy="4570412"/>
            <a:chOff x="1217" y="1178"/>
            <a:chExt cx="1188" cy="1188"/>
          </a:xfrm>
        </p:grpSpPr>
        <p:sp>
          <p:nvSpPr>
            <p:cNvPr id="17411" name="Freeform 3"/>
            <p:cNvSpPr>
              <a:spLocks noChangeAspect="1"/>
            </p:cNvSpPr>
            <p:nvPr/>
          </p:nvSpPr>
          <p:spPr bwMode="auto">
            <a:xfrm>
              <a:off x="1519" y="1480"/>
              <a:ext cx="584" cy="584"/>
            </a:xfrm>
            <a:custGeom>
              <a:avLst/>
              <a:gdLst>
                <a:gd name="T0" fmla="*/ 300 w 584"/>
                <a:gd name="T1" fmla="*/ 584 h 584"/>
                <a:gd name="T2" fmla="*/ 286 w 584"/>
                <a:gd name="T3" fmla="*/ 584 h 584"/>
                <a:gd name="T4" fmla="*/ 244 w 584"/>
                <a:gd name="T5" fmla="*/ 388 h 584"/>
                <a:gd name="T6" fmla="*/ 180 w 584"/>
                <a:gd name="T7" fmla="*/ 406 h 584"/>
                <a:gd name="T8" fmla="*/ 198 w 584"/>
                <a:gd name="T9" fmla="*/ 342 h 584"/>
                <a:gd name="T10" fmla="*/ 0 w 584"/>
                <a:gd name="T11" fmla="*/ 300 h 584"/>
                <a:gd name="T12" fmla="*/ 0 w 584"/>
                <a:gd name="T13" fmla="*/ 286 h 584"/>
                <a:gd name="T14" fmla="*/ 198 w 584"/>
                <a:gd name="T15" fmla="*/ 244 h 584"/>
                <a:gd name="T16" fmla="*/ 180 w 584"/>
                <a:gd name="T17" fmla="*/ 180 h 584"/>
                <a:gd name="T18" fmla="*/ 244 w 584"/>
                <a:gd name="T19" fmla="*/ 198 h 584"/>
                <a:gd name="T20" fmla="*/ 286 w 584"/>
                <a:gd name="T21" fmla="*/ 0 h 584"/>
                <a:gd name="T22" fmla="*/ 300 w 584"/>
                <a:gd name="T23" fmla="*/ 0 h 584"/>
                <a:gd name="T24" fmla="*/ 342 w 584"/>
                <a:gd name="T25" fmla="*/ 198 h 584"/>
                <a:gd name="T26" fmla="*/ 406 w 584"/>
                <a:gd name="T27" fmla="*/ 180 h 584"/>
                <a:gd name="T28" fmla="*/ 388 w 584"/>
                <a:gd name="T29" fmla="*/ 244 h 584"/>
                <a:gd name="T30" fmla="*/ 584 w 584"/>
                <a:gd name="T31" fmla="*/ 286 h 584"/>
                <a:gd name="T32" fmla="*/ 584 w 584"/>
                <a:gd name="T33" fmla="*/ 300 h 584"/>
                <a:gd name="T34" fmla="*/ 388 w 584"/>
                <a:gd name="T35" fmla="*/ 342 h 584"/>
                <a:gd name="T36" fmla="*/ 406 w 584"/>
                <a:gd name="T37" fmla="*/ 406 h 584"/>
                <a:gd name="T38" fmla="*/ 342 w 584"/>
                <a:gd name="T39" fmla="*/ 388 h 584"/>
                <a:gd name="T40" fmla="*/ 300 w 584"/>
                <a:gd name="T41" fmla="*/ 584 h 584"/>
                <a:gd name="T42" fmla="*/ 300 w 584"/>
                <a:gd name="T43" fmla="*/ 584 h 58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84" h="584">
                  <a:moveTo>
                    <a:pt x="300" y="584"/>
                  </a:moveTo>
                  <a:lnTo>
                    <a:pt x="286" y="584"/>
                  </a:lnTo>
                  <a:lnTo>
                    <a:pt x="244" y="388"/>
                  </a:lnTo>
                  <a:lnTo>
                    <a:pt x="180" y="406"/>
                  </a:lnTo>
                  <a:lnTo>
                    <a:pt x="198" y="342"/>
                  </a:lnTo>
                  <a:lnTo>
                    <a:pt x="0" y="300"/>
                  </a:lnTo>
                  <a:lnTo>
                    <a:pt x="0" y="286"/>
                  </a:lnTo>
                  <a:lnTo>
                    <a:pt x="198" y="244"/>
                  </a:lnTo>
                  <a:lnTo>
                    <a:pt x="180" y="180"/>
                  </a:lnTo>
                  <a:lnTo>
                    <a:pt x="244" y="198"/>
                  </a:lnTo>
                  <a:lnTo>
                    <a:pt x="286" y="0"/>
                  </a:lnTo>
                  <a:lnTo>
                    <a:pt x="300" y="0"/>
                  </a:lnTo>
                  <a:lnTo>
                    <a:pt x="342" y="198"/>
                  </a:lnTo>
                  <a:lnTo>
                    <a:pt x="406" y="180"/>
                  </a:lnTo>
                  <a:lnTo>
                    <a:pt x="388" y="244"/>
                  </a:lnTo>
                  <a:lnTo>
                    <a:pt x="584" y="286"/>
                  </a:lnTo>
                  <a:lnTo>
                    <a:pt x="584" y="300"/>
                  </a:lnTo>
                  <a:lnTo>
                    <a:pt x="388" y="342"/>
                  </a:lnTo>
                  <a:lnTo>
                    <a:pt x="406" y="406"/>
                  </a:lnTo>
                  <a:lnTo>
                    <a:pt x="342" y="388"/>
                  </a:lnTo>
                  <a:lnTo>
                    <a:pt x="300" y="584"/>
                  </a:lnTo>
                  <a:close/>
                </a:path>
              </a:pathLst>
            </a:custGeom>
            <a:solidFill>
              <a:srgbClr val="FFFFFF"/>
            </a:solidFill>
            <a:ln w="381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12" name="Freeform 4"/>
            <p:cNvSpPr>
              <a:spLocks noChangeAspect="1"/>
            </p:cNvSpPr>
            <p:nvPr/>
          </p:nvSpPr>
          <p:spPr bwMode="auto">
            <a:xfrm>
              <a:off x="1217" y="1178"/>
              <a:ext cx="1188" cy="1188"/>
            </a:xfrm>
            <a:custGeom>
              <a:avLst/>
              <a:gdLst>
                <a:gd name="T0" fmla="*/ 1176 w 1188"/>
                <a:gd name="T1" fmla="*/ 498 h 1188"/>
                <a:gd name="T2" fmla="*/ 1084 w 1188"/>
                <a:gd name="T3" fmla="*/ 588 h 1188"/>
                <a:gd name="T4" fmla="*/ 1004 w 1188"/>
                <a:gd name="T5" fmla="*/ 588 h 1188"/>
                <a:gd name="T6" fmla="*/ 810 w 1188"/>
                <a:gd name="T7" fmla="*/ 388 h 1188"/>
                <a:gd name="T8" fmla="*/ 956 w 1188"/>
                <a:gd name="T9" fmla="*/ 436 h 1188"/>
                <a:gd name="T10" fmla="*/ 962 w 1188"/>
                <a:gd name="T11" fmla="*/ 372 h 1188"/>
                <a:gd name="T12" fmla="*/ 898 w 1188"/>
                <a:gd name="T13" fmla="*/ 302 h 1188"/>
                <a:gd name="T14" fmla="*/ 852 w 1188"/>
                <a:gd name="T15" fmla="*/ 232 h 1188"/>
                <a:gd name="T16" fmla="*/ 850 w 1188"/>
                <a:gd name="T17" fmla="*/ 328 h 1188"/>
                <a:gd name="T18" fmla="*/ 810 w 1188"/>
                <a:gd name="T19" fmla="*/ 368 h 1188"/>
                <a:gd name="T20" fmla="*/ 602 w 1188"/>
                <a:gd name="T21" fmla="*/ 200 h 1188"/>
                <a:gd name="T22" fmla="*/ 782 w 1188"/>
                <a:gd name="T23" fmla="*/ 108 h 1188"/>
                <a:gd name="T24" fmla="*/ 732 w 1188"/>
                <a:gd name="T25" fmla="*/ 46 h 1188"/>
                <a:gd name="T26" fmla="*/ 602 w 1188"/>
                <a:gd name="T27" fmla="*/ 42 h 1188"/>
                <a:gd name="T28" fmla="*/ 498 w 1188"/>
                <a:gd name="T29" fmla="*/ 14 h 1188"/>
                <a:gd name="T30" fmla="*/ 588 w 1188"/>
                <a:gd name="T31" fmla="*/ 106 h 1188"/>
                <a:gd name="T32" fmla="*/ 588 w 1188"/>
                <a:gd name="T33" fmla="*/ 184 h 1188"/>
                <a:gd name="T34" fmla="*/ 388 w 1188"/>
                <a:gd name="T35" fmla="*/ 378 h 1188"/>
                <a:gd name="T36" fmla="*/ 436 w 1188"/>
                <a:gd name="T37" fmla="*/ 234 h 1188"/>
                <a:gd name="T38" fmla="*/ 372 w 1188"/>
                <a:gd name="T39" fmla="*/ 226 h 1188"/>
                <a:gd name="T40" fmla="*/ 302 w 1188"/>
                <a:gd name="T41" fmla="*/ 292 h 1188"/>
                <a:gd name="T42" fmla="*/ 232 w 1188"/>
                <a:gd name="T43" fmla="*/ 336 h 1188"/>
                <a:gd name="T44" fmla="*/ 328 w 1188"/>
                <a:gd name="T45" fmla="*/ 338 h 1188"/>
                <a:gd name="T46" fmla="*/ 368 w 1188"/>
                <a:gd name="T47" fmla="*/ 378 h 1188"/>
                <a:gd name="T48" fmla="*/ 200 w 1188"/>
                <a:gd name="T49" fmla="*/ 588 h 1188"/>
                <a:gd name="T50" fmla="*/ 108 w 1188"/>
                <a:gd name="T51" fmla="*/ 406 h 1188"/>
                <a:gd name="T52" fmla="*/ 46 w 1188"/>
                <a:gd name="T53" fmla="*/ 458 h 1188"/>
                <a:gd name="T54" fmla="*/ 42 w 1188"/>
                <a:gd name="T55" fmla="*/ 588 h 1188"/>
                <a:gd name="T56" fmla="*/ 14 w 1188"/>
                <a:gd name="T57" fmla="*/ 690 h 1188"/>
                <a:gd name="T58" fmla="*/ 106 w 1188"/>
                <a:gd name="T59" fmla="*/ 602 h 1188"/>
                <a:gd name="T60" fmla="*/ 184 w 1188"/>
                <a:gd name="T61" fmla="*/ 602 h 1188"/>
                <a:gd name="T62" fmla="*/ 378 w 1188"/>
                <a:gd name="T63" fmla="*/ 800 h 1188"/>
                <a:gd name="T64" fmla="*/ 234 w 1188"/>
                <a:gd name="T65" fmla="*/ 754 h 1188"/>
                <a:gd name="T66" fmla="*/ 226 w 1188"/>
                <a:gd name="T67" fmla="*/ 816 h 1188"/>
                <a:gd name="T68" fmla="*/ 292 w 1188"/>
                <a:gd name="T69" fmla="*/ 888 h 1188"/>
                <a:gd name="T70" fmla="*/ 336 w 1188"/>
                <a:gd name="T71" fmla="*/ 958 h 1188"/>
                <a:gd name="T72" fmla="*/ 338 w 1188"/>
                <a:gd name="T73" fmla="*/ 862 h 1188"/>
                <a:gd name="T74" fmla="*/ 378 w 1188"/>
                <a:gd name="T75" fmla="*/ 822 h 1188"/>
                <a:gd name="T76" fmla="*/ 588 w 1188"/>
                <a:gd name="T77" fmla="*/ 990 h 1188"/>
                <a:gd name="T78" fmla="*/ 406 w 1188"/>
                <a:gd name="T79" fmla="*/ 1082 h 1188"/>
                <a:gd name="T80" fmla="*/ 458 w 1188"/>
                <a:gd name="T81" fmla="*/ 1142 h 1188"/>
                <a:gd name="T82" fmla="*/ 588 w 1188"/>
                <a:gd name="T83" fmla="*/ 1148 h 1188"/>
                <a:gd name="T84" fmla="*/ 690 w 1188"/>
                <a:gd name="T85" fmla="*/ 1176 h 1188"/>
                <a:gd name="T86" fmla="*/ 602 w 1188"/>
                <a:gd name="T87" fmla="*/ 1084 h 1188"/>
                <a:gd name="T88" fmla="*/ 602 w 1188"/>
                <a:gd name="T89" fmla="*/ 1004 h 1188"/>
                <a:gd name="T90" fmla="*/ 800 w 1188"/>
                <a:gd name="T91" fmla="*/ 810 h 1188"/>
                <a:gd name="T92" fmla="*/ 754 w 1188"/>
                <a:gd name="T93" fmla="*/ 956 h 1188"/>
                <a:gd name="T94" fmla="*/ 816 w 1188"/>
                <a:gd name="T95" fmla="*/ 962 h 1188"/>
                <a:gd name="T96" fmla="*/ 888 w 1188"/>
                <a:gd name="T97" fmla="*/ 898 h 1188"/>
                <a:gd name="T98" fmla="*/ 958 w 1188"/>
                <a:gd name="T99" fmla="*/ 852 h 1188"/>
                <a:gd name="T100" fmla="*/ 862 w 1188"/>
                <a:gd name="T101" fmla="*/ 850 h 1188"/>
                <a:gd name="T102" fmla="*/ 822 w 1188"/>
                <a:gd name="T103" fmla="*/ 810 h 1188"/>
                <a:gd name="T104" fmla="*/ 990 w 1188"/>
                <a:gd name="T105" fmla="*/ 602 h 1188"/>
                <a:gd name="T106" fmla="*/ 1082 w 1188"/>
                <a:gd name="T107" fmla="*/ 782 h 1188"/>
                <a:gd name="T108" fmla="*/ 1142 w 1188"/>
                <a:gd name="T109" fmla="*/ 732 h 1188"/>
                <a:gd name="T110" fmla="*/ 1148 w 1188"/>
                <a:gd name="T111" fmla="*/ 602 h 118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188" h="1188">
                  <a:moveTo>
                    <a:pt x="1170" y="602"/>
                  </a:moveTo>
                  <a:lnTo>
                    <a:pt x="1170" y="588"/>
                  </a:lnTo>
                  <a:lnTo>
                    <a:pt x="1148" y="588"/>
                  </a:lnTo>
                  <a:lnTo>
                    <a:pt x="1188" y="504"/>
                  </a:lnTo>
                  <a:lnTo>
                    <a:pt x="1176" y="498"/>
                  </a:lnTo>
                  <a:lnTo>
                    <a:pt x="1132" y="588"/>
                  </a:lnTo>
                  <a:lnTo>
                    <a:pt x="1100" y="588"/>
                  </a:lnTo>
                  <a:lnTo>
                    <a:pt x="1142" y="458"/>
                  </a:lnTo>
                  <a:lnTo>
                    <a:pt x="1128" y="452"/>
                  </a:lnTo>
                  <a:lnTo>
                    <a:pt x="1084" y="588"/>
                  </a:lnTo>
                  <a:lnTo>
                    <a:pt x="1052" y="588"/>
                  </a:lnTo>
                  <a:lnTo>
                    <a:pt x="1096" y="410"/>
                  </a:lnTo>
                  <a:lnTo>
                    <a:pt x="1082" y="406"/>
                  </a:lnTo>
                  <a:lnTo>
                    <a:pt x="1036" y="588"/>
                  </a:lnTo>
                  <a:lnTo>
                    <a:pt x="1004" y="588"/>
                  </a:lnTo>
                  <a:lnTo>
                    <a:pt x="1050" y="364"/>
                  </a:lnTo>
                  <a:lnTo>
                    <a:pt x="1036" y="360"/>
                  </a:lnTo>
                  <a:lnTo>
                    <a:pt x="990" y="588"/>
                  </a:lnTo>
                  <a:lnTo>
                    <a:pt x="612" y="588"/>
                  </a:lnTo>
                  <a:lnTo>
                    <a:pt x="810" y="388"/>
                  </a:lnTo>
                  <a:lnTo>
                    <a:pt x="956" y="486"/>
                  </a:lnTo>
                  <a:lnTo>
                    <a:pt x="964" y="474"/>
                  </a:lnTo>
                  <a:lnTo>
                    <a:pt x="822" y="378"/>
                  </a:lnTo>
                  <a:lnTo>
                    <a:pt x="836" y="364"/>
                  </a:lnTo>
                  <a:lnTo>
                    <a:pt x="956" y="436"/>
                  </a:lnTo>
                  <a:lnTo>
                    <a:pt x="964" y="424"/>
                  </a:lnTo>
                  <a:lnTo>
                    <a:pt x="846" y="354"/>
                  </a:lnTo>
                  <a:lnTo>
                    <a:pt x="862" y="338"/>
                  </a:lnTo>
                  <a:lnTo>
                    <a:pt x="956" y="386"/>
                  </a:lnTo>
                  <a:lnTo>
                    <a:pt x="962" y="372"/>
                  </a:lnTo>
                  <a:lnTo>
                    <a:pt x="872" y="328"/>
                  </a:lnTo>
                  <a:lnTo>
                    <a:pt x="886" y="312"/>
                  </a:lnTo>
                  <a:lnTo>
                    <a:pt x="958" y="336"/>
                  </a:lnTo>
                  <a:lnTo>
                    <a:pt x="962" y="322"/>
                  </a:lnTo>
                  <a:lnTo>
                    <a:pt x="898" y="302"/>
                  </a:lnTo>
                  <a:lnTo>
                    <a:pt x="914" y="284"/>
                  </a:lnTo>
                  <a:lnTo>
                    <a:pt x="904" y="274"/>
                  </a:lnTo>
                  <a:lnTo>
                    <a:pt x="888" y="292"/>
                  </a:lnTo>
                  <a:lnTo>
                    <a:pt x="866" y="228"/>
                  </a:lnTo>
                  <a:lnTo>
                    <a:pt x="852" y="232"/>
                  </a:lnTo>
                  <a:lnTo>
                    <a:pt x="876" y="302"/>
                  </a:lnTo>
                  <a:lnTo>
                    <a:pt x="862" y="318"/>
                  </a:lnTo>
                  <a:lnTo>
                    <a:pt x="816" y="226"/>
                  </a:lnTo>
                  <a:lnTo>
                    <a:pt x="804" y="234"/>
                  </a:lnTo>
                  <a:lnTo>
                    <a:pt x="850" y="328"/>
                  </a:lnTo>
                  <a:lnTo>
                    <a:pt x="836" y="342"/>
                  </a:lnTo>
                  <a:lnTo>
                    <a:pt x="766" y="226"/>
                  </a:lnTo>
                  <a:lnTo>
                    <a:pt x="754" y="234"/>
                  </a:lnTo>
                  <a:lnTo>
                    <a:pt x="826" y="354"/>
                  </a:lnTo>
                  <a:lnTo>
                    <a:pt x="810" y="368"/>
                  </a:lnTo>
                  <a:lnTo>
                    <a:pt x="716" y="226"/>
                  </a:lnTo>
                  <a:lnTo>
                    <a:pt x="704" y="234"/>
                  </a:lnTo>
                  <a:lnTo>
                    <a:pt x="800" y="378"/>
                  </a:lnTo>
                  <a:lnTo>
                    <a:pt x="602" y="578"/>
                  </a:lnTo>
                  <a:lnTo>
                    <a:pt x="602" y="200"/>
                  </a:lnTo>
                  <a:lnTo>
                    <a:pt x="828" y="154"/>
                  </a:lnTo>
                  <a:lnTo>
                    <a:pt x="826" y="140"/>
                  </a:lnTo>
                  <a:lnTo>
                    <a:pt x="602" y="184"/>
                  </a:lnTo>
                  <a:lnTo>
                    <a:pt x="602" y="152"/>
                  </a:lnTo>
                  <a:lnTo>
                    <a:pt x="782" y="108"/>
                  </a:lnTo>
                  <a:lnTo>
                    <a:pt x="778" y="94"/>
                  </a:lnTo>
                  <a:lnTo>
                    <a:pt x="602" y="138"/>
                  </a:lnTo>
                  <a:lnTo>
                    <a:pt x="602" y="106"/>
                  </a:lnTo>
                  <a:lnTo>
                    <a:pt x="736" y="60"/>
                  </a:lnTo>
                  <a:lnTo>
                    <a:pt x="732" y="46"/>
                  </a:lnTo>
                  <a:lnTo>
                    <a:pt x="602" y="90"/>
                  </a:lnTo>
                  <a:lnTo>
                    <a:pt x="602" y="58"/>
                  </a:lnTo>
                  <a:lnTo>
                    <a:pt x="690" y="14"/>
                  </a:lnTo>
                  <a:lnTo>
                    <a:pt x="684" y="0"/>
                  </a:lnTo>
                  <a:lnTo>
                    <a:pt x="602" y="42"/>
                  </a:lnTo>
                  <a:lnTo>
                    <a:pt x="602" y="8"/>
                  </a:lnTo>
                  <a:lnTo>
                    <a:pt x="588" y="8"/>
                  </a:lnTo>
                  <a:lnTo>
                    <a:pt x="588" y="42"/>
                  </a:lnTo>
                  <a:lnTo>
                    <a:pt x="504" y="0"/>
                  </a:lnTo>
                  <a:lnTo>
                    <a:pt x="498" y="14"/>
                  </a:lnTo>
                  <a:lnTo>
                    <a:pt x="588" y="58"/>
                  </a:lnTo>
                  <a:lnTo>
                    <a:pt x="588" y="90"/>
                  </a:lnTo>
                  <a:lnTo>
                    <a:pt x="458" y="46"/>
                  </a:lnTo>
                  <a:lnTo>
                    <a:pt x="452" y="60"/>
                  </a:lnTo>
                  <a:lnTo>
                    <a:pt x="588" y="106"/>
                  </a:lnTo>
                  <a:lnTo>
                    <a:pt x="588" y="138"/>
                  </a:lnTo>
                  <a:lnTo>
                    <a:pt x="410" y="94"/>
                  </a:lnTo>
                  <a:lnTo>
                    <a:pt x="406" y="108"/>
                  </a:lnTo>
                  <a:lnTo>
                    <a:pt x="588" y="152"/>
                  </a:lnTo>
                  <a:lnTo>
                    <a:pt x="588" y="184"/>
                  </a:lnTo>
                  <a:lnTo>
                    <a:pt x="364" y="140"/>
                  </a:lnTo>
                  <a:lnTo>
                    <a:pt x="360" y="154"/>
                  </a:lnTo>
                  <a:lnTo>
                    <a:pt x="588" y="200"/>
                  </a:lnTo>
                  <a:lnTo>
                    <a:pt x="588" y="578"/>
                  </a:lnTo>
                  <a:lnTo>
                    <a:pt x="388" y="378"/>
                  </a:lnTo>
                  <a:lnTo>
                    <a:pt x="486" y="234"/>
                  </a:lnTo>
                  <a:lnTo>
                    <a:pt x="474" y="226"/>
                  </a:lnTo>
                  <a:lnTo>
                    <a:pt x="378" y="368"/>
                  </a:lnTo>
                  <a:lnTo>
                    <a:pt x="364" y="354"/>
                  </a:lnTo>
                  <a:lnTo>
                    <a:pt x="436" y="234"/>
                  </a:lnTo>
                  <a:lnTo>
                    <a:pt x="424" y="226"/>
                  </a:lnTo>
                  <a:lnTo>
                    <a:pt x="354" y="342"/>
                  </a:lnTo>
                  <a:lnTo>
                    <a:pt x="338" y="328"/>
                  </a:lnTo>
                  <a:lnTo>
                    <a:pt x="386" y="234"/>
                  </a:lnTo>
                  <a:lnTo>
                    <a:pt x="372" y="226"/>
                  </a:lnTo>
                  <a:lnTo>
                    <a:pt x="328" y="318"/>
                  </a:lnTo>
                  <a:lnTo>
                    <a:pt x="312" y="302"/>
                  </a:lnTo>
                  <a:lnTo>
                    <a:pt x="336" y="232"/>
                  </a:lnTo>
                  <a:lnTo>
                    <a:pt x="322" y="228"/>
                  </a:lnTo>
                  <a:lnTo>
                    <a:pt x="302" y="292"/>
                  </a:lnTo>
                  <a:lnTo>
                    <a:pt x="284" y="274"/>
                  </a:lnTo>
                  <a:lnTo>
                    <a:pt x="274" y="284"/>
                  </a:lnTo>
                  <a:lnTo>
                    <a:pt x="292" y="302"/>
                  </a:lnTo>
                  <a:lnTo>
                    <a:pt x="228" y="322"/>
                  </a:lnTo>
                  <a:lnTo>
                    <a:pt x="232" y="336"/>
                  </a:lnTo>
                  <a:lnTo>
                    <a:pt x="302" y="312"/>
                  </a:lnTo>
                  <a:lnTo>
                    <a:pt x="318" y="328"/>
                  </a:lnTo>
                  <a:lnTo>
                    <a:pt x="226" y="372"/>
                  </a:lnTo>
                  <a:lnTo>
                    <a:pt x="234" y="386"/>
                  </a:lnTo>
                  <a:lnTo>
                    <a:pt x="328" y="338"/>
                  </a:lnTo>
                  <a:lnTo>
                    <a:pt x="342" y="354"/>
                  </a:lnTo>
                  <a:lnTo>
                    <a:pt x="226" y="424"/>
                  </a:lnTo>
                  <a:lnTo>
                    <a:pt x="234" y="436"/>
                  </a:lnTo>
                  <a:lnTo>
                    <a:pt x="354" y="364"/>
                  </a:lnTo>
                  <a:lnTo>
                    <a:pt x="368" y="378"/>
                  </a:lnTo>
                  <a:lnTo>
                    <a:pt x="226" y="474"/>
                  </a:lnTo>
                  <a:lnTo>
                    <a:pt x="234" y="486"/>
                  </a:lnTo>
                  <a:lnTo>
                    <a:pt x="378" y="388"/>
                  </a:lnTo>
                  <a:lnTo>
                    <a:pt x="578" y="588"/>
                  </a:lnTo>
                  <a:lnTo>
                    <a:pt x="200" y="588"/>
                  </a:lnTo>
                  <a:lnTo>
                    <a:pt x="154" y="360"/>
                  </a:lnTo>
                  <a:lnTo>
                    <a:pt x="140" y="364"/>
                  </a:lnTo>
                  <a:lnTo>
                    <a:pt x="184" y="588"/>
                  </a:lnTo>
                  <a:lnTo>
                    <a:pt x="152" y="588"/>
                  </a:lnTo>
                  <a:lnTo>
                    <a:pt x="108" y="406"/>
                  </a:lnTo>
                  <a:lnTo>
                    <a:pt x="94" y="410"/>
                  </a:lnTo>
                  <a:lnTo>
                    <a:pt x="138" y="588"/>
                  </a:lnTo>
                  <a:lnTo>
                    <a:pt x="106" y="588"/>
                  </a:lnTo>
                  <a:lnTo>
                    <a:pt x="60" y="452"/>
                  </a:lnTo>
                  <a:lnTo>
                    <a:pt x="46" y="458"/>
                  </a:lnTo>
                  <a:lnTo>
                    <a:pt x="90" y="588"/>
                  </a:lnTo>
                  <a:lnTo>
                    <a:pt x="58" y="588"/>
                  </a:lnTo>
                  <a:lnTo>
                    <a:pt x="14" y="498"/>
                  </a:lnTo>
                  <a:lnTo>
                    <a:pt x="0" y="504"/>
                  </a:lnTo>
                  <a:lnTo>
                    <a:pt x="42" y="588"/>
                  </a:lnTo>
                  <a:lnTo>
                    <a:pt x="8" y="588"/>
                  </a:lnTo>
                  <a:lnTo>
                    <a:pt x="8" y="602"/>
                  </a:lnTo>
                  <a:lnTo>
                    <a:pt x="42" y="602"/>
                  </a:lnTo>
                  <a:lnTo>
                    <a:pt x="0" y="684"/>
                  </a:lnTo>
                  <a:lnTo>
                    <a:pt x="14" y="690"/>
                  </a:lnTo>
                  <a:lnTo>
                    <a:pt x="58" y="602"/>
                  </a:lnTo>
                  <a:lnTo>
                    <a:pt x="90" y="602"/>
                  </a:lnTo>
                  <a:lnTo>
                    <a:pt x="46" y="732"/>
                  </a:lnTo>
                  <a:lnTo>
                    <a:pt x="60" y="736"/>
                  </a:lnTo>
                  <a:lnTo>
                    <a:pt x="106" y="602"/>
                  </a:lnTo>
                  <a:lnTo>
                    <a:pt x="138" y="602"/>
                  </a:lnTo>
                  <a:lnTo>
                    <a:pt x="94" y="778"/>
                  </a:lnTo>
                  <a:lnTo>
                    <a:pt x="108" y="782"/>
                  </a:lnTo>
                  <a:lnTo>
                    <a:pt x="152" y="602"/>
                  </a:lnTo>
                  <a:lnTo>
                    <a:pt x="184" y="602"/>
                  </a:lnTo>
                  <a:lnTo>
                    <a:pt x="140" y="826"/>
                  </a:lnTo>
                  <a:lnTo>
                    <a:pt x="154" y="828"/>
                  </a:lnTo>
                  <a:lnTo>
                    <a:pt x="200" y="602"/>
                  </a:lnTo>
                  <a:lnTo>
                    <a:pt x="578" y="602"/>
                  </a:lnTo>
                  <a:lnTo>
                    <a:pt x="378" y="800"/>
                  </a:lnTo>
                  <a:lnTo>
                    <a:pt x="234" y="704"/>
                  </a:lnTo>
                  <a:lnTo>
                    <a:pt x="226" y="716"/>
                  </a:lnTo>
                  <a:lnTo>
                    <a:pt x="368" y="810"/>
                  </a:lnTo>
                  <a:lnTo>
                    <a:pt x="354" y="826"/>
                  </a:lnTo>
                  <a:lnTo>
                    <a:pt x="234" y="754"/>
                  </a:lnTo>
                  <a:lnTo>
                    <a:pt x="226" y="766"/>
                  </a:lnTo>
                  <a:lnTo>
                    <a:pt x="342" y="836"/>
                  </a:lnTo>
                  <a:lnTo>
                    <a:pt x="328" y="850"/>
                  </a:lnTo>
                  <a:lnTo>
                    <a:pt x="234" y="804"/>
                  </a:lnTo>
                  <a:lnTo>
                    <a:pt x="226" y="816"/>
                  </a:lnTo>
                  <a:lnTo>
                    <a:pt x="318" y="862"/>
                  </a:lnTo>
                  <a:lnTo>
                    <a:pt x="302" y="876"/>
                  </a:lnTo>
                  <a:lnTo>
                    <a:pt x="232" y="852"/>
                  </a:lnTo>
                  <a:lnTo>
                    <a:pt x="228" y="866"/>
                  </a:lnTo>
                  <a:lnTo>
                    <a:pt x="292" y="888"/>
                  </a:lnTo>
                  <a:lnTo>
                    <a:pt x="280" y="898"/>
                  </a:lnTo>
                  <a:lnTo>
                    <a:pt x="292" y="908"/>
                  </a:lnTo>
                  <a:lnTo>
                    <a:pt x="302" y="898"/>
                  </a:lnTo>
                  <a:lnTo>
                    <a:pt x="322" y="962"/>
                  </a:lnTo>
                  <a:lnTo>
                    <a:pt x="336" y="958"/>
                  </a:lnTo>
                  <a:lnTo>
                    <a:pt x="312" y="886"/>
                  </a:lnTo>
                  <a:lnTo>
                    <a:pt x="328" y="872"/>
                  </a:lnTo>
                  <a:lnTo>
                    <a:pt x="372" y="962"/>
                  </a:lnTo>
                  <a:lnTo>
                    <a:pt x="386" y="956"/>
                  </a:lnTo>
                  <a:lnTo>
                    <a:pt x="338" y="862"/>
                  </a:lnTo>
                  <a:lnTo>
                    <a:pt x="354" y="846"/>
                  </a:lnTo>
                  <a:lnTo>
                    <a:pt x="424" y="964"/>
                  </a:lnTo>
                  <a:lnTo>
                    <a:pt x="436" y="956"/>
                  </a:lnTo>
                  <a:lnTo>
                    <a:pt x="364" y="836"/>
                  </a:lnTo>
                  <a:lnTo>
                    <a:pt x="378" y="822"/>
                  </a:lnTo>
                  <a:lnTo>
                    <a:pt x="474" y="964"/>
                  </a:lnTo>
                  <a:lnTo>
                    <a:pt x="486" y="956"/>
                  </a:lnTo>
                  <a:lnTo>
                    <a:pt x="388" y="810"/>
                  </a:lnTo>
                  <a:lnTo>
                    <a:pt x="588" y="612"/>
                  </a:lnTo>
                  <a:lnTo>
                    <a:pt x="588" y="990"/>
                  </a:lnTo>
                  <a:lnTo>
                    <a:pt x="360" y="1036"/>
                  </a:lnTo>
                  <a:lnTo>
                    <a:pt x="364" y="1050"/>
                  </a:lnTo>
                  <a:lnTo>
                    <a:pt x="588" y="1004"/>
                  </a:lnTo>
                  <a:lnTo>
                    <a:pt x="588" y="1036"/>
                  </a:lnTo>
                  <a:lnTo>
                    <a:pt x="406" y="1082"/>
                  </a:lnTo>
                  <a:lnTo>
                    <a:pt x="410" y="1096"/>
                  </a:lnTo>
                  <a:lnTo>
                    <a:pt x="588" y="1052"/>
                  </a:lnTo>
                  <a:lnTo>
                    <a:pt x="588" y="1084"/>
                  </a:lnTo>
                  <a:lnTo>
                    <a:pt x="452" y="1128"/>
                  </a:lnTo>
                  <a:lnTo>
                    <a:pt x="458" y="1142"/>
                  </a:lnTo>
                  <a:lnTo>
                    <a:pt x="588" y="1100"/>
                  </a:lnTo>
                  <a:lnTo>
                    <a:pt x="588" y="1132"/>
                  </a:lnTo>
                  <a:lnTo>
                    <a:pt x="498" y="1176"/>
                  </a:lnTo>
                  <a:lnTo>
                    <a:pt x="504" y="1188"/>
                  </a:lnTo>
                  <a:lnTo>
                    <a:pt x="588" y="1148"/>
                  </a:lnTo>
                  <a:lnTo>
                    <a:pt x="588" y="1170"/>
                  </a:lnTo>
                  <a:lnTo>
                    <a:pt x="602" y="1170"/>
                  </a:lnTo>
                  <a:lnTo>
                    <a:pt x="602" y="1148"/>
                  </a:lnTo>
                  <a:lnTo>
                    <a:pt x="684" y="1188"/>
                  </a:lnTo>
                  <a:lnTo>
                    <a:pt x="690" y="1176"/>
                  </a:lnTo>
                  <a:lnTo>
                    <a:pt x="602" y="1132"/>
                  </a:lnTo>
                  <a:lnTo>
                    <a:pt x="602" y="1100"/>
                  </a:lnTo>
                  <a:lnTo>
                    <a:pt x="732" y="1142"/>
                  </a:lnTo>
                  <a:lnTo>
                    <a:pt x="736" y="1128"/>
                  </a:lnTo>
                  <a:lnTo>
                    <a:pt x="602" y="1084"/>
                  </a:lnTo>
                  <a:lnTo>
                    <a:pt x="602" y="1052"/>
                  </a:lnTo>
                  <a:lnTo>
                    <a:pt x="778" y="1096"/>
                  </a:lnTo>
                  <a:lnTo>
                    <a:pt x="782" y="1082"/>
                  </a:lnTo>
                  <a:lnTo>
                    <a:pt x="602" y="1036"/>
                  </a:lnTo>
                  <a:lnTo>
                    <a:pt x="602" y="1004"/>
                  </a:lnTo>
                  <a:lnTo>
                    <a:pt x="826" y="1050"/>
                  </a:lnTo>
                  <a:lnTo>
                    <a:pt x="828" y="1036"/>
                  </a:lnTo>
                  <a:lnTo>
                    <a:pt x="602" y="990"/>
                  </a:lnTo>
                  <a:lnTo>
                    <a:pt x="602" y="612"/>
                  </a:lnTo>
                  <a:lnTo>
                    <a:pt x="800" y="810"/>
                  </a:lnTo>
                  <a:lnTo>
                    <a:pt x="704" y="956"/>
                  </a:lnTo>
                  <a:lnTo>
                    <a:pt x="716" y="964"/>
                  </a:lnTo>
                  <a:lnTo>
                    <a:pt x="810" y="822"/>
                  </a:lnTo>
                  <a:lnTo>
                    <a:pt x="826" y="836"/>
                  </a:lnTo>
                  <a:lnTo>
                    <a:pt x="754" y="956"/>
                  </a:lnTo>
                  <a:lnTo>
                    <a:pt x="766" y="964"/>
                  </a:lnTo>
                  <a:lnTo>
                    <a:pt x="836" y="846"/>
                  </a:lnTo>
                  <a:lnTo>
                    <a:pt x="850" y="862"/>
                  </a:lnTo>
                  <a:lnTo>
                    <a:pt x="804" y="956"/>
                  </a:lnTo>
                  <a:lnTo>
                    <a:pt x="816" y="962"/>
                  </a:lnTo>
                  <a:lnTo>
                    <a:pt x="862" y="872"/>
                  </a:lnTo>
                  <a:lnTo>
                    <a:pt x="876" y="886"/>
                  </a:lnTo>
                  <a:lnTo>
                    <a:pt x="852" y="958"/>
                  </a:lnTo>
                  <a:lnTo>
                    <a:pt x="866" y="962"/>
                  </a:lnTo>
                  <a:lnTo>
                    <a:pt x="888" y="898"/>
                  </a:lnTo>
                  <a:lnTo>
                    <a:pt x="898" y="908"/>
                  </a:lnTo>
                  <a:lnTo>
                    <a:pt x="908" y="898"/>
                  </a:lnTo>
                  <a:lnTo>
                    <a:pt x="898" y="888"/>
                  </a:lnTo>
                  <a:lnTo>
                    <a:pt x="962" y="866"/>
                  </a:lnTo>
                  <a:lnTo>
                    <a:pt x="958" y="852"/>
                  </a:lnTo>
                  <a:lnTo>
                    <a:pt x="886" y="876"/>
                  </a:lnTo>
                  <a:lnTo>
                    <a:pt x="872" y="862"/>
                  </a:lnTo>
                  <a:lnTo>
                    <a:pt x="962" y="816"/>
                  </a:lnTo>
                  <a:lnTo>
                    <a:pt x="956" y="804"/>
                  </a:lnTo>
                  <a:lnTo>
                    <a:pt x="862" y="850"/>
                  </a:lnTo>
                  <a:lnTo>
                    <a:pt x="846" y="836"/>
                  </a:lnTo>
                  <a:lnTo>
                    <a:pt x="964" y="766"/>
                  </a:lnTo>
                  <a:lnTo>
                    <a:pt x="956" y="754"/>
                  </a:lnTo>
                  <a:lnTo>
                    <a:pt x="836" y="826"/>
                  </a:lnTo>
                  <a:lnTo>
                    <a:pt x="822" y="810"/>
                  </a:lnTo>
                  <a:lnTo>
                    <a:pt x="964" y="716"/>
                  </a:lnTo>
                  <a:lnTo>
                    <a:pt x="956" y="704"/>
                  </a:lnTo>
                  <a:lnTo>
                    <a:pt x="810" y="800"/>
                  </a:lnTo>
                  <a:lnTo>
                    <a:pt x="612" y="602"/>
                  </a:lnTo>
                  <a:lnTo>
                    <a:pt x="990" y="602"/>
                  </a:lnTo>
                  <a:lnTo>
                    <a:pt x="1036" y="828"/>
                  </a:lnTo>
                  <a:lnTo>
                    <a:pt x="1050" y="826"/>
                  </a:lnTo>
                  <a:lnTo>
                    <a:pt x="1004" y="602"/>
                  </a:lnTo>
                  <a:lnTo>
                    <a:pt x="1036" y="602"/>
                  </a:lnTo>
                  <a:lnTo>
                    <a:pt x="1082" y="782"/>
                  </a:lnTo>
                  <a:lnTo>
                    <a:pt x="1096" y="778"/>
                  </a:lnTo>
                  <a:lnTo>
                    <a:pt x="1052" y="602"/>
                  </a:lnTo>
                  <a:lnTo>
                    <a:pt x="1084" y="602"/>
                  </a:lnTo>
                  <a:lnTo>
                    <a:pt x="1128" y="736"/>
                  </a:lnTo>
                  <a:lnTo>
                    <a:pt x="1142" y="732"/>
                  </a:lnTo>
                  <a:lnTo>
                    <a:pt x="1100" y="602"/>
                  </a:lnTo>
                  <a:lnTo>
                    <a:pt x="1132" y="602"/>
                  </a:lnTo>
                  <a:lnTo>
                    <a:pt x="1176" y="690"/>
                  </a:lnTo>
                  <a:lnTo>
                    <a:pt x="1188" y="684"/>
                  </a:lnTo>
                  <a:lnTo>
                    <a:pt x="1148" y="602"/>
                  </a:lnTo>
                  <a:lnTo>
                    <a:pt x="1170" y="6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13" name="Freeform 5"/>
            <p:cNvSpPr>
              <a:spLocks noChangeAspect="1"/>
            </p:cNvSpPr>
            <p:nvPr/>
          </p:nvSpPr>
          <p:spPr bwMode="auto">
            <a:xfrm>
              <a:off x="1743" y="1704"/>
              <a:ext cx="138" cy="138"/>
            </a:xfrm>
            <a:custGeom>
              <a:avLst/>
              <a:gdLst>
                <a:gd name="T0" fmla="*/ 66 w 138"/>
                <a:gd name="T1" fmla="*/ 138 h 138"/>
                <a:gd name="T2" fmla="*/ 44 w 138"/>
                <a:gd name="T3" fmla="*/ 120 h 138"/>
                <a:gd name="T4" fmla="*/ 18 w 138"/>
                <a:gd name="T5" fmla="*/ 114 h 138"/>
                <a:gd name="T6" fmla="*/ 14 w 138"/>
                <a:gd name="T7" fmla="*/ 88 h 138"/>
                <a:gd name="T8" fmla="*/ 0 w 138"/>
                <a:gd name="T9" fmla="*/ 66 h 138"/>
                <a:gd name="T10" fmla="*/ 16 w 138"/>
                <a:gd name="T11" fmla="*/ 44 h 138"/>
                <a:gd name="T12" fmla="*/ 22 w 138"/>
                <a:gd name="T13" fmla="*/ 18 h 138"/>
                <a:gd name="T14" fmla="*/ 50 w 138"/>
                <a:gd name="T15" fmla="*/ 14 h 138"/>
                <a:gd name="T16" fmla="*/ 72 w 138"/>
                <a:gd name="T17" fmla="*/ 0 h 138"/>
                <a:gd name="T18" fmla="*/ 92 w 138"/>
                <a:gd name="T19" fmla="*/ 16 h 138"/>
                <a:gd name="T20" fmla="*/ 120 w 138"/>
                <a:gd name="T21" fmla="*/ 22 h 138"/>
                <a:gd name="T22" fmla="*/ 122 w 138"/>
                <a:gd name="T23" fmla="*/ 50 h 138"/>
                <a:gd name="T24" fmla="*/ 138 w 138"/>
                <a:gd name="T25" fmla="*/ 72 h 138"/>
                <a:gd name="T26" fmla="*/ 120 w 138"/>
                <a:gd name="T27" fmla="*/ 92 h 138"/>
                <a:gd name="T28" fmla="*/ 114 w 138"/>
                <a:gd name="T29" fmla="*/ 120 h 138"/>
                <a:gd name="T30" fmla="*/ 88 w 138"/>
                <a:gd name="T31" fmla="*/ 122 h 138"/>
                <a:gd name="T32" fmla="*/ 66 w 138"/>
                <a:gd name="T33" fmla="*/ 138 h 138"/>
                <a:gd name="T34" fmla="*/ 66 w 138"/>
                <a:gd name="T35" fmla="*/ 138 h 13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8" h="138">
                  <a:moveTo>
                    <a:pt x="66" y="138"/>
                  </a:moveTo>
                  <a:lnTo>
                    <a:pt x="44" y="120"/>
                  </a:lnTo>
                  <a:lnTo>
                    <a:pt x="18" y="114"/>
                  </a:lnTo>
                  <a:lnTo>
                    <a:pt x="14" y="88"/>
                  </a:lnTo>
                  <a:lnTo>
                    <a:pt x="0" y="66"/>
                  </a:lnTo>
                  <a:lnTo>
                    <a:pt x="16" y="44"/>
                  </a:lnTo>
                  <a:lnTo>
                    <a:pt x="22" y="18"/>
                  </a:lnTo>
                  <a:lnTo>
                    <a:pt x="50" y="14"/>
                  </a:lnTo>
                  <a:lnTo>
                    <a:pt x="72" y="0"/>
                  </a:lnTo>
                  <a:lnTo>
                    <a:pt x="92" y="16"/>
                  </a:lnTo>
                  <a:lnTo>
                    <a:pt x="120" y="22"/>
                  </a:lnTo>
                  <a:lnTo>
                    <a:pt x="122" y="50"/>
                  </a:lnTo>
                  <a:lnTo>
                    <a:pt x="138" y="72"/>
                  </a:lnTo>
                  <a:lnTo>
                    <a:pt x="120" y="92"/>
                  </a:lnTo>
                  <a:lnTo>
                    <a:pt x="114" y="120"/>
                  </a:lnTo>
                  <a:lnTo>
                    <a:pt x="88" y="122"/>
                  </a:lnTo>
                  <a:lnTo>
                    <a:pt x="66" y="138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 noChangeAspect="1"/>
          </p:cNvGrpSpPr>
          <p:nvPr/>
        </p:nvGrpSpPr>
        <p:grpSpPr bwMode="auto">
          <a:xfrm>
            <a:off x="2574925" y="1141413"/>
            <a:ext cx="3994150" cy="4575175"/>
            <a:chOff x="2381" y="1361"/>
            <a:chExt cx="1444" cy="1654"/>
          </a:xfrm>
        </p:grpSpPr>
        <p:sp>
          <p:nvSpPr>
            <p:cNvPr id="19459" name="Freeform 3"/>
            <p:cNvSpPr>
              <a:spLocks noChangeAspect="1"/>
            </p:cNvSpPr>
            <p:nvPr/>
          </p:nvSpPr>
          <p:spPr bwMode="auto">
            <a:xfrm>
              <a:off x="2999" y="1411"/>
              <a:ext cx="50" cy="100"/>
            </a:xfrm>
            <a:custGeom>
              <a:avLst/>
              <a:gdLst>
                <a:gd name="T0" fmla="*/ 50 w 50"/>
                <a:gd name="T1" fmla="*/ 50 h 100"/>
                <a:gd name="T2" fmla="*/ 0 w 50"/>
                <a:gd name="T3" fmla="*/ 0 h 100"/>
                <a:gd name="T4" fmla="*/ 50 w 50"/>
                <a:gd name="T5" fmla="*/ 100 h 100"/>
                <a:gd name="T6" fmla="*/ 50 w 50"/>
                <a:gd name="T7" fmla="*/ 50 h 1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100">
                  <a:moveTo>
                    <a:pt x="50" y="50"/>
                  </a:moveTo>
                  <a:lnTo>
                    <a:pt x="0" y="0"/>
                  </a:lnTo>
                  <a:lnTo>
                    <a:pt x="50" y="100"/>
                  </a:lnTo>
                  <a:lnTo>
                    <a:pt x="5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0" name="Freeform 4"/>
            <p:cNvSpPr>
              <a:spLocks noChangeAspect="1"/>
            </p:cNvSpPr>
            <p:nvPr/>
          </p:nvSpPr>
          <p:spPr bwMode="auto">
            <a:xfrm>
              <a:off x="2849" y="1861"/>
              <a:ext cx="200" cy="140"/>
            </a:xfrm>
            <a:custGeom>
              <a:avLst/>
              <a:gdLst>
                <a:gd name="T0" fmla="*/ 200 w 200"/>
                <a:gd name="T1" fmla="*/ 0 h 140"/>
                <a:gd name="T2" fmla="*/ 118 w 200"/>
                <a:gd name="T3" fmla="*/ 82 h 140"/>
                <a:gd name="T4" fmla="*/ 0 w 200"/>
                <a:gd name="T5" fmla="*/ 114 h 140"/>
                <a:gd name="T6" fmla="*/ 44 w 200"/>
                <a:gd name="T7" fmla="*/ 140 h 140"/>
                <a:gd name="T8" fmla="*/ 110 w 200"/>
                <a:gd name="T9" fmla="*/ 96 h 140"/>
                <a:gd name="T10" fmla="*/ 200 w 200"/>
                <a:gd name="T11" fmla="*/ 50 h 140"/>
                <a:gd name="T12" fmla="*/ 200 w 200"/>
                <a:gd name="T13" fmla="*/ 0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140">
                  <a:moveTo>
                    <a:pt x="200" y="0"/>
                  </a:moveTo>
                  <a:lnTo>
                    <a:pt x="118" y="82"/>
                  </a:lnTo>
                  <a:lnTo>
                    <a:pt x="0" y="114"/>
                  </a:lnTo>
                  <a:lnTo>
                    <a:pt x="44" y="140"/>
                  </a:lnTo>
                  <a:lnTo>
                    <a:pt x="110" y="96"/>
                  </a:lnTo>
                  <a:lnTo>
                    <a:pt x="200" y="5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1" name="Freeform 5"/>
            <p:cNvSpPr>
              <a:spLocks noChangeAspect="1"/>
            </p:cNvSpPr>
            <p:nvPr/>
          </p:nvSpPr>
          <p:spPr bwMode="auto">
            <a:xfrm>
              <a:off x="3157" y="1411"/>
              <a:ext cx="50" cy="100"/>
            </a:xfrm>
            <a:custGeom>
              <a:avLst/>
              <a:gdLst>
                <a:gd name="T0" fmla="*/ 0 w 50"/>
                <a:gd name="T1" fmla="*/ 50 h 100"/>
                <a:gd name="T2" fmla="*/ 0 w 50"/>
                <a:gd name="T3" fmla="*/ 100 h 100"/>
                <a:gd name="T4" fmla="*/ 50 w 50"/>
                <a:gd name="T5" fmla="*/ 0 h 100"/>
                <a:gd name="T6" fmla="*/ 0 w 50"/>
                <a:gd name="T7" fmla="*/ 50 h 1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100">
                  <a:moveTo>
                    <a:pt x="0" y="50"/>
                  </a:moveTo>
                  <a:lnTo>
                    <a:pt x="0" y="100"/>
                  </a:lnTo>
                  <a:lnTo>
                    <a:pt x="50" y="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2" name="Freeform 6"/>
            <p:cNvSpPr>
              <a:spLocks noChangeAspect="1"/>
            </p:cNvSpPr>
            <p:nvPr/>
          </p:nvSpPr>
          <p:spPr bwMode="auto">
            <a:xfrm>
              <a:off x="3157" y="1961"/>
              <a:ext cx="112" cy="90"/>
            </a:xfrm>
            <a:custGeom>
              <a:avLst/>
              <a:gdLst>
                <a:gd name="T0" fmla="*/ 0 w 112"/>
                <a:gd name="T1" fmla="*/ 50 h 90"/>
                <a:gd name="T2" fmla="*/ 46 w 112"/>
                <a:gd name="T3" fmla="*/ 50 h 90"/>
                <a:gd name="T4" fmla="*/ 68 w 112"/>
                <a:gd name="T5" fmla="*/ 90 h 90"/>
                <a:gd name="T6" fmla="*/ 112 w 112"/>
                <a:gd name="T7" fmla="*/ 64 h 90"/>
                <a:gd name="T8" fmla="*/ 44 w 112"/>
                <a:gd name="T9" fmla="*/ 46 h 90"/>
                <a:gd name="T10" fmla="*/ 0 w 112"/>
                <a:gd name="T11" fmla="*/ 0 h 90"/>
                <a:gd name="T12" fmla="*/ 0 w 112"/>
                <a:gd name="T13" fmla="*/ 50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2" h="90">
                  <a:moveTo>
                    <a:pt x="0" y="50"/>
                  </a:moveTo>
                  <a:lnTo>
                    <a:pt x="46" y="50"/>
                  </a:lnTo>
                  <a:lnTo>
                    <a:pt x="68" y="90"/>
                  </a:lnTo>
                  <a:lnTo>
                    <a:pt x="112" y="64"/>
                  </a:lnTo>
                  <a:lnTo>
                    <a:pt x="44" y="46"/>
                  </a:lnTo>
                  <a:lnTo>
                    <a:pt x="0" y="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3" name="Freeform 7"/>
            <p:cNvSpPr>
              <a:spLocks noChangeAspect="1"/>
            </p:cNvSpPr>
            <p:nvPr/>
          </p:nvSpPr>
          <p:spPr bwMode="auto">
            <a:xfrm>
              <a:off x="3157" y="2863"/>
              <a:ext cx="50" cy="102"/>
            </a:xfrm>
            <a:custGeom>
              <a:avLst/>
              <a:gdLst>
                <a:gd name="T0" fmla="*/ 0 w 50"/>
                <a:gd name="T1" fmla="*/ 52 h 102"/>
                <a:gd name="T2" fmla="*/ 50 w 50"/>
                <a:gd name="T3" fmla="*/ 102 h 102"/>
                <a:gd name="T4" fmla="*/ 0 w 50"/>
                <a:gd name="T5" fmla="*/ 0 h 102"/>
                <a:gd name="T6" fmla="*/ 0 w 50"/>
                <a:gd name="T7" fmla="*/ 52 h 1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102">
                  <a:moveTo>
                    <a:pt x="0" y="52"/>
                  </a:moveTo>
                  <a:lnTo>
                    <a:pt x="50" y="102"/>
                  </a:lnTo>
                  <a:lnTo>
                    <a:pt x="0" y="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4" name="Freeform 8"/>
            <p:cNvSpPr>
              <a:spLocks noChangeAspect="1"/>
            </p:cNvSpPr>
            <p:nvPr/>
          </p:nvSpPr>
          <p:spPr bwMode="auto">
            <a:xfrm>
              <a:off x="3157" y="2375"/>
              <a:ext cx="198" cy="138"/>
            </a:xfrm>
            <a:custGeom>
              <a:avLst/>
              <a:gdLst>
                <a:gd name="T0" fmla="*/ 0 w 198"/>
                <a:gd name="T1" fmla="*/ 138 h 138"/>
                <a:gd name="T2" fmla="*/ 82 w 198"/>
                <a:gd name="T3" fmla="*/ 56 h 138"/>
                <a:gd name="T4" fmla="*/ 198 w 198"/>
                <a:gd name="T5" fmla="*/ 24 h 138"/>
                <a:gd name="T6" fmla="*/ 156 w 198"/>
                <a:gd name="T7" fmla="*/ 0 h 138"/>
                <a:gd name="T8" fmla="*/ 88 w 198"/>
                <a:gd name="T9" fmla="*/ 44 h 138"/>
                <a:gd name="T10" fmla="*/ 0 w 198"/>
                <a:gd name="T11" fmla="*/ 88 h 138"/>
                <a:gd name="T12" fmla="*/ 0 w 198"/>
                <a:gd name="T13" fmla="*/ 138 h 1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8" h="138">
                  <a:moveTo>
                    <a:pt x="0" y="138"/>
                  </a:moveTo>
                  <a:lnTo>
                    <a:pt x="82" y="56"/>
                  </a:lnTo>
                  <a:lnTo>
                    <a:pt x="198" y="24"/>
                  </a:lnTo>
                  <a:lnTo>
                    <a:pt x="156" y="0"/>
                  </a:lnTo>
                  <a:lnTo>
                    <a:pt x="88" y="44"/>
                  </a:lnTo>
                  <a:lnTo>
                    <a:pt x="0" y="88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5" name="Freeform 9"/>
            <p:cNvSpPr>
              <a:spLocks noChangeAspect="1"/>
            </p:cNvSpPr>
            <p:nvPr/>
          </p:nvSpPr>
          <p:spPr bwMode="auto">
            <a:xfrm>
              <a:off x="2999" y="2863"/>
              <a:ext cx="50" cy="102"/>
            </a:xfrm>
            <a:custGeom>
              <a:avLst/>
              <a:gdLst>
                <a:gd name="T0" fmla="*/ 50 w 50"/>
                <a:gd name="T1" fmla="*/ 52 h 102"/>
                <a:gd name="T2" fmla="*/ 50 w 50"/>
                <a:gd name="T3" fmla="*/ 0 h 102"/>
                <a:gd name="T4" fmla="*/ 0 w 50"/>
                <a:gd name="T5" fmla="*/ 102 h 102"/>
                <a:gd name="T6" fmla="*/ 50 w 50"/>
                <a:gd name="T7" fmla="*/ 52 h 1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102">
                  <a:moveTo>
                    <a:pt x="50" y="52"/>
                  </a:moveTo>
                  <a:lnTo>
                    <a:pt x="50" y="0"/>
                  </a:lnTo>
                  <a:lnTo>
                    <a:pt x="0" y="102"/>
                  </a:lnTo>
                  <a:lnTo>
                    <a:pt x="50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6" name="Freeform 10"/>
            <p:cNvSpPr>
              <a:spLocks noChangeAspect="1"/>
            </p:cNvSpPr>
            <p:nvPr/>
          </p:nvSpPr>
          <p:spPr bwMode="auto">
            <a:xfrm>
              <a:off x="2937" y="2325"/>
              <a:ext cx="112" cy="88"/>
            </a:xfrm>
            <a:custGeom>
              <a:avLst/>
              <a:gdLst>
                <a:gd name="T0" fmla="*/ 112 w 112"/>
                <a:gd name="T1" fmla="*/ 38 h 88"/>
                <a:gd name="T2" fmla="*/ 64 w 112"/>
                <a:gd name="T3" fmla="*/ 38 h 88"/>
                <a:gd name="T4" fmla="*/ 42 w 112"/>
                <a:gd name="T5" fmla="*/ 0 h 88"/>
                <a:gd name="T6" fmla="*/ 0 w 112"/>
                <a:gd name="T7" fmla="*/ 24 h 88"/>
                <a:gd name="T8" fmla="*/ 66 w 112"/>
                <a:gd name="T9" fmla="*/ 42 h 88"/>
                <a:gd name="T10" fmla="*/ 112 w 112"/>
                <a:gd name="T11" fmla="*/ 88 h 88"/>
                <a:gd name="T12" fmla="*/ 112 w 112"/>
                <a:gd name="T13" fmla="*/ 38 h 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2" h="88">
                  <a:moveTo>
                    <a:pt x="112" y="38"/>
                  </a:moveTo>
                  <a:lnTo>
                    <a:pt x="64" y="38"/>
                  </a:lnTo>
                  <a:lnTo>
                    <a:pt x="42" y="0"/>
                  </a:lnTo>
                  <a:lnTo>
                    <a:pt x="0" y="24"/>
                  </a:lnTo>
                  <a:lnTo>
                    <a:pt x="66" y="42"/>
                  </a:lnTo>
                  <a:lnTo>
                    <a:pt x="112" y="88"/>
                  </a:lnTo>
                  <a:lnTo>
                    <a:pt x="112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7" name="Freeform 11"/>
            <p:cNvSpPr>
              <a:spLocks noChangeAspect="1"/>
            </p:cNvSpPr>
            <p:nvPr/>
          </p:nvSpPr>
          <p:spPr bwMode="auto">
            <a:xfrm>
              <a:off x="3659" y="1707"/>
              <a:ext cx="62" cy="92"/>
            </a:xfrm>
            <a:custGeom>
              <a:avLst/>
              <a:gdLst>
                <a:gd name="T0" fmla="*/ 62 w 62"/>
                <a:gd name="T1" fmla="*/ 0 h 92"/>
                <a:gd name="T2" fmla="*/ 0 w 62"/>
                <a:gd name="T3" fmla="*/ 92 h 92"/>
                <a:gd name="T4" fmla="*/ 44 w 62"/>
                <a:gd name="T5" fmla="*/ 68 h 92"/>
                <a:gd name="T6" fmla="*/ 62 w 62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92">
                  <a:moveTo>
                    <a:pt x="62" y="0"/>
                  </a:moveTo>
                  <a:lnTo>
                    <a:pt x="0" y="92"/>
                  </a:lnTo>
                  <a:lnTo>
                    <a:pt x="44" y="68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8" name="Freeform 12"/>
            <p:cNvSpPr>
              <a:spLocks noChangeAspect="1"/>
            </p:cNvSpPr>
            <p:nvPr/>
          </p:nvSpPr>
          <p:spPr bwMode="auto">
            <a:xfrm>
              <a:off x="3157" y="1861"/>
              <a:ext cx="198" cy="140"/>
            </a:xfrm>
            <a:custGeom>
              <a:avLst/>
              <a:gdLst>
                <a:gd name="T0" fmla="*/ 198 w 198"/>
                <a:gd name="T1" fmla="*/ 114 h 140"/>
                <a:gd name="T2" fmla="*/ 82 w 198"/>
                <a:gd name="T3" fmla="*/ 82 h 140"/>
                <a:gd name="T4" fmla="*/ 0 w 198"/>
                <a:gd name="T5" fmla="*/ 0 h 140"/>
                <a:gd name="T6" fmla="*/ 0 w 198"/>
                <a:gd name="T7" fmla="*/ 50 h 140"/>
                <a:gd name="T8" fmla="*/ 88 w 198"/>
                <a:gd name="T9" fmla="*/ 96 h 140"/>
                <a:gd name="T10" fmla="*/ 156 w 198"/>
                <a:gd name="T11" fmla="*/ 140 h 140"/>
                <a:gd name="T12" fmla="*/ 198 w 198"/>
                <a:gd name="T13" fmla="*/ 114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8" h="140">
                  <a:moveTo>
                    <a:pt x="198" y="114"/>
                  </a:moveTo>
                  <a:lnTo>
                    <a:pt x="82" y="82"/>
                  </a:lnTo>
                  <a:lnTo>
                    <a:pt x="0" y="0"/>
                  </a:lnTo>
                  <a:lnTo>
                    <a:pt x="0" y="50"/>
                  </a:lnTo>
                  <a:lnTo>
                    <a:pt x="88" y="96"/>
                  </a:lnTo>
                  <a:lnTo>
                    <a:pt x="156" y="140"/>
                  </a:lnTo>
                  <a:lnTo>
                    <a:pt x="198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9" name="Freeform 13"/>
            <p:cNvSpPr>
              <a:spLocks noChangeAspect="1"/>
            </p:cNvSpPr>
            <p:nvPr/>
          </p:nvSpPr>
          <p:spPr bwMode="auto">
            <a:xfrm>
              <a:off x="3713" y="1867"/>
              <a:ext cx="112" cy="26"/>
            </a:xfrm>
            <a:custGeom>
              <a:avLst/>
              <a:gdLst>
                <a:gd name="T0" fmla="*/ 0 w 112"/>
                <a:gd name="T1" fmla="*/ 26 h 26"/>
                <a:gd name="T2" fmla="*/ 112 w 112"/>
                <a:gd name="T3" fmla="*/ 20 h 26"/>
                <a:gd name="T4" fmla="*/ 44 w 112"/>
                <a:gd name="T5" fmla="*/ 0 h 26"/>
                <a:gd name="T6" fmla="*/ 0 w 112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2" h="26">
                  <a:moveTo>
                    <a:pt x="0" y="26"/>
                  </a:moveTo>
                  <a:lnTo>
                    <a:pt x="112" y="20"/>
                  </a:lnTo>
                  <a:lnTo>
                    <a:pt x="44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0" name="Freeform 14"/>
            <p:cNvSpPr>
              <a:spLocks noChangeAspect="1"/>
            </p:cNvSpPr>
            <p:nvPr/>
          </p:nvSpPr>
          <p:spPr bwMode="auto">
            <a:xfrm>
              <a:off x="3279" y="2119"/>
              <a:ext cx="44" cy="68"/>
            </a:xfrm>
            <a:custGeom>
              <a:avLst/>
              <a:gdLst>
                <a:gd name="T0" fmla="*/ 0 w 44"/>
                <a:gd name="T1" fmla="*/ 24 h 68"/>
                <a:gd name="T2" fmla="*/ 26 w 44"/>
                <a:gd name="T3" fmla="*/ 68 h 68"/>
                <a:gd name="T4" fmla="*/ 44 w 44"/>
                <a:gd name="T5" fmla="*/ 0 h 68"/>
                <a:gd name="T6" fmla="*/ 0 w 44"/>
                <a:gd name="T7" fmla="*/ 24 h 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68">
                  <a:moveTo>
                    <a:pt x="0" y="24"/>
                  </a:moveTo>
                  <a:lnTo>
                    <a:pt x="26" y="68"/>
                  </a:lnTo>
                  <a:lnTo>
                    <a:pt x="44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1" name="Freeform 15"/>
            <p:cNvSpPr>
              <a:spLocks noChangeAspect="1"/>
            </p:cNvSpPr>
            <p:nvPr/>
          </p:nvSpPr>
          <p:spPr bwMode="auto">
            <a:xfrm>
              <a:off x="3713" y="2481"/>
              <a:ext cx="112" cy="26"/>
            </a:xfrm>
            <a:custGeom>
              <a:avLst/>
              <a:gdLst>
                <a:gd name="T0" fmla="*/ 44 w 112"/>
                <a:gd name="T1" fmla="*/ 26 h 26"/>
                <a:gd name="T2" fmla="*/ 112 w 112"/>
                <a:gd name="T3" fmla="*/ 8 h 26"/>
                <a:gd name="T4" fmla="*/ 0 w 112"/>
                <a:gd name="T5" fmla="*/ 0 h 26"/>
                <a:gd name="T6" fmla="*/ 44 w 112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2" h="26">
                  <a:moveTo>
                    <a:pt x="44" y="26"/>
                  </a:moveTo>
                  <a:lnTo>
                    <a:pt x="112" y="8"/>
                  </a:lnTo>
                  <a:lnTo>
                    <a:pt x="0" y="0"/>
                  </a:lnTo>
                  <a:lnTo>
                    <a:pt x="44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2" name="Freeform 16"/>
            <p:cNvSpPr>
              <a:spLocks noChangeAspect="1"/>
            </p:cNvSpPr>
            <p:nvPr/>
          </p:nvSpPr>
          <p:spPr bwMode="auto">
            <a:xfrm>
              <a:off x="3365" y="2069"/>
              <a:ext cx="44" cy="238"/>
            </a:xfrm>
            <a:custGeom>
              <a:avLst/>
              <a:gdLst>
                <a:gd name="T0" fmla="*/ 44 w 44"/>
                <a:gd name="T1" fmla="*/ 238 h 238"/>
                <a:gd name="T2" fmla="*/ 12 w 44"/>
                <a:gd name="T3" fmla="*/ 118 h 238"/>
                <a:gd name="T4" fmla="*/ 44 w 44"/>
                <a:gd name="T5" fmla="*/ 0 h 238"/>
                <a:gd name="T6" fmla="*/ 0 w 44"/>
                <a:gd name="T7" fmla="*/ 24 h 238"/>
                <a:gd name="T8" fmla="*/ 6 w 44"/>
                <a:gd name="T9" fmla="*/ 118 h 238"/>
                <a:gd name="T10" fmla="*/ 0 w 44"/>
                <a:gd name="T11" fmla="*/ 212 h 238"/>
                <a:gd name="T12" fmla="*/ 44 w 44"/>
                <a:gd name="T13" fmla="*/ 238 h 2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" h="238">
                  <a:moveTo>
                    <a:pt x="44" y="238"/>
                  </a:moveTo>
                  <a:lnTo>
                    <a:pt x="12" y="118"/>
                  </a:lnTo>
                  <a:lnTo>
                    <a:pt x="44" y="0"/>
                  </a:lnTo>
                  <a:lnTo>
                    <a:pt x="0" y="24"/>
                  </a:lnTo>
                  <a:lnTo>
                    <a:pt x="6" y="118"/>
                  </a:lnTo>
                  <a:lnTo>
                    <a:pt x="0" y="212"/>
                  </a:lnTo>
                  <a:lnTo>
                    <a:pt x="44" y="2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3" name="Freeform 17"/>
            <p:cNvSpPr>
              <a:spLocks noChangeAspect="1"/>
            </p:cNvSpPr>
            <p:nvPr/>
          </p:nvSpPr>
          <p:spPr bwMode="auto">
            <a:xfrm>
              <a:off x="3279" y="2187"/>
              <a:ext cx="44" cy="70"/>
            </a:xfrm>
            <a:custGeom>
              <a:avLst/>
              <a:gdLst>
                <a:gd name="T0" fmla="*/ 44 w 44"/>
                <a:gd name="T1" fmla="*/ 70 h 70"/>
                <a:gd name="T2" fmla="*/ 26 w 44"/>
                <a:gd name="T3" fmla="*/ 0 h 70"/>
                <a:gd name="T4" fmla="*/ 0 w 44"/>
                <a:gd name="T5" fmla="*/ 44 h 70"/>
                <a:gd name="T6" fmla="*/ 44 w 44"/>
                <a:gd name="T7" fmla="*/ 70 h 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70">
                  <a:moveTo>
                    <a:pt x="44" y="70"/>
                  </a:moveTo>
                  <a:lnTo>
                    <a:pt x="26" y="0"/>
                  </a:lnTo>
                  <a:lnTo>
                    <a:pt x="0" y="44"/>
                  </a:lnTo>
                  <a:lnTo>
                    <a:pt x="44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4" name="Freeform 18"/>
            <p:cNvSpPr>
              <a:spLocks noChangeAspect="1"/>
            </p:cNvSpPr>
            <p:nvPr/>
          </p:nvSpPr>
          <p:spPr bwMode="auto">
            <a:xfrm>
              <a:off x="3107" y="2205"/>
              <a:ext cx="708" cy="810"/>
            </a:xfrm>
            <a:custGeom>
              <a:avLst/>
              <a:gdLst>
                <a:gd name="T0" fmla="*/ 290 w 708"/>
                <a:gd name="T1" fmla="*/ 218 h 810"/>
                <a:gd name="T2" fmla="*/ 212 w 708"/>
                <a:gd name="T3" fmla="*/ 356 h 810"/>
                <a:gd name="T4" fmla="*/ 50 w 708"/>
                <a:gd name="T5" fmla="*/ 356 h 810"/>
                <a:gd name="T6" fmla="*/ 0 w 708"/>
                <a:gd name="T7" fmla="*/ 8 h 810"/>
                <a:gd name="T8" fmla="*/ 0 w 708"/>
                <a:gd name="T9" fmla="*/ 810 h 810"/>
                <a:gd name="T10" fmla="*/ 46 w 708"/>
                <a:gd name="T11" fmla="*/ 380 h 810"/>
                <a:gd name="T12" fmla="*/ 226 w 708"/>
                <a:gd name="T13" fmla="*/ 380 h 810"/>
                <a:gd name="T14" fmla="*/ 314 w 708"/>
                <a:gd name="T15" fmla="*/ 230 h 810"/>
                <a:gd name="T16" fmla="*/ 708 w 708"/>
                <a:gd name="T17" fmla="*/ 402 h 810"/>
                <a:gd name="T18" fmla="*/ 14 w 708"/>
                <a:gd name="T19" fmla="*/ 0 h 810"/>
                <a:gd name="T20" fmla="*/ 290 w 708"/>
                <a:gd name="T21" fmla="*/ 218 h 8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08" h="810">
                  <a:moveTo>
                    <a:pt x="290" y="218"/>
                  </a:moveTo>
                  <a:lnTo>
                    <a:pt x="212" y="356"/>
                  </a:lnTo>
                  <a:lnTo>
                    <a:pt x="50" y="356"/>
                  </a:lnTo>
                  <a:lnTo>
                    <a:pt x="0" y="8"/>
                  </a:lnTo>
                  <a:lnTo>
                    <a:pt x="0" y="810"/>
                  </a:lnTo>
                  <a:lnTo>
                    <a:pt x="46" y="380"/>
                  </a:lnTo>
                  <a:lnTo>
                    <a:pt x="226" y="380"/>
                  </a:lnTo>
                  <a:lnTo>
                    <a:pt x="314" y="230"/>
                  </a:lnTo>
                  <a:lnTo>
                    <a:pt x="708" y="402"/>
                  </a:lnTo>
                  <a:lnTo>
                    <a:pt x="14" y="0"/>
                  </a:lnTo>
                  <a:lnTo>
                    <a:pt x="290" y="2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5" name="Freeform 19"/>
            <p:cNvSpPr>
              <a:spLocks noChangeAspect="1"/>
            </p:cNvSpPr>
            <p:nvPr/>
          </p:nvSpPr>
          <p:spPr bwMode="auto">
            <a:xfrm>
              <a:off x="3659" y="2575"/>
              <a:ext cx="62" cy="94"/>
            </a:xfrm>
            <a:custGeom>
              <a:avLst/>
              <a:gdLst>
                <a:gd name="T0" fmla="*/ 0 w 62"/>
                <a:gd name="T1" fmla="*/ 0 h 94"/>
                <a:gd name="T2" fmla="*/ 62 w 62"/>
                <a:gd name="T3" fmla="*/ 94 h 94"/>
                <a:gd name="T4" fmla="*/ 44 w 62"/>
                <a:gd name="T5" fmla="*/ 26 h 94"/>
                <a:gd name="T6" fmla="*/ 0 w 62"/>
                <a:gd name="T7" fmla="*/ 0 h 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94">
                  <a:moveTo>
                    <a:pt x="0" y="0"/>
                  </a:moveTo>
                  <a:lnTo>
                    <a:pt x="62" y="94"/>
                  </a:lnTo>
                  <a:lnTo>
                    <a:pt x="44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6" name="Freeform 20"/>
            <p:cNvSpPr>
              <a:spLocks noChangeAspect="1"/>
            </p:cNvSpPr>
            <p:nvPr/>
          </p:nvSpPr>
          <p:spPr bwMode="auto">
            <a:xfrm>
              <a:off x="3157" y="2325"/>
              <a:ext cx="112" cy="88"/>
            </a:xfrm>
            <a:custGeom>
              <a:avLst/>
              <a:gdLst>
                <a:gd name="T0" fmla="*/ 68 w 112"/>
                <a:gd name="T1" fmla="*/ 0 h 88"/>
                <a:gd name="T2" fmla="*/ 46 w 112"/>
                <a:gd name="T3" fmla="*/ 38 h 88"/>
                <a:gd name="T4" fmla="*/ 0 w 112"/>
                <a:gd name="T5" fmla="*/ 38 h 88"/>
                <a:gd name="T6" fmla="*/ 0 w 112"/>
                <a:gd name="T7" fmla="*/ 88 h 88"/>
                <a:gd name="T8" fmla="*/ 44 w 112"/>
                <a:gd name="T9" fmla="*/ 42 h 88"/>
                <a:gd name="T10" fmla="*/ 112 w 112"/>
                <a:gd name="T11" fmla="*/ 24 h 88"/>
                <a:gd name="T12" fmla="*/ 68 w 112"/>
                <a:gd name="T13" fmla="*/ 0 h 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2" h="88">
                  <a:moveTo>
                    <a:pt x="68" y="0"/>
                  </a:moveTo>
                  <a:lnTo>
                    <a:pt x="46" y="38"/>
                  </a:lnTo>
                  <a:lnTo>
                    <a:pt x="0" y="38"/>
                  </a:lnTo>
                  <a:lnTo>
                    <a:pt x="0" y="88"/>
                  </a:lnTo>
                  <a:lnTo>
                    <a:pt x="44" y="42"/>
                  </a:lnTo>
                  <a:lnTo>
                    <a:pt x="112" y="2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7" name="Freeform 21"/>
            <p:cNvSpPr>
              <a:spLocks noChangeAspect="1"/>
            </p:cNvSpPr>
            <p:nvPr/>
          </p:nvSpPr>
          <p:spPr bwMode="auto">
            <a:xfrm>
              <a:off x="2483" y="2575"/>
              <a:ext cx="62" cy="94"/>
            </a:xfrm>
            <a:custGeom>
              <a:avLst/>
              <a:gdLst>
                <a:gd name="T0" fmla="*/ 0 w 62"/>
                <a:gd name="T1" fmla="*/ 94 h 94"/>
                <a:gd name="T2" fmla="*/ 62 w 62"/>
                <a:gd name="T3" fmla="*/ 0 h 94"/>
                <a:gd name="T4" fmla="*/ 20 w 62"/>
                <a:gd name="T5" fmla="*/ 26 h 94"/>
                <a:gd name="T6" fmla="*/ 0 w 62"/>
                <a:gd name="T7" fmla="*/ 94 h 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94">
                  <a:moveTo>
                    <a:pt x="0" y="94"/>
                  </a:moveTo>
                  <a:lnTo>
                    <a:pt x="62" y="0"/>
                  </a:lnTo>
                  <a:lnTo>
                    <a:pt x="20" y="26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8" name="Freeform 22"/>
            <p:cNvSpPr>
              <a:spLocks noChangeAspect="1"/>
            </p:cNvSpPr>
            <p:nvPr/>
          </p:nvSpPr>
          <p:spPr bwMode="auto">
            <a:xfrm>
              <a:off x="2849" y="2375"/>
              <a:ext cx="200" cy="138"/>
            </a:xfrm>
            <a:custGeom>
              <a:avLst/>
              <a:gdLst>
                <a:gd name="T0" fmla="*/ 0 w 200"/>
                <a:gd name="T1" fmla="*/ 24 h 138"/>
                <a:gd name="T2" fmla="*/ 118 w 200"/>
                <a:gd name="T3" fmla="*/ 56 h 138"/>
                <a:gd name="T4" fmla="*/ 200 w 200"/>
                <a:gd name="T5" fmla="*/ 138 h 138"/>
                <a:gd name="T6" fmla="*/ 200 w 200"/>
                <a:gd name="T7" fmla="*/ 88 h 138"/>
                <a:gd name="T8" fmla="*/ 110 w 200"/>
                <a:gd name="T9" fmla="*/ 44 h 138"/>
                <a:gd name="T10" fmla="*/ 44 w 200"/>
                <a:gd name="T11" fmla="*/ 0 h 138"/>
                <a:gd name="T12" fmla="*/ 0 w 200"/>
                <a:gd name="T13" fmla="*/ 24 h 1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138">
                  <a:moveTo>
                    <a:pt x="0" y="24"/>
                  </a:moveTo>
                  <a:lnTo>
                    <a:pt x="118" y="56"/>
                  </a:lnTo>
                  <a:lnTo>
                    <a:pt x="200" y="138"/>
                  </a:lnTo>
                  <a:lnTo>
                    <a:pt x="200" y="88"/>
                  </a:lnTo>
                  <a:lnTo>
                    <a:pt x="110" y="44"/>
                  </a:lnTo>
                  <a:lnTo>
                    <a:pt x="44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79" name="Freeform 23"/>
            <p:cNvSpPr>
              <a:spLocks noChangeAspect="1"/>
            </p:cNvSpPr>
            <p:nvPr/>
          </p:nvSpPr>
          <p:spPr bwMode="auto">
            <a:xfrm>
              <a:off x="2387" y="1775"/>
              <a:ext cx="694" cy="826"/>
            </a:xfrm>
            <a:custGeom>
              <a:avLst/>
              <a:gdLst>
                <a:gd name="T0" fmla="*/ 366 w 694"/>
                <a:gd name="T1" fmla="*/ 556 h 826"/>
                <a:gd name="T2" fmla="*/ 284 w 694"/>
                <a:gd name="T3" fmla="*/ 412 h 826"/>
                <a:gd name="T4" fmla="*/ 366 w 694"/>
                <a:gd name="T5" fmla="*/ 270 h 826"/>
                <a:gd name="T6" fmla="*/ 694 w 694"/>
                <a:gd name="T7" fmla="*/ 400 h 826"/>
                <a:gd name="T8" fmla="*/ 0 w 694"/>
                <a:gd name="T9" fmla="*/ 0 h 826"/>
                <a:gd name="T10" fmla="*/ 346 w 694"/>
                <a:gd name="T11" fmla="*/ 254 h 826"/>
                <a:gd name="T12" fmla="*/ 256 w 694"/>
                <a:gd name="T13" fmla="*/ 412 h 826"/>
                <a:gd name="T14" fmla="*/ 346 w 694"/>
                <a:gd name="T15" fmla="*/ 570 h 826"/>
                <a:gd name="T16" fmla="*/ 0 w 694"/>
                <a:gd name="T17" fmla="*/ 826 h 826"/>
                <a:gd name="T18" fmla="*/ 694 w 694"/>
                <a:gd name="T19" fmla="*/ 424 h 826"/>
                <a:gd name="T20" fmla="*/ 366 w 694"/>
                <a:gd name="T21" fmla="*/ 556 h 8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4" h="826">
                  <a:moveTo>
                    <a:pt x="366" y="556"/>
                  </a:moveTo>
                  <a:lnTo>
                    <a:pt x="284" y="412"/>
                  </a:lnTo>
                  <a:lnTo>
                    <a:pt x="366" y="270"/>
                  </a:lnTo>
                  <a:lnTo>
                    <a:pt x="694" y="400"/>
                  </a:lnTo>
                  <a:lnTo>
                    <a:pt x="0" y="0"/>
                  </a:lnTo>
                  <a:lnTo>
                    <a:pt x="346" y="254"/>
                  </a:lnTo>
                  <a:lnTo>
                    <a:pt x="256" y="412"/>
                  </a:lnTo>
                  <a:lnTo>
                    <a:pt x="346" y="570"/>
                  </a:lnTo>
                  <a:lnTo>
                    <a:pt x="0" y="826"/>
                  </a:lnTo>
                  <a:lnTo>
                    <a:pt x="694" y="424"/>
                  </a:lnTo>
                  <a:lnTo>
                    <a:pt x="366" y="5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0" name="Freeform 24"/>
            <p:cNvSpPr>
              <a:spLocks noChangeAspect="1"/>
            </p:cNvSpPr>
            <p:nvPr/>
          </p:nvSpPr>
          <p:spPr bwMode="auto">
            <a:xfrm>
              <a:off x="2381" y="2481"/>
              <a:ext cx="110" cy="26"/>
            </a:xfrm>
            <a:custGeom>
              <a:avLst/>
              <a:gdLst>
                <a:gd name="T0" fmla="*/ 110 w 110"/>
                <a:gd name="T1" fmla="*/ 0 h 26"/>
                <a:gd name="T2" fmla="*/ 0 w 110"/>
                <a:gd name="T3" fmla="*/ 8 h 26"/>
                <a:gd name="T4" fmla="*/ 68 w 110"/>
                <a:gd name="T5" fmla="*/ 26 h 26"/>
                <a:gd name="T6" fmla="*/ 110 w 110"/>
                <a:gd name="T7" fmla="*/ 0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0" h="26">
                  <a:moveTo>
                    <a:pt x="110" y="0"/>
                  </a:moveTo>
                  <a:lnTo>
                    <a:pt x="0" y="8"/>
                  </a:lnTo>
                  <a:lnTo>
                    <a:pt x="68" y="2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1" name="Freeform 25"/>
            <p:cNvSpPr>
              <a:spLocks noChangeAspect="1"/>
            </p:cNvSpPr>
            <p:nvPr/>
          </p:nvSpPr>
          <p:spPr bwMode="auto">
            <a:xfrm>
              <a:off x="2883" y="2187"/>
              <a:ext cx="42" cy="70"/>
            </a:xfrm>
            <a:custGeom>
              <a:avLst/>
              <a:gdLst>
                <a:gd name="T0" fmla="*/ 42 w 42"/>
                <a:gd name="T1" fmla="*/ 44 h 70"/>
                <a:gd name="T2" fmla="*/ 18 w 42"/>
                <a:gd name="T3" fmla="*/ 0 h 70"/>
                <a:gd name="T4" fmla="*/ 0 w 42"/>
                <a:gd name="T5" fmla="*/ 70 h 70"/>
                <a:gd name="T6" fmla="*/ 42 w 42"/>
                <a:gd name="T7" fmla="*/ 44 h 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70">
                  <a:moveTo>
                    <a:pt x="42" y="44"/>
                  </a:moveTo>
                  <a:lnTo>
                    <a:pt x="18" y="0"/>
                  </a:lnTo>
                  <a:lnTo>
                    <a:pt x="0" y="70"/>
                  </a:lnTo>
                  <a:lnTo>
                    <a:pt x="42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2" name="Freeform 26"/>
            <p:cNvSpPr>
              <a:spLocks noChangeAspect="1"/>
            </p:cNvSpPr>
            <p:nvPr/>
          </p:nvSpPr>
          <p:spPr bwMode="auto">
            <a:xfrm>
              <a:off x="2381" y="1867"/>
              <a:ext cx="110" cy="26"/>
            </a:xfrm>
            <a:custGeom>
              <a:avLst/>
              <a:gdLst>
                <a:gd name="T0" fmla="*/ 68 w 110"/>
                <a:gd name="T1" fmla="*/ 0 h 26"/>
                <a:gd name="T2" fmla="*/ 0 w 110"/>
                <a:gd name="T3" fmla="*/ 20 h 26"/>
                <a:gd name="T4" fmla="*/ 110 w 110"/>
                <a:gd name="T5" fmla="*/ 26 h 26"/>
                <a:gd name="T6" fmla="*/ 68 w 110"/>
                <a:gd name="T7" fmla="*/ 0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0" h="26">
                  <a:moveTo>
                    <a:pt x="68" y="0"/>
                  </a:moveTo>
                  <a:lnTo>
                    <a:pt x="0" y="20"/>
                  </a:lnTo>
                  <a:lnTo>
                    <a:pt x="110" y="2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3" name="Freeform 27"/>
            <p:cNvSpPr>
              <a:spLocks noChangeAspect="1"/>
            </p:cNvSpPr>
            <p:nvPr/>
          </p:nvSpPr>
          <p:spPr bwMode="auto">
            <a:xfrm>
              <a:off x="2795" y="2069"/>
              <a:ext cx="44" cy="238"/>
            </a:xfrm>
            <a:custGeom>
              <a:avLst/>
              <a:gdLst>
                <a:gd name="T0" fmla="*/ 0 w 44"/>
                <a:gd name="T1" fmla="*/ 0 h 238"/>
                <a:gd name="T2" fmla="*/ 32 w 44"/>
                <a:gd name="T3" fmla="*/ 118 h 238"/>
                <a:gd name="T4" fmla="*/ 0 w 44"/>
                <a:gd name="T5" fmla="*/ 238 h 238"/>
                <a:gd name="T6" fmla="*/ 44 w 44"/>
                <a:gd name="T7" fmla="*/ 212 h 238"/>
                <a:gd name="T8" fmla="*/ 38 w 44"/>
                <a:gd name="T9" fmla="*/ 118 h 238"/>
                <a:gd name="T10" fmla="*/ 44 w 44"/>
                <a:gd name="T11" fmla="*/ 24 h 238"/>
                <a:gd name="T12" fmla="*/ 0 w 44"/>
                <a:gd name="T13" fmla="*/ 0 h 2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" h="238">
                  <a:moveTo>
                    <a:pt x="0" y="0"/>
                  </a:moveTo>
                  <a:lnTo>
                    <a:pt x="32" y="118"/>
                  </a:lnTo>
                  <a:lnTo>
                    <a:pt x="0" y="238"/>
                  </a:lnTo>
                  <a:lnTo>
                    <a:pt x="44" y="212"/>
                  </a:lnTo>
                  <a:lnTo>
                    <a:pt x="38" y="118"/>
                  </a:lnTo>
                  <a:lnTo>
                    <a:pt x="44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4" name="Freeform 28"/>
            <p:cNvSpPr>
              <a:spLocks noChangeAspect="1"/>
            </p:cNvSpPr>
            <p:nvPr/>
          </p:nvSpPr>
          <p:spPr bwMode="auto">
            <a:xfrm>
              <a:off x="2883" y="2119"/>
              <a:ext cx="42" cy="68"/>
            </a:xfrm>
            <a:custGeom>
              <a:avLst/>
              <a:gdLst>
                <a:gd name="T0" fmla="*/ 0 w 42"/>
                <a:gd name="T1" fmla="*/ 0 h 68"/>
                <a:gd name="T2" fmla="*/ 18 w 42"/>
                <a:gd name="T3" fmla="*/ 68 h 68"/>
                <a:gd name="T4" fmla="*/ 42 w 42"/>
                <a:gd name="T5" fmla="*/ 24 h 68"/>
                <a:gd name="T6" fmla="*/ 0 w 42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68">
                  <a:moveTo>
                    <a:pt x="0" y="0"/>
                  </a:moveTo>
                  <a:lnTo>
                    <a:pt x="18" y="68"/>
                  </a:lnTo>
                  <a:lnTo>
                    <a:pt x="4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5" name="Freeform 29"/>
            <p:cNvSpPr>
              <a:spLocks noChangeAspect="1"/>
            </p:cNvSpPr>
            <p:nvPr/>
          </p:nvSpPr>
          <p:spPr bwMode="auto">
            <a:xfrm>
              <a:off x="2483" y="1707"/>
              <a:ext cx="62" cy="92"/>
            </a:xfrm>
            <a:custGeom>
              <a:avLst/>
              <a:gdLst>
                <a:gd name="T0" fmla="*/ 62 w 62"/>
                <a:gd name="T1" fmla="*/ 92 h 92"/>
                <a:gd name="T2" fmla="*/ 0 w 62"/>
                <a:gd name="T3" fmla="*/ 0 h 92"/>
                <a:gd name="T4" fmla="*/ 20 w 62"/>
                <a:gd name="T5" fmla="*/ 68 h 92"/>
                <a:gd name="T6" fmla="*/ 62 w 62"/>
                <a:gd name="T7" fmla="*/ 92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" h="92">
                  <a:moveTo>
                    <a:pt x="62" y="92"/>
                  </a:moveTo>
                  <a:lnTo>
                    <a:pt x="0" y="0"/>
                  </a:lnTo>
                  <a:lnTo>
                    <a:pt x="20" y="68"/>
                  </a:lnTo>
                  <a:lnTo>
                    <a:pt x="62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6" name="Freeform 30"/>
            <p:cNvSpPr>
              <a:spLocks noChangeAspect="1"/>
            </p:cNvSpPr>
            <p:nvPr/>
          </p:nvSpPr>
          <p:spPr bwMode="auto">
            <a:xfrm>
              <a:off x="2937" y="1961"/>
              <a:ext cx="112" cy="90"/>
            </a:xfrm>
            <a:custGeom>
              <a:avLst/>
              <a:gdLst>
                <a:gd name="T0" fmla="*/ 42 w 112"/>
                <a:gd name="T1" fmla="*/ 90 h 90"/>
                <a:gd name="T2" fmla="*/ 64 w 112"/>
                <a:gd name="T3" fmla="*/ 50 h 90"/>
                <a:gd name="T4" fmla="*/ 112 w 112"/>
                <a:gd name="T5" fmla="*/ 50 h 90"/>
                <a:gd name="T6" fmla="*/ 112 w 112"/>
                <a:gd name="T7" fmla="*/ 0 h 90"/>
                <a:gd name="T8" fmla="*/ 66 w 112"/>
                <a:gd name="T9" fmla="*/ 46 h 90"/>
                <a:gd name="T10" fmla="*/ 0 w 112"/>
                <a:gd name="T11" fmla="*/ 64 h 90"/>
                <a:gd name="T12" fmla="*/ 42 w 112"/>
                <a:gd name="T13" fmla="*/ 90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2" h="90">
                  <a:moveTo>
                    <a:pt x="42" y="90"/>
                  </a:moveTo>
                  <a:lnTo>
                    <a:pt x="64" y="50"/>
                  </a:lnTo>
                  <a:lnTo>
                    <a:pt x="112" y="50"/>
                  </a:lnTo>
                  <a:lnTo>
                    <a:pt x="112" y="0"/>
                  </a:lnTo>
                  <a:lnTo>
                    <a:pt x="66" y="46"/>
                  </a:lnTo>
                  <a:lnTo>
                    <a:pt x="0" y="64"/>
                  </a:lnTo>
                  <a:lnTo>
                    <a:pt x="42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7" name="Freeform 31"/>
            <p:cNvSpPr>
              <a:spLocks noChangeAspect="1"/>
            </p:cNvSpPr>
            <p:nvPr/>
          </p:nvSpPr>
          <p:spPr bwMode="auto">
            <a:xfrm>
              <a:off x="3107" y="1361"/>
              <a:ext cx="708" cy="808"/>
            </a:xfrm>
            <a:custGeom>
              <a:avLst/>
              <a:gdLst>
                <a:gd name="T0" fmla="*/ 212 w 708"/>
                <a:gd name="T1" fmla="*/ 452 h 808"/>
                <a:gd name="T2" fmla="*/ 290 w 708"/>
                <a:gd name="T3" fmla="*/ 590 h 808"/>
                <a:gd name="T4" fmla="*/ 14 w 708"/>
                <a:gd name="T5" fmla="*/ 808 h 808"/>
                <a:gd name="T6" fmla="*/ 708 w 708"/>
                <a:gd name="T7" fmla="*/ 406 h 808"/>
                <a:gd name="T8" fmla="*/ 314 w 708"/>
                <a:gd name="T9" fmla="*/ 580 h 808"/>
                <a:gd name="T10" fmla="*/ 226 w 708"/>
                <a:gd name="T11" fmla="*/ 428 h 808"/>
                <a:gd name="T12" fmla="*/ 46 w 708"/>
                <a:gd name="T13" fmla="*/ 428 h 808"/>
                <a:gd name="T14" fmla="*/ 0 w 708"/>
                <a:gd name="T15" fmla="*/ 0 h 808"/>
                <a:gd name="T16" fmla="*/ 0 w 708"/>
                <a:gd name="T17" fmla="*/ 802 h 808"/>
                <a:gd name="T18" fmla="*/ 50 w 708"/>
                <a:gd name="T19" fmla="*/ 452 h 808"/>
                <a:gd name="T20" fmla="*/ 212 w 708"/>
                <a:gd name="T21" fmla="*/ 452 h 8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08" h="808">
                  <a:moveTo>
                    <a:pt x="212" y="452"/>
                  </a:moveTo>
                  <a:lnTo>
                    <a:pt x="290" y="590"/>
                  </a:lnTo>
                  <a:lnTo>
                    <a:pt x="14" y="808"/>
                  </a:lnTo>
                  <a:lnTo>
                    <a:pt x="708" y="406"/>
                  </a:lnTo>
                  <a:lnTo>
                    <a:pt x="314" y="580"/>
                  </a:lnTo>
                  <a:lnTo>
                    <a:pt x="226" y="428"/>
                  </a:lnTo>
                  <a:lnTo>
                    <a:pt x="46" y="428"/>
                  </a:lnTo>
                  <a:lnTo>
                    <a:pt x="0" y="0"/>
                  </a:lnTo>
                  <a:lnTo>
                    <a:pt x="0" y="802"/>
                  </a:lnTo>
                  <a:lnTo>
                    <a:pt x="50" y="452"/>
                  </a:lnTo>
                  <a:lnTo>
                    <a:pt x="212" y="4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8" name="Freeform 32"/>
            <p:cNvSpPr>
              <a:spLocks noChangeAspect="1"/>
            </p:cNvSpPr>
            <p:nvPr/>
          </p:nvSpPr>
          <p:spPr bwMode="auto">
            <a:xfrm>
              <a:off x="3123" y="1775"/>
              <a:ext cx="696" cy="826"/>
            </a:xfrm>
            <a:custGeom>
              <a:avLst/>
              <a:gdLst>
                <a:gd name="T0" fmla="*/ 440 w 696"/>
                <a:gd name="T1" fmla="*/ 412 h 826"/>
                <a:gd name="T2" fmla="*/ 348 w 696"/>
                <a:gd name="T3" fmla="*/ 254 h 826"/>
                <a:gd name="T4" fmla="*/ 696 w 696"/>
                <a:gd name="T5" fmla="*/ 0 h 826"/>
                <a:gd name="T6" fmla="*/ 0 w 696"/>
                <a:gd name="T7" fmla="*/ 400 h 826"/>
                <a:gd name="T8" fmla="*/ 328 w 696"/>
                <a:gd name="T9" fmla="*/ 270 h 826"/>
                <a:gd name="T10" fmla="*/ 410 w 696"/>
                <a:gd name="T11" fmla="*/ 412 h 826"/>
                <a:gd name="T12" fmla="*/ 328 w 696"/>
                <a:gd name="T13" fmla="*/ 556 h 826"/>
                <a:gd name="T14" fmla="*/ 0 w 696"/>
                <a:gd name="T15" fmla="*/ 424 h 826"/>
                <a:gd name="T16" fmla="*/ 696 w 696"/>
                <a:gd name="T17" fmla="*/ 826 h 826"/>
                <a:gd name="T18" fmla="*/ 348 w 696"/>
                <a:gd name="T19" fmla="*/ 570 h 826"/>
                <a:gd name="T20" fmla="*/ 440 w 696"/>
                <a:gd name="T21" fmla="*/ 412 h 82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6" h="826">
                  <a:moveTo>
                    <a:pt x="440" y="412"/>
                  </a:moveTo>
                  <a:lnTo>
                    <a:pt x="348" y="254"/>
                  </a:lnTo>
                  <a:lnTo>
                    <a:pt x="696" y="0"/>
                  </a:lnTo>
                  <a:lnTo>
                    <a:pt x="0" y="400"/>
                  </a:lnTo>
                  <a:lnTo>
                    <a:pt x="328" y="270"/>
                  </a:lnTo>
                  <a:lnTo>
                    <a:pt x="410" y="412"/>
                  </a:lnTo>
                  <a:lnTo>
                    <a:pt x="328" y="556"/>
                  </a:lnTo>
                  <a:lnTo>
                    <a:pt x="0" y="424"/>
                  </a:lnTo>
                  <a:lnTo>
                    <a:pt x="696" y="826"/>
                  </a:lnTo>
                  <a:lnTo>
                    <a:pt x="348" y="570"/>
                  </a:lnTo>
                  <a:lnTo>
                    <a:pt x="440" y="4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89" name="Freeform 33"/>
            <p:cNvSpPr>
              <a:spLocks noChangeAspect="1"/>
            </p:cNvSpPr>
            <p:nvPr/>
          </p:nvSpPr>
          <p:spPr bwMode="auto">
            <a:xfrm>
              <a:off x="2391" y="1361"/>
              <a:ext cx="708" cy="808"/>
            </a:xfrm>
            <a:custGeom>
              <a:avLst/>
              <a:gdLst>
                <a:gd name="T0" fmla="*/ 482 w 708"/>
                <a:gd name="T1" fmla="*/ 428 h 808"/>
                <a:gd name="T2" fmla="*/ 394 w 708"/>
                <a:gd name="T3" fmla="*/ 580 h 808"/>
                <a:gd name="T4" fmla="*/ 0 w 708"/>
                <a:gd name="T5" fmla="*/ 406 h 808"/>
                <a:gd name="T6" fmla="*/ 694 w 708"/>
                <a:gd name="T7" fmla="*/ 808 h 808"/>
                <a:gd name="T8" fmla="*/ 416 w 708"/>
                <a:gd name="T9" fmla="*/ 590 h 808"/>
                <a:gd name="T10" fmla="*/ 496 w 708"/>
                <a:gd name="T11" fmla="*/ 452 h 808"/>
                <a:gd name="T12" fmla="*/ 658 w 708"/>
                <a:gd name="T13" fmla="*/ 452 h 808"/>
                <a:gd name="T14" fmla="*/ 708 w 708"/>
                <a:gd name="T15" fmla="*/ 802 h 808"/>
                <a:gd name="T16" fmla="*/ 708 w 708"/>
                <a:gd name="T17" fmla="*/ 0 h 808"/>
                <a:gd name="T18" fmla="*/ 660 w 708"/>
                <a:gd name="T19" fmla="*/ 428 h 808"/>
                <a:gd name="T20" fmla="*/ 482 w 708"/>
                <a:gd name="T21" fmla="*/ 428 h 8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08" h="808">
                  <a:moveTo>
                    <a:pt x="482" y="428"/>
                  </a:moveTo>
                  <a:lnTo>
                    <a:pt x="394" y="580"/>
                  </a:lnTo>
                  <a:lnTo>
                    <a:pt x="0" y="406"/>
                  </a:lnTo>
                  <a:lnTo>
                    <a:pt x="694" y="808"/>
                  </a:lnTo>
                  <a:lnTo>
                    <a:pt x="416" y="590"/>
                  </a:lnTo>
                  <a:lnTo>
                    <a:pt x="496" y="452"/>
                  </a:lnTo>
                  <a:lnTo>
                    <a:pt x="658" y="452"/>
                  </a:lnTo>
                  <a:lnTo>
                    <a:pt x="708" y="802"/>
                  </a:lnTo>
                  <a:lnTo>
                    <a:pt x="708" y="0"/>
                  </a:lnTo>
                  <a:lnTo>
                    <a:pt x="660" y="428"/>
                  </a:lnTo>
                  <a:lnTo>
                    <a:pt x="482" y="4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90" name="Freeform 34"/>
            <p:cNvSpPr>
              <a:spLocks noChangeAspect="1"/>
            </p:cNvSpPr>
            <p:nvPr/>
          </p:nvSpPr>
          <p:spPr bwMode="auto">
            <a:xfrm>
              <a:off x="2391" y="2205"/>
              <a:ext cx="708" cy="810"/>
            </a:xfrm>
            <a:custGeom>
              <a:avLst/>
              <a:gdLst>
                <a:gd name="T0" fmla="*/ 496 w 708"/>
                <a:gd name="T1" fmla="*/ 356 h 810"/>
                <a:gd name="T2" fmla="*/ 416 w 708"/>
                <a:gd name="T3" fmla="*/ 218 h 810"/>
                <a:gd name="T4" fmla="*/ 694 w 708"/>
                <a:gd name="T5" fmla="*/ 0 h 810"/>
                <a:gd name="T6" fmla="*/ 0 w 708"/>
                <a:gd name="T7" fmla="*/ 402 h 810"/>
                <a:gd name="T8" fmla="*/ 394 w 708"/>
                <a:gd name="T9" fmla="*/ 230 h 810"/>
                <a:gd name="T10" fmla="*/ 482 w 708"/>
                <a:gd name="T11" fmla="*/ 380 h 810"/>
                <a:gd name="T12" fmla="*/ 660 w 708"/>
                <a:gd name="T13" fmla="*/ 380 h 810"/>
                <a:gd name="T14" fmla="*/ 708 w 708"/>
                <a:gd name="T15" fmla="*/ 810 h 810"/>
                <a:gd name="T16" fmla="*/ 708 w 708"/>
                <a:gd name="T17" fmla="*/ 8 h 810"/>
                <a:gd name="T18" fmla="*/ 658 w 708"/>
                <a:gd name="T19" fmla="*/ 356 h 810"/>
                <a:gd name="T20" fmla="*/ 496 w 708"/>
                <a:gd name="T21" fmla="*/ 356 h 8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08" h="810">
                  <a:moveTo>
                    <a:pt x="496" y="356"/>
                  </a:moveTo>
                  <a:lnTo>
                    <a:pt x="416" y="218"/>
                  </a:lnTo>
                  <a:lnTo>
                    <a:pt x="694" y="0"/>
                  </a:lnTo>
                  <a:lnTo>
                    <a:pt x="0" y="402"/>
                  </a:lnTo>
                  <a:lnTo>
                    <a:pt x="394" y="230"/>
                  </a:lnTo>
                  <a:lnTo>
                    <a:pt x="482" y="380"/>
                  </a:lnTo>
                  <a:lnTo>
                    <a:pt x="660" y="380"/>
                  </a:lnTo>
                  <a:lnTo>
                    <a:pt x="708" y="810"/>
                  </a:lnTo>
                  <a:lnTo>
                    <a:pt x="708" y="8"/>
                  </a:lnTo>
                  <a:lnTo>
                    <a:pt x="658" y="356"/>
                  </a:lnTo>
                  <a:lnTo>
                    <a:pt x="496" y="3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169</Words>
  <Application>Microsoft Office PowerPoint</Application>
  <PresentationFormat>On-screen Show (4:3)</PresentationFormat>
  <Paragraphs>24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Snowflake clip art 2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2015-02-22T11:12:45Z</dcterms:modified>
</cp:coreProperties>
</file>