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C6ADA28-F4D1-47B7-B8F3-54A9975BB9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1666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6665A0-DC1A-469E-A6AF-CC8E1EB9100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8671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E6D9F7-1EAD-4FF2-A929-28014E7A6C47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1733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72E4B0-C083-4AB8-A6D8-33E5232C9DAB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6608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959FD3-EC91-429B-85A1-283A898E497D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0495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0D4A9A-2C4C-487A-8420-16390E832DBA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2892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EF1E3C-B6DC-4FBC-B2F5-34F58C49FE01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037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AB1C1C-39E9-4015-9724-1B69B4B281A0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F4BD7D9-5B5C-483F-9685-F2E34803FD5F}" type="slidenum">
              <a:rPr lang="en-GB" altLang="en-US" sz="1200">
                <a:cs typeface="Arial" panose="020B0604020202020204" pitchFamily="34" charset="0"/>
              </a:rPr>
              <a:pPr algn="r" eaLnBrk="1" hangingPunct="1"/>
              <a:t>15</a:t>
            </a:fld>
            <a:endParaRPr lang="en-GB" altLang="en-US" sz="1200">
              <a:cs typeface="Arial" panose="020B0604020202020204" pitchFamily="34" charset="0"/>
            </a:endParaRPr>
          </a:p>
        </p:txBody>
      </p:sp>
      <p:sp>
        <p:nvSpPr>
          <p:cNvPr id="327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9817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E4F64A-2DA8-4677-87A9-3D79ACCD3FA2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2022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310C4-6AAD-4FA5-A9B7-4065EAB639F5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3730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E02D8B-AD8A-4FC1-A1AB-6C73904E42D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4195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5DD203-BEA9-4EEF-9FA3-42FF2AF6508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2169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AA0CC8-5F37-411D-A0E3-3CA03064B847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1042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6944CF-14DA-40A5-98B4-717E27FF4882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5676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0C3D03-CA75-4B22-8CCE-BA578D18E532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2925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A696CE-3C98-40FF-B9EE-E9D8D18F7C1F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529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FA4DD-8EFA-4157-A7F9-264FA42AE8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9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F88FE-178E-4BCC-94F7-A4C0F61E12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49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5A6BB-5655-4E74-A5BC-E8B7BF69CE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696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E4547-DC28-4A97-926D-018AB7F06C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877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FB400-1EE7-429A-954B-E6B4B6476A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686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42342-C8AE-47F7-8899-C92663865A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14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444DA-5683-4E6D-BD06-53FADD3470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367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50249-5FC0-4F97-870A-BD8DF6934F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524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69779-A9F4-4216-90A0-D7FB4AA781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76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B1A19-7D93-4925-88A2-772D7218AA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346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D5935-4F96-471B-987A-4609AB82E6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671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385C5D6-4C6E-4515-BAA2-3957B3E6C4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0"/>
          <p:cNvGrpSpPr>
            <a:grpSpLocks/>
          </p:cNvGrpSpPr>
          <p:nvPr/>
        </p:nvGrpSpPr>
        <p:grpSpPr bwMode="auto">
          <a:xfrm rot="-626661">
            <a:off x="107950" y="769938"/>
            <a:ext cx="3714750" cy="2227262"/>
            <a:chOff x="1247" y="1026"/>
            <a:chExt cx="3049" cy="1828"/>
          </a:xfrm>
        </p:grpSpPr>
        <p:sp>
          <p:nvSpPr>
            <p:cNvPr id="3109" name="Freeform 4"/>
            <p:cNvSpPr>
              <a:spLocks/>
            </p:cNvSpPr>
            <p:nvPr/>
          </p:nvSpPr>
          <p:spPr bwMode="auto">
            <a:xfrm>
              <a:off x="1247" y="1480"/>
              <a:ext cx="2378" cy="1374"/>
            </a:xfrm>
            <a:custGeom>
              <a:avLst/>
              <a:gdLst>
                <a:gd name="T0" fmla="*/ 2322 w 2378"/>
                <a:gd name="T1" fmla="*/ 0 h 1374"/>
                <a:gd name="T2" fmla="*/ 2236 w 2378"/>
                <a:gd name="T3" fmla="*/ 2 h 1374"/>
                <a:gd name="T4" fmla="*/ 2008 w 2378"/>
                <a:gd name="T5" fmla="*/ 18 h 1374"/>
                <a:gd name="T6" fmla="*/ 1852 w 2378"/>
                <a:gd name="T7" fmla="*/ 36 h 1374"/>
                <a:gd name="T8" fmla="*/ 1676 w 2378"/>
                <a:gd name="T9" fmla="*/ 62 h 1374"/>
                <a:gd name="T10" fmla="*/ 1486 w 2378"/>
                <a:gd name="T11" fmla="*/ 102 h 1374"/>
                <a:gd name="T12" fmla="*/ 1288 w 2378"/>
                <a:gd name="T13" fmla="*/ 154 h 1374"/>
                <a:gd name="T14" fmla="*/ 1084 w 2378"/>
                <a:gd name="T15" fmla="*/ 224 h 1374"/>
                <a:gd name="T16" fmla="*/ 932 w 2378"/>
                <a:gd name="T17" fmla="*/ 286 h 1374"/>
                <a:gd name="T18" fmla="*/ 834 w 2378"/>
                <a:gd name="T19" fmla="*/ 334 h 1374"/>
                <a:gd name="T20" fmla="*/ 736 w 2378"/>
                <a:gd name="T21" fmla="*/ 388 h 1374"/>
                <a:gd name="T22" fmla="*/ 640 w 2378"/>
                <a:gd name="T23" fmla="*/ 446 h 1374"/>
                <a:gd name="T24" fmla="*/ 550 w 2378"/>
                <a:gd name="T25" fmla="*/ 510 h 1374"/>
                <a:gd name="T26" fmla="*/ 462 w 2378"/>
                <a:gd name="T27" fmla="*/ 580 h 1374"/>
                <a:gd name="T28" fmla="*/ 378 w 2378"/>
                <a:gd name="T29" fmla="*/ 656 h 1374"/>
                <a:gd name="T30" fmla="*/ 302 w 2378"/>
                <a:gd name="T31" fmla="*/ 738 h 1374"/>
                <a:gd name="T32" fmla="*/ 230 w 2378"/>
                <a:gd name="T33" fmla="*/ 826 h 1374"/>
                <a:gd name="T34" fmla="*/ 164 w 2378"/>
                <a:gd name="T35" fmla="*/ 922 h 1374"/>
                <a:gd name="T36" fmla="*/ 108 w 2378"/>
                <a:gd name="T37" fmla="*/ 1026 h 1374"/>
                <a:gd name="T38" fmla="*/ 58 w 2378"/>
                <a:gd name="T39" fmla="*/ 1136 h 1374"/>
                <a:gd name="T40" fmla="*/ 18 w 2378"/>
                <a:gd name="T41" fmla="*/ 1254 h 1374"/>
                <a:gd name="T42" fmla="*/ 320 w 2378"/>
                <a:gd name="T43" fmla="*/ 1172 h 1374"/>
                <a:gd name="T44" fmla="*/ 742 w 2378"/>
                <a:gd name="T45" fmla="*/ 1204 h 1374"/>
                <a:gd name="T46" fmla="*/ 928 w 2378"/>
                <a:gd name="T47" fmla="*/ 1374 h 1374"/>
                <a:gd name="T48" fmla="*/ 972 w 2378"/>
                <a:gd name="T49" fmla="*/ 1270 h 1374"/>
                <a:gd name="T50" fmla="*/ 1054 w 2378"/>
                <a:gd name="T51" fmla="*/ 1112 h 1374"/>
                <a:gd name="T52" fmla="*/ 1112 w 2378"/>
                <a:gd name="T53" fmla="*/ 1016 h 1374"/>
                <a:gd name="T54" fmla="*/ 1180 w 2378"/>
                <a:gd name="T55" fmla="*/ 912 h 1374"/>
                <a:gd name="T56" fmla="*/ 1262 w 2378"/>
                <a:gd name="T57" fmla="*/ 806 h 1374"/>
                <a:gd name="T58" fmla="*/ 1354 w 2378"/>
                <a:gd name="T59" fmla="*/ 698 h 1374"/>
                <a:gd name="T60" fmla="*/ 1460 w 2378"/>
                <a:gd name="T61" fmla="*/ 594 h 1374"/>
                <a:gd name="T62" fmla="*/ 1578 w 2378"/>
                <a:gd name="T63" fmla="*/ 496 h 1374"/>
                <a:gd name="T64" fmla="*/ 1710 w 2378"/>
                <a:gd name="T65" fmla="*/ 406 h 1374"/>
                <a:gd name="T66" fmla="*/ 1818 w 2378"/>
                <a:gd name="T67" fmla="*/ 346 h 1374"/>
                <a:gd name="T68" fmla="*/ 1894 w 2378"/>
                <a:gd name="T69" fmla="*/ 312 h 1374"/>
                <a:gd name="T70" fmla="*/ 1974 w 2378"/>
                <a:gd name="T71" fmla="*/ 280 h 1374"/>
                <a:gd name="T72" fmla="*/ 2058 w 2378"/>
                <a:gd name="T73" fmla="*/ 254 h 1374"/>
                <a:gd name="T74" fmla="*/ 2146 w 2378"/>
                <a:gd name="T75" fmla="*/ 232 h 1374"/>
                <a:gd name="T76" fmla="*/ 2236 w 2378"/>
                <a:gd name="T77" fmla="*/ 216 h 1374"/>
                <a:gd name="T78" fmla="*/ 2330 w 2378"/>
                <a:gd name="T79" fmla="*/ 206 h 1374"/>
                <a:gd name="T80" fmla="*/ 2322 w 2378"/>
                <a:gd name="T81" fmla="*/ 0 h 13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378"/>
                <a:gd name="T124" fmla="*/ 0 h 1374"/>
                <a:gd name="T125" fmla="*/ 2378 w 2378"/>
                <a:gd name="T126" fmla="*/ 1374 h 13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378" h="1374">
                  <a:moveTo>
                    <a:pt x="2322" y="0"/>
                  </a:moveTo>
                  <a:lnTo>
                    <a:pt x="2322" y="0"/>
                  </a:lnTo>
                  <a:lnTo>
                    <a:pt x="2300" y="0"/>
                  </a:lnTo>
                  <a:lnTo>
                    <a:pt x="2236" y="2"/>
                  </a:lnTo>
                  <a:lnTo>
                    <a:pt x="2138" y="8"/>
                  </a:lnTo>
                  <a:lnTo>
                    <a:pt x="2008" y="18"/>
                  </a:lnTo>
                  <a:lnTo>
                    <a:pt x="1932" y="26"/>
                  </a:lnTo>
                  <a:lnTo>
                    <a:pt x="1852" y="36"/>
                  </a:lnTo>
                  <a:lnTo>
                    <a:pt x="1766" y="48"/>
                  </a:lnTo>
                  <a:lnTo>
                    <a:pt x="1676" y="62"/>
                  </a:lnTo>
                  <a:lnTo>
                    <a:pt x="1584" y="80"/>
                  </a:lnTo>
                  <a:lnTo>
                    <a:pt x="1486" y="102"/>
                  </a:lnTo>
                  <a:lnTo>
                    <a:pt x="1388" y="126"/>
                  </a:lnTo>
                  <a:lnTo>
                    <a:pt x="1288" y="154"/>
                  </a:lnTo>
                  <a:lnTo>
                    <a:pt x="1186" y="186"/>
                  </a:lnTo>
                  <a:lnTo>
                    <a:pt x="1084" y="224"/>
                  </a:lnTo>
                  <a:lnTo>
                    <a:pt x="984" y="264"/>
                  </a:lnTo>
                  <a:lnTo>
                    <a:pt x="932" y="286"/>
                  </a:lnTo>
                  <a:lnTo>
                    <a:pt x="882" y="310"/>
                  </a:lnTo>
                  <a:lnTo>
                    <a:pt x="834" y="334"/>
                  </a:lnTo>
                  <a:lnTo>
                    <a:pt x="784" y="360"/>
                  </a:lnTo>
                  <a:lnTo>
                    <a:pt x="736" y="388"/>
                  </a:lnTo>
                  <a:lnTo>
                    <a:pt x="688" y="416"/>
                  </a:lnTo>
                  <a:lnTo>
                    <a:pt x="640" y="446"/>
                  </a:lnTo>
                  <a:lnTo>
                    <a:pt x="594" y="476"/>
                  </a:lnTo>
                  <a:lnTo>
                    <a:pt x="550" y="510"/>
                  </a:lnTo>
                  <a:lnTo>
                    <a:pt x="504" y="544"/>
                  </a:lnTo>
                  <a:lnTo>
                    <a:pt x="462" y="580"/>
                  </a:lnTo>
                  <a:lnTo>
                    <a:pt x="420" y="616"/>
                  </a:lnTo>
                  <a:lnTo>
                    <a:pt x="378" y="656"/>
                  </a:lnTo>
                  <a:lnTo>
                    <a:pt x="340" y="696"/>
                  </a:lnTo>
                  <a:lnTo>
                    <a:pt x="302" y="738"/>
                  </a:lnTo>
                  <a:lnTo>
                    <a:pt x="264" y="782"/>
                  </a:lnTo>
                  <a:lnTo>
                    <a:pt x="230" y="826"/>
                  </a:lnTo>
                  <a:lnTo>
                    <a:pt x="196" y="874"/>
                  </a:lnTo>
                  <a:lnTo>
                    <a:pt x="164" y="922"/>
                  </a:lnTo>
                  <a:lnTo>
                    <a:pt x="136" y="974"/>
                  </a:lnTo>
                  <a:lnTo>
                    <a:pt x="108" y="1026"/>
                  </a:lnTo>
                  <a:lnTo>
                    <a:pt x="82" y="1080"/>
                  </a:lnTo>
                  <a:lnTo>
                    <a:pt x="58" y="1136"/>
                  </a:lnTo>
                  <a:lnTo>
                    <a:pt x="36" y="1194"/>
                  </a:lnTo>
                  <a:lnTo>
                    <a:pt x="18" y="1254"/>
                  </a:lnTo>
                  <a:lnTo>
                    <a:pt x="0" y="1316"/>
                  </a:lnTo>
                  <a:lnTo>
                    <a:pt x="320" y="1172"/>
                  </a:lnTo>
                  <a:lnTo>
                    <a:pt x="478" y="1320"/>
                  </a:lnTo>
                  <a:lnTo>
                    <a:pt x="742" y="1204"/>
                  </a:lnTo>
                  <a:lnTo>
                    <a:pt x="928" y="1374"/>
                  </a:lnTo>
                  <a:lnTo>
                    <a:pt x="948" y="1326"/>
                  </a:lnTo>
                  <a:lnTo>
                    <a:pt x="972" y="1270"/>
                  </a:lnTo>
                  <a:lnTo>
                    <a:pt x="1008" y="1198"/>
                  </a:lnTo>
                  <a:lnTo>
                    <a:pt x="1054" y="1112"/>
                  </a:lnTo>
                  <a:lnTo>
                    <a:pt x="1082" y="1064"/>
                  </a:lnTo>
                  <a:lnTo>
                    <a:pt x="1112" y="1016"/>
                  </a:lnTo>
                  <a:lnTo>
                    <a:pt x="1144" y="964"/>
                  </a:lnTo>
                  <a:lnTo>
                    <a:pt x="1180" y="912"/>
                  </a:lnTo>
                  <a:lnTo>
                    <a:pt x="1220" y="860"/>
                  </a:lnTo>
                  <a:lnTo>
                    <a:pt x="1262" y="806"/>
                  </a:lnTo>
                  <a:lnTo>
                    <a:pt x="1306" y="752"/>
                  </a:lnTo>
                  <a:lnTo>
                    <a:pt x="1354" y="698"/>
                  </a:lnTo>
                  <a:lnTo>
                    <a:pt x="1406" y="646"/>
                  </a:lnTo>
                  <a:lnTo>
                    <a:pt x="1460" y="594"/>
                  </a:lnTo>
                  <a:lnTo>
                    <a:pt x="1518" y="544"/>
                  </a:lnTo>
                  <a:lnTo>
                    <a:pt x="1578" y="496"/>
                  </a:lnTo>
                  <a:lnTo>
                    <a:pt x="1642" y="448"/>
                  </a:lnTo>
                  <a:lnTo>
                    <a:pt x="1710" y="406"/>
                  </a:lnTo>
                  <a:lnTo>
                    <a:pt x="1782" y="366"/>
                  </a:lnTo>
                  <a:lnTo>
                    <a:pt x="1818" y="346"/>
                  </a:lnTo>
                  <a:lnTo>
                    <a:pt x="1856" y="328"/>
                  </a:lnTo>
                  <a:lnTo>
                    <a:pt x="1894" y="312"/>
                  </a:lnTo>
                  <a:lnTo>
                    <a:pt x="1934" y="296"/>
                  </a:lnTo>
                  <a:lnTo>
                    <a:pt x="1974" y="280"/>
                  </a:lnTo>
                  <a:lnTo>
                    <a:pt x="2016" y="266"/>
                  </a:lnTo>
                  <a:lnTo>
                    <a:pt x="2058" y="254"/>
                  </a:lnTo>
                  <a:lnTo>
                    <a:pt x="2102" y="244"/>
                  </a:lnTo>
                  <a:lnTo>
                    <a:pt x="2146" y="232"/>
                  </a:lnTo>
                  <a:lnTo>
                    <a:pt x="2190" y="224"/>
                  </a:lnTo>
                  <a:lnTo>
                    <a:pt x="2236" y="216"/>
                  </a:lnTo>
                  <a:lnTo>
                    <a:pt x="2282" y="212"/>
                  </a:lnTo>
                  <a:lnTo>
                    <a:pt x="2330" y="206"/>
                  </a:lnTo>
                  <a:lnTo>
                    <a:pt x="2378" y="204"/>
                  </a:lnTo>
                  <a:lnTo>
                    <a:pt x="2322" y="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9"/>
            <p:cNvSpPr>
              <a:spLocks/>
            </p:cNvSpPr>
            <p:nvPr/>
          </p:nvSpPr>
          <p:spPr bwMode="auto">
            <a:xfrm>
              <a:off x="1247" y="1480"/>
              <a:ext cx="2378" cy="1374"/>
            </a:xfrm>
            <a:custGeom>
              <a:avLst/>
              <a:gdLst>
                <a:gd name="T0" fmla="*/ 2322 w 2378"/>
                <a:gd name="T1" fmla="*/ 0 h 1374"/>
                <a:gd name="T2" fmla="*/ 2236 w 2378"/>
                <a:gd name="T3" fmla="*/ 2 h 1374"/>
                <a:gd name="T4" fmla="*/ 2008 w 2378"/>
                <a:gd name="T5" fmla="*/ 18 h 1374"/>
                <a:gd name="T6" fmla="*/ 1852 w 2378"/>
                <a:gd name="T7" fmla="*/ 36 h 1374"/>
                <a:gd name="T8" fmla="*/ 1676 w 2378"/>
                <a:gd name="T9" fmla="*/ 62 h 1374"/>
                <a:gd name="T10" fmla="*/ 1486 w 2378"/>
                <a:gd name="T11" fmla="*/ 102 h 1374"/>
                <a:gd name="T12" fmla="*/ 1288 w 2378"/>
                <a:gd name="T13" fmla="*/ 154 h 1374"/>
                <a:gd name="T14" fmla="*/ 1084 w 2378"/>
                <a:gd name="T15" fmla="*/ 224 h 1374"/>
                <a:gd name="T16" fmla="*/ 932 w 2378"/>
                <a:gd name="T17" fmla="*/ 286 h 1374"/>
                <a:gd name="T18" fmla="*/ 834 w 2378"/>
                <a:gd name="T19" fmla="*/ 334 h 1374"/>
                <a:gd name="T20" fmla="*/ 736 w 2378"/>
                <a:gd name="T21" fmla="*/ 388 h 1374"/>
                <a:gd name="T22" fmla="*/ 640 w 2378"/>
                <a:gd name="T23" fmla="*/ 446 h 1374"/>
                <a:gd name="T24" fmla="*/ 550 w 2378"/>
                <a:gd name="T25" fmla="*/ 510 h 1374"/>
                <a:gd name="T26" fmla="*/ 462 w 2378"/>
                <a:gd name="T27" fmla="*/ 580 h 1374"/>
                <a:gd name="T28" fmla="*/ 378 w 2378"/>
                <a:gd name="T29" fmla="*/ 656 h 1374"/>
                <a:gd name="T30" fmla="*/ 302 w 2378"/>
                <a:gd name="T31" fmla="*/ 738 h 1374"/>
                <a:gd name="T32" fmla="*/ 230 w 2378"/>
                <a:gd name="T33" fmla="*/ 826 h 1374"/>
                <a:gd name="T34" fmla="*/ 164 w 2378"/>
                <a:gd name="T35" fmla="*/ 922 h 1374"/>
                <a:gd name="T36" fmla="*/ 108 w 2378"/>
                <a:gd name="T37" fmla="*/ 1026 h 1374"/>
                <a:gd name="T38" fmla="*/ 58 w 2378"/>
                <a:gd name="T39" fmla="*/ 1136 h 1374"/>
                <a:gd name="T40" fmla="*/ 18 w 2378"/>
                <a:gd name="T41" fmla="*/ 1254 h 1374"/>
                <a:gd name="T42" fmla="*/ 320 w 2378"/>
                <a:gd name="T43" fmla="*/ 1172 h 1374"/>
                <a:gd name="T44" fmla="*/ 742 w 2378"/>
                <a:gd name="T45" fmla="*/ 1204 h 1374"/>
                <a:gd name="T46" fmla="*/ 928 w 2378"/>
                <a:gd name="T47" fmla="*/ 1374 h 1374"/>
                <a:gd name="T48" fmla="*/ 972 w 2378"/>
                <a:gd name="T49" fmla="*/ 1270 h 1374"/>
                <a:gd name="T50" fmla="*/ 1054 w 2378"/>
                <a:gd name="T51" fmla="*/ 1112 h 1374"/>
                <a:gd name="T52" fmla="*/ 1112 w 2378"/>
                <a:gd name="T53" fmla="*/ 1016 h 1374"/>
                <a:gd name="T54" fmla="*/ 1180 w 2378"/>
                <a:gd name="T55" fmla="*/ 912 h 1374"/>
                <a:gd name="T56" fmla="*/ 1262 w 2378"/>
                <a:gd name="T57" fmla="*/ 806 h 1374"/>
                <a:gd name="T58" fmla="*/ 1354 w 2378"/>
                <a:gd name="T59" fmla="*/ 698 h 1374"/>
                <a:gd name="T60" fmla="*/ 1460 w 2378"/>
                <a:gd name="T61" fmla="*/ 594 h 1374"/>
                <a:gd name="T62" fmla="*/ 1578 w 2378"/>
                <a:gd name="T63" fmla="*/ 496 h 1374"/>
                <a:gd name="T64" fmla="*/ 1710 w 2378"/>
                <a:gd name="T65" fmla="*/ 406 h 1374"/>
                <a:gd name="T66" fmla="*/ 1818 w 2378"/>
                <a:gd name="T67" fmla="*/ 346 h 1374"/>
                <a:gd name="T68" fmla="*/ 1894 w 2378"/>
                <a:gd name="T69" fmla="*/ 312 h 1374"/>
                <a:gd name="T70" fmla="*/ 1974 w 2378"/>
                <a:gd name="T71" fmla="*/ 280 h 1374"/>
                <a:gd name="T72" fmla="*/ 2058 w 2378"/>
                <a:gd name="T73" fmla="*/ 254 h 1374"/>
                <a:gd name="T74" fmla="*/ 2146 w 2378"/>
                <a:gd name="T75" fmla="*/ 232 h 1374"/>
                <a:gd name="T76" fmla="*/ 2236 w 2378"/>
                <a:gd name="T77" fmla="*/ 216 h 1374"/>
                <a:gd name="T78" fmla="*/ 2330 w 2378"/>
                <a:gd name="T79" fmla="*/ 206 h 1374"/>
                <a:gd name="T80" fmla="*/ 2322 w 2378"/>
                <a:gd name="T81" fmla="*/ 0 h 13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378"/>
                <a:gd name="T124" fmla="*/ 0 h 1374"/>
                <a:gd name="T125" fmla="*/ 2378 w 2378"/>
                <a:gd name="T126" fmla="*/ 1374 h 13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378" h="1374">
                  <a:moveTo>
                    <a:pt x="2322" y="0"/>
                  </a:moveTo>
                  <a:lnTo>
                    <a:pt x="2322" y="0"/>
                  </a:lnTo>
                  <a:lnTo>
                    <a:pt x="2300" y="0"/>
                  </a:lnTo>
                  <a:lnTo>
                    <a:pt x="2236" y="2"/>
                  </a:lnTo>
                  <a:lnTo>
                    <a:pt x="2138" y="8"/>
                  </a:lnTo>
                  <a:lnTo>
                    <a:pt x="2008" y="18"/>
                  </a:lnTo>
                  <a:lnTo>
                    <a:pt x="1932" y="26"/>
                  </a:lnTo>
                  <a:lnTo>
                    <a:pt x="1852" y="36"/>
                  </a:lnTo>
                  <a:lnTo>
                    <a:pt x="1766" y="48"/>
                  </a:lnTo>
                  <a:lnTo>
                    <a:pt x="1676" y="62"/>
                  </a:lnTo>
                  <a:lnTo>
                    <a:pt x="1584" y="80"/>
                  </a:lnTo>
                  <a:lnTo>
                    <a:pt x="1486" y="102"/>
                  </a:lnTo>
                  <a:lnTo>
                    <a:pt x="1388" y="126"/>
                  </a:lnTo>
                  <a:lnTo>
                    <a:pt x="1288" y="154"/>
                  </a:lnTo>
                  <a:lnTo>
                    <a:pt x="1186" y="186"/>
                  </a:lnTo>
                  <a:lnTo>
                    <a:pt x="1084" y="224"/>
                  </a:lnTo>
                  <a:lnTo>
                    <a:pt x="984" y="264"/>
                  </a:lnTo>
                  <a:lnTo>
                    <a:pt x="932" y="286"/>
                  </a:lnTo>
                  <a:lnTo>
                    <a:pt x="882" y="310"/>
                  </a:lnTo>
                  <a:lnTo>
                    <a:pt x="834" y="334"/>
                  </a:lnTo>
                  <a:lnTo>
                    <a:pt x="784" y="360"/>
                  </a:lnTo>
                  <a:lnTo>
                    <a:pt x="736" y="388"/>
                  </a:lnTo>
                  <a:lnTo>
                    <a:pt x="688" y="416"/>
                  </a:lnTo>
                  <a:lnTo>
                    <a:pt x="640" y="446"/>
                  </a:lnTo>
                  <a:lnTo>
                    <a:pt x="594" y="476"/>
                  </a:lnTo>
                  <a:lnTo>
                    <a:pt x="550" y="510"/>
                  </a:lnTo>
                  <a:lnTo>
                    <a:pt x="504" y="544"/>
                  </a:lnTo>
                  <a:lnTo>
                    <a:pt x="462" y="580"/>
                  </a:lnTo>
                  <a:lnTo>
                    <a:pt x="420" y="616"/>
                  </a:lnTo>
                  <a:lnTo>
                    <a:pt x="378" y="656"/>
                  </a:lnTo>
                  <a:lnTo>
                    <a:pt x="340" y="696"/>
                  </a:lnTo>
                  <a:lnTo>
                    <a:pt x="302" y="738"/>
                  </a:lnTo>
                  <a:lnTo>
                    <a:pt x="264" y="782"/>
                  </a:lnTo>
                  <a:lnTo>
                    <a:pt x="230" y="826"/>
                  </a:lnTo>
                  <a:lnTo>
                    <a:pt x="196" y="874"/>
                  </a:lnTo>
                  <a:lnTo>
                    <a:pt x="164" y="922"/>
                  </a:lnTo>
                  <a:lnTo>
                    <a:pt x="136" y="974"/>
                  </a:lnTo>
                  <a:lnTo>
                    <a:pt x="108" y="1026"/>
                  </a:lnTo>
                  <a:lnTo>
                    <a:pt x="82" y="1080"/>
                  </a:lnTo>
                  <a:lnTo>
                    <a:pt x="58" y="1136"/>
                  </a:lnTo>
                  <a:lnTo>
                    <a:pt x="36" y="1194"/>
                  </a:lnTo>
                  <a:lnTo>
                    <a:pt x="18" y="1254"/>
                  </a:lnTo>
                  <a:lnTo>
                    <a:pt x="0" y="1316"/>
                  </a:lnTo>
                  <a:lnTo>
                    <a:pt x="320" y="1172"/>
                  </a:lnTo>
                  <a:lnTo>
                    <a:pt x="478" y="1320"/>
                  </a:lnTo>
                  <a:lnTo>
                    <a:pt x="742" y="1204"/>
                  </a:lnTo>
                  <a:lnTo>
                    <a:pt x="928" y="1374"/>
                  </a:lnTo>
                  <a:lnTo>
                    <a:pt x="948" y="1326"/>
                  </a:lnTo>
                  <a:lnTo>
                    <a:pt x="972" y="1270"/>
                  </a:lnTo>
                  <a:lnTo>
                    <a:pt x="1008" y="1198"/>
                  </a:lnTo>
                  <a:lnTo>
                    <a:pt x="1054" y="1112"/>
                  </a:lnTo>
                  <a:lnTo>
                    <a:pt x="1082" y="1064"/>
                  </a:lnTo>
                  <a:lnTo>
                    <a:pt x="1112" y="1016"/>
                  </a:lnTo>
                  <a:lnTo>
                    <a:pt x="1144" y="964"/>
                  </a:lnTo>
                  <a:lnTo>
                    <a:pt x="1180" y="912"/>
                  </a:lnTo>
                  <a:lnTo>
                    <a:pt x="1220" y="860"/>
                  </a:lnTo>
                  <a:lnTo>
                    <a:pt x="1262" y="806"/>
                  </a:lnTo>
                  <a:lnTo>
                    <a:pt x="1306" y="752"/>
                  </a:lnTo>
                  <a:lnTo>
                    <a:pt x="1354" y="698"/>
                  </a:lnTo>
                  <a:lnTo>
                    <a:pt x="1406" y="646"/>
                  </a:lnTo>
                  <a:lnTo>
                    <a:pt x="1460" y="594"/>
                  </a:lnTo>
                  <a:lnTo>
                    <a:pt x="1518" y="544"/>
                  </a:lnTo>
                  <a:lnTo>
                    <a:pt x="1578" y="496"/>
                  </a:lnTo>
                  <a:lnTo>
                    <a:pt x="1642" y="448"/>
                  </a:lnTo>
                  <a:lnTo>
                    <a:pt x="1710" y="406"/>
                  </a:lnTo>
                  <a:lnTo>
                    <a:pt x="1782" y="366"/>
                  </a:lnTo>
                  <a:lnTo>
                    <a:pt x="1818" y="346"/>
                  </a:lnTo>
                  <a:lnTo>
                    <a:pt x="1856" y="328"/>
                  </a:lnTo>
                  <a:lnTo>
                    <a:pt x="1894" y="312"/>
                  </a:lnTo>
                  <a:lnTo>
                    <a:pt x="1934" y="296"/>
                  </a:lnTo>
                  <a:lnTo>
                    <a:pt x="1974" y="280"/>
                  </a:lnTo>
                  <a:lnTo>
                    <a:pt x="2016" y="266"/>
                  </a:lnTo>
                  <a:lnTo>
                    <a:pt x="2058" y="254"/>
                  </a:lnTo>
                  <a:lnTo>
                    <a:pt x="2102" y="244"/>
                  </a:lnTo>
                  <a:lnTo>
                    <a:pt x="2146" y="232"/>
                  </a:lnTo>
                  <a:lnTo>
                    <a:pt x="2190" y="224"/>
                  </a:lnTo>
                  <a:lnTo>
                    <a:pt x="2236" y="216"/>
                  </a:lnTo>
                  <a:lnTo>
                    <a:pt x="2282" y="212"/>
                  </a:lnTo>
                  <a:lnTo>
                    <a:pt x="2330" y="206"/>
                  </a:lnTo>
                  <a:lnTo>
                    <a:pt x="2378" y="204"/>
                  </a:lnTo>
                  <a:lnTo>
                    <a:pt x="2322" y="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5"/>
            <p:cNvSpPr>
              <a:spLocks/>
            </p:cNvSpPr>
            <p:nvPr/>
          </p:nvSpPr>
          <p:spPr bwMode="auto">
            <a:xfrm>
              <a:off x="3288" y="1026"/>
              <a:ext cx="1008" cy="1148"/>
            </a:xfrm>
            <a:custGeom>
              <a:avLst/>
              <a:gdLst>
                <a:gd name="T0" fmla="*/ 652 w 1008"/>
                <a:gd name="T1" fmla="*/ 328 h 1148"/>
                <a:gd name="T2" fmla="*/ 1008 w 1008"/>
                <a:gd name="T3" fmla="*/ 300 h 1148"/>
                <a:gd name="T4" fmla="*/ 790 w 1008"/>
                <a:gd name="T5" fmla="*/ 580 h 1148"/>
                <a:gd name="T6" fmla="*/ 992 w 1008"/>
                <a:gd name="T7" fmla="*/ 872 h 1148"/>
                <a:gd name="T8" fmla="*/ 640 w 1008"/>
                <a:gd name="T9" fmla="*/ 826 h 1148"/>
                <a:gd name="T10" fmla="*/ 490 w 1008"/>
                <a:gd name="T11" fmla="*/ 1148 h 1148"/>
                <a:gd name="T12" fmla="*/ 354 w 1008"/>
                <a:gd name="T13" fmla="*/ 818 h 1148"/>
                <a:gd name="T14" fmla="*/ 0 w 1008"/>
                <a:gd name="T15" fmla="*/ 848 h 1148"/>
                <a:gd name="T16" fmla="*/ 216 w 1008"/>
                <a:gd name="T17" fmla="*/ 566 h 1148"/>
                <a:gd name="T18" fmla="*/ 14 w 1008"/>
                <a:gd name="T19" fmla="*/ 274 h 1148"/>
                <a:gd name="T20" fmla="*/ 366 w 1008"/>
                <a:gd name="T21" fmla="*/ 322 h 1148"/>
                <a:gd name="T22" fmla="*/ 518 w 1008"/>
                <a:gd name="T23" fmla="*/ 0 h 1148"/>
                <a:gd name="T24" fmla="*/ 652 w 1008"/>
                <a:gd name="T25" fmla="*/ 328 h 114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08"/>
                <a:gd name="T40" fmla="*/ 0 h 1148"/>
                <a:gd name="T41" fmla="*/ 1008 w 1008"/>
                <a:gd name="T42" fmla="*/ 1148 h 114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08" h="1148">
                  <a:moveTo>
                    <a:pt x="652" y="328"/>
                  </a:moveTo>
                  <a:lnTo>
                    <a:pt x="1008" y="300"/>
                  </a:lnTo>
                  <a:lnTo>
                    <a:pt x="790" y="580"/>
                  </a:lnTo>
                  <a:lnTo>
                    <a:pt x="992" y="872"/>
                  </a:lnTo>
                  <a:lnTo>
                    <a:pt x="640" y="826"/>
                  </a:lnTo>
                  <a:lnTo>
                    <a:pt x="490" y="1148"/>
                  </a:lnTo>
                  <a:lnTo>
                    <a:pt x="354" y="818"/>
                  </a:lnTo>
                  <a:lnTo>
                    <a:pt x="0" y="848"/>
                  </a:lnTo>
                  <a:lnTo>
                    <a:pt x="216" y="566"/>
                  </a:lnTo>
                  <a:lnTo>
                    <a:pt x="14" y="274"/>
                  </a:lnTo>
                  <a:lnTo>
                    <a:pt x="366" y="322"/>
                  </a:lnTo>
                  <a:lnTo>
                    <a:pt x="518" y="0"/>
                  </a:lnTo>
                  <a:lnTo>
                    <a:pt x="652" y="328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5" name="Freeform 4"/>
          <p:cNvSpPr>
            <a:spLocks/>
          </p:cNvSpPr>
          <p:nvPr/>
        </p:nvSpPr>
        <p:spPr bwMode="auto">
          <a:xfrm>
            <a:off x="7620000" y="304800"/>
            <a:ext cx="1244600" cy="2917825"/>
          </a:xfrm>
          <a:custGeom>
            <a:avLst/>
            <a:gdLst>
              <a:gd name="T0" fmla="*/ 1244600 w 1720"/>
              <a:gd name="T1" fmla="*/ 1456018 h 4032"/>
              <a:gd name="T2" fmla="*/ 833593 w 1720"/>
              <a:gd name="T3" fmla="*/ 1367730 h 4032"/>
              <a:gd name="T4" fmla="*/ 1044885 w 1720"/>
              <a:gd name="T5" fmla="*/ 1042080 h 4032"/>
              <a:gd name="T6" fmla="*/ 725052 w 1720"/>
              <a:gd name="T7" fmla="*/ 1249049 h 4032"/>
              <a:gd name="T8" fmla="*/ 628089 w 1720"/>
              <a:gd name="T9" fmla="*/ 0 h 4032"/>
              <a:gd name="T10" fmla="*/ 522443 w 1720"/>
              <a:gd name="T11" fmla="*/ 1233128 h 4032"/>
              <a:gd name="T12" fmla="*/ 225765 w 1720"/>
              <a:gd name="T13" fmla="*/ 1042080 h 4032"/>
              <a:gd name="T14" fmla="*/ 434163 w 1720"/>
              <a:gd name="T15" fmla="*/ 1363388 h 4032"/>
              <a:gd name="T16" fmla="*/ 0 w 1720"/>
              <a:gd name="T17" fmla="*/ 1456018 h 4032"/>
              <a:gd name="T18" fmla="*/ 428374 w 1720"/>
              <a:gd name="T19" fmla="*/ 1548647 h 4032"/>
              <a:gd name="T20" fmla="*/ 225765 w 1720"/>
              <a:gd name="T21" fmla="*/ 1861271 h 4032"/>
              <a:gd name="T22" fmla="*/ 520995 w 1720"/>
              <a:gd name="T23" fmla="*/ 1670223 h 4032"/>
              <a:gd name="T24" fmla="*/ 628089 w 1720"/>
              <a:gd name="T25" fmla="*/ 2917825 h 4032"/>
              <a:gd name="T26" fmla="*/ 725052 w 1720"/>
              <a:gd name="T27" fmla="*/ 1654303 h 4032"/>
              <a:gd name="T28" fmla="*/ 1044885 w 1720"/>
              <a:gd name="T29" fmla="*/ 1861271 h 4032"/>
              <a:gd name="T30" fmla="*/ 839381 w 1720"/>
              <a:gd name="T31" fmla="*/ 1542858 h 4032"/>
              <a:gd name="T32" fmla="*/ 1244600 w 1720"/>
              <a:gd name="T33" fmla="*/ 1456018 h 40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20"/>
              <a:gd name="T52" fmla="*/ 0 h 4032"/>
              <a:gd name="T53" fmla="*/ 1720 w 1720"/>
              <a:gd name="T54" fmla="*/ 4032 h 40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20" h="4032">
                <a:moveTo>
                  <a:pt x="1720" y="2012"/>
                </a:moveTo>
                <a:lnTo>
                  <a:pt x="1152" y="1890"/>
                </a:lnTo>
                <a:lnTo>
                  <a:pt x="1444" y="1440"/>
                </a:lnTo>
                <a:lnTo>
                  <a:pt x="1002" y="1726"/>
                </a:lnTo>
                <a:lnTo>
                  <a:pt x="868" y="0"/>
                </a:lnTo>
                <a:lnTo>
                  <a:pt x="722" y="1704"/>
                </a:lnTo>
                <a:lnTo>
                  <a:pt x="312" y="1440"/>
                </a:lnTo>
                <a:lnTo>
                  <a:pt x="600" y="1884"/>
                </a:lnTo>
                <a:lnTo>
                  <a:pt x="0" y="2012"/>
                </a:lnTo>
                <a:lnTo>
                  <a:pt x="592" y="2140"/>
                </a:lnTo>
                <a:lnTo>
                  <a:pt x="312" y="2572"/>
                </a:lnTo>
                <a:lnTo>
                  <a:pt x="720" y="2308"/>
                </a:lnTo>
                <a:lnTo>
                  <a:pt x="868" y="4032"/>
                </a:lnTo>
                <a:lnTo>
                  <a:pt x="1002" y="2286"/>
                </a:lnTo>
                <a:lnTo>
                  <a:pt x="1444" y="2572"/>
                </a:lnTo>
                <a:lnTo>
                  <a:pt x="1160" y="2132"/>
                </a:lnTo>
                <a:lnTo>
                  <a:pt x="1720" y="2012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6" name="Freeform 4"/>
          <p:cNvSpPr>
            <a:spLocks noEditPoints="1"/>
          </p:cNvSpPr>
          <p:nvPr/>
        </p:nvSpPr>
        <p:spPr bwMode="auto">
          <a:xfrm>
            <a:off x="7315200" y="4800600"/>
            <a:ext cx="1604963" cy="1528763"/>
          </a:xfrm>
          <a:custGeom>
            <a:avLst/>
            <a:gdLst>
              <a:gd name="T0" fmla="*/ 802482 w 1720"/>
              <a:gd name="T1" fmla="*/ 1528763 h 1638"/>
              <a:gd name="T2" fmla="*/ 554272 w 1720"/>
              <a:gd name="T3" fmla="*/ 1024775 h 1638"/>
              <a:gd name="T4" fmla="*/ 0 w 1720"/>
              <a:gd name="T5" fmla="*/ 944510 h 1638"/>
              <a:gd name="T6" fmla="*/ 401241 w 1720"/>
              <a:gd name="T7" fmla="*/ 552520 h 1638"/>
              <a:gd name="T8" fmla="*/ 307929 w 1720"/>
              <a:gd name="T9" fmla="*/ 0 h 1638"/>
              <a:gd name="T10" fmla="*/ 802482 w 1720"/>
              <a:gd name="T11" fmla="*/ 261327 h 1638"/>
              <a:gd name="T12" fmla="*/ 1298900 w 1720"/>
              <a:gd name="T13" fmla="*/ 0 h 1638"/>
              <a:gd name="T14" fmla="*/ 1203722 w 1720"/>
              <a:gd name="T15" fmla="*/ 552520 h 1638"/>
              <a:gd name="T16" fmla="*/ 1604963 w 1720"/>
              <a:gd name="T17" fmla="*/ 944510 h 1638"/>
              <a:gd name="T18" fmla="*/ 1050691 w 1720"/>
              <a:gd name="T19" fmla="*/ 1024775 h 1638"/>
              <a:gd name="T20" fmla="*/ 802482 w 1720"/>
              <a:gd name="T21" fmla="*/ 1528763 h 1638"/>
              <a:gd name="T22" fmla="*/ 802482 w 1720"/>
              <a:gd name="T23" fmla="*/ 1528763 h 1638"/>
              <a:gd name="T24" fmla="*/ 111974 w 1720"/>
              <a:gd name="T25" fmla="*/ 907178 h 1638"/>
              <a:gd name="T26" fmla="*/ 589731 w 1720"/>
              <a:gd name="T27" fmla="*/ 978110 h 1638"/>
              <a:gd name="T28" fmla="*/ 802482 w 1720"/>
              <a:gd name="T29" fmla="*/ 1409299 h 1638"/>
              <a:gd name="T30" fmla="*/ 1017099 w 1720"/>
              <a:gd name="T31" fmla="*/ 978110 h 1638"/>
              <a:gd name="T32" fmla="*/ 1492989 w 1720"/>
              <a:gd name="T33" fmla="*/ 907178 h 1638"/>
              <a:gd name="T34" fmla="*/ 1147735 w 1720"/>
              <a:gd name="T35" fmla="*/ 571186 h 1638"/>
              <a:gd name="T36" fmla="*/ 1229850 w 1720"/>
              <a:gd name="T37" fmla="*/ 97064 h 1638"/>
              <a:gd name="T38" fmla="*/ 802482 w 1720"/>
              <a:gd name="T39" fmla="*/ 321059 h 1638"/>
              <a:gd name="T40" fmla="*/ 376980 w 1720"/>
              <a:gd name="T41" fmla="*/ 97064 h 1638"/>
              <a:gd name="T42" fmla="*/ 457228 w 1720"/>
              <a:gd name="T43" fmla="*/ 571186 h 1638"/>
              <a:gd name="T44" fmla="*/ 111974 w 1720"/>
              <a:gd name="T45" fmla="*/ 907178 h 1638"/>
              <a:gd name="T46" fmla="*/ 111974 w 1720"/>
              <a:gd name="T47" fmla="*/ 907178 h 163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720"/>
              <a:gd name="T73" fmla="*/ 0 h 1638"/>
              <a:gd name="T74" fmla="*/ 1720 w 1720"/>
              <a:gd name="T75" fmla="*/ 1638 h 163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720" h="1638">
                <a:moveTo>
                  <a:pt x="860" y="1638"/>
                </a:moveTo>
                <a:lnTo>
                  <a:pt x="594" y="1098"/>
                </a:lnTo>
                <a:lnTo>
                  <a:pt x="0" y="1012"/>
                </a:lnTo>
                <a:lnTo>
                  <a:pt x="430" y="592"/>
                </a:lnTo>
                <a:lnTo>
                  <a:pt x="330" y="0"/>
                </a:lnTo>
                <a:lnTo>
                  <a:pt x="860" y="280"/>
                </a:lnTo>
                <a:lnTo>
                  <a:pt x="1392" y="0"/>
                </a:lnTo>
                <a:lnTo>
                  <a:pt x="1290" y="592"/>
                </a:lnTo>
                <a:lnTo>
                  <a:pt x="1720" y="1012"/>
                </a:lnTo>
                <a:lnTo>
                  <a:pt x="1126" y="1098"/>
                </a:lnTo>
                <a:lnTo>
                  <a:pt x="860" y="1638"/>
                </a:lnTo>
                <a:close/>
                <a:moveTo>
                  <a:pt x="120" y="972"/>
                </a:moveTo>
                <a:lnTo>
                  <a:pt x="632" y="1048"/>
                </a:lnTo>
                <a:lnTo>
                  <a:pt x="860" y="1510"/>
                </a:lnTo>
                <a:lnTo>
                  <a:pt x="1090" y="1048"/>
                </a:lnTo>
                <a:lnTo>
                  <a:pt x="1600" y="972"/>
                </a:lnTo>
                <a:lnTo>
                  <a:pt x="1230" y="612"/>
                </a:lnTo>
                <a:lnTo>
                  <a:pt x="1318" y="104"/>
                </a:lnTo>
                <a:lnTo>
                  <a:pt x="860" y="344"/>
                </a:lnTo>
                <a:lnTo>
                  <a:pt x="404" y="104"/>
                </a:lnTo>
                <a:lnTo>
                  <a:pt x="490" y="612"/>
                </a:lnTo>
                <a:lnTo>
                  <a:pt x="120" y="972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4495800" y="5029200"/>
            <a:ext cx="1520825" cy="1447800"/>
            <a:chOff x="3870" y="3805"/>
            <a:chExt cx="1216" cy="1158"/>
          </a:xfrm>
        </p:grpSpPr>
        <p:sp>
          <p:nvSpPr>
            <p:cNvPr id="3098" name="Freeform 5"/>
            <p:cNvSpPr>
              <a:spLocks noEditPoints="1"/>
            </p:cNvSpPr>
            <p:nvPr/>
          </p:nvSpPr>
          <p:spPr bwMode="auto">
            <a:xfrm>
              <a:off x="3870" y="3805"/>
              <a:ext cx="1216" cy="1158"/>
            </a:xfrm>
            <a:custGeom>
              <a:avLst/>
              <a:gdLst>
                <a:gd name="T0" fmla="*/ 912 w 1216"/>
                <a:gd name="T1" fmla="*/ 418 h 1158"/>
                <a:gd name="T2" fmla="*/ 984 w 1216"/>
                <a:gd name="T3" fmla="*/ 0 h 1158"/>
                <a:gd name="T4" fmla="*/ 608 w 1216"/>
                <a:gd name="T5" fmla="*/ 198 h 1158"/>
                <a:gd name="T6" fmla="*/ 232 w 1216"/>
                <a:gd name="T7" fmla="*/ 0 h 1158"/>
                <a:gd name="T8" fmla="*/ 304 w 1216"/>
                <a:gd name="T9" fmla="*/ 418 h 1158"/>
                <a:gd name="T10" fmla="*/ 0 w 1216"/>
                <a:gd name="T11" fmla="*/ 714 h 1158"/>
                <a:gd name="T12" fmla="*/ 420 w 1216"/>
                <a:gd name="T13" fmla="*/ 776 h 1158"/>
                <a:gd name="T14" fmla="*/ 608 w 1216"/>
                <a:gd name="T15" fmla="*/ 1158 h 1158"/>
                <a:gd name="T16" fmla="*/ 796 w 1216"/>
                <a:gd name="T17" fmla="*/ 776 h 1158"/>
                <a:gd name="T18" fmla="*/ 1216 w 1216"/>
                <a:gd name="T19" fmla="*/ 714 h 1158"/>
                <a:gd name="T20" fmla="*/ 912 w 1216"/>
                <a:gd name="T21" fmla="*/ 418 h 1158"/>
                <a:gd name="T22" fmla="*/ 244 w 1216"/>
                <a:gd name="T23" fmla="*/ 22 h 1158"/>
                <a:gd name="T24" fmla="*/ 598 w 1216"/>
                <a:gd name="T25" fmla="*/ 510 h 1158"/>
                <a:gd name="T26" fmla="*/ 312 w 1216"/>
                <a:gd name="T27" fmla="*/ 416 h 1158"/>
                <a:gd name="T28" fmla="*/ 244 w 1216"/>
                <a:gd name="T29" fmla="*/ 22 h 1158"/>
                <a:gd name="T30" fmla="*/ 310 w 1216"/>
                <a:gd name="T31" fmla="*/ 424 h 1158"/>
                <a:gd name="T32" fmla="*/ 596 w 1216"/>
                <a:gd name="T33" fmla="*/ 518 h 1158"/>
                <a:gd name="T34" fmla="*/ 24 w 1216"/>
                <a:gd name="T35" fmla="*/ 702 h 1158"/>
                <a:gd name="T36" fmla="*/ 310 w 1216"/>
                <a:gd name="T37" fmla="*/ 424 h 1158"/>
                <a:gd name="T38" fmla="*/ 26 w 1216"/>
                <a:gd name="T39" fmla="*/ 710 h 1158"/>
                <a:gd name="T40" fmla="*/ 598 w 1216"/>
                <a:gd name="T41" fmla="*/ 524 h 1158"/>
                <a:gd name="T42" fmla="*/ 420 w 1216"/>
                <a:gd name="T43" fmla="*/ 768 h 1158"/>
                <a:gd name="T44" fmla="*/ 26 w 1216"/>
                <a:gd name="T45" fmla="*/ 710 h 1158"/>
                <a:gd name="T46" fmla="*/ 604 w 1216"/>
                <a:gd name="T47" fmla="*/ 1130 h 1158"/>
                <a:gd name="T48" fmla="*/ 428 w 1216"/>
                <a:gd name="T49" fmla="*/ 772 h 1158"/>
                <a:gd name="T50" fmla="*/ 604 w 1216"/>
                <a:gd name="T51" fmla="*/ 530 h 1158"/>
                <a:gd name="T52" fmla="*/ 604 w 1216"/>
                <a:gd name="T53" fmla="*/ 1130 h 1158"/>
                <a:gd name="T54" fmla="*/ 604 w 1216"/>
                <a:gd name="T55" fmla="*/ 504 h 1158"/>
                <a:gd name="T56" fmla="*/ 250 w 1216"/>
                <a:gd name="T57" fmla="*/ 18 h 1158"/>
                <a:gd name="T58" fmla="*/ 604 w 1216"/>
                <a:gd name="T59" fmla="*/ 204 h 1158"/>
                <a:gd name="T60" fmla="*/ 604 w 1216"/>
                <a:gd name="T61" fmla="*/ 504 h 1158"/>
                <a:gd name="T62" fmla="*/ 1192 w 1216"/>
                <a:gd name="T63" fmla="*/ 702 h 1158"/>
                <a:gd name="T64" fmla="*/ 620 w 1216"/>
                <a:gd name="T65" fmla="*/ 518 h 1158"/>
                <a:gd name="T66" fmla="*/ 906 w 1216"/>
                <a:gd name="T67" fmla="*/ 424 h 1158"/>
                <a:gd name="T68" fmla="*/ 1192 w 1216"/>
                <a:gd name="T69" fmla="*/ 702 h 1158"/>
                <a:gd name="T70" fmla="*/ 904 w 1216"/>
                <a:gd name="T71" fmla="*/ 416 h 1158"/>
                <a:gd name="T72" fmla="*/ 618 w 1216"/>
                <a:gd name="T73" fmla="*/ 510 h 1158"/>
                <a:gd name="T74" fmla="*/ 972 w 1216"/>
                <a:gd name="T75" fmla="*/ 22 h 1158"/>
                <a:gd name="T76" fmla="*/ 904 w 1216"/>
                <a:gd name="T77" fmla="*/ 416 h 1158"/>
                <a:gd name="T78" fmla="*/ 612 w 1216"/>
                <a:gd name="T79" fmla="*/ 204 h 1158"/>
                <a:gd name="T80" fmla="*/ 966 w 1216"/>
                <a:gd name="T81" fmla="*/ 18 h 1158"/>
                <a:gd name="T82" fmla="*/ 612 w 1216"/>
                <a:gd name="T83" fmla="*/ 504 h 1158"/>
                <a:gd name="T84" fmla="*/ 612 w 1216"/>
                <a:gd name="T85" fmla="*/ 204 h 1158"/>
                <a:gd name="T86" fmla="*/ 612 w 1216"/>
                <a:gd name="T87" fmla="*/ 1130 h 1158"/>
                <a:gd name="T88" fmla="*/ 612 w 1216"/>
                <a:gd name="T89" fmla="*/ 530 h 1158"/>
                <a:gd name="T90" fmla="*/ 788 w 1216"/>
                <a:gd name="T91" fmla="*/ 772 h 1158"/>
                <a:gd name="T92" fmla="*/ 612 w 1216"/>
                <a:gd name="T93" fmla="*/ 1130 h 1158"/>
                <a:gd name="T94" fmla="*/ 796 w 1216"/>
                <a:gd name="T95" fmla="*/ 768 h 1158"/>
                <a:gd name="T96" fmla="*/ 618 w 1216"/>
                <a:gd name="T97" fmla="*/ 524 h 1158"/>
                <a:gd name="T98" fmla="*/ 1190 w 1216"/>
                <a:gd name="T99" fmla="*/ 710 h 1158"/>
                <a:gd name="T100" fmla="*/ 796 w 1216"/>
                <a:gd name="T101" fmla="*/ 768 h 115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216"/>
                <a:gd name="T154" fmla="*/ 0 h 1158"/>
                <a:gd name="T155" fmla="*/ 1216 w 1216"/>
                <a:gd name="T156" fmla="*/ 1158 h 115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216" h="1158">
                  <a:moveTo>
                    <a:pt x="912" y="418"/>
                  </a:moveTo>
                  <a:lnTo>
                    <a:pt x="984" y="0"/>
                  </a:lnTo>
                  <a:lnTo>
                    <a:pt x="608" y="198"/>
                  </a:lnTo>
                  <a:lnTo>
                    <a:pt x="232" y="0"/>
                  </a:lnTo>
                  <a:lnTo>
                    <a:pt x="304" y="418"/>
                  </a:lnTo>
                  <a:lnTo>
                    <a:pt x="0" y="714"/>
                  </a:lnTo>
                  <a:lnTo>
                    <a:pt x="420" y="776"/>
                  </a:lnTo>
                  <a:lnTo>
                    <a:pt x="608" y="1158"/>
                  </a:lnTo>
                  <a:lnTo>
                    <a:pt x="796" y="776"/>
                  </a:lnTo>
                  <a:lnTo>
                    <a:pt x="1216" y="714"/>
                  </a:lnTo>
                  <a:lnTo>
                    <a:pt x="912" y="418"/>
                  </a:lnTo>
                  <a:close/>
                  <a:moveTo>
                    <a:pt x="244" y="22"/>
                  </a:moveTo>
                  <a:lnTo>
                    <a:pt x="598" y="510"/>
                  </a:lnTo>
                  <a:lnTo>
                    <a:pt x="312" y="416"/>
                  </a:lnTo>
                  <a:lnTo>
                    <a:pt x="244" y="22"/>
                  </a:lnTo>
                  <a:close/>
                  <a:moveTo>
                    <a:pt x="310" y="424"/>
                  </a:moveTo>
                  <a:lnTo>
                    <a:pt x="596" y="518"/>
                  </a:lnTo>
                  <a:lnTo>
                    <a:pt x="24" y="702"/>
                  </a:lnTo>
                  <a:lnTo>
                    <a:pt x="310" y="424"/>
                  </a:lnTo>
                  <a:close/>
                  <a:moveTo>
                    <a:pt x="26" y="710"/>
                  </a:moveTo>
                  <a:lnTo>
                    <a:pt x="598" y="524"/>
                  </a:lnTo>
                  <a:lnTo>
                    <a:pt x="420" y="768"/>
                  </a:lnTo>
                  <a:lnTo>
                    <a:pt x="26" y="710"/>
                  </a:lnTo>
                  <a:close/>
                  <a:moveTo>
                    <a:pt x="604" y="1130"/>
                  </a:moveTo>
                  <a:lnTo>
                    <a:pt x="428" y="772"/>
                  </a:lnTo>
                  <a:lnTo>
                    <a:pt x="604" y="530"/>
                  </a:lnTo>
                  <a:lnTo>
                    <a:pt x="604" y="1130"/>
                  </a:lnTo>
                  <a:close/>
                  <a:moveTo>
                    <a:pt x="604" y="504"/>
                  </a:moveTo>
                  <a:lnTo>
                    <a:pt x="250" y="18"/>
                  </a:lnTo>
                  <a:lnTo>
                    <a:pt x="604" y="204"/>
                  </a:lnTo>
                  <a:lnTo>
                    <a:pt x="604" y="504"/>
                  </a:lnTo>
                  <a:close/>
                  <a:moveTo>
                    <a:pt x="1192" y="702"/>
                  </a:moveTo>
                  <a:lnTo>
                    <a:pt x="620" y="518"/>
                  </a:lnTo>
                  <a:lnTo>
                    <a:pt x="906" y="424"/>
                  </a:lnTo>
                  <a:lnTo>
                    <a:pt x="1192" y="702"/>
                  </a:lnTo>
                  <a:close/>
                  <a:moveTo>
                    <a:pt x="904" y="416"/>
                  </a:moveTo>
                  <a:lnTo>
                    <a:pt x="618" y="510"/>
                  </a:lnTo>
                  <a:lnTo>
                    <a:pt x="972" y="22"/>
                  </a:lnTo>
                  <a:lnTo>
                    <a:pt x="904" y="416"/>
                  </a:lnTo>
                  <a:close/>
                  <a:moveTo>
                    <a:pt x="612" y="204"/>
                  </a:moveTo>
                  <a:lnTo>
                    <a:pt x="966" y="18"/>
                  </a:lnTo>
                  <a:lnTo>
                    <a:pt x="612" y="504"/>
                  </a:lnTo>
                  <a:lnTo>
                    <a:pt x="612" y="204"/>
                  </a:lnTo>
                  <a:close/>
                  <a:moveTo>
                    <a:pt x="612" y="1130"/>
                  </a:moveTo>
                  <a:lnTo>
                    <a:pt x="612" y="530"/>
                  </a:lnTo>
                  <a:lnTo>
                    <a:pt x="788" y="772"/>
                  </a:lnTo>
                  <a:lnTo>
                    <a:pt x="612" y="1130"/>
                  </a:lnTo>
                  <a:close/>
                  <a:moveTo>
                    <a:pt x="796" y="768"/>
                  </a:moveTo>
                  <a:lnTo>
                    <a:pt x="618" y="524"/>
                  </a:lnTo>
                  <a:lnTo>
                    <a:pt x="1190" y="710"/>
                  </a:lnTo>
                  <a:lnTo>
                    <a:pt x="796" y="7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6"/>
            <p:cNvSpPr>
              <a:spLocks/>
            </p:cNvSpPr>
            <p:nvPr/>
          </p:nvSpPr>
          <p:spPr bwMode="auto">
            <a:xfrm>
              <a:off x="4120" y="3823"/>
              <a:ext cx="354" cy="486"/>
            </a:xfrm>
            <a:custGeom>
              <a:avLst/>
              <a:gdLst>
                <a:gd name="T0" fmla="*/ 0 w 354"/>
                <a:gd name="T1" fmla="*/ 0 h 486"/>
                <a:gd name="T2" fmla="*/ 354 w 354"/>
                <a:gd name="T3" fmla="*/ 186 h 486"/>
                <a:gd name="T4" fmla="*/ 354 w 354"/>
                <a:gd name="T5" fmla="*/ 486 h 486"/>
                <a:gd name="T6" fmla="*/ 0 w 354"/>
                <a:gd name="T7" fmla="*/ 0 h 4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4"/>
                <a:gd name="T13" fmla="*/ 0 h 486"/>
                <a:gd name="T14" fmla="*/ 354 w 354"/>
                <a:gd name="T15" fmla="*/ 486 h 4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4" h="486">
                  <a:moveTo>
                    <a:pt x="0" y="0"/>
                  </a:moveTo>
                  <a:lnTo>
                    <a:pt x="354" y="186"/>
                  </a:lnTo>
                  <a:lnTo>
                    <a:pt x="354" y="4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7"/>
            <p:cNvSpPr>
              <a:spLocks/>
            </p:cNvSpPr>
            <p:nvPr/>
          </p:nvSpPr>
          <p:spPr bwMode="auto">
            <a:xfrm>
              <a:off x="4482" y="3823"/>
              <a:ext cx="354" cy="486"/>
            </a:xfrm>
            <a:custGeom>
              <a:avLst/>
              <a:gdLst>
                <a:gd name="T0" fmla="*/ 0 w 354"/>
                <a:gd name="T1" fmla="*/ 186 h 486"/>
                <a:gd name="T2" fmla="*/ 0 w 354"/>
                <a:gd name="T3" fmla="*/ 486 h 486"/>
                <a:gd name="T4" fmla="*/ 354 w 354"/>
                <a:gd name="T5" fmla="*/ 0 h 486"/>
                <a:gd name="T6" fmla="*/ 0 w 354"/>
                <a:gd name="T7" fmla="*/ 186 h 4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4"/>
                <a:gd name="T13" fmla="*/ 0 h 486"/>
                <a:gd name="T14" fmla="*/ 354 w 354"/>
                <a:gd name="T15" fmla="*/ 486 h 4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4" h="486">
                  <a:moveTo>
                    <a:pt x="0" y="186"/>
                  </a:moveTo>
                  <a:lnTo>
                    <a:pt x="0" y="486"/>
                  </a:lnTo>
                  <a:lnTo>
                    <a:pt x="354" y="0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8"/>
            <p:cNvSpPr>
              <a:spLocks/>
            </p:cNvSpPr>
            <p:nvPr/>
          </p:nvSpPr>
          <p:spPr bwMode="auto">
            <a:xfrm>
              <a:off x="4488" y="3827"/>
              <a:ext cx="354" cy="488"/>
            </a:xfrm>
            <a:custGeom>
              <a:avLst/>
              <a:gdLst>
                <a:gd name="T0" fmla="*/ 0 w 354"/>
                <a:gd name="T1" fmla="*/ 488 h 488"/>
                <a:gd name="T2" fmla="*/ 354 w 354"/>
                <a:gd name="T3" fmla="*/ 0 h 488"/>
                <a:gd name="T4" fmla="*/ 286 w 354"/>
                <a:gd name="T5" fmla="*/ 394 h 488"/>
                <a:gd name="T6" fmla="*/ 0 w 354"/>
                <a:gd name="T7" fmla="*/ 488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4"/>
                <a:gd name="T13" fmla="*/ 0 h 488"/>
                <a:gd name="T14" fmla="*/ 354 w 354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4" h="488">
                  <a:moveTo>
                    <a:pt x="0" y="488"/>
                  </a:moveTo>
                  <a:lnTo>
                    <a:pt x="354" y="0"/>
                  </a:lnTo>
                  <a:lnTo>
                    <a:pt x="286" y="394"/>
                  </a:lnTo>
                  <a:lnTo>
                    <a:pt x="0" y="488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9"/>
            <p:cNvSpPr>
              <a:spLocks/>
            </p:cNvSpPr>
            <p:nvPr/>
          </p:nvSpPr>
          <p:spPr bwMode="auto">
            <a:xfrm>
              <a:off x="4490" y="4229"/>
              <a:ext cx="572" cy="278"/>
            </a:xfrm>
            <a:custGeom>
              <a:avLst/>
              <a:gdLst>
                <a:gd name="T0" fmla="*/ 0 w 572"/>
                <a:gd name="T1" fmla="*/ 94 h 278"/>
                <a:gd name="T2" fmla="*/ 286 w 572"/>
                <a:gd name="T3" fmla="*/ 0 h 278"/>
                <a:gd name="T4" fmla="*/ 572 w 572"/>
                <a:gd name="T5" fmla="*/ 278 h 278"/>
                <a:gd name="T6" fmla="*/ 0 w 572"/>
                <a:gd name="T7" fmla="*/ 94 h 2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2"/>
                <a:gd name="T13" fmla="*/ 0 h 278"/>
                <a:gd name="T14" fmla="*/ 572 w 572"/>
                <a:gd name="T15" fmla="*/ 278 h 2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2" h="278">
                  <a:moveTo>
                    <a:pt x="0" y="94"/>
                  </a:moveTo>
                  <a:lnTo>
                    <a:pt x="286" y="0"/>
                  </a:lnTo>
                  <a:lnTo>
                    <a:pt x="572" y="278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10"/>
            <p:cNvSpPr>
              <a:spLocks/>
            </p:cNvSpPr>
            <p:nvPr/>
          </p:nvSpPr>
          <p:spPr bwMode="auto">
            <a:xfrm>
              <a:off x="4488" y="4329"/>
              <a:ext cx="572" cy="244"/>
            </a:xfrm>
            <a:custGeom>
              <a:avLst/>
              <a:gdLst>
                <a:gd name="T0" fmla="*/ 0 w 572"/>
                <a:gd name="T1" fmla="*/ 0 h 244"/>
                <a:gd name="T2" fmla="*/ 572 w 572"/>
                <a:gd name="T3" fmla="*/ 186 h 244"/>
                <a:gd name="T4" fmla="*/ 178 w 572"/>
                <a:gd name="T5" fmla="*/ 244 h 244"/>
                <a:gd name="T6" fmla="*/ 0 w 572"/>
                <a:gd name="T7" fmla="*/ 0 h 2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2"/>
                <a:gd name="T13" fmla="*/ 0 h 244"/>
                <a:gd name="T14" fmla="*/ 572 w 572"/>
                <a:gd name="T15" fmla="*/ 244 h 2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2" h="244">
                  <a:moveTo>
                    <a:pt x="0" y="0"/>
                  </a:moveTo>
                  <a:lnTo>
                    <a:pt x="572" y="186"/>
                  </a:lnTo>
                  <a:lnTo>
                    <a:pt x="178" y="2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11"/>
            <p:cNvSpPr>
              <a:spLocks/>
            </p:cNvSpPr>
            <p:nvPr/>
          </p:nvSpPr>
          <p:spPr bwMode="auto">
            <a:xfrm>
              <a:off x="4482" y="4335"/>
              <a:ext cx="176" cy="600"/>
            </a:xfrm>
            <a:custGeom>
              <a:avLst/>
              <a:gdLst>
                <a:gd name="T0" fmla="*/ 0 w 176"/>
                <a:gd name="T1" fmla="*/ 0 h 600"/>
                <a:gd name="T2" fmla="*/ 176 w 176"/>
                <a:gd name="T3" fmla="*/ 242 h 600"/>
                <a:gd name="T4" fmla="*/ 0 w 176"/>
                <a:gd name="T5" fmla="*/ 600 h 600"/>
                <a:gd name="T6" fmla="*/ 0 w 176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600"/>
                <a:gd name="T14" fmla="*/ 176 w 176"/>
                <a:gd name="T15" fmla="*/ 600 h 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600">
                  <a:moveTo>
                    <a:pt x="0" y="0"/>
                  </a:moveTo>
                  <a:lnTo>
                    <a:pt x="176" y="242"/>
                  </a:lnTo>
                  <a:lnTo>
                    <a:pt x="0" y="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12"/>
            <p:cNvSpPr>
              <a:spLocks/>
            </p:cNvSpPr>
            <p:nvPr/>
          </p:nvSpPr>
          <p:spPr bwMode="auto">
            <a:xfrm>
              <a:off x="4298" y="4335"/>
              <a:ext cx="176" cy="600"/>
            </a:xfrm>
            <a:custGeom>
              <a:avLst/>
              <a:gdLst>
                <a:gd name="T0" fmla="*/ 176 w 176"/>
                <a:gd name="T1" fmla="*/ 0 h 600"/>
                <a:gd name="T2" fmla="*/ 176 w 176"/>
                <a:gd name="T3" fmla="*/ 600 h 600"/>
                <a:gd name="T4" fmla="*/ 0 w 176"/>
                <a:gd name="T5" fmla="*/ 242 h 600"/>
                <a:gd name="T6" fmla="*/ 176 w 176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600"/>
                <a:gd name="T14" fmla="*/ 176 w 176"/>
                <a:gd name="T15" fmla="*/ 600 h 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600">
                  <a:moveTo>
                    <a:pt x="176" y="0"/>
                  </a:moveTo>
                  <a:lnTo>
                    <a:pt x="176" y="600"/>
                  </a:lnTo>
                  <a:lnTo>
                    <a:pt x="0" y="242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13"/>
            <p:cNvSpPr>
              <a:spLocks/>
            </p:cNvSpPr>
            <p:nvPr/>
          </p:nvSpPr>
          <p:spPr bwMode="auto">
            <a:xfrm>
              <a:off x="3896" y="4329"/>
              <a:ext cx="572" cy="244"/>
            </a:xfrm>
            <a:custGeom>
              <a:avLst/>
              <a:gdLst>
                <a:gd name="T0" fmla="*/ 572 w 572"/>
                <a:gd name="T1" fmla="*/ 0 h 244"/>
                <a:gd name="T2" fmla="*/ 394 w 572"/>
                <a:gd name="T3" fmla="*/ 244 h 244"/>
                <a:gd name="T4" fmla="*/ 0 w 572"/>
                <a:gd name="T5" fmla="*/ 186 h 244"/>
                <a:gd name="T6" fmla="*/ 572 w 572"/>
                <a:gd name="T7" fmla="*/ 0 h 2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2"/>
                <a:gd name="T13" fmla="*/ 0 h 244"/>
                <a:gd name="T14" fmla="*/ 572 w 572"/>
                <a:gd name="T15" fmla="*/ 244 h 2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2" h="244">
                  <a:moveTo>
                    <a:pt x="572" y="0"/>
                  </a:moveTo>
                  <a:lnTo>
                    <a:pt x="394" y="244"/>
                  </a:lnTo>
                  <a:lnTo>
                    <a:pt x="0" y="186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14"/>
            <p:cNvSpPr>
              <a:spLocks/>
            </p:cNvSpPr>
            <p:nvPr/>
          </p:nvSpPr>
          <p:spPr bwMode="auto">
            <a:xfrm>
              <a:off x="3894" y="4229"/>
              <a:ext cx="572" cy="278"/>
            </a:xfrm>
            <a:custGeom>
              <a:avLst/>
              <a:gdLst>
                <a:gd name="T0" fmla="*/ 572 w 572"/>
                <a:gd name="T1" fmla="*/ 94 h 278"/>
                <a:gd name="T2" fmla="*/ 0 w 572"/>
                <a:gd name="T3" fmla="*/ 278 h 278"/>
                <a:gd name="T4" fmla="*/ 286 w 572"/>
                <a:gd name="T5" fmla="*/ 0 h 278"/>
                <a:gd name="T6" fmla="*/ 572 w 572"/>
                <a:gd name="T7" fmla="*/ 94 h 2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2"/>
                <a:gd name="T13" fmla="*/ 0 h 278"/>
                <a:gd name="T14" fmla="*/ 572 w 572"/>
                <a:gd name="T15" fmla="*/ 278 h 2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2" h="278">
                  <a:moveTo>
                    <a:pt x="572" y="94"/>
                  </a:moveTo>
                  <a:lnTo>
                    <a:pt x="0" y="278"/>
                  </a:lnTo>
                  <a:lnTo>
                    <a:pt x="286" y="0"/>
                  </a:lnTo>
                  <a:lnTo>
                    <a:pt x="572" y="94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15"/>
            <p:cNvSpPr>
              <a:spLocks/>
            </p:cNvSpPr>
            <p:nvPr/>
          </p:nvSpPr>
          <p:spPr bwMode="auto">
            <a:xfrm>
              <a:off x="4114" y="3827"/>
              <a:ext cx="354" cy="488"/>
            </a:xfrm>
            <a:custGeom>
              <a:avLst/>
              <a:gdLst>
                <a:gd name="T0" fmla="*/ 0 w 354"/>
                <a:gd name="T1" fmla="*/ 0 h 488"/>
                <a:gd name="T2" fmla="*/ 354 w 354"/>
                <a:gd name="T3" fmla="*/ 488 h 488"/>
                <a:gd name="T4" fmla="*/ 68 w 354"/>
                <a:gd name="T5" fmla="*/ 394 h 488"/>
                <a:gd name="T6" fmla="*/ 0 w 354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4"/>
                <a:gd name="T13" fmla="*/ 0 h 488"/>
                <a:gd name="T14" fmla="*/ 354 w 354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4" h="488">
                  <a:moveTo>
                    <a:pt x="0" y="0"/>
                  </a:moveTo>
                  <a:lnTo>
                    <a:pt x="354" y="488"/>
                  </a:lnTo>
                  <a:lnTo>
                    <a:pt x="68" y="3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21"/>
          <p:cNvGrpSpPr>
            <a:grpSpLocks/>
          </p:cNvGrpSpPr>
          <p:nvPr/>
        </p:nvGrpSpPr>
        <p:grpSpPr bwMode="auto">
          <a:xfrm>
            <a:off x="1066800" y="4495800"/>
            <a:ext cx="1698625" cy="1616075"/>
            <a:chOff x="2987675" y="2205038"/>
            <a:chExt cx="2286000" cy="2174875"/>
          </a:xfrm>
        </p:grpSpPr>
        <p:sp>
          <p:nvSpPr>
            <p:cNvPr id="3096" name="Freeform 4"/>
            <p:cNvSpPr>
              <a:spLocks/>
            </p:cNvSpPr>
            <p:nvPr/>
          </p:nvSpPr>
          <p:spPr bwMode="auto">
            <a:xfrm>
              <a:off x="2987675" y="2205038"/>
              <a:ext cx="2286000" cy="2174875"/>
            </a:xfrm>
            <a:custGeom>
              <a:avLst/>
              <a:gdLst>
                <a:gd name="T0" fmla="*/ 1143000 w 1440"/>
                <a:gd name="T1" fmla="*/ 371475 h 1370"/>
                <a:gd name="T2" fmla="*/ 1851025 w 1440"/>
                <a:gd name="T3" fmla="*/ 0 h 1370"/>
                <a:gd name="T4" fmla="*/ 1714500 w 1440"/>
                <a:gd name="T5" fmla="*/ 787400 h 1370"/>
                <a:gd name="T6" fmla="*/ 2286000 w 1440"/>
                <a:gd name="T7" fmla="*/ 1343025 h 1370"/>
                <a:gd name="T8" fmla="*/ 1495425 w 1440"/>
                <a:gd name="T9" fmla="*/ 1457325 h 1370"/>
                <a:gd name="T10" fmla="*/ 1143000 w 1440"/>
                <a:gd name="T11" fmla="*/ 2174875 h 1370"/>
                <a:gd name="T12" fmla="*/ 790575 w 1440"/>
                <a:gd name="T13" fmla="*/ 1457325 h 1370"/>
                <a:gd name="T14" fmla="*/ 0 w 1440"/>
                <a:gd name="T15" fmla="*/ 1343025 h 1370"/>
                <a:gd name="T16" fmla="*/ 571500 w 1440"/>
                <a:gd name="T17" fmla="*/ 787400 h 1370"/>
                <a:gd name="T18" fmla="*/ 438150 w 1440"/>
                <a:gd name="T19" fmla="*/ 0 h 1370"/>
                <a:gd name="T20" fmla="*/ 1143000 w 1440"/>
                <a:gd name="T21" fmla="*/ 371475 h 13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40"/>
                <a:gd name="T34" fmla="*/ 0 h 1370"/>
                <a:gd name="T35" fmla="*/ 1440 w 1440"/>
                <a:gd name="T36" fmla="*/ 1370 h 13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0" h="1370">
                  <a:moveTo>
                    <a:pt x="720" y="234"/>
                  </a:moveTo>
                  <a:lnTo>
                    <a:pt x="1166" y="0"/>
                  </a:lnTo>
                  <a:lnTo>
                    <a:pt x="1080" y="496"/>
                  </a:lnTo>
                  <a:lnTo>
                    <a:pt x="1440" y="846"/>
                  </a:lnTo>
                  <a:lnTo>
                    <a:pt x="942" y="918"/>
                  </a:lnTo>
                  <a:lnTo>
                    <a:pt x="720" y="1370"/>
                  </a:lnTo>
                  <a:lnTo>
                    <a:pt x="498" y="918"/>
                  </a:lnTo>
                  <a:lnTo>
                    <a:pt x="0" y="846"/>
                  </a:lnTo>
                  <a:lnTo>
                    <a:pt x="360" y="496"/>
                  </a:lnTo>
                  <a:lnTo>
                    <a:pt x="276" y="0"/>
                  </a:lnTo>
                  <a:lnTo>
                    <a:pt x="720" y="2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5"/>
            <p:cNvSpPr>
              <a:spLocks/>
            </p:cNvSpPr>
            <p:nvPr/>
          </p:nvSpPr>
          <p:spPr bwMode="auto">
            <a:xfrm>
              <a:off x="3495675" y="2687638"/>
              <a:ext cx="1270000" cy="1209675"/>
            </a:xfrm>
            <a:custGeom>
              <a:avLst/>
              <a:gdLst>
                <a:gd name="T0" fmla="*/ 635000 w 800"/>
                <a:gd name="T1" fmla="*/ 206375 h 762"/>
                <a:gd name="T2" fmla="*/ 1028700 w 800"/>
                <a:gd name="T3" fmla="*/ 0 h 762"/>
                <a:gd name="T4" fmla="*/ 952500 w 800"/>
                <a:gd name="T5" fmla="*/ 438150 h 762"/>
                <a:gd name="T6" fmla="*/ 1270000 w 800"/>
                <a:gd name="T7" fmla="*/ 746125 h 762"/>
                <a:gd name="T8" fmla="*/ 831850 w 800"/>
                <a:gd name="T9" fmla="*/ 809625 h 762"/>
                <a:gd name="T10" fmla="*/ 635000 w 800"/>
                <a:gd name="T11" fmla="*/ 1209675 h 762"/>
                <a:gd name="T12" fmla="*/ 438150 w 800"/>
                <a:gd name="T13" fmla="*/ 809625 h 762"/>
                <a:gd name="T14" fmla="*/ 0 w 800"/>
                <a:gd name="T15" fmla="*/ 746125 h 762"/>
                <a:gd name="T16" fmla="*/ 317500 w 800"/>
                <a:gd name="T17" fmla="*/ 438150 h 762"/>
                <a:gd name="T18" fmla="*/ 241300 w 800"/>
                <a:gd name="T19" fmla="*/ 0 h 762"/>
                <a:gd name="T20" fmla="*/ 635000 w 800"/>
                <a:gd name="T21" fmla="*/ 206375 h 7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0"/>
                <a:gd name="T34" fmla="*/ 0 h 762"/>
                <a:gd name="T35" fmla="*/ 800 w 800"/>
                <a:gd name="T36" fmla="*/ 762 h 7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0" h="762">
                  <a:moveTo>
                    <a:pt x="400" y="130"/>
                  </a:moveTo>
                  <a:lnTo>
                    <a:pt x="648" y="0"/>
                  </a:lnTo>
                  <a:lnTo>
                    <a:pt x="600" y="276"/>
                  </a:lnTo>
                  <a:lnTo>
                    <a:pt x="800" y="470"/>
                  </a:lnTo>
                  <a:lnTo>
                    <a:pt x="524" y="510"/>
                  </a:lnTo>
                  <a:lnTo>
                    <a:pt x="400" y="762"/>
                  </a:lnTo>
                  <a:lnTo>
                    <a:pt x="276" y="510"/>
                  </a:lnTo>
                  <a:lnTo>
                    <a:pt x="0" y="470"/>
                  </a:lnTo>
                  <a:lnTo>
                    <a:pt x="200" y="276"/>
                  </a:lnTo>
                  <a:lnTo>
                    <a:pt x="152" y="0"/>
                  </a:lnTo>
                  <a:lnTo>
                    <a:pt x="400" y="130"/>
                  </a:lnTo>
                  <a:close/>
                </a:path>
              </a:pathLst>
            </a:custGeom>
            <a:noFill/>
            <a:ln w="889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9" name="Rectangle 15"/>
          <p:cNvSpPr txBox="1">
            <a:spLocks noChangeArrowheads="1"/>
          </p:cNvSpPr>
          <p:nvPr/>
        </p:nvSpPr>
        <p:spPr bwMode="auto">
          <a:xfrm>
            <a:off x="698500" y="28289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6000">
                <a:solidFill>
                  <a:schemeClr val="tx2"/>
                </a:solidFill>
                <a:cs typeface="Arial" panose="020B0604020202020204" pitchFamily="34" charset="0"/>
              </a:rPr>
              <a:t>Star Clip Art</a:t>
            </a:r>
            <a:br>
              <a:rPr lang="en-GB" altLang="en-US" sz="600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en-GB" altLang="en-US" sz="4000">
                <a:solidFill>
                  <a:schemeClr val="tx2"/>
                </a:solidFill>
                <a:cs typeface="Arial" panose="020B0604020202020204" pitchFamily="34" charset="0"/>
              </a:rPr>
              <a:t>Can be coloured in, magnified and cut out</a:t>
            </a:r>
          </a:p>
        </p:txBody>
      </p:sp>
      <p:grpSp>
        <p:nvGrpSpPr>
          <p:cNvPr id="3080" name="Group 11"/>
          <p:cNvGrpSpPr>
            <a:grpSpLocks/>
          </p:cNvGrpSpPr>
          <p:nvPr/>
        </p:nvGrpSpPr>
        <p:grpSpPr bwMode="auto">
          <a:xfrm>
            <a:off x="5943600" y="533400"/>
            <a:ext cx="1371600" cy="1371600"/>
            <a:chOff x="2033" y="1207"/>
            <a:chExt cx="1136" cy="1136"/>
          </a:xfrm>
        </p:grpSpPr>
        <p:sp>
          <p:nvSpPr>
            <p:cNvPr id="3089" name="Freeform 4"/>
            <p:cNvSpPr>
              <a:spLocks/>
            </p:cNvSpPr>
            <p:nvPr/>
          </p:nvSpPr>
          <p:spPr bwMode="auto">
            <a:xfrm>
              <a:off x="2885" y="1681"/>
              <a:ext cx="284" cy="190"/>
            </a:xfrm>
            <a:custGeom>
              <a:avLst/>
              <a:gdLst>
                <a:gd name="T0" fmla="*/ 68 w 284"/>
                <a:gd name="T1" fmla="*/ 0 h 190"/>
                <a:gd name="T2" fmla="*/ 0 w 284"/>
                <a:gd name="T3" fmla="*/ 94 h 190"/>
                <a:gd name="T4" fmla="*/ 68 w 284"/>
                <a:gd name="T5" fmla="*/ 190 h 190"/>
                <a:gd name="T6" fmla="*/ 284 w 284"/>
                <a:gd name="T7" fmla="*/ 94 h 190"/>
                <a:gd name="T8" fmla="*/ 68 w 284"/>
                <a:gd name="T9" fmla="*/ 0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190"/>
                <a:gd name="T17" fmla="*/ 284 w 2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190">
                  <a:moveTo>
                    <a:pt x="68" y="0"/>
                  </a:moveTo>
                  <a:lnTo>
                    <a:pt x="0" y="94"/>
                  </a:lnTo>
                  <a:lnTo>
                    <a:pt x="68" y="190"/>
                  </a:lnTo>
                  <a:lnTo>
                    <a:pt x="284" y="9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"/>
            <p:cNvSpPr>
              <a:spLocks/>
            </p:cNvSpPr>
            <p:nvPr/>
          </p:nvSpPr>
          <p:spPr bwMode="auto">
            <a:xfrm>
              <a:off x="2317" y="1283"/>
              <a:ext cx="188" cy="246"/>
            </a:xfrm>
            <a:custGeom>
              <a:avLst/>
              <a:gdLst>
                <a:gd name="T0" fmla="*/ 142 w 188"/>
                <a:gd name="T1" fmla="*/ 246 h 246"/>
                <a:gd name="T2" fmla="*/ 188 w 188"/>
                <a:gd name="T3" fmla="*/ 140 h 246"/>
                <a:gd name="T4" fmla="*/ 0 w 188"/>
                <a:gd name="T5" fmla="*/ 0 h 246"/>
                <a:gd name="T6" fmla="*/ 24 w 188"/>
                <a:gd name="T7" fmla="*/ 234 h 246"/>
                <a:gd name="T8" fmla="*/ 142 w 188"/>
                <a:gd name="T9" fmla="*/ 246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8"/>
                <a:gd name="T16" fmla="*/ 0 h 246"/>
                <a:gd name="T17" fmla="*/ 188 w 188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8" h="246">
                  <a:moveTo>
                    <a:pt x="142" y="246"/>
                  </a:moveTo>
                  <a:lnTo>
                    <a:pt x="188" y="140"/>
                  </a:lnTo>
                  <a:lnTo>
                    <a:pt x="0" y="0"/>
                  </a:lnTo>
                  <a:lnTo>
                    <a:pt x="24" y="234"/>
                  </a:lnTo>
                  <a:lnTo>
                    <a:pt x="142" y="246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6"/>
            <p:cNvSpPr>
              <a:spLocks/>
            </p:cNvSpPr>
            <p:nvPr/>
          </p:nvSpPr>
          <p:spPr bwMode="auto">
            <a:xfrm>
              <a:off x="2695" y="1283"/>
              <a:ext cx="190" cy="246"/>
            </a:xfrm>
            <a:custGeom>
              <a:avLst/>
              <a:gdLst>
                <a:gd name="T0" fmla="*/ 48 w 190"/>
                <a:gd name="T1" fmla="*/ 246 h 246"/>
                <a:gd name="T2" fmla="*/ 164 w 190"/>
                <a:gd name="T3" fmla="*/ 234 h 246"/>
                <a:gd name="T4" fmla="*/ 190 w 190"/>
                <a:gd name="T5" fmla="*/ 0 h 246"/>
                <a:gd name="T6" fmla="*/ 0 w 190"/>
                <a:gd name="T7" fmla="*/ 140 h 246"/>
                <a:gd name="T8" fmla="*/ 48 w 190"/>
                <a:gd name="T9" fmla="*/ 246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0"/>
                <a:gd name="T16" fmla="*/ 0 h 246"/>
                <a:gd name="T17" fmla="*/ 190 w 190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0" h="246">
                  <a:moveTo>
                    <a:pt x="48" y="246"/>
                  </a:moveTo>
                  <a:lnTo>
                    <a:pt x="164" y="234"/>
                  </a:lnTo>
                  <a:lnTo>
                    <a:pt x="190" y="0"/>
                  </a:lnTo>
                  <a:lnTo>
                    <a:pt x="0" y="140"/>
                  </a:lnTo>
                  <a:lnTo>
                    <a:pt x="48" y="246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7"/>
            <p:cNvSpPr>
              <a:spLocks/>
            </p:cNvSpPr>
            <p:nvPr/>
          </p:nvSpPr>
          <p:spPr bwMode="auto">
            <a:xfrm>
              <a:off x="2695" y="2021"/>
              <a:ext cx="190" cy="246"/>
            </a:xfrm>
            <a:custGeom>
              <a:avLst/>
              <a:gdLst>
                <a:gd name="T0" fmla="*/ 48 w 190"/>
                <a:gd name="T1" fmla="*/ 0 h 246"/>
                <a:gd name="T2" fmla="*/ 0 w 190"/>
                <a:gd name="T3" fmla="*/ 108 h 246"/>
                <a:gd name="T4" fmla="*/ 190 w 190"/>
                <a:gd name="T5" fmla="*/ 246 h 246"/>
                <a:gd name="T6" fmla="*/ 164 w 190"/>
                <a:gd name="T7" fmla="*/ 14 h 246"/>
                <a:gd name="T8" fmla="*/ 48 w 190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0"/>
                <a:gd name="T16" fmla="*/ 0 h 246"/>
                <a:gd name="T17" fmla="*/ 190 w 190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0" h="246">
                  <a:moveTo>
                    <a:pt x="48" y="0"/>
                  </a:moveTo>
                  <a:lnTo>
                    <a:pt x="0" y="108"/>
                  </a:lnTo>
                  <a:lnTo>
                    <a:pt x="190" y="246"/>
                  </a:lnTo>
                  <a:lnTo>
                    <a:pt x="164" y="1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8"/>
            <p:cNvSpPr>
              <a:spLocks/>
            </p:cNvSpPr>
            <p:nvPr/>
          </p:nvSpPr>
          <p:spPr bwMode="auto">
            <a:xfrm>
              <a:off x="2033" y="1681"/>
              <a:ext cx="284" cy="190"/>
            </a:xfrm>
            <a:custGeom>
              <a:avLst/>
              <a:gdLst>
                <a:gd name="T0" fmla="*/ 284 w 284"/>
                <a:gd name="T1" fmla="*/ 94 h 190"/>
                <a:gd name="T2" fmla="*/ 214 w 284"/>
                <a:gd name="T3" fmla="*/ 0 h 190"/>
                <a:gd name="T4" fmla="*/ 0 w 284"/>
                <a:gd name="T5" fmla="*/ 94 h 190"/>
                <a:gd name="T6" fmla="*/ 214 w 284"/>
                <a:gd name="T7" fmla="*/ 190 h 190"/>
                <a:gd name="T8" fmla="*/ 284 w 284"/>
                <a:gd name="T9" fmla="*/ 94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190"/>
                <a:gd name="T17" fmla="*/ 284 w 2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190">
                  <a:moveTo>
                    <a:pt x="284" y="94"/>
                  </a:moveTo>
                  <a:lnTo>
                    <a:pt x="214" y="0"/>
                  </a:lnTo>
                  <a:lnTo>
                    <a:pt x="0" y="94"/>
                  </a:lnTo>
                  <a:lnTo>
                    <a:pt x="214" y="190"/>
                  </a:lnTo>
                  <a:lnTo>
                    <a:pt x="284" y="94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9"/>
            <p:cNvSpPr>
              <a:spLocks/>
            </p:cNvSpPr>
            <p:nvPr/>
          </p:nvSpPr>
          <p:spPr bwMode="auto">
            <a:xfrm>
              <a:off x="2317" y="2021"/>
              <a:ext cx="188" cy="246"/>
            </a:xfrm>
            <a:custGeom>
              <a:avLst/>
              <a:gdLst>
                <a:gd name="T0" fmla="*/ 142 w 188"/>
                <a:gd name="T1" fmla="*/ 0 h 246"/>
                <a:gd name="T2" fmla="*/ 24 w 188"/>
                <a:gd name="T3" fmla="*/ 14 h 246"/>
                <a:gd name="T4" fmla="*/ 0 w 188"/>
                <a:gd name="T5" fmla="*/ 246 h 246"/>
                <a:gd name="T6" fmla="*/ 188 w 188"/>
                <a:gd name="T7" fmla="*/ 108 h 246"/>
                <a:gd name="T8" fmla="*/ 142 w 188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8"/>
                <a:gd name="T16" fmla="*/ 0 h 246"/>
                <a:gd name="T17" fmla="*/ 188 w 188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8" h="246">
                  <a:moveTo>
                    <a:pt x="142" y="0"/>
                  </a:moveTo>
                  <a:lnTo>
                    <a:pt x="24" y="14"/>
                  </a:lnTo>
                  <a:lnTo>
                    <a:pt x="0" y="246"/>
                  </a:lnTo>
                  <a:lnTo>
                    <a:pt x="188" y="108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10"/>
            <p:cNvSpPr>
              <a:spLocks/>
            </p:cNvSpPr>
            <p:nvPr/>
          </p:nvSpPr>
          <p:spPr bwMode="auto">
            <a:xfrm>
              <a:off x="2109" y="1207"/>
              <a:ext cx="984" cy="1136"/>
            </a:xfrm>
            <a:custGeom>
              <a:avLst/>
              <a:gdLst>
                <a:gd name="T0" fmla="*/ 350 w 984"/>
                <a:gd name="T1" fmla="*/ 322 h 1136"/>
                <a:gd name="T2" fmla="*/ 492 w 984"/>
                <a:gd name="T3" fmla="*/ 0 h 1136"/>
                <a:gd name="T4" fmla="*/ 634 w 984"/>
                <a:gd name="T5" fmla="*/ 322 h 1136"/>
                <a:gd name="T6" fmla="*/ 984 w 984"/>
                <a:gd name="T7" fmla="*/ 284 h 1136"/>
                <a:gd name="T8" fmla="*/ 776 w 984"/>
                <a:gd name="T9" fmla="*/ 568 h 1136"/>
                <a:gd name="T10" fmla="*/ 984 w 984"/>
                <a:gd name="T11" fmla="*/ 852 h 1136"/>
                <a:gd name="T12" fmla="*/ 634 w 984"/>
                <a:gd name="T13" fmla="*/ 814 h 1136"/>
                <a:gd name="T14" fmla="*/ 492 w 984"/>
                <a:gd name="T15" fmla="*/ 1136 h 1136"/>
                <a:gd name="T16" fmla="*/ 350 w 984"/>
                <a:gd name="T17" fmla="*/ 814 h 1136"/>
                <a:gd name="T18" fmla="*/ 0 w 984"/>
                <a:gd name="T19" fmla="*/ 852 h 1136"/>
                <a:gd name="T20" fmla="*/ 208 w 984"/>
                <a:gd name="T21" fmla="*/ 568 h 1136"/>
                <a:gd name="T22" fmla="*/ 0 w 984"/>
                <a:gd name="T23" fmla="*/ 284 h 1136"/>
                <a:gd name="T24" fmla="*/ 350 w 984"/>
                <a:gd name="T25" fmla="*/ 322 h 1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84"/>
                <a:gd name="T40" fmla="*/ 0 h 1136"/>
                <a:gd name="T41" fmla="*/ 984 w 984"/>
                <a:gd name="T42" fmla="*/ 1136 h 11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84" h="1136">
                  <a:moveTo>
                    <a:pt x="350" y="322"/>
                  </a:moveTo>
                  <a:lnTo>
                    <a:pt x="492" y="0"/>
                  </a:lnTo>
                  <a:lnTo>
                    <a:pt x="634" y="322"/>
                  </a:lnTo>
                  <a:lnTo>
                    <a:pt x="984" y="284"/>
                  </a:lnTo>
                  <a:lnTo>
                    <a:pt x="776" y="568"/>
                  </a:lnTo>
                  <a:lnTo>
                    <a:pt x="984" y="852"/>
                  </a:lnTo>
                  <a:lnTo>
                    <a:pt x="634" y="814"/>
                  </a:lnTo>
                  <a:lnTo>
                    <a:pt x="492" y="1136"/>
                  </a:lnTo>
                  <a:lnTo>
                    <a:pt x="350" y="814"/>
                  </a:lnTo>
                  <a:lnTo>
                    <a:pt x="0" y="852"/>
                  </a:lnTo>
                  <a:lnTo>
                    <a:pt x="208" y="568"/>
                  </a:lnTo>
                  <a:lnTo>
                    <a:pt x="0" y="284"/>
                  </a:lnTo>
                  <a:lnTo>
                    <a:pt x="350" y="322"/>
                  </a:lnTo>
                  <a:close/>
                </a:path>
              </a:pathLst>
            </a:custGeom>
            <a:solidFill>
              <a:srgbClr val="FF99CC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11"/>
          <p:cNvGrpSpPr>
            <a:grpSpLocks/>
          </p:cNvGrpSpPr>
          <p:nvPr/>
        </p:nvGrpSpPr>
        <p:grpSpPr bwMode="auto">
          <a:xfrm>
            <a:off x="5257800" y="1219200"/>
            <a:ext cx="685800" cy="685800"/>
            <a:chOff x="2033" y="1207"/>
            <a:chExt cx="1136" cy="1136"/>
          </a:xfrm>
        </p:grpSpPr>
        <p:sp>
          <p:nvSpPr>
            <p:cNvPr id="3082" name="Freeform 4"/>
            <p:cNvSpPr>
              <a:spLocks/>
            </p:cNvSpPr>
            <p:nvPr/>
          </p:nvSpPr>
          <p:spPr bwMode="auto">
            <a:xfrm>
              <a:off x="2885" y="1681"/>
              <a:ext cx="284" cy="190"/>
            </a:xfrm>
            <a:custGeom>
              <a:avLst/>
              <a:gdLst>
                <a:gd name="T0" fmla="*/ 68 w 284"/>
                <a:gd name="T1" fmla="*/ 0 h 190"/>
                <a:gd name="T2" fmla="*/ 0 w 284"/>
                <a:gd name="T3" fmla="*/ 94 h 190"/>
                <a:gd name="T4" fmla="*/ 68 w 284"/>
                <a:gd name="T5" fmla="*/ 190 h 190"/>
                <a:gd name="T6" fmla="*/ 284 w 284"/>
                <a:gd name="T7" fmla="*/ 94 h 190"/>
                <a:gd name="T8" fmla="*/ 68 w 284"/>
                <a:gd name="T9" fmla="*/ 0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190"/>
                <a:gd name="T17" fmla="*/ 284 w 2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190">
                  <a:moveTo>
                    <a:pt x="68" y="0"/>
                  </a:moveTo>
                  <a:lnTo>
                    <a:pt x="0" y="94"/>
                  </a:lnTo>
                  <a:lnTo>
                    <a:pt x="68" y="190"/>
                  </a:lnTo>
                  <a:lnTo>
                    <a:pt x="284" y="9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5"/>
            <p:cNvSpPr>
              <a:spLocks/>
            </p:cNvSpPr>
            <p:nvPr/>
          </p:nvSpPr>
          <p:spPr bwMode="auto">
            <a:xfrm>
              <a:off x="2317" y="1283"/>
              <a:ext cx="188" cy="246"/>
            </a:xfrm>
            <a:custGeom>
              <a:avLst/>
              <a:gdLst>
                <a:gd name="T0" fmla="*/ 142 w 188"/>
                <a:gd name="T1" fmla="*/ 246 h 246"/>
                <a:gd name="T2" fmla="*/ 188 w 188"/>
                <a:gd name="T3" fmla="*/ 140 h 246"/>
                <a:gd name="T4" fmla="*/ 0 w 188"/>
                <a:gd name="T5" fmla="*/ 0 h 246"/>
                <a:gd name="T6" fmla="*/ 24 w 188"/>
                <a:gd name="T7" fmla="*/ 234 h 246"/>
                <a:gd name="T8" fmla="*/ 142 w 188"/>
                <a:gd name="T9" fmla="*/ 246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8"/>
                <a:gd name="T16" fmla="*/ 0 h 246"/>
                <a:gd name="T17" fmla="*/ 188 w 188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8" h="246">
                  <a:moveTo>
                    <a:pt x="142" y="246"/>
                  </a:moveTo>
                  <a:lnTo>
                    <a:pt x="188" y="140"/>
                  </a:lnTo>
                  <a:lnTo>
                    <a:pt x="0" y="0"/>
                  </a:lnTo>
                  <a:lnTo>
                    <a:pt x="24" y="234"/>
                  </a:lnTo>
                  <a:lnTo>
                    <a:pt x="142" y="246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6"/>
            <p:cNvSpPr>
              <a:spLocks/>
            </p:cNvSpPr>
            <p:nvPr/>
          </p:nvSpPr>
          <p:spPr bwMode="auto">
            <a:xfrm>
              <a:off x="2695" y="1283"/>
              <a:ext cx="190" cy="246"/>
            </a:xfrm>
            <a:custGeom>
              <a:avLst/>
              <a:gdLst>
                <a:gd name="T0" fmla="*/ 48 w 190"/>
                <a:gd name="T1" fmla="*/ 246 h 246"/>
                <a:gd name="T2" fmla="*/ 164 w 190"/>
                <a:gd name="T3" fmla="*/ 234 h 246"/>
                <a:gd name="T4" fmla="*/ 190 w 190"/>
                <a:gd name="T5" fmla="*/ 0 h 246"/>
                <a:gd name="T6" fmla="*/ 0 w 190"/>
                <a:gd name="T7" fmla="*/ 140 h 246"/>
                <a:gd name="T8" fmla="*/ 48 w 190"/>
                <a:gd name="T9" fmla="*/ 246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0"/>
                <a:gd name="T16" fmla="*/ 0 h 246"/>
                <a:gd name="T17" fmla="*/ 190 w 190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0" h="246">
                  <a:moveTo>
                    <a:pt x="48" y="246"/>
                  </a:moveTo>
                  <a:lnTo>
                    <a:pt x="164" y="234"/>
                  </a:lnTo>
                  <a:lnTo>
                    <a:pt x="190" y="0"/>
                  </a:lnTo>
                  <a:lnTo>
                    <a:pt x="0" y="140"/>
                  </a:lnTo>
                  <a:lnTo>
                    <a:pt x="48" y="246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7"/>
            <p:cNvSpPr>
              <a:spLocks/>
            </p:cNvSpPr>
            <p:nvPr/>
          </p:nvSpPr>
          <p:spPr bwMode="auto">
            <a:xfrm>
              <a:off x="2695" y="2021"/>
              <a:ext cx="190" cy="246"/>
            </a:xfrm>
            <a:custGeom>
              <a:avLst/>
              <a:gdLst>
                <a:gd name="T0" fmla="*/ 48 w 190"/>
                <a:gd name="T1" fmla="*/ 0 h 246"/>
                <a:gd name="T2" fmla="*/ 0 w 190"/>
                <a:gd name="T3" fmla="*/ 108 h 246"/>
                <a:gd name="T4" fmla="*/ 190 w 190"/>
                <a:gd name="T5" fmla="*/ 246 h 246"/>
                <a:gd name="T6" fmla="*/ 164 w 190"/>
                <a:gd name="T7" fmla="*/ 14 h 246"/>
                <a:gd name="T8" fmla="*/ 48 w 190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0"/>
                <a:gd name="T16" fmla="*/ 0 h 246"/>
                <a:gd name="T17" fmla="*/ 190 w 190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0" h="246">
                  <a:moveTo>
                    <a:pt x="48" y="0"/>
                  </a:moveTo>
                  <a:lnTo>
                    <a:pt x="0" y="108"/>
                  </a:lnTo>
                  <a:lnTo>
                    <a:pt x="190" y="246"/>
                  </a:lnTo>
                  <a:lnTo>
                    <a:pt x="164" y="1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8"/>
            <p:cNvSpPr>
              <a:spLocks/>
            </p:cNvSpPr>
            <p:nvPr/>
          </p:nvSpPr>
          <p:spPr bwMode="auto">
            <a:xfrm>
              <a:off x="2033" y="1681"/>
              <a:ext cx="284" cy="190"/>
            </a:xfrm>
            <a:custGeom>
              <a:avLst/>
              <a:gdLst>
                <a:gd name="T0" fmla="*/ 284 w 284"/>
                <a:gd name="T1" fmla="*/ 94 h 190"/>
                <a:gd name="T2" fmla="*/ 214 w 284"/>
                <a:gd name="T3" fmla="*/ 0 h 190"/>
                <a:gd name="T4" fmla="*/ 0 w 284"/>
                <a:gd name="T5" fmla="*/ 94 h 190"/>
                <a:gd name="T6" fmla="*/ 214 w 284"/>
                <a:gd name="T7" fmla="*/ 190 h 190"/>
                <a:gd name="T8" fmla="*/ 284 w 284"/>
                <a:gd name="T9" fmla="*/ 94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190"/>
                <a:gd name="T17" fmla="*/ 284 w 2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190">
                  <a:moveTo>
                    <a:pt x="284" y="94"/>
                  </a:moveTo>
                  <a:lnTo>
                    <a:pt x="214" y="0"/>
                  </a:lnTo>
                  <a:lnTo>
                    <a:pt x="0" y="94"/>
                  </a:lnTo>
                  <a:lnTo>
                    <a:pt x="214" y="190"/>
                  </a:lnTo>
                  <a:lnTo>
                    <a:pt x="284" y="94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9"/>
            <p:cNvSpPr>
              <a:spLocks/>
            </p:cNvSpPr>
            <p:nvPr/>
          </p:nvSpPr>
          <p:spPr bwMode="auto">
            <a:xfrm>
              <a:off x="2317" y="2021"/>
              <a:ext cx="188" cy="246"/>
            </a:xfrm>
            <a:custGeom>
              <a:avLst/>
              <a:gdLst>
                <a:gd name="T0" fmla="*/ 142 w 188"/>
                <a:gd name="T1" fmla="*/ 0 h 246"/>
                <a:gd name="T2" fmla="*/ 24 w 188"/>
                <a:gd name="T3" fmla="*/ 14 h 246"/>
                <a:gd name="T4" fmla="*/ 0 w 188"/>
                <a:gd name="T5" fmla="*/ 246 h 246"/>
                <a:gd name="T6" fmla="*/ 188 w 188"/>
                <a:gd name="T7" fmla="*/ 108 h 246"/>
                <a:gd name="T8" fmla="*/ 142 w 188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8"/>
                <a:gd name="T16" fmla="*/ 0 h 246"/>
                <a:gd name="T17" fmla="*/ 188 w 188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8" h="246">
                  <a:moveTo>
                    <a:pt x="142" y="0"/>
                  </a:moveTo>
                  <a:lnTo>
                    <a:pt x="24" y="14"/>
                  </a:lnTo>
                  <a:lnTo>
                    <a:pt x="0" y="246"/>
                  </a:lnTo>
                  <a:lnTo>
                    <a:pt x="188" y="108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10"/>
            <p:cNvSpPr>
              <a:spLocks/>
            </p:cNvSpPr>
            <p:nvPr/>
          </p:nvSpPr>
          <p:spPr bwMode="auto">
            <a:xfrm>
              <a:off x="2109" y="1207"/>
              <a:ext cx="984" cy="1136"/>
            </a:xfrm>
            <a:custGeom>
              <a:avLst/>
              <a:gdLst>
                <a:gd name="T0" fmla="*/ 350 w 984"/>
                <a:gd name="T1" fmla="*/ 322 h 1136"/>
                <a:gd name="T2" fmla="*/ 492 w 984"/>
                <a:gd name="T3" fmla="*/ 0 h 1136"/>
                <a:gd name="T4" fmla="*/ 634 w 984"/>
                <a:gd name="T5" fmla="*/ 322 h 1136"/>
                <a:gd name="T6" fmla="*/ 984 w 984"/>
                <a:gd name="T7" fmla="*/ 284 h 1136"/>
                <a:gd name="T8" fmla="*/ 776 w 984"/>
                <a:gd name="T9" fmla="*/ 568 h 1136"/>
                <a:gd name="T10" fmla="*/ 984 w 984"/>
                <a:gd name="T11" fmla="*/ 852 h 1136"/>
                <a:gd name="T12" fmla="*/ 634 w 984"/>
                <a:gd name="T13" fmla="*/ 814 h 1136"/>
                <a:gd name="T14" fmla="*/ 492 w 984"/>
                <a:gd name="T15" fmla="*/ 1136 h 1136"/>
                <a:gd name="T16" fmla="*/ 350 w 984"/>
                <a:gd name="T17" fmla="*/ 814 h 1136"/>
                <a:gd name="T18" fmla="*/ 0 w 984"/>
                <a:gd name="T19" fmla="*/ 852 h 1136"/>
                <a:gd name="T20" fmla="*/ 208 w 984"/>
                <a:gd name="T21" fmla="*/ 568 h 1136"/>
                <a:gd name="T22" fmla="*/ 0 w 984"/>
                <a:gd name="T23" fmla="*/ 284 h 1136"/>
                <a:gd name="T24" fmla="*/ 350 w 984"/>
                <a:gd name="T25" fmla="*/ 322 h 1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84"/>
                <a:gd name="T40" fmla="*/ 0 h 1136"/>
                <a:gd name="T41" fmla="*/ 984 w 984"/>
                <a:gd name="T42" fmla="*/ 1136 h 11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84" h="1136">
                  <a:moveTo>
                    <a:pt x="350" y="322"/>
                  </a:moveTo>
                  <a:lnTo>
                    <a:pt x="492" y="0"/>
                  </a:lnTo>
                  <a:lnTo>
                    <a:pt x="634" y="322"/>
                  </a:lnTo>
                  <a:lnTo>
                    <a:pt x="984" y="284"/>
                  </a:lnTo>
                  <a:lnTo>
                    <a:pt x="776" y="568"/>
                  </a:lnTo>
                  <a:lnTo>
                    <a:pt x="984" y="852"/>
                  </a:lnTo>
                  <a:lnTo>
                    <a:pt x="634" y="814"/>
                  </a:lnTo>
                  <a:lnTo>
                    <a:pt x="492" y="1136"/>
                  </a:lnTo>
                  <a:lnTo>
                    <a:pt x="350" y="814"/>
                  </a:lnTo>
                  <a:lnTo>
                    <a:pt x="0" y="852"/>
                  </a:lnTo>
                  <a:lnTo>
                    <a:pt x="208" y="568"/>
                  </a:lnTo>
                  <a:lnTo>
                    <a:pt x="0" y="284"/>
                  </a:lnTo>
                  <a:lnTo>
                    <a:pt x="350" y="322"/>
                  </a:lnTo>
                  <a:close/>
                </a:path>
              </a:pathLst>
            </a:custGeom>
            <a:solidFill>
              <a:srgbClr val="FF99CC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11"/>
          <p:cNvGrpSpPr>
            <a:grpSpLocks/>
          </p:cNvGrpSpPr>
          <p:nvPr/>
        </p:nvGrpSpPr>
        <p:grpSpPr bwMode="auto">
          <a:xfrm>
            <a:off x="2328863" y="1185863"/>
            <a:ext cx="4486275" cy="4486275"/>
            <a:chOff x="2033" y="1207"/>
            <a:chExt cx="1136" cy="1136"/>
          </a:xfrm>
        </p:grpSpPr>
        <p:sp>
          <p:nvSpPr>
            <p:cNvPr id="21507" name="Freeform 4"/>
            <p:cNvSpPr>
              <a:spLocks/>
            </p:cNvSpPr>
            <p:nvPr/>
          </p:nvSpPr>
          <p:spPr bwMode="auto">
            <a:xfrm>
              <a:off x="2885" y="1681"/>
              <a:ext cx="284" cy="190"/>
            </a:xfrm>
            <a:custGeom>
              <a:avLst/>
              <a:gdLst>
                <a:gd name="T0" fmla="*/ 68 w 284"/>
                <a:gd name="T1" fmla="*/ 0 h 190"/>
                <a:gd name="T2" fmla="*/ 0 w 284"/>
                <a:gd name="T3" fmla="*/ 94 h 190"/>
                <a:gd name="T4" fmla="*/ 68 w 284"/>
                <a:gd name="T5" fmla="*/ 190 h 190"/>
                <a:gd name="T6" fmla="*/ 284 w 284"/>
                <a:gd name="T7" fmla="*/ 94 h 190"/>
                <a:gd name="T8" fmla="*/ 68 w 284"/>
                <a:gd name="T9" fmla="*/ 0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190"/>
                <a:gd name="T17" fmla="*/ 284 w 2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190">
                  <a:moveTo>
                    <a:pt x="68" y="0"/>
                  </a:moveTo>
                  <a:lnTo>
                    <a:pt x="0" y="94"/>
                  </a:lnTo>
                  <a:lnTo>
                    <a:pt x="68" y="190"/>
                  </a:lnTo>
                  <a:lnTo>
                    <a:pt x="284" y="9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08" name="Freeform 5"/>
            <p:cNvSpPr>
              <a:spLocks/>
            </p:cNvSpPr>
            <p:nvPr/>
          </p:nvSpPr>
          <p:spPr bwMode="auto">
            <a:xfrm>
              <a:off x="2317" y="1283"/>
              <a:ext cx="188" cy="246"/>
            </a:xfrm>
            <a:custGeom>
              <a:avLst/>
              <a:gdLst>
                <a:gd name="T0" fmla="*/ 142 w 188"/>
                <a:gd name="T1" fmla="*/ 246 h 246"/>
                <a:gd name="T2" fmla="*/ 188 w 188"/>
                <a:gd name="T3" fmla="*/ 140 h 246"/>
                <a:gd name="T4" fmla="*/ 0 w 188"/>
                <a:gd name="T5" fmla="*/ 0 h 246"/>
                <a:gd name="T6" fmla="*/ 24 w 188"/>
                <a:gd name="T7" fmla="*/ 234 h 246"/>
                <a:gd name="T8" fmla="*/ 142 w 188"/>
                <a:gd name="T9" fmla="*/ 246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8"/>
                <a:gd name="T16" fmla="*/ 0 h 246"/>
                <a:gd name="T17" fmla="*/ 188 w 188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8" h="246">
                  <a:moveTo>
                    <a:pt x="142" y="246"/>
                  </a:moveTo>
                  <a:lnTo>
                    <a:pt x="188" y="140"/>
                  </a:lnTo>
                  <a:lnTo>
                    <a:pt x="0" y="0"/>
                  </a:lnTo>
                  <a:lnTo>
                    <a:pt x="24" y="234"/>
                  </a:lnTo>
                  <a:lnTo>
                    <a:pt x="142" y="246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09" name="Freeform 6"/>
            <p:cNvSpPr>
              <a:spLocks/>
            </p:cNvSpPr>
            <p:nvPr/>
          </p:nvSpPr>
          <p:spPr bwMode="auto">
            <a:xfrm>
              <a:off x="2695" y="1283"/>
              <a:ext cx="190" cy="246"/>
            </a:xfrm>
            <a:custGeom>
              <a:avLst/>
              <a:gdLst>
                <a:gd name="T0" fmla="*/ 48 w 190"/>
                <a:gd name="T1" fmla="*/ 246 h 246"/>
                <a:gd name="T2" fmla="*/ 164 w 190"/>
                <a:gd name="T3" fmla="*/ 234 h 246"/>
                <a:gd name="T4" fmla="*/ 190 w 190"/>
                <a:gd name="T5" fmla="*/ 0 h 246"/>
                <a:gd name="T6" fmla="*/ 0 w 190"/>
                <a:gd name="T7" fmla="*/ 140 h 246"/>
                <a:gd name="T8" fmla="*/ 48 w 190"/>
                <a:gd name="T9" fmla="*/ 246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0"/>
                <a:gd name="T16" fmla="*/ 0 h 246"/>
                <a:gd name="T17" fmla="*/ 190 w 190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0" h="246">
                  <a:moveTo>
                    <a:pt x="48" y="246"/>
                  </a:moveTo>
                  <a:lnTo>
                    <a:pt x="164" y="234"/>
                  </a:lnTo>
                  <a:lnTo>
                    <a:pt x="190" y="0"/>
                  </a:lnTo>
                  <a:lnTo>
                    <a:pt x="0" y="140"/>
                  </a:lnTo>
                  <a:lnTo>
                    <a:pt x="48" y="246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10" name="Freeform 7"/>
            <p:cNvSpPr>
              <a:spLocks/>
            </p:cNvSpPr>
            <p:nvPr/>
          </p:nvSpPr>
          <p:spPr bwMode="auto">
            <a:xfrm>
              <a:off x="2695" y="2021"/>
              <a:ext cx="190" cy="246"/>
            </a:xfrm>
            <a:custGeom>
              <a:avLst/>
              <a:gdLst>
                <a:gd name="T0" fmla="*/ 48 w 190"/>
                <a:gd name="T1" fmla="*/ 0 h 246"/>
                <a:gd name="T2" fmla="*/ 0 w 190"/>
                <a:gd name="T3" fmla="*/ 108 h 246"/>
                <a:gd name="T4" fmla="*/ 190 w 190"/>
                <a:gd name="T5" fmla="*/ 246 h 246"/>
                <a:gd name="T6" fmla="*/ 164 w 190"/>
                <a:gd name="T7" fmla="*/ 14 h 246"/>
                <a:gd name="T8" fmla="*/ 48 w 190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0"/>
                <a:gd name="T16" fmla="*/ 0 h 246"/>
                <a:gd name="T17" fmla="*/ 190 w 190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0" h="246">
                  <a:moveTo>
                    <a:pt x="48" y="0"/>
                  </a:moveTo>
                  <a:lnTo>
                    <a:pt x="0" y="108"/>
                  </a:lnTo>
                  <a:lnTo>
                    <a:pt x="190" y="246"/>
                  </a:lnTo>
                  <a:lnTo>
                    <a:pt x="164" y="1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11" name="Freeform 8"/>
            <p:cNvSpPr>
              <a:spLocks/>
            </p:cNvSpPr>
            <p:nvPr/>
          </p:nvSpPr>
          <p:spPr bwMode="auto">
            <a:xfrm>
              <a:off x="2033" y="1681"/>
              <a:ext cx="284" cy="190"/>
            </a:xfrm>
            <a:custGeom>
              <a:avLst/>
              <a:gdLst>
                <a:gd name="T0" fmla="*/ 284 w 284"/>
                <a:gd name="T1" fmla="*/ 94 h 190"/>
                <a:gd name="T2" fmla="*/ 214 w 284"/>
                <a:gd name="T3" fmla="*/ 0 h 190"/>
                <a:gd name="T4" fmla="*/ 0 w 284"/>
                <a:gd name="T5" fmla="*/ 94 h 190"/>
                <a:gd name="T6" fmla="*/ 214 w 284"/>
                <a:gd name="T7" fmla="*/ 190 h 190"/>
                <a:gd name="T8" fmla="*/ 284 w 284"/>
                <a:gd name="T9" fmla="*/ 94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190"/>
                <a:gd name="T17" fmla="*/ 284 w 2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190">
                  <a:moveTo>
                    <a:pt x="284" y="94"/>
                  </a:moveTo>
                  <a:lnTo>
                    <a:pt x="214" y="0"/>
                  </a:lnTo>
                  <a:lnTo>
                    <a:pt x="0" y="94"/>
                  </a:lnTo>
                  <a:lnTo>
                    <a:pt x="214" y="190"/>
                  </a:lnTo>
                  <a:lnTo>
                    <a:pt x="284" y="94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12" name="Freeform 9"/>
            <p:cNvSpPr>
              <a:spLocks/>
            </p:cNvSpPr>
            <p:nvPr/>
          </p:nvSpPr>
          <p:spPr bwMode="auto">
            <a:xfrm>
              <a:off x="2317" y="2021"/>
              <a:ext cx="188" cy="246"/>
            </a:xfrm>
            <a:custGeom>
              <a:avLst/>
              <a:gdLst>
                <a:gd name="T0" fmla="*/ 142 w 188"/>
                <a:gd name="T1" fmla="*/ 0 h 246"/>
                <a:gd name="T2" fmla="*/ 24 w 188"/>
                <a:gd name="T3" fmla="*/ 14 h 246"/>
                <a:gd name="T4" fmla="*/ 0 w 188"/>
                <a:gd name="T5" fmla="*/ 246 h 246"/>
                <a:gd name="T6" fmla="*/ 188 w 188"/>
                <a:gd name="T7" fmla="*/ 108 h 246"/>
                <a:gd name="T8" fmla="*/ 142 w 188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8"/>
                <a:gd name="T16" fmla="*/ 0 h 246"/>
                <a:gd name="T17" fmla="*/ 188 w 188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8" h="246">
                  <a:moveTo>
                    <a:pt x="142" y="0"/>
                  </a:moveTo>
                  <a:lnTo>
                    <a:pt x="24" y="14"/>
                  </a:lnTo>
                  <a:lnTo>
                    <a:pt x="0" y="246"/>
                  </a:lnTo>
                  <a:lnTo>
                    <a:pt x="188" y="108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513" name="Freeform 10"/>
            <p:cNvSpPr>
              <a:spLocks/>
            </p:cNvSpPr>
            <p:nvPr/>
          </p:nvSpPr>
          <p:spPr bwMode="auto">
            <a:xfrm>
              <a:off x="2109" y="1207"/>
              <a:ext cx="984" cy="1136"/>
            </a:xfrm>
            <a:custGeom>
              <a:avLst/>
              <a:gdLst>
                <a:gd name="T0" fmla="*/ 350 w 984"/>
                <a:gd name="T1" fmla="*/ 322 h 1136"/>
                <a:gd name="T2" fmla="*/ 492 w 984"/>
                <a:gd name="T3" fmla="*/ 0 h 1136"/>
                <a:gd name="T4" fmla="*/ 634 w 984"/>
                <a:gd name="T5" fmla="*/ 322 h 1136"/>
                <a:gd name="T6" fmla="*/ 984 w 984"/>
                <a:gd name="T7" fmla="*/ 284 h 1136"/>
                <a:gd name="T8" fmla="*/ 776 w 984"/>
                <a:gd name="T9" fmla="*/ 568 h 1136"/>
                <a:gd name="T10" fmla="*/ 984 w 984"/>
                <a:gd name="T11" fmla="*/ 852 h 1136"/>
                <a:gd name="T12" fmla="*/ 634 w 984"/>
                <a:gd name="T13" fmla="*/ 814 h 1136"/>
                <a:gd name="T14" fmla="*/ 492 w 984"/>
                <a:gd name="T15" fmla="*/ 1136 h 1136"/>
                <a:gd name="T16" fmla="*/ 350 w 984"/>
                <a:gd name="T17" fmla="*/ 814 h 1136"/>
                <a:gd name="T18" fmla="*/ 0 w 984"/>
                <a:gd name="T19" fmla="*/ 852 h 1136"/>
                <a:gd name="T20" fmla="*/ 208 w 984"/>
                <a:gd name="T21" fmla="*/ 568 h 1136"/>
                <a:gd name="T22" fmla="*/ 0 w 984"/>
                <a:gd name="T23" fmla="*/ 284 h 1136"/>
                <a:gd name="T24" fmla="*/ 350 w 984"/>
                <a:gd name="T25" fmla="*/ 322 h 1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84"/>
                <a:gd name="T40" fmla="*/ 0 h 1136"/>
                <a:gd name="T41" fmla="*/ 984 w 984"/>
                <a:gd name="T42" fmla="*/ 1136 h 11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84" h="1136">
                  <a:moveTo>
                    <a:pt x="350" y="322"/>
                  </a:moveTo>
                  <a:lnTo>
                    <a:pt x="492" y="0"/>
                  </a:lnTo>
                  <a:lnTo>
                    <a:pt x="634" y="322"/>
                  </a:lnTo>
                  <a:lnTo>
                    <a:pt x="984" y="284"/>
                  </a:lnTo>
                  <a:lnTo>
                    <a:pt x="776" y="568"/>
                  </a:lnTo>
                  <a:lnTo>
                    <a:pt x="984" y="852"/>
                  </a:lnTo>
                  <a:lnTo>
                    <a:pt x="634" y="814"/>
                  </a:lnTo>
                  <a:lnTo>
                    <a:pt x="492" y="1136"/>
                  </a:lnTo>
                  <a:lnTo>
                    <a:pt x="350" y="814"/>
                  </a:lnTo>
                  <a:lnTo>
                    <a:pt x="0" y="852"/>
                  </a:lnTo>
                  <a:lnTo>
                    <a:pt x="208" y="568"/>
                  </a:lnTo>
                  <a:lnTo>
                    <a:pt x="0" y="284"/>
                  </a:lnTo>
                  <a:lnTo>
                    <a:pt x="350" y="322"/>
                  </a:lnTo>
                  <a:close/>
                </a:path>
              </a:pathLst>
            </a:custGeom>
            <a:solidFill>
              <a:srgbClr val="FF99CC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4"/>
          <p:cNvSpPr>
            <a:spLocks/>
          </p:cNvSpPr>
          <p:nvPr/>
        </p:nvSpPr>
        <p:spPr bwMode="auto">
          <a:xfrm>
            <a:off x="2057400" y="914400"/>
            <a:ext cx="5029200" cy="5029200"/>
          </a:xfrm>
          <a:custGeom>
            <a:avLst/>
            <a:gdLst>
              <a:gd name="T0" fmla="*/ 4293680 w 1600"/>
              <a:gd name="T1" fmla="*/ 4293680 h 1600"/>
              <a:gd name="T2" fmla="*/ 2835212 w 1600"/>
              <a:gd name="T3" fmla="*/ 2709482 h 1600"/>
              <a:gd name="T4" fmla="*/ 2835212 w 1600"/>
              <a:gd name="T5" fmla="*/ 2709482 h 1600"/>
              <a:gd name="T6" fmla="*/ 2860358 w 1600"/>
              <a:gd name="T7" fmla="*/ 2659190 h 1600"/>
              <a:gd name="T8" fmla="*/ 2879217 w 1600"/>
              <a:gd name="T9" fmla="*/ 2602611 h 1600"/>
              <a:gd name="T10" fmla="*/ 5029200 w 1600"/>
              <a:gd name="T11" fmla="*/ 2514600 h 1600"/>
              <a:gd name="T12" fmla="*/ 2879217 w 1600"/>
              <a:gd name="T13" fmla="*/ 2426589 h 1600"/>
              <a:gd name="T14" fmla="*/ 2879217 w 1600"/>
              <a:gd name="T15" fmla="*/ 2426589 h 1600"/>
              <a:gd name="T16" fmla="*/ 2860358 w 1600"/>
              <a:gd name="T17" fmla="*/ 2370011 h 1600"/>
              <a:gd name="T18" fmla="*/ 2835212 w 1600"/>
              <a:gd name="T19" fmla="*/ 2319719 h 1600"/>
              <a:gd name="T20" fmla="*/ 4293680 w 1600"/>
              <a:gd name="T21" fmla="*/ 735521 h 1600"/>
              <a:gd name="T22" fmla="*/ 2709482 w 1600"/>
              <a:gd name="T23" fmla="*/ 2193989 h 1600"/>
              <a:gd name="T24" fmla="*/ 2709482 w 1600"/>
              <a:gd name="T25" fmla="*/ 2193989 h 1600"/>
              <a:gd name="T26" fmla="*/ 2659190 w 1600"/>
              <a:gd name="T27" fmla="*/ 2168843 h 1600"/>
              <a:gd name="T28" fmla="*/ 2602611 w 1600"/>
              <a:gd name="T29" fmla="*/ 2149983 h 1600"/>
              <a:gd name="T30" fmla="*/ 2514600 w 1600"/>
              <a:gd name="T31" fmla="*/ 0 h 1600"/>
              <a:gd name="T32" fmla="*/ 2426589 w 1600"/>
              <a:gd name="T33" fmla="*/ 2149983 h 1600"/>
              <a:gd name="T34" fmla="*/ 2426589 w 1600"/>
              <a:gd name="T35" fmla="*/ 2149983 h 1600"/>
              <a:gd name="T36" fmla="*/ 2370011 w 1600"/>
              <a:gd name="T37" fmla="*/ 2168843 h 1600"/>
              <a:gd name="T38" fmla="*/ 2319719 w 1600"/>
              <a:gd name="T39" fmla="*/ 2193989 h 1600"/>
              <a:gd name="T40" fmla="*/ 735521 w 1600"/>
              <a:gd name="T41" fmla="*/ 735521 h 1600"/>
              <a:gd name="T42" fmla="*/ 2193989 w 1600"/>
              <a:gd name="T43" fmla="*/ 2319719 h 1600"/>
              <a:gd name="T44" fmla="*/ 2193989 w 1600"/>
              <a:gd name="T45" fmla="*/ 2319719 h 1600"/>
              <a:gd name="T46" fmla="*/ 2168843 w 1600"/>
              <a:gd name="T47" fmla="*/ 2370011 h 1600"/>
              <a:gd name="T48" fmla="*/ 2149983 w 1600"/>
              <a:gd name="T49" fmla="*/ 2426589 h 1600"/>
              <a:gd name="T50" fmla="*/ 0 w 1600"/>
              <a:gd name="T51" fmla="*/ 2514600 h 1600"/>
              <a:gd name="T52" fmla="*/ 2149983 w 1600"/>
              <a:gd name="T53" fmla="*/ 2602611 h 1600"/>
              <a:gd name="T54" fmla="*/ 2149983 w 1600"/>
              <a:gd name="T55" fmla="*/ 2602611 h 1600"/>
              <a:gd name="T56" fmla="*/ 2168843 w 1600"/>
              <a:gd name="T57" fmla="*/ 2659190 h 1600"/>
              <a:gd name="T58" fmla="*/ 2193989 w 1600"/>
              <a:gd name="T59" fmla="*/ 2709482 h 1600"/>
              <a:gd name="T60" fmla="*/ 735521 w 1600"/>
              <a:gd name="T61" fmla="*/ 4293680 h 1600"/>
              <a:gd name="T62" fmla="*/ 2319719 w 1600"/>
              <a:gd name="T63" fmla="*/ 2835212 h 1600"/>
              <a:gd name="T64" fmla="*/ 2319719 w 1600"/>
              <a:gd name="T65" fmla="*/ 2835212 h 1600"/>
              <a:gd name="T66" fmla="*/ 2370011 w 1600"/>
              <a:gd name="T67" fmla="*/ 2860358 h 1600"/>
              <a:gd name="T68" fmla="*/ 2426589 w 1600"/>
              <a:gd name="T69" fmla="*/ 2879217 h 1600"/>
              <a:gd name="T70" fmla="*/ 2514600 w 1600"/>
              <a:gd name="T71" fmla="*/ 5029200 h 1600"/>
              <a:gd name="T72" fmla="*/ 2602611 w 1600"/>
              <a:gd name="T73" fmla="*/ 2879217 h 1600"/>
              <a:gd name="T74" fmla="*/ 2602611 w 1600"/>
              <a:gd name="T75" fmla="*/ 2879217 h 1600"/>
              <a:gd name="T76" fmla="*/ 2659190 w 1600"/>
              <a:gd name="T77" fmla="*/ 2860358 h 1600"/>
              <a:gd name="T78" fmla="*/ 2709482 w 1600"/>
              <a:gd name="T79" fmla="*/ 2835212 h 1600"/>
              <a:gd name="T80" fmla="*/ 4293680 w 1600"/>
              <a:gd name="T81" fmla="*/ 4293680 h 160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600"/>
              <a:gd name="T124" fmla="*/ 0 h 1600"/>
              <a:gd name="T125" fmla="*/ 1600 w 1600"/>
              <a:gd name="T126" fmla="*/ 1600 h 1600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600" h="1600">
                <a:moveTo>
                  <a:pt x="1366" y="1366"/>
                </a:moveTo>
                <a:lnTo>
                  <a:pt x="902" y="862"/>
                </a:lnTo>
                <a:lnTo>
                  <a:pt x="910" y="846"/>
                </a:lnTo>
                <a:lnTo>
                  <a:pt x="916" y="828"/>
                </a:lnTo>
                <a:lnTo>
                  <a:pt x="1600" y="800"/>
                </a:lnTo>
                <a:lnTo>
                  <a:pt x="916" y="772"/>
                </a:lnTo>
                <a:lnTo>
                  <a:pt x="910" y="754"/>
                </a:lnTo>
                <a:lnTo>
                  <a:pt x="902" y="738"/>
                </a:lnTo>
                <a:lnTo>
                  <a:pt x="1366" y="234"/>
                </a:lnTo>
                <a:lnTo>
                  <a:pt x="862" y="698"/>
                </a:lnTo>
                <a:lnTo>
                  <a:pt x="846" y="690"/>
                </a:lnTo>
                <a:lnTo>
                  <a:pt x="828" y="684"/>
                </a:lnTo>
                <a:lnTo>
                  <a:pt x="800" y="0"/>
                </a:lnTo>
                <a:lnTo>
                  <a:pt x="772" y="684"/>
                </a:lnTo>
                <a:lnTo>
                  <a:pt x="754" y="690"/>
                </a:lnTo>
                <a:lnTo>
                  <a:pt x="738" y="698"/>
                </a:lnTo>
                <a:lnTo>
                  <a:pt x="234" y="234"/>
                </a:lnTo>
                <a:lnTo>
                  <a:pt x="698" y="738"/>
                </a:lnTo>
                <a:lnTo>
                  <a:pt x="690" y="754"/>
                </a:lnTo>
                <a:lnTo>
                  <a:pt x="684" y="772"/>
                </a:lnTo>
                <a:lnTo>
                  <a:pt x="0" y="800"/>
                </a:lnTo>
                <a:lnTo>
                  <a:pt x="684" y="828"/>
                </a:lnTo>
                <a:lnTo>
                  <a:pt x="690" y="846"/>
                </a:lnTo>
                <a:lnTo>
                  <a:pt x="698" y="862"/>
                </a:lnTo>
                <a:lnTo>
                  <a:pt x="234" y="1366"/>
                </a:lnTo>
                <a:lnTo>
                  <a:pt x="738" y="902"/>
                </a:lnTo>
                <a:lnTo>
                  <a:pt x="754" y="910"/>
                </a:lnTo>
                <a:lnTo>
                  <a:pt x="772" y="916"/>
                </a:lnTo>
                <a:lnTo>
                  <a:pt x="800" y="1600"/>
                </a:lnTo>
                <a:lnTo>
                  <a:pt x="828" y="916"/>
                </a:lnTo>
                <a:lnTo>
                  <a:pt x="846" y="910"/>
                </a:lnTo>
                <a:lnTo>
                  <a:pt x="862" y="902"/>
                </a:lnTo>
                <a:lnTo>
                  <a:pt x="1366" y="1366"/>
                </a:lnTo>
                <a:close/>
              </a:path>
            </a:pathLst>
          </a:custGeom>
          <a:solidFill>
            <a:srgbClr val="FFFF00"/>
          </a:solidFill>
          <a:ln w="28575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 rot="-1368960">
            <a:off x="2481263" y="1089025"/>
            <a:ext cx="4183062" cy="4679950"/>
            <a:chOff x="2018" y="1117"/>
            <a:chExt cx="1404" cy="1571"/>
          </a:xfrm>
        </p:grpSpPr>
        <p:sp>
          <p:nvSpPr>
            <p:cNvPr id="25603" name="Freeform 3"/>
            <p:cNvSpPr>
              <a:spLocks/>
            </p:cNvSpPr>
            <p:nvPr/>
          </p:nvSpPr>
          <p:spPr bwMode="auto">
            <a:xfrm>
              <a:off x="2200" y="1344"/>
              <a:ext cx="1222" cy="1344"/>
            </a:xfrm>
            <a:custGeom>
              <a:avLst/>
              <a:gdLst>
                <a:gd name="T0" fmla="*/ 0 w 1222"/>
                <a:gd name="T1" fmla="*/ 56 h 1344"/>
                <a:gd name="T2" fmla="*/ 84 w 1222"/>
                <a:gd name="T3" fmla="*/ 102 h 1344"/>
                <a:gd name="T4" fmla="*/ 166 w 1222"/>
                <a:gd name="T5" fmla="*/ 156 h 1344"/>
                <a:gd name="T6" fmla="*/ 246 w 1222"/>
                <a:gd name="T7" fmla="*/ 216 h 1344"/>
                <a:gd name="T8" fmla="*/ 320 w 1222"/>
                <a:gd name="T9" fmla="*/ 284 h 1344"/>
                <a:gd name="T10" fmla="*/ 390 w 1222"/>
                <a:gd name="T11" fmla="*/ 358 h 1344"/>
                <a:gd name="T12" fmla="*/ 456 w 1222"/>
                <a:gd name="T13" fmla="*/ 438 h 1344"/>
                <a:gd name="T14" fmla="*/ 516 w 1222"/>
                <a:gd name="T15" fmla="*/ 522 h 1344"/>
                <a:gd name="T16" fmla="*/ 572 w 1222"/>
                <a:gd name="T17" fmla="*/ 608 h 1344"/>
                <a:gd name="T18" fmla="*/ 622 w 1222"/>
                <a:gd name="T19" fmla="*/ 698 h 1344"/>
                <a:gd name="T20" fmla="*/ 666 w 1222"/>
                <a:gd name="T21" fmla="*/ 790 h 1344"/>
                <a:gd name="T22" fmla="*/ 704 w 1222"/>
                <a:gd name="T23" fmla="*/ 884 h 1344"/>
                <a:gd name="T24" fmla="*/ 736 w 1222"/>
                <a:gd name="T25" fmla="*/ 978 h 1344"/>
                <a:gd name="T26" fmla="*/ 762 w 1222"/>
                <a:gd name="T27" fmla="*/ 1072 h 1344"/>
                <a:gd name="T28" fmla="*/ 780 w 1222"/>
                <a:gd name="T29" fmla="*/ 1164 h 1344"/>
                <a:gd name="T30" fmla="*/ 792 w 1222"/>
                <a:gd name="T31" fmla="*/ 1256 h 1344"/>
                <a:gd name="T32" fmla="*/ 796 w 1222"/>
                <a:gd name="T33" fmla="*/ 1344 h 1344"/>
                <a:gd name="T34" fmla="*/ 1222 w 1222"/>
                <a:gd name="T35" fmla="*/ 1340 h 1344"/>
                <a:gd name="T36" fmla="*/ 1216 w 1222"/>
                <a:gd name="T37" fmla="*/ 1214 h 1344"/>
                <a:gd name="T38" fmla="*/ 1202 w 1222"/>
                <a:gd name="T39" fmla="*/ 1090 h 1344"/>
                <a:gd name="T40" fmla="*/ 1176 w 1222"/>
                <a:gd name="T41" fmla="*/ 972 h 1344"/>
                <a:gd name="T42" fmla="*/ 1140 w 1222"/>
                <a:gd name="T43" fmla="*/ 858 h 1344"/>
                <a:gd name="T44" fmla="*/ 1094 w 1222"/>
                <a:gd name="T45" fmla="*/ 750 h 1344"/>
                <a:gd name="T46" fmla="*/ 1038 w 1222"/>
                <a:gd name="T47" fmla="*/ 646 h 1344"/>
                <a:gd name="T48" fmla="*/ 974 w 1222"/>
                <a:gd name="T49" fmla="*/ 550 h 1344"/>
                <a:gd name="T50" fmla="*/ 900 w 1222"/>
                <a:gd name="T51" fmla="*/ 458 h 1344"/>
                <a:gd name="T52" fmla="*/ 816 w 1222"/>
                <a:gd name="T53" fmla="*/ 374 h 1344"/>
                <a:gd name="T54" fmla="*/ 724 w 1222"/>
                <a:gd name="T55" fmla="*/ 298 h 1344"/>
                <a:gd name="T56" fmla="*/ 624 w 1222"/>
                <a:gd name="T57" fmla="*/ 228 h 1344"/>
                <a:gd name="T58" fmla="*/ 516 w 1222"/>
                <a:gd name="T59" fmla="*/ 166 h 1344"/>
                <a:gd name="T60" fmla="*/ 398 w 1222"/>
                <a:gd name="T61" fmla="*/ 110 h 1344"/>
                <a:gd name="T62" fmla="*/ 274 w 1222"/>
                <a:gd name="T63" fmla="*/ 64 h 1344"/>
                <a:gd name="T64" fmla="*/ 140 w 1222"/>
                <a:gd name="T65" fmla="*/ 28 h 1344"/>
                <a:gd name="T66" fmla="*/ 0 w 1222"/>
                <a:gd name="T67" fmla="*/ 0 h 134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22" h="1344">
                  <a:moveTo>
                    <a:pt x="0" y="56"/>
                  </a:moveTo>
                  <a:lnTo>
                    <a:pt x="0" y="56"/>
                  </a:lnTo>
                  <a:lnTo>
                    <a:pt x="42" y="78"/>
                  </a:lnTo>
                  <a:lnTo>
                    <a:pt x="84" y="102"/>
                  </a:lnTo>
                  <a:lnTo>
                    <a:pt x="126" y="128"/>
                  </a:lnTo>
                  <a:lnTo>
                    <a:pt x="166" y="156"/>
                  </a:lnTo>
                  <a:lnTo>
                    <a:pt x="206" y="186"/>
                  </a:lnTo>
                  <a:lnTo>
                    <a:pt x="246" y="216"/>
                  </a:lnTo>
                  <a:lnTo>
                    <a:pt x="282" y="250"/>
                  </a:lnTo>
                  <a:lnTo>
                    <a:pt x="320" y="284"/>
                  </a:lnTo>
                  <a:lnTo>
                    <a:pt x="356" y="322"/>
                  </a:lnTo>
                  <a:lnTo>
                    <a:pt x="390" y="358"/>
                  </a:lnTo>
                  <a:lnTo>
                    <a:pt x="424" y="398"/>
                  </a:lnTo>
                  <a:lnTo>
                    <a:pt x="456" y="438"/>
                  </a:lnTo>
                  <a:lnTo>
                    <a:pt x="486" y="480"/>
                  </a:lnTo>
                  <a:lnTo>
                    <a:pt x="516" y="522"/>
                  </a:lnTo>
                  <a:lnTo>
                    <a:pt x="544" y="564"/>
                  </a:lnTo>
                  <a:lnTo>
                    <a:pt x="572" y="608"/>
                  </a:lnTo>
                  <a:lnTo>
                    <a:pt x="598" y="654"/>
                  </a:lnTo>
                  <a:lnTo>
                    <a:pt x="622" y="698"/>
                  </a:lnTo>
                  <a:lnTo>
                    <a:pt x="644" y="744"/>
                  </a:lnTo>
                  <a:lnTo>
                    <a:pt x="666" y="790"/>
                  </a:lnTo>
                  <a:lnTo>
                    <a:pt x="686" y="838"/>
                  </a:lnTo>
                  <a:lnTo>
                    <a:pt x="704" y="884"/>
                  </a:lnTo>
                  <a:lnTo>
                    <a:pt x="722" y="932"/>
                  </a:lnTo>
                  <a:lnTo>
                    <a:pt x="736" y="978"/>
                  </a:lnTo>
                  <a:lnTo>
                    <a:pt x="750" y="1026"/>
                  </a:lnTo>
                  <a:lnTo>
                    <a:pt x="762" y="1072"/>
                  </a:lnTo>
                  <a:lnTo>
                    <a:pt x="772" y="1118"/>
                  </a:lnTo>
                  <a:lnTo>
                    <a:pt x="780" y="1164"/>
                  </a:lnTo>
                  <a:lnTo>
                    <a:pt x="786" y="1210"/>
                  </a:lnTo>
                  <a:lnTo>
                    <a:pt x="792" y="1256"/>
                  </a:lnTo>
                  <a:lnTo>
                    <a:pt x="794" y="1300"/>
                  </a:lnTo>
                  <a:lnTo>
                    <a:pt x="796" y="1344"/>
                  </a:lnTo>
                  <a:lnTo>
                    <a:pt x="1222" y="1340"/>
                  </a:lnTo>
                  <a:lnTo>
                    <a:pt x="1220" y="1276"/>
                  </a:lnTo>
                  <a:lnTo>
                    <a:pt x="1216" y="1214"/>
                  </a:lnTo>
                  <a:lnTo>
                    <a:pt x="1210" y="1152"/>
                  </a:lnTo>
                  <a:lnTo>
                    <a:pt x="1202" y="1090"/>
                  </a:lnTo>
                  <a:lnTo>
                    <a:pt x="1190" y="1030"/>
                  </a:lnTo>
                  <a:lnTo>
                    <a:pt x="1176" y="972"/>
                  </a:lnTo>
                  <a:lnTo>
                    <a:pt x="1158" y="914"/>
                  </a:lnTo>
                  <a:lnTo>
                    <a:pt x="1140" y="858"/>
                  </a:lnTo>
                  <a:lnTo>
                    <a:pt x="1118" y="804"/>
                  </a:lnTo>
                  <a:lnTo>
                    <a:pt x="1094" y="750"/>
                  </a:lnTo>
                  <a:lnTo>
                    <a:pt x="1068" y="698"/>
                  </a:lnTo>
                  <a:lnTo>
                    <a:pt x="1038" y="646"/>
                  </a:lnTo>
                  <a:lnTo>
                    <a:pt x="1008" y="598"/>
                  </a:lnTo>
                  <a:lnTo>
                    <a:pt x="974" y="550"/>
                  </a:lnTo>
                  <a:lnTo>
                    <a:pt x="938" y="504"/>
                  </a:lnTo>
                  <a:lnTo>
                    <a:pt x="900" y="458"/>
                  </a:lnTo>
                  <a:lnTo>
                    <a:pt x="860" y="416"/>
                  </a:lnTo>
                  <a:lnTo>
                    <a:pt x="816" y="374"/>
                  </a:lnTo>
                  <a:lnTo>
                    <a:pt x="772" y="336"/>
                  </a:lnTo>
                  <a:lnTo>
                    <a:pt x="724" y="298"/>
                  </a:lnTo>
                  <a:lnTo>
                    <a:pt x="676" y="262"/>
                  </a:lnTo>
                  <a:lnTo>
                    <a:pt x="624" y="228"/>
                  </a:lnTo>
                  <a:lnTo>
                    <a:pt x="572" y="196"/>
                  </a:lnTo>
                  <a:lnTo>
                    <a:pt x="516" y="166"/>
                  </a:lnTo>
                  <a:lnTo>
                    <a:pt x="458" y="136"/>
                  </a:lnTo>
                  <a:lnTo>
                    <a:pt x="398" y="110"/>
                  </a:lnTo>
                  <a:lnTo>
                    <a:pt x="336" y="86"/>
                  </a:lnTo>
                  <a:lnTo>
                    <a:pt x="274" y="64"/>
                  </a:lnTo>
                  <a:lnTo>
                    <a:pt x="208" y="46"/>
                  </a:lnTo>
                  <a:lnTo>
                    <a:pt x="140" y="28"/>
                  </a:lnTo>
                  <a:lnTo>
                    <a:pt x="70" y="12"/>
                  </a:lnTo>
                  <a:lnTo>
                    <a:pt x="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auto">
            <a:xfrm>
              <a:off x="2018" y="1117"/>
              <a:ext cx="540" cy="540"/>
            </a:xfrm>
            <a:custGeom>
              <a:avLst/>
              <a:gdLst>
                <a:gd name="T0" fmla="*/ 210 w 540"/>
                <a:gd name="T1" fmla="*/ 120 h 540"/>
                <a:gd name="T2" fmla="*/ 274 w 540"/>
                <a:gd name="T3" fmla="*/ 0 h 540"/>
                <a:gd name="T4" fmla="*/ 334 w 540"/>
                <a:gd name="T5" fmla="*/ 122 h 540"/>
                <a:gd name="T6" fmla="*/ 464 w 540"/>
                <a:gd name="T7" fmla="*/ 82 h 540"/>
                <a:gd name="T8" fmla="*/ 420 w 540"/>
                <a:gd name="T9" fmla="*/ 210 h 540"/>
                <a:gd name="T10" fmla="*/ 540 w 540"/>
                <a:gd name="T11" fmla="*/ 274 h 540"/>
                <a:gd name="T12" fmla="*/ 418 w 540"/>
                <a:gd name="T13" fmla="*/ 334 h 540"/>
                <a:gd name="T14" fmla="*/ 458 w 540"/>
                <a:gd name="T15" fmla="*/ 464 h 540"/>
                <a:gd name="T16" fmla="*/ 330 w 540"/>
                <a:gd name="T17" fmla="*/ 420 h 540"/>
                <a:gd name="T18" fmla="*/ 266 w 540"/>
                <a:gd name="T19" fmla="*/ 540 h 540"/>
                <a:gd name="T20" fmla="*/ 206 w 540"/>
                <a:gd name="T21" fmla="*/ 418 h 540"/>
                <a:gd name="T22" fmla="*/ 76 w 540"/>
                <a:gd name="T23" fmla="*/ 458 h 540"/>
                <a:gd name="T24" fmla="*/ 120 w 540"/>
                <a:gd name="T25" fmla="*/ 330 h 540"/>
                <a:gd name="T26" fmla="*/ 0 w 540"/>
                <a:gd name="T27" fmla="*/ 266 h 540"/>
                <a:gd name="T28" fmla="*/ 122 w 540"/>
                <a:gd name="T29" fmla="*/ 206 h 540"/>
                <a:gd name="T30" fmla="*/ 82 w 540"/>
                <a:gd name="T31" fmla="*/ 76 h 540"/>
                <a:gd name="T32" fmla="*/ 210 w 540"/>
                <a:gd name="T33" fmla="*/ 120 h 5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0" h="540">
                  <a:moveTo>
                    <a:pt x="210" y="120"/>
                  </a:moveTo>
                  <a:lnTo>
                    <a:pt x="274" y="0"/>
                  </a:lnTo>
                  <a:lnTo>
                    <a:pt x="334" y="122"/>
                  </a:lnTo>
                  <a:lnTo>
                    <a:pt x="464" y="82"/>
                  </a:lnTo>
                  <a:lnTo>
                    <a:pt x="420" y="210"/>
                  </a:lnTo>
                  <a:lnTo>
                    <a:pt x="540" y="274"/>
                  </a:lnTo>
                  <a:lnTo>
                    <a:pt x="418" y="334"/>
                  </a:lnTo>
                  <a:lnTo>
                    <a:pt x="458" y="464"/>
                  </a:lnTo>
                  <a:lnTo>
                    <a:pt x="330" y="420"/>
                  </a:lnTo>
                  <a:lnTo>
                    <a:pt x="266" y="540"/>
                  </a:lnTo>
                  <a:lnTo>
                    <a:pt x="206" y="418"/>
                  </a:lnTo>
                  <a:lnTo>
                    <a:pt x="76" y="458"/>
                  </a:lnTo>
                  <a:lnTo>
                    <a:pt x="120" y="330"/>
                  </a:lnTo>
                  <a:lnTo>
                    <a:pt x="0" y="266"/>
                  </a:lnTo>
                  <a:lnTo>
                    <a:pt x="122" y="206"/>
                  </a:lnTo>
                  <a:lnTo>
                    <a:pt x="82" y="76"/>
                  </a:lnTo>
                  <a:lnTo>
                    <a:pt x="210" y="120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7"/>
          <p:cNvGrpSpPr>
            <a:grpSpLocks/>
          </p:cNvGrpSpPr>
          <p:nvPr/>
        </p:nvGrpSpPr>
        <p:grpSpPr bwMode="auto">
          <a:xfrm>
            <a:off x="1524000" y="938213"/>
            <a:ext cx="6096000" cy="4981575"/>
            <a:chOff x="1701" y="1356"/>
            <a:chExt cx="2384" cy="1948"/>
          </a:xfrm>
        </p:grpSpPr>
        <p:sp>
          <p:nvSpPr>
            <p:cNvPr id="27651" name="Freeform 4"/>
            <p:cNvSpPr>
              <a:spLocks/>
            </p:cNvSpPr>
            <p:nvPr/>
          </p:nvSpPr>
          <p:spPr bwMode="auto">
            <a:xfrm>
              <a:off x="2241" y="1356"/>
              <a:ext cx="1844" cy="1948"/>
            </a:xfrm>
            <a:custGeom>
              <a:avLst/>
              <a:gdLst>
                <a:gd name="T0" fmla="*/ 0 w 1844"/>
                <a:gd name="T1" fmla="*/ 932 h 1948"/>
                <a:gd name="T2" fmla="*/ 1844 w 1844"/>
                <a:gd name="T3" fmla="*/ 0 h 1948"/>
                <a:gd name="T4" fmla="*/ 1844 w 1844"/>
                <a:gd name="T5" fmla="*/ 4 h 1948"/>
                <a:gd name="T6" fmla="*/ 312 w 1844"/>
                <a:gd name="T7" fmla="*/ 1948 h 1948"/>
                <a:gd name="T8" fmla="*/ 0 w 1844"/>
                <a:gd name="T9" fmla="*/ 932 h 19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4"/>
                <a:gd name="T16" fmla="*/ 0 h 1948"/>
                <a:gd name="T17" fmla="*/ 1844 w 1844"/>
                <a:gd name="T18" fmla="*/ 1948 h 19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4" h="1948">
                  <a:moveTo>
                    <a:pt x="0" y="932"/>
                  </a:moveTo>
                  <a:lnTo>
                    <a:pt x="1844" y="0"/>
                  </a:lnTo>
                  <a:lnTo>
                    <a:pt x="1844" y="4"/>
                  </a:lnTo>
                  <a:lnTo>
                    <a:pt x="312" y="1948"/>
                  </a:lnTo>
                  <a:lnTo>
                    <a:pt x="0" y="9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652" name="Freeform 5"/>
            <p:cNvSpPr>
              <a:spLocks/>
            </p:cNvSpPr>
            <p:nvPr/>
          </p:nvSpPr>
          <p:spPr bwMode="auto">
            <a:xfrm>
              <a:off x="2393" y="1360"/>
              <a:ext cx="1692" cy="1318"/>
            </a:xfrm>
            <a:custGeom>
              <a:avLst/>
              <a:gdLst>
                <a:gd name="T0" fmla="*/ 1692 w 1692"/>
                <a:gd name="T1" fmla="*/ 0 h 1318"/>
                <a:gd name="T2" fmla="*/ 0 w 1692"/>
                <a:gd name="T3" fmla="*/ 1318 h 1318"/>
                <a:gd name="T4" fmla="*/ 398 w 1692"/>
                <a:gd name="T5" fmla="*/ 1314 h 1318"/>
                <a:gd name="T6" fmla="*/ 1692 w 1692"/>
                <a:gd name="T7" fmla="*/ 0 h 13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2"/>
                <a:gd name="T13" fmla="*/ 0 h 1318"/>
                <a:gd name="T14" fmla="*/ 1692 w 1692"/>
                <a:gd name="T15" fmla="*/ 1318 h 13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2" h="1318">
                  <a:moveTo>
                    <a:pt x="1692" y="0"/>
                  </a:moveTo>
                  <a:lnTo>
                    <a:pt x="0" y="1318"/>
                  </a:lnTo>
                  <a:lnTo>
                    <a:pt x="398" y="1314"/>
                  </a:lnTo>
                  <a:lnTo>
                    <a:pt x="1692" y="0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653" name="Freeform 6"/>
            <p:cNvSpPr>
              <a:spLocks/>
            </p:cNvSpPr>
            <p:nvPr/>
          </p:nvSpPr>
          <p:spPr bwMode="auto">
            <a:xfrm>
              <a:off x="1701" y="2296"/>
              <a:ext cx="1080" cy="998"/>
            </a:xfrm>
            <a:custGeom>
              <a:avLst/>
              <a:gdLst>
                <a:gd name="T0" fmla="*/ 540 w 1080"/>
                <a:gd name="T1" fmla="*/ 0 h 998"/>
                <a:gd name="T2" fmla="*/ 388 w 1080"/>
                <a:gd name="T3" fmla="*/ 382 h 998"/>
                <a:gd name="T4" fmla="*/ 0 w 1080"/>
                <a:gd name="T5" fmla="*/ 382 h 998"/>
                <a:gd name="T6" fmla="*/ 310 w 1080"/>
                <a:gd name="T7" fmla="*/ 614 h 998"/>
                <a:gd name="T8" fmla="*/ 234 w 1080"/>
                <a:gd name="T9" fmla="*/ 998 h 998"/>
                <a:gd name="T10" fmla="*/ 540 w 1080"/>
                <a:gd name="T11" fmla="*/ 768 h 998"/>
                <a:gd name="T12" fmla="*/ 846 w 1080"/>
                <a:gd name="T13" fmla="*/ 998 h 998"/>
                <a:gd name="T14" fmla="*/ 770 w 1080"/>
                <a:gd name="T15" fmla="*/ 614 h 998"/>
                <a:gd name="T16" fmla="*/ 1080 w 1080"/>
                <a:gd name="T17" fmla="*/ 382 h 998"/>
                <a:gd name="T18" fmla="*/ 692 w 1080"/>
                <a:gd name="T19" fmla="*/ 382 h 998"/>
                <a:gd name="T20" fmla="*/ 540 w 1080"/>
                <a:gd name="T21" fmla="*/ 0 h 9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80"/>
                <a:gd name="T34" fmla="*/ 0 h 998"/>
                <a:gd name="T35" fmla="*/ 1080 w 1080"/>
                <a:gd name="T36" fmla="*/ 998 h 9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80" h="998">
                  <a:moveTo>
                    <a:pt x="540" y="0"/>
                  </a:moveTo>
                  <a:lnTo>
                    <a:pt x="388" y="382"/>
                  </a:lnTo>
                  <a:lnTo>
                    <a:pt x="0" y="382"/>
                  </a:lnTo>
                  <a:lnTo>
                    <a:pt x="310" y="614"/>
                  </a:lnTo>
                  <a:lnTo>
                    <a:pt x="234" y="998"/>
                  </a:lnTo>
                  <a:lnTo>
                    <a:pt x="540" y="768"/>
                  </a:lnTo>
                  <a:lnTo>
                    <a:pt x="846" y="998"/>
                  </a:lnTo>
                  <a:lnTo>
                    <a:pt x="770" y="614"/>
                  </a:lnTo>
                  <a:lnTo>
                    <a:pt x="1080" y="382"/>
                  </a:lnTo>
                  <a:lnTo>
                    <a:pt x="692" y="382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E9BF1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1"/>
          <p:cNvGrpSpPr>
            <a:grpSpLocks/>
          </p:cNvGrpSpPr>
          <p:nvPr/>
        </p:nvGrpSpPr>
        <p:grpSpPr bwMode="auto">
          <a:xfrm>
            <a:off x="2779713" y="533400"/>
            <a:ext cx="3584575" cy="5791200"/>
            <a:chOff x="2392" y="1106"/>
            <a:chExt cx="1240" cy="2004"/>
          </a:xfrm>
        </p:grpSpPr>
        <p:sp>
          <p:nvSpPr>
            <p:cNvPr id="29699" name="Freeform 4"/>
            <p:cNvSpPr>
              <a:spLocks/>
            </p:cNvSpPr>
            <p:nvPr/>
          </p:nvSpPr>
          <p:spPr bwMode="auto">
            <a:xfrm>
              <a:off x="2392" y="1512"/>
              <a:ext cx="620" cy="1598"/>
            </a:xfrm>
            <a:custGeom>
              <a:avLst/>
              <a:gdLst>
                <a:gd name="T0" fmla="*/ 0 w 620"/>
                <a:gd name="T1" fmla="*/ 0 h 1598"/>
                <a:gd name="T2" fmla="*/ 620 w 620"/>
                <a:gd name="T3" fmla="*/ 1598 h 1598"/>
                <a:gd name="T4" fmla="*/ 620 w 620"/>
                <a:gd name="T5" fmla="*/ 0 h 1598"/>
                <a:gd name="T6" fmla="*/ 0 w 620"/>
                <a:gd name="T7" fmla="*/ 0 h 15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0"/>
                <a:gd name="T13" fmla="*/ 0 h 1598"/>
                <a:gd name="T14" fmla="*/ 620 w 620"/>
                <a:gd name="T15" fmla="*/ 1598 h 15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0" h="1598">
                  <a:moveTo>
                    <a:pt x="0" y="0"/>
                  </a:moveTo>
                  <a:lnTo>
                    <a:pt x="620" y="1598"/>
                  </a:lnTo>
                  <a:lnTo>
                    <a:pt x="6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0" name="Freeform 5"/>
            <p:cNvSpPr>
              <a:spLocks/>
            </p:cNvSpPr>
            <p:nvPr/>
          </p:nvSpPr>
          <p:spPr bwMode="auto">
            <a:xfrm>
              <a:off x="2392" y="1512"/>
              <a:ext cx="620" cy="1598"/>
            </a:xfrm>
            <a:custGeom>
              <a:avLst/>
              <a:gdLst>
                <a:gd name="T0" fmla="*/ 0 w 620"/>
                <a:gd name="T1" fmla="*/ 0 h 1598"/>
                <a:gd name="T2" fmla="*/ 620 w 620"/>
                <a:gd name="T3" fmla="*/ 1598 h 1598"/>
                <a:gd name="T4" fmla="*/ 620 w 620"/>
                <a:gd name="T5" fmla="*/ 0 h 1598"/>
                <a:gd name="T6" fmla="*/ 0 60000 65536"/>
                <a:gd name="T7" fmla="*/ 0 60000 65536"/>
                <a:gd name="T8" fmla="*/ 0 60000 65536"/>
                <a:gd name="T9" fmla="*/ 0 w 620"/>
                <a:gd name="T10" fmla="*/ 0 h 1598"/>
                <a:gd name="T11" fmla="*/ 620 w 620"/>
                <a:gd name="T12" fmla="*/ 1598 h 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0" h="1598">
                  <a:moveTo>
                    <a:pt x="0" y="0"/>
                  </a:moveTo>
                  <a:lnTo>
                    <a:pt x="620" y="1598"/>
                  </a:lnTo>
                  <a:lnTo>
                    <a:pt x="6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1" name="Freeform 6"/>
            <p:cNvSpPr>
              <a:spLocks/>
            </p:cNvSpPr>
            <p:nvPr/>
          </p:nvSpPr>
          <p:spPr bwMode="auto">
            <a:xfrm>
              <a:off x="3012" y="1512"/>
              <a:ext cx="620" cy="1598"/>
            </a:xfrm>
            <a:custGeom>
              <a:avLst/>
              <a:gdLst>
                <a:gd name="T0" fmla="*/ 620 w 620"/>
                <a:gd name="T1" fmla="*/ 0 h 1598"/>
                <a:gd name="T2" fmla="*/ 0 w 620"/>
                <a:gd name="T3" fmla="*/ 1598 h 1598"/>
                <a:gd name="T4" fmla="*/ 0 w 620"/>
                <a:gd name="T5" fmla="*/ 0 h 1598"/>
                <a:gd name="T6" fmla="*/ 620 w 620"/>
                <a:gd name="T7" fmla="*/ 0 h 15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0"/>
                <a:gd name="T13" fmla="*/ 0 h 1598"/>
                <a:gd name="T14" fmla="*/ 620 w 620"/>
                <a:gd name="T15" fmla="*/ 1598 h 15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0" h="1598">
                  <a:moveTo>
                    <a:pt x="620" y="0"/>
                  </a:moveTo>
                  <a:lnTo>
                    <a:pt x="0" y="1598"/>
                  </a:lnTo>
                  <a:lnTo>
                    <a:pt x="0" y="0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rgbClr val="F4DA89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29702" name="Group 10"/>
            <p:cNvGrpSpPr>
              <a:grpSpLocks/>
            </p:cNvGrpSpPr>
            <p:nvPr/>
          </p:nvGrpSpPr>
          <p:grpSpPr bwMode="auto">
            <a:xfrm>
              <a:off x="2412" y="1106"/>
              <a:ext cx="1200" cy="1098"/>
              <a:chOff x="2412" y="1106"/>
              <a:chExt cx="1200" cy="1098"/>
            </a:xfrm>
          </p:grpSpPr>
          <p:sp>
            <p:nvSpPr>
              <p:cNvPr id="29703" name="Freeform 7"/>
              <p:cNvSpPr>
                <a:spLocks/>
              </p:cNvSpPr>
              <p:nvPr/>
            </p:nvSpPr>
            <p:spPr bwMode="auto">
              <a:xfrm>
                <a:off x="2472" y="1162"/>
                <a:ext cx="1080" cy="998"/>
              </a:xfrm>
              <a:custGeom>
                <a:avLst/>
                <a:gdLst>
                  <a:gd name="T0" fmla="*/ 540 w 1080"/>
                  <a:gd name="T1" fmla="*/ 0 h 998"/>
                  <a:gd name="T2" fmla="*/ 388 w 1080"/>
                  <a:gd name="T3" fmla="*/ 380 h 998"/>
                  <a:gd name="T4" fmla="*/ 0 w 1080"/>
                  <a:gd name="T5" fmla="*/ 380 h 998"/>
                  <a:gd name="T6" fmla="*/ 312 w 1080"/>
                  <a:gd name="T7" fmla="*/ 614 h 998"/>
                  <a:gd name="T8" fmla="*/ 234 w 1080"/>
                  <a:gd name="T9" fmla="*/ 998 h 998"/>
                  <a:gd name="T10" fmla="*/ 540 w 1080"/>
                  <a:gd name="T11" fmla="*/ 768 h 998"/>
                  <a:gd name="T12" fmla="*/ 846 w 1080"/>
                  <a:gd name="T13" fmla="*/ 998 h 998"/>
                  <a:gd name="T14" fmla="*/ 770 w 1080"/>
                  <a:gd name="T15" fmla="*/ 614 h 998"/>
                  <a:gd name="T16" fmla="*/ 1080 w 1080"/>
                  <a:gd name="T17" fmla="*/ 380 h 998"/>
                  <a:gd name="T18" fmla="*/ 692 w 1080"/>
                  <a:gd name="T19" fmla="*/ 380 h 998"/>
                  <a:gd name="T20" fmla="*/ 540 w 1080"/>
                  <a:gd name="T21" fmla="*/ 0 h 9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80"/>
                  <a:gd name="T34" fmla="*/ 0 h 998"/>
                  <a:gd name="T35" fmla="*/ 1080 w 1080"/>
                  <a:gd name="T36" fmla="*/ 998 h 99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80" h="998">
                    <a:moveTo>
                      <a:pt x="540" y="0"/>
                    </a:moveTo>
                    <a:lnTo>
                      <a:pt x="388" y="380"/>
                    </a:lnTo>
                    <a:lnTo>
                      <a:pt x="0" y="380"/>
                    </a:lnTo>
                    <a:lnTo>
                      <a:pt x="312" y="614"/>
                    </a:lnTo>
                    <a:lnTo>
                      <a:pt x="234" y="998"/>
                    </a:lnTo>
                    <a:lnTo>
                      <a:pt x="540" y="768"/>
                    </a:lnTo>
                    <a:lnTo>
                      <a:pt x="846" y="998"/>
                    </a:lnTo>
                    <a:lnTo>
                      <a:pt x="770" y="614"/>
                    </a:lnTo>
                    <a:lnTo>
                      <a:pt x="1080" y="380"/>
                    </a:lnTo>
                    <a:lnTo>
                      <a:pt x="692" y="380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E9B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4" name="Freeform 8"/>
              <p:cNvSpPr>
                <a:spLocks noEditPoints="1"/>
              </p:cNvSpPr>
              <p:nvPr/>
            </p:nvSpPr>
            <p:spPr bwMode="auto">
              <a:xfrm>
                <a:off x="2412" y="1106"/>
                <a:ext cx="1200" cy="1098"/>
              </a:xfrm>
              <a:custGeom>
                <a:avLst/>
                <a:gdLst>
                  <a:gd name="T0" fmla="*/ 936 w 1200"/>
                  <a:gd name="T1" fmla="*/ 1098 h 1098"/>
                  <a:gd name="T2" fmla="*/ 600 w 1200"/>
                  <a:gd name="T3" fmla="*/ 848 h 1098"/>
                  <a:gd name="T4" fmla="*/ 264 w 1200"/>
                  <a:gd name="T5" fmla="*/ 1098 h 1098"/>
                  <a:gd name="T6" fmla="*/ 350 w 1200"/>
                  <a:gd name="T7" fmla="*/ 676 h 1098"/>
                  <a:gd name="T8" fmla="*/ 0 w 1200"/>
                  <a:gd name="T9" fmla="*/ 416 h 1098"/>
                  <a:gd name="T10" fmla="*/ 434 w 1200"/>
                  <a:gd name="T11" fmla="*/ 416 h 1098"/>
                  <a:gd name="T12" fmla="*/ 600 w 1200"/>
                  <a:gd name="T13" fmla="*/ 0 h 1098"/>
                  <a:gd name="T14" fmla="*/ 766 w 1200"/>
                  <a:gd name="T15" fmla="*/ 416 h 1098"/>
                  <a:gd name="T16" fmla="*/ 1200 w 1200"/>
                  <a:gd name="T17" fmla="*/ 416 h 1098"/>
                  <a:gd name="T18" fmla="*/ 852 w 1200"/>
                  <a:gd name="T19" fmla="*/ 676 h 1098"/>
                  <a:gd name="T20" fmla="*/ 936 w 1200"/>
                  <a:gd name="T21" fmla="*/ 1098 h 1098"/>
                  <a:gd name="T22" fmla="*/ 936 w 1200"/>
                  <a:gd name="T23" fmla="*/ 1098 h 1098"/>
                  <a:gd name="T24" fmla="*/ 600 w 1200"/>
                  <a:gd name="T25" fmla="*/ 798 h 1098"/>
                  <a:gd name="T26" fmla="*/ 876 w 1200"/>
                  <a:gd name="T27" fmla="*/ 1004 h 1098"/>
                  <a:gd name="T28" fmla="*/ 808 w 1200"/>
                  <a:gd name="T29" fmla="*/ 660 h 1098"/>
                  <a:gd name="T30" fmla="*/ 1080 w 1200"/>
                  <a:gd name="T31" fmla="*/ 456 h 1098"/>
                  <a:gd name="T32" fmla="*/ 740 w 1200"/>
                  <a:gd name="T33" fmla="*/ 456 h 1098"/>
                  <a:gd name="T34" fmla="*/ 600 w 1200"/>
                  <a:gd name="T35" fmla="*/ 108 h 1098"/>
                  <a:gd name="T36" fmla="*/ 462 w 1200"/>
                  <a:gd name="T37" fmla="*/ 456 h 1098"/>
                  <a:gd name="T38" fmla="*/ 120 w 1200"/>
                  <a:gd name="T39" fmla="*/ 456 h 1098"/>
                  <a:gd name="T40" fmla="*/ 394 w 1200"/>
                  <a:gd name="T41" fmla="*/ 660 h 1098"/>
                  <a:gd name="T42" fmla="*/ 324 w 1200"/>
                  <a:gd name="T43" fmla="*/ 1004 h 1098"/>
                  <a:gd name="T44" fmla="*/ 600 w 1200"/>
                  <a:gd name="T45" fmla="*/ 798 h 1098"/>
                  <a:gd name="T46" fmla="*/ 600 w 1200"/>
                  <a:gd name="T47" fmla="*/ 798 h 109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200"/>
                  <a:gd name="T73" fmla="*/ 0 h 1098"/>
                  <a:gd name="T74" fmla="*/ 1200 w 1200"/>
                  <a:gd name="T75" fmla="*/ 1098 h 109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200" h="1098">
                    <a:moveTo>
                      <a:pt x="936" y="1098"/>
                    </a:moveTo>
                    <a:lnTo>
                      <a:pt x="600" y="848"/>
                    </a:lnTo>
                    <a:lnTo>
                      <a:pt x="264" y="1098"/>
                    </a:lnTo>
                    <a:lnTo>
                      <a:pt x="350" y="676"/>
                    </a:lnTo>
                    <a:lnTo>
                      <a:pt x="0" y="416"/>
                    </a:lnTo>
                    <a:lnTo>
                      <a:pt x="434" y="416"/>
                    </a:lnTo>
                    <a:lnTo>
                      <a:pt x="600" y="0"/>
                    </a:lnTo>
                    <a:lnTo>
                      <a:pt x="766" y="416"/>
                    </a:lnTo>
                    <a:lnTo>
                      <a:pt x="1200" y="416"/>
                    </a:lnTo>
                    <a:lnTo>
                      <a:pt x="852" y="676"/>
                    </a:lnTo>
                    <a:lnTo>
                      <a:pt x="936" y="1098"/>
                    </a:lnTo>
                    <a:close/>
                    <a:moveTo>
                      <a:pt x="600" y="798"/>
                    </a:moveTo>
                    <a:lnTo>
                      <a:pt x="876" y="1004"/>
                    </a:lnTo>
                    <a:lnTo>
                      <a:pt x="808" y="660"/>
                    </a:lnTo>
                    <a:lnTo>
                      <a:pt x="1080" y="456"/>
                    </a:lnTo>
                    <a:lnTo>
                      <a:pt x="740" y="456"/>
                    </a:lnTo>
                    <a:lnTo>
                      <a:pt x="600" y="108"/>
                    </a:lnTo>
                    <a:lnTo>
                      <a:pt x="462" y="456"/>
                    </a:lnTo>
                    <a:lnTo>
                      <a:pt x="120" y="456"/>
                    </a:lnTo>
                    <a:lnTo>
                      <a:pt x="394" y="660"/>
                    </a:lnTo>
                    <a:lnTo>
                      <a:pt x="324" y="1004"/>
                    </a:lnTo>
                    <a:lnTo>
                      <a:pt x="600" y="798"/>
                    </a:ln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0"/>
          <p:cNvGrpSpPr>
            <a:grpSpLocks/>
          </p:cNvGrpSpPr>
          <p:nvPr/>
        </p:nvGrpSpPr>
        <p:grpSpPr bwMode="auto">
          <a:xfrm>
            <a:off x="2152650" y="1978025"/>
            <a:ext cx="4840288" cy="2901950"/>
            <a:chOff x="1247" y="1026"/>
            <a:chExt cx="3049" cy="1828"/>
          </a:xfrm>
        </p:grpSpPr>
        <p:sp>
          <p:nvSpPr>
            <p:cNvPr id="5123" name="Freeform 4"/>
            <p:cNvSpPr>
              <a:spLocks/>
            </p:cNvSpPr>
            <p:nvPr/>
          </p:nvSpPr>
          <p:spPr bwMode="auto">
            <a:xfrm>
              <a:off x="1247" y="1480"/>
              <a:ext cx="2378" cy="1374"/>
            </a:xfrm>
            <a:custGeom>
              <a:avLst/>
              <a:gdLst>
                <a:gd name="T0" fmla="*/ 2322 w 2378"/>
                <a:gd name="T1" fmla="*/ 0 h 1374"/>
                <a:gd name="T2" fmla="*/ 2236 w 2378"/>
                <a:gd name="T3" fmla="*/ 2 h 1374"/>
                <a:gd name="T4" fmla="*/ 2008 w 2378"/>
                <a:gd name="T5" fmla="*/ 18 h 1374"/>
                <a:gd name="T6" fmla="*/ 1852 w 2378"/>
                <a:gd name="T7" fmla="*/ 36 h 1374"/>
                <a:gd name="T8" fmla="*/ 1676 w 2378"/>
                <a:gd name="T9" fmla="*/ 62 h 1374"/>
                <a:gd name="T10" fmla="*/ 1486 w 2378"/>
                <a:gd name="T11" fmla="*/ 102 h 1374"/>
                <a:gd name="T12" fmla="*/ 1288 w 2378"/>
                <a:gd name="T13" fmla="*/ 154 h 1374"/>
                <a:gd name="T14" fmla="*/ 1084 w 2378"/>
                <a:gd name="T15" fmla="*/ 224 h 1374"/>
                <a:gd name="T16" fmla="*/ 932 w 2378"/>
                <a:gd name="T17" fmla="*/ 286 h 1374"/>
                <a:gd name="T18" fmla="*/ 834 w 2378"/>
                <a:gd name="T19" fmla="*/ 334 h 1374"/>
                <a:gd name="T20" fmla="*/ 736 w 2378"/>
                <a:gd name="T21" fmla="*/ 388 h 1374"/>
                <a:gd name="T22" fmla="*/ 640 w 2378"/>
                <a:gd name="T23" fmla="*/ 446 h 1374"/>
                <a:gd name="T24" fmla="*/ 550 w 2378"/>
                <a:gd name="T25" fmla="*/ 510 h 1374"/>
                <a:gd name="T26" fmla="*/ 462 w 2378"/>
                <a:gd name="T27" fmla="*/ 580 h 1374"/>
                <a:gd name="T28" fmla="*/ 378 w 2378"/>
                <a:gd name="T29" fmla="*/ 656 h 1374"/>
                <a:gd name="T30" fmla="*/ 302 w 2378"/>
                <a:gd name="T31" fmla="*/ 738 h 1374"/>
                <a:gd name="T32" fmla="*/ 230 w 2378"/>
                <a:gd name="T33" fmla="*/ 826 h 1374"/>
                <a:gd name="T34" fmla="*/ 164 w 2378"/>
                <a:gd name="T35" fmla="*/ 922 h 1374"/>
                <a:gd name="T36" fmla="*/ 108 w 2378"/>
                <a:gd name="T37" fmla="*/ 1026 h 1374"/>
                <a:gd name="T38" fmla="*/ 58 w 2378"/>
                <a:gd name="T39" fmla="*/ 1136 h 1374"/>
                <a:gd name="T40" fmla="*/ 18 w 2378"/>
                <a:gd name="T41" fmla="*/ 1254 h 1374"/>
                <a:gd name="T42" fmla="*/ 320 w 2378"/>
                <a:gd name="T43" fmla="*/ 1172 h 1374"/>
                <a:gd name="T44" fmla="*/ 742 w 2378"/>
                <a:gd name="T45" fmla="*/ 1204 h 1374"/>
                <a:gd name="T46" fmla="*/ 928 w 2378"/>
                <a:gd name="T47" fmla="*/ 1374 h 1374"/>
                <a:gd name="T48" fmla="*/ 972 w 2378"/>
                <a:gd name="T49" fmla="*/ 1270 h 1374"/>
                <a:gd name="T50" fmla="*/ 1054 w 2378"/>
                <a:gd name="T51" fmla="*/ 1112 h 1374"/>
                <a:gd name="T52" fmla="*/ 1112 w 2378"/>
                <a:gd name="T53" fmla="*/ 1016 h 1374"/>
                <a:gd name="T54" fmla="*/ 1180 w 2378"/>
                <a:gd name="T55" fmla="*/ 912 h 1374"/>
                <a:gd name="T56" fmla="*/ 1262 w 2378"/>
                <a:gd name="T57" fmla="*/ 806 h 1374"/>
                <a:gd name="T58" fmla="*/ 1354 w 2378"/>
                <a:gd name="T59" fmla="*/ 698 h 1374"/>
                <a:gd name="T60" fmla="*/ 1460 w 2378"/>
                <a:gd name="T61" fmla="*/ 594 h 1374"/>
                <a:gd name="T62" fmla="*/ 1578 w 2378"/>
                <a:gd name="T63" fmla="*/ 496 h 1374"/>
                <a:gd name="T64" fmla="*/ 1710 w 2378"/>
                <a:gd name="T65" fmla="*/ 406 h 1374"/>
                <a:gd name="T66" fmla="*/ 1818 w 2378"/>
                <a:gd name="T67" fmla="*/ 346 h 1374"/>
                <a:gd name="T68" fmla="*/ 1894 w 2378"/>
                <a:gd name="T69" fmla="*/ 312 h 1374"/>
                <a:gd name="T70" fmla="*/ 1974 w 2378"/>
                <a:gd name="T71" fmla="*/ 280 h 1374"/>
                <a:gd name="T72" fmla="*/ 2058 w 2378"/>
                <a:gd name="T73" fmla="*/ 254 h 1374"/>
                <a:gd name="T74" fmla="*/ 2146 w 2378"/>
                <a:gd name="T75" fmla="*/ 232 h 1374"/>
                <a:gd name="T76" fmla="*/ 2236 w 2378"/>
                <a:gd name="T77" fmla="*/ 216 h 1374"/>
                <a:gd name="T78" fmla="*/ 2330 w 2378"/>
                <a:gd name="T79" fmla="*/ 206 h 1374"/>
                <a:gd name="T80" fmla="*/ 2322 w 2378"/>
                <a:gd name="T81" fmla="*/ 0 h 13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378"/>
                <a:gd name="T124" fmla="*/ 0 h 1374"/>
                <a:gd name="T125" fmla="*/ 2378 w 2378"/>
                <a:gd name="T126" fmla="*/ 1374 h 13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378" h="1374">
                  <a:moveTo>
                    <a:pt x="2322" y="0"/>
                  </a:moveTo>
                  <a:lnTo>
                    <a:pt x="2322" y="0"/>
                  </a:lnTo>
                  <a:lnTo>
                    <a:pt x="2300" y="0"/>
                  </a:lnTo>
                  <a:lnTo>
                    <a:pt x="2236" y="2"/>
                  </a:lnTo>
                  <a:lnTo>
                    <a:pt x="2138" y="8"/>
                  </a:lnTo>
                  <a:lnTo>
                    <a:pt x="2008" y="18"/>
                  </a:lnTo>
                  <a:lnTo>
                    <a:pt x="1932" y="26"/>
                  </a:lnTo>
                  <a:lnTo>
                    <a:pt x="1852" y="36"/>
                  </a:lnTo>
                  <a:lnTo>
                    <a:pt x="1766" y="48"/>
                  </a:lnTo>
                  <a:lnTo>
                    <a:pt x="1676" y="62"/>
                  </a:lnTo>
                  <a:lnTo>
                    <a:pt x="1584" y="80"/>
                  </a:lnTo>
                  <a:lnTo>
                    <a:pt x="1486" y="102"/>
                  </a:lnTo>
                  <a:lnTo>
                    <a:pt x="1388" y="126"/>
                  </a:lnTo>
                  <a:lnTo>
                    <a:pt x="1288" y="154"/>
                  </a:lnTo>
                  <a:lnTo>
                    <a:pt x="1186" y="186"/>
                  </a:lnTo>
                  <a:lnTo>
                    <a:pt x="1084" y="224"/>
                  </a:lnTo>
                  <a:lnTo>
                    <a:pt x="984" y="264"/>
                  </a:lnTo>
                  <a:lnTo>
                    <a:pt x="932" y="286"/>
                  </a:lnTo>
                  <a:lnTo>
                    <a:pt x="882" y="310"/>
                  </a:lnTo>
                  <a:lnTo>
                    <a:pt x="834" y="334"/>
                  </a:lnTo>
                  <a:lnTo>
                    <a:pt x="784" y="360"/>
                  </a:lnTo>
                  <a:lnTo>
                    <a:pt x="736" y="388"/>
                  </a:lnTo>
                  <a:lnTo>
                    <a:pt x="688" y="416"/>
                  </a:lnTo>
                  <a:lnTo>
                    <a:pt x="640" y="446"/>
                  </a:lnTo>
                  <a:lnTo>
                    <a:pt x="594" y="476"/>
                  </a:lnTo>
                  <a:lnTo>
                    <a:pt x="550" y="510"/>
                  </a:lnTo>
                  <a:lnTo>
                    <a:pt x="504" y="544"/>
                  </a:lnTo>
                  <a:lnTo>
                    <a:pt x="462" y="580"/>
                  </a:lnTo>
                  <a:lnTo>
                    <a:pt x="420" y="616"/>
                  </a:lnTo>
                  <a:lnTo>
                    <a:pt x="378" y="656"/>
                  </a:lnTo>
                  <a:lnTo>
                    <a:pt x="340" y="696"/>
                  </a:lnTo>
                  <a:lnTo>
                    <a:pt x="302" y="738"/>
                  </a:lnTo>
                  <a:lnTo>
                    <a:pt x="264" y="782"/>
                  </a:lnTo>
                  <a:lnTo>
                    <a:pt x="230" y="826"/>
                  </a:lnTo>
                  <a:lnTo>
                    <a:pt x="196" y="874"/>
                  </a:lnTo>
                  <a:lnTo>
                    <a:pt x="164" y="922"/>
                  </a:lnTo>
                  <a:lnTo>
                    <a:pt x="136" y="974"/>
                  </a:lnTo>
                  <a:lnTo>
                    <a:pt x="108" y="1026"/>
                  </a:lnTo>
                  <a:lnTo>
                    <a:pt x="82" y="1080"/>
                  </a:lnTo>
                  <a:lnTo>
                    <a:pt x="58" y="1136"/>
                  </a:lnTo>
                  <a:lnTo>
                    <a:pt x="36" y="1194"/>
                  </a:lnTo>
                  <a:lnTo>
                    <a:pt x="18" y="1254"/>
                  </a:lnTo>
                  <a:lnTo>
                    <a:pt x="0" y="1316"/>
                  </a:lnTo>
                  <a:lnTo>
                    <a:pt x="320" y="1172"/>
                  </a:lnTo>
                  <a:lnTo>
                    <a:pt x="478" y="1320"/>
                  </a:lnTo>
                  <a:lnTo>
                    <a:pt x="742" y="1204"/>
                  </a:lnTo>
                  <a:lnTo>
                    <a:pt x="928" y="1374"/>
                  </a:lnTo>
                  <a:lnTo>
                    <a:pt x="948" y="1326"/>
                  </a:lnTo>
                  <a:lnTo>
                    <a:pt x="972" y="1270"/>
                  </a:lnTo>
                  <a:lnTo>
                    <a:pt x="1008" y="1198"/>
                  </a:lnTo>
                  <a:lnTo>
                    <a:pt x="1054" y="1112"/>
                  </a:lnTo>
                  <a:lnTo>
                    <a:pt x="1082" y="1064"/>
                  </a:lnTo>
                  <a:lnTo>
                    <a:pt x="1112" y="1016"/>
                  </a:lnTo>
                  <a:lnTo>
                    <a:pt x="1144" y="964"/>
                  </a:lnTo>
                  <a:lnTo>
                    <a:pt x="1180" y="912"/>
                  </a:lnTo>
                  <a:lnTo>
                    <a:pt x="1220" y="860"/>
                  </a:lnTo>
                  <a:lnTo>
                    <a:pt x="1262" y="806"/>
                  </a:lnTo>
                  <a:lnTo>
                    <a:pt x="1306" y="752"/>
                  </a:lnTo>
                  <a:lnTo>
                    <a:pt x="1354" y="698"/>
                  </a:lnTo>
                  <a:lnTo>
                    <a:pt x="1406" y="646"/>
                  </a:lnTo>
                  <a:lnTo>
                    <a:pt x="1460" y="594"/>
                  </a:lnTo>
                  <a:lnTo>
                    <a:pt x="1518" y="544"/>
                  </a:lnTo>
                  <a:lnTo>
                    <a:pt x="1578" y="496"/>
                  </a:lnTo>
                  <a:lnTo>
                    <a:pt x="1642" y="448"/>
                  </a:lnTo>
                  <a:lnTo>
                    <a:pt x="1710" y="406"/>
                  </a:lnTo>
                  <a:lnTo>
                    <a:pt x="1782" y="366"/>
                  </a:lnTo>
                  <a:lnTo>
                    <a:pt x="1818" y="346"/>
                  </a:lnTo>
                  <a:lnTo>
                    <a:pt x="1856" y="328"/>
                  </a:lnTo>
                  <a:lnTo>
                    <a:pt x="1894" y="312"/>
                  </a:lnTo>
                  <a:lnTo>
                    <a:pt x="1934" y="296"/>
                  </a:lnTo>
                  <a:lnTo>
                    <a:pt x="1974" y="280"/>
                  </a:lnTo>
                  <a:lnTo>
                    <a:pt x="2016" y="266"/>
                  </a:lnTo>
                  <a:lnTo>
                    <a:pt x="2058" y="254"/>
                  </a:lnTo>
                  <a:lnTo>
                    <a:pt x="2102" y="244"/>
                  </a:lnTo>
                  <a:lnTo>
                    <a:pt x="2146" y="232"/>
                  </a:lnTo>
                  <a:lnTo>
                    <a:pt x="2190" y="224"/>
                  </a:lnTo>
                  <a:lnTo>
                    <a:pt x="2236" y="216"/>
                  </a:lnTo>
                  <a:lnTo>
                    <a:pt x="2282" y="212"/>
                  </a:lnTo>
                  <a:lnTo>
                    <a:pt x="2330" y="206"/>
                  </a:lnTo>
                  <a:lnTo>
                    <a:pt x="2378" y="204"/>
                  </a:lnTo>
                  <a:lnTo>
                    <a:pt x="2322" y="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4" name="Freeform 9"/>
            <p:cNvSpPr>
              <a:spLocks/>
            </p:cNvSpPr>
            <p:nvPr/>
          </p:nvSpPr>
          <p:spPr bwMode="auto">
            <a:xfrm>
              <a:off x="1247" y="1480"/>
              <a:ext cx="2378" cy="1374"/>
            </a:xfrm>
            <a:custGeom>
              <a:avLst/>
              <a:gdLst>
                <a:gd name="T0" fmla="*/ 2322 w 2378"/>
                <a:gd name="T1" fmla="*/ 0 h 1374"/>
                <a:gd name="T2" fmla="*/ 2236 w 2378"/>
                <a:gd name="T3" fmla="*/ 2 h 1374"/>
                <a:gd name="T4" fmla="*/ 2008 w 2378"/>
                <a:gd name="T5" fmla="*/ 18 h 1374"/>
                <a:gd name="T6" fmla="*/ 1852 w 2378"/>
                <a:gd name="T7" fmla="*/ 36 h 1374"/>
                <a:gd name="T8" fmla="*/ 1676 w 2378"/>
                <a:gd name="T9" fmla="*/ 62 h 1374"/>
                <a:gd name="T10" fmla="*/ 1486 w 2378"/>
                <a:gd name="T11" fmla="*/ 102 h 1374"/>
                <a:gd name="T12" fmla="*/ 1288 w 2378"/>
                <a:gd name="T13" fmla="*/ 154 h 1374"/>
                <a:gd name="T14" fmla="*/ 1084 w 2378"/>
                <a:gd name="T15" fmla="*/ 224 h 1374"/>
                <a:gd name="T16" fmla="*/ 932 w 2378"/>
                <a:gd name="T17" fmla="*/ 286 h 1374"/>
                <a:gd name="T18" fmla="*/ 834 w 2378"/>
                <a:gd name="T19" fmla="*/ 334 h 1374"/>
                <a:gd name="T20" fmla="*/ 736 w 2378"/>
                <a:gd name="T21" fmla="*/ 388 h 1374"/>
                <a:gd name="T22" fmla="*/ 640 w 2378"/>
                <a:gd name="T23" fmla="*/ 446 h 1374"/>
                <a:gd name="T24" fmla="*/ 550 w 2378"/>
                <a:gd name="T25" fmla="*/ 510 h 1374"/>
                <a:gd name="T26" fmla="*/ 462 w 2378"/>
                <a:gd name="T27" fmla="*/ 580 h 1374"/>
                <a:gd name="T28" fmla="*/ 378 w 2378"/>
                <a:gd name="T29" fmla="*/ 656 h 1374"/>
                <a:gd name="T30" fmla="*/ 302 w 2378"/>
                <a:gd name="T31" fmla="*/ 738 h 1374"/>
                <a:gd name="T32" fmla="*/ 230 w 2378"/>
                <a:gd name="T33" fmla="*/ 826 h 1374"/>
                <a:gd name="T34" fmla="*/ 164 w 2378"/>
                <a:gd name="T35" fmla="*/ 922 h 1374"/>
                <a:gd name="T36" fmla="*/ 108 w 2378"/>
                <a:gd name="T37" fmla="*/ 1026 h 1374"/>
                <a:gd name="T38" fmla="*/ 58 w 2378"/>
                <a:gd name="T39" fmla="*/ 1136 h 1374"/>
                <a:gd name="T40" fmla="*/ 18 w 2378"/>
                <a:gd name="T41" fmla="*/ 1254 h 1374"/>
                <a:gd name="T42" fmla="*/ 320 w 2378"/>
                <a:gd name="T43" fmla="*/ 1172 h 1374"/>
                <a:gd name="T44" fmla="*/ 742 w 2378"/>
                <a:gd name="T45" fmla="*/ 1204 h 1374"/>
                <a:gd name="T46" fmla="*/ 928 w 2378"/>
                <a:gd name="T47" fmla="*/ 1374 h 1374"/>
                <a:gd name="T48" fmla="*/ 972 w 2378"/>
                <a:gd name="T49" fmla="*/ 1270 h 1374"/>
                <a:gd name="T50" fmla="*/ 1054 w 2378"/>
                <a:gd name="T51" fmla="*/ 1112 h 1374"/>
                <a:gd name="T52" fmla="*/ 1112 w 2378"/>
                <a:gd name="T53" fmla="*/ 1016 h 1374"/>
                <a:gd name="T54" fmla="*/ 1180 w 2378"/>
                <a:gd name="T55" fmla="*/ 912 h 1374"/>
                <a:gd name="T56" fmla="*/ 1262 w 2378"/>
                <a:gd name="T57" fmla="*/ 806 h 1374"/>
                <a:gd name="T58" fmla="*/ 1354 w 2378"/>
                <a:gd name="T59" fmla="*/ 698 h 1374"/>
                <a:gd name="T60" fmla="*/ 1460 w 2378"/>
                <a:gd name="T61" fmla="*/ 594 h 1374"/>
                <a:gd name="T62" fmla="*/ 1578 w 2378"/>
                <a:gd name="T63" fmla="*/ 496 h 1374"/>
                <a:gd name="T64" fmla="*/ 1710 w 2378"/>
                <a:gd name="T65" fmla="*/ 406 h 1374"/>
                <a:gd name="T66" fmla="*/ 1818 w 2378"/>
                <a:gd name="T67" fmla="*/ 346 h 1374"/>
                <a:gd name="T68" fmla="*/ 1894 w 2378"/>
                <a:gd name="T69" fmla="*/ 312 h 1374"/>
                <a:gd name="T70" fmla="*/ 1974 w 2378"/>
                <a:gd name="T71" fmla="*/ 280 h 1374"/>
                <a:gd name="T72" fmla="*/ 2058 w 2378"/>
                <a:gd name="T73" fmla="*/ 254 h 1374"/>
                <a:gd name="T74" fmla="*/ 2146 w 2378"/>
                <a:gd name="T75" fmla="*/ 232 h 1374"/>
                <a:gd name="T76" fmla="*/ 2236 w 2378"/>
                <a:gd name="T77" fmla="*/ 216 h 1374"/>
                <a:gd name="T78" fmla="*/ 2330 w 2378"/>
                <a:gd name="T79" fmla="*/ 206 h 1374"/>
                <a:gd name="T80" fmla="*/ 2322 w 2378"/>
                <a:gd name="T81" fmla="*/ 0 h 13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378"/>
                <a:gd name="T124" fmla="*/ 0 h 1374"/>
                <a:gd name="T125" fmla="*/ 2378 w 2378"/>
                <a:gd name="T126" fmla="*/ 1374 h 13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378" h="1374">
                  <a:moveTo>
                    <a:pt x="2322" y="0"/>
                  </a:moveTo>
                  <a:lnTo>
                    <a:pt x="2322" y="0"/>
                  </a:lnTo>
                  <a:lnTo>
                    <a:pt x="2300" y="0"/>
                  </a:lnTo>
                  <a:lnTo>
                    <a:pt x="2236" y="2"/>
                  </a:lnTo>
                  <a:lnTo>
                    <a:pt x="2138" y="8"/>
                  </a:lnTo>
                  <a:lnTo>
                    <a:pt x="2008" y="18"/>
                  </a:lnTo>
                  <a:lnTo>
                    <a:pt x="1932" y="26"/>
                  </a:lnTo>
                  <a:lnTo>
                    <a:pt x="1852" y="36"/>
                  </a:lnTo>
                  <a:lnTo>
                    <a:pt x="1766" y="48"/>
                  </a:lnTo>
                  <a:lnTo>
                    <a:pt x="1676" y="62"/>
                  </a:lnTo>
                  <a:lnTo>
                    <a:pt x="1584" y="80"/>
                  </a:lnTo>
                  <a:lnTo>
                    <a:pt x="1486" y="102"/>
                  </a:lnTo>
                  <a:lnTo>
                    <a:pt x="1388" y="126"/>
                  </a:lnTo>
                  <a:lnTo>
                    <a:pt x="1288" y="154"/>
                  </a:lnTo>
                  <a:lnTo>
                    <a:pt x="1186" y="186"/>
                  </a:lnTo>
                  <a:lnTo>
                    <a:pt x="1084" y="224"/>
                  </a:lnTo>
                  <a:lnTo>
                    <a:pt x="984" y="264"/>
                  </a:lnTo>
                  <a:lnTo>
                    <a:pt x="932" y="286"/>
                  </a:lnTo>
                  <a:lnTo>
                    <a:pt x="882" y="310"/>
                  </a:lnTo>
                  <a:lnTo>
                    <a:pt x="834" y="334"/>
                  </a:lnTo>
                  <a:lnTo>
                    <a:pt x="784" y="360"/>
                  </a:lnTo>
                  <a:lnTo>
                    <a:pt x="736" y="388"/>
                  </a:lnTo>
                  <a:lnTo>
                    <a:pt x="688" y="416"/>
                  </a:lnTo>
                  <a:lnTo>
                    <a:pt x="640" y="446"/>
                  </a:lnTo>
                  <a:lnTo>
                    <a:pt x="594" y="476"/>
                  </a:lnTo>
                  <a:lnTo>
                    <a:pt x="550" y="510"/>
                  </a:lnTo>
                  <a:lnTo>
                    <a:pt x="504" y="544"/>
                  </a:lnTo>
                  <a:lnTo>
                    <a:pt x="462" y="580"/>
                  </a:lnTo>
                  <a:lnTo>
                    <a:pt x="420" y="616"/>
                  </a:lnTo>
                  <a:lnTo>
                    <a:pt x="378" y="656"/>
                  </a:lnTo>
                  <a:lnTo>
                    <a:pt x="340" y="696"/>
                  </a:lnTo>
                  <a:lnTo>
                    <a:pt x="302" y="738"/>
                  </a:lnTo>
                  <a:lnTo>
                    <a:pt x="264" y="782"/>
                  </a:lnTo>
                  <a:lnTo>
                    <a:pt x="230" y="826"/>
                  </a:lnTo>
                  <a:lnTo>
                    <a:pt x="196" y="874"/>
                  </a:lnTo>
                  <a:lnTo>
                    <a:pt x="164" y="922"/>
                  </a:lnTo>
                  <a:lnTo>
                    <a:pt x="136" y="974"/>
                  </a:lnTo>
                  <a:lnTo>
                    <a:pt x="108" y="1026"/>
                  </a:lnTo>
                  <a:lnTo>
                    <a:pt x="82" y="1080"/>
                  </a:lnTo>
                  <a:lnTo>
                    <a:pt x="58" y="1136"/>
                  </a:lnTo>
                  <a:lnTo>
                    <a:pt x="36" y="1194"/>
                  </a:lnTo>
                  <a:lnTo>
                    <a:pt x="18" y="1254"/>
                  </a:lnTo>
                  <a:lnTo>
                    <a:pt x="0" y="1316"/>
                  </a:lnTo>
                  <a:lnTo>
                    <a:pt x="320" y="1172"/>
                  </a:lnTo>
                  <a:lnTo>
                    <a:pt x="478" y="1320"/>
                  </a:lnTo>
                  <a:lnTo>
                    <a:pt x="742" y="1204"/>
                  </a:lnTo>
                  <a:lnTo>
                    <a:pt x="928" y="1374"/>
                  </a:lnTo>
                  <a:lnTo>
                    <a:pt x="948" y="1326"/>
                  </a:lnTo>
                  <a:lnTo>
                    <a:pt x="972" y="1270"/>
                  </a:lnTo>
                  <a:lnTo>
                    <a:pt x="1008" y="1198"/>
                  </a:lnTo>
                  <a:lnTo>
                    <a:pt x="1054" y="1112"/>
                  </a:lnTo>
                  <a:lnTo>
                    <a:pt x="1082" y="1064"/>
                  </a:lnTo>
                  <a:lnTo>
                    <a:pt x="1112" y="1016"/>
                  </a:lnTo>
                  <a:lnTo>
                    <a:pt x="1144" y="964"/>
                  </a:lnTo>
                  <a:lnTo>
                    <a:pt x="1180" y="912"/>
                  </a:lnTo>
                  <a:lnTo>
                    <a:pt x="1220" y="860"/>
                  </a:lnTo>
                  <a:lnTo>
                    <a:pt x="1262" y="806"/>
                  </a:lnTo>
                  <a:lnTo>
                    <a:pt x="1306" y="752"/>
                  </a:lnTo>
                  <a:lnTo>
                    <a:pt x="1354" y="698"/>
                  </a:lnTo>
                  <a:lnTo>
                    <a:pt x="1406" y="646"/>
                  </a:lnTo>
                  <a:lnTo>
                    <a:pt x="1460" y="594"/>
                  </a:lnTo>
                  <a:lnTo>
                    <a:pt x="1518" y="544"/>
                  </a:lnTo>
                  <a:lnTo>
                    <a:pt x="1578" y="496"/>
                  </a:lnTo>
                  <a:lnTo>
                    <a:pt x="1642" y="448"/>
                  </a:lnTo>
                  <a:lnTo>
                    <a:pt x="1710" y="406"/>
                  </a:lnTo>
                  <a:lnTo>
                    <a:pt x="1782" y="366"/>
                  </a:lnTo>
                  <a:lnTo>
                    <a:pt x="1818" y="346"/>
                  </a:lnTo>
                  <a:lnTo>
                    <a:pt x="1856" y="328"/>
                  </a:lnTo>
                  <a:lnTo>
                    <a:pt x="1894" y="312"/>
                  </a:lnTo>
                  <a:lnTo>
                    <a:pt x="1934" y="296"/>
                  </a:lnTo>
                  <a:lnTo>
                    <a:pt x="1974" y="280"/>
                  </a:lnTo>
                  <a:lnTo>
                    <a:pt x="2016" y="266"/>
                  </a:lnTo>
                  <a:lnTo>
                    <a:pt x="2058" y="254"/>
                  </a:lnTo>
                  <a:lnTo>
                    <a:pt x="2102" y="244"/>
                  </a:lnTo>
                  <a:lnTo>
                    <a:pt x="2146" y="232"/>
                  </a:lnTo>
                  <a:lnTo>
                    <a:pt x="2190" y="224"/>
                  </a:lnTo>
                  <a:lnTo>
                    <a:pt x="2236" y="216"/>
                  </a:lnTo>
                  <a:lnTo>
                    <a:pt x="2282" y="212"/>
                  </a:lnTo>
                  <a:lnTo>
                    <a:pt x="2330" y="206"/>
                  </a:lnTo>
                  <a:lnTo>
                    <a:pt x="2378" y="204"/>
                  </a:lnTo>
                  <a:lnTo>
                    <a:pt x="2322" y="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auto">
            <a:xfrm>
              <a:off x="3288" y="1026"/>
              <a:ext cx="1008" cy="1148"/>
            </a:xfrm>
            <a:custGeom>
              <a:avLst/>
              <a:gdLst>
                <a:gd name="T0" fmla="*/ 652 w 1008"/>
                <a:gd name="T1" fmla="*/ 328 h 1148"/>
                <a:gd name="T2" fmla="*/ 1008 w 1008"/>
                <a:gd name="T3" fmla="*/ 300 h 1148"/>
                <a:gd name="T4" fmla="*/ 790 w 1008"/>
                <a:gd name="T5" fmla="*/ 580 h 1148"/>
                <a:gd name="T6" fmla="*/ 992 w 1008"/>
                <a:gd name="T7" fmla="*/ 872 h 1148"/>
                <a:gd name="T8" fmla="*/ 640 w 1008"/>
                <a:gd name="T9" fmla="*/ 826 h 1148"/>
                <a:gd name="T10" fmla="*/ 490 w 1008"/>
                <a:gd name="T11" fmla="*/ 1148 h 1148"/>
                <a:gd name="T12" fmla="*/ 354 w 1008"/>
                <a:gd name="T13" fmla="*/ 818 h 1148"/>
                <a:gd name="T14" fmla="*/ 0 w 1008"/>
                <a:gd name="T15" fmla="*/ 848 h 1148"/>
                <a:gd name="T16" fmla="*/ 216 w 1008"/>
                <a:gd name="T17" fmla="*/ 566 h 1148"/>
                <a:gd name="T18" fmla="*/ 14 w 1008"/>
                <a:gd name="T19" fmla="*/ 274 h 1148"/>
                <a:gd name="T20" fmla="*/ 366 w 1008"/>
                <a:gd name="T21" fmla="*/ 322 h 1148"/>
                <a:gd name="T22" fmla="*/ 518 w 1008"/>
                <a:gd name="T23" fmla="*/ 0 h 1148"/>
                <a:gd name="T24" fmla="*/ 652 w 1008"/>
                <a:gd name="T25" fmla="*/ 328 h 114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08"/>
                <a:gd name="T40" fmla="*/ 0 h 1148"/>
                <a:gd name="T41" fmla="*/ 1008 w 1008"/>
                <a:gd name="T42" fmla="*/ 1148 h 114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08" h="1148">
                  <a:moveTo>
                    <a:pt x="652" y="328"/>
                  </a:moveTo>
                  <a:lnTo>
                    <a:pt x="1008" y="300"/>
                  </a:lnTo>
                  <a:lnTo>
                    <a:pt x="790" y="580"/>
                  </a:lnTo>
                  <a:lnTo>
                    <a:pt x="992" y="872"/>
                  </a:lnTo>
                  <a:lnTo>
                    <a:pt x="640" y="826"/>
                  </a:lnTo>
                  <a:lnTo>
                    <a:pt x="490" y="1148"/>
                  </a:lnTo>
                  <a:lnTo>
                    <a:pt x="354" y="818"/>
                  </a:lnTo>
                  <a:lnTo>
                    <a:pt x="0" y="848"/>
                  </a:lnTo>
                  <a:lnTo>
                    <a:pt x="216" y="566"/>
                  </a:lnTo>
                  <a:lnTo>
                    <a:pt x="14" y="274"/>
                  </a:lnTo>
                  <a:lnTo>
                    <a:pt x="366" y="322"/>
                  </a:lnTo>
                  <a:lnTo>
                    <a:pt x="518" y="0"/>
                  </a:lnTo>
                  <a:lnTo>
                    <a:pt x="652" y="328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4"/>
          <p:cNvSpPr>
            <a:spLocks/>
          </p:cNvSpPr>
          <p:nvPr/>
        </p:nvSpPr>
        <p:spPr bwMode="auto">
          <a:xfrm>
            <a:off x="3338513" y="538163"/>
            <a:ext cx="2466975" cy="5781675"/>
          </a:xfrm>
          <a:custGeom>
            <a:avLst/>
            <a:gdLst>
              <a:gd name="T0" fmla="*/ 2466975 w 1720"/>
              <a:gd name="T1" fmla="*/ 2885102 h 4032"/>
              <a:gd name="T2" fmla="*/ 1652300 w 1720"/>
              <a:gd name="T3" fmla="*/ 2710160 h 4032"/>
              <a:gd name="T4" fmla="*/ 2071112 w 1720"/>
              <a:gd name="T5" fmla="*/ 2064884 h 4032"/>
              <a:gd name="T6" fmla="*/ 1437156 w 1720"/>
              <a:gd name="T7" fmla="*/ 2474993 h 4032"/>
              <a:gd name="T8" fmla="*/ 1244962 w 1720"/>
              <a:gd name="T9" fmla="*/ 0 h 4032"/>
              <a:gd name="T10" fmla="*/ 1035556 w 1720"/>
              <a:gd name="T11" fmla="*/ 2443446 h 4032"/>
              <a:gd name="T12" fmla="*/ 447498 w 1720"/>
              <a:gd name="T13" fmla="*/ 2064884 h 4032"/>
              <a:gd name="T14" fmla="*/ 860573 w 1720"/>
              <a:gd name="T15" fmla="*/ 2701556 h 4032"/>
              <a:gd name="T16" fmla="*/ 0 w 1720"/>
              <a:gd name="T17" fmla="*/ 2885102 h 4032"/>
              <a:gd name="T18" fmla="*/ 849098 w 1720"/>
              <a:gd name="T19" fmla="*/ 3068647 h 4032"/>
              <a:gd name="T20" fmla="*/ 447498 w 1720"/>
              <a:gd name="T21" fmla="*/ 3688112 h 4032"/>
              <a:gd name="T22" fmla="*/ 1032687 w 1720"/>
              <a:gd name="T23" fmla="*/ 3309550 h 4032"/>
              <a:gd name="T24" fmla="*/ 1244962 w 1720"/>
              <a:gd name="T25" fmla="*/ 5781675 h 4032"/>
              <a:gd name="T26" fmla="*/ 1437156 w 1720"/>
              <a:gd name="T27" fmla="*/ 3278003 h 4032"/>
              <a:gd name="T28" fmla="*/ 2071112 w 1720"/>
              <a:gd name="T29" fmla="*/ 3688112 h 4032"/>
              <a:gd name="T30" fmla="*/ 1663774 w 1720"/>
              <a:gd name="T31" fmla="*/ 3057175 h 4032"/>
              <a:gd name="T32" fmla="*/ 2466975 w 1720"/>
              <a:gd name="T33" fmla="*/ 2885102 h 40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20"/>
              <a:gd name="T52" fmla="*/ 0 h 4032"/>
              <a:gd name="T53" fmla="*/ 1720 w 1720"/>
              <a:gd name="T54" fmla="*/ 4032 h 40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20" h="4032">
                <a:moveTo>
                  <a:pt x="1720" y="2012"/>
                </a:moveTo>
                <a:lnTo>
                  <a:pt x="1152" y="1890"/>
                </a:lnTo>
                <a:lnTo>
                  <a:pt x="1444" y="1440"/>
                </a:lnTo>
                <a:lnTo>
                  <a:pt x="1002" y="1726"/>
                </a:lnTo>
                <a:lnTo>
                  <a:pt x="868" y="0"/>
                </a:lnTo>
                <a:lnTo>
                  <a:pt x="722" y="1704"/>
                </a:lnTo>
                <a:lnTo>
                  <a:pt x="312" y="1440"/>
                </a:lnTo>
                <a:lnTo>
                  <a:pt x="600" y="1884"/>
                </a:lnTo>
                <a:lnTo>
                  <a:pt x="0" y="2012"/>
                </a:lnTo>
                <a:lnTo>
                  <a:pt x="592" y="2140"/>
                </a:lnTo>
                <a:lnTo>
                  <a:pt x="312" y="2572"/>
                </a:lnTo>
                <a:lnTo>
                  <a:pt x="720" y="2308"/>
                </a:lnTo>
                <a:lnTo>
                  <a:pt x="868" y="4032"/>
                </a:lnTo>
                <a:lnTo>
                  <a:pt x="1002" y="2286"/>
                </a:lnTo>
                <a:lnTo>
                  <a:pt x="1444" y="2572"/>
                </a:lnTo>
                <a:lnTo>
                  <a:pt x="1160" y="2132"/>
                </a:lnTo>
                <a:lnTo>
                  <a:pt x="1720" y="2012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4"/>
          <p:cNvSpPr>
            <a:spLocks noEditPoints="1"/>
          </p:cNvSpPr>
          <p:nvPr/>
        </p:nvSpPr>
        <p:spPr bwMode="auto">
          <a:xfrm rot="-683286">
            <a:off x="3206750" y="2128838"/>
            <a:ext cx="2730500" cy="2600325"/>
          </a:xfrm>
          <a:custGeom>
            <a:avLst/>
            <a:gdLst>
              <a:gd name="T0" fmla="*/ 1365250 w 1720"/>
              <a:gd name="T1" fmla="*/ 2600325 h 1638"/>
              <a:gd name="T2" fmla="*/ 942975 w 1720"/>
              <a:gd name="T3" fmla="*/ 1743075 h 1638"/>
              <a:gd name="T4" fmla="*/ 0 w 1720"/>
              <a:gd name="T5" fmla="*/ 1606550 h 1638"/>
              <a:gd name="T6" fmla="*/ 682625 w 1720"/>
              <a:gd name="T7" fmla="*/ 939800 h 1638"/>
              <a:gd name="T8" fmla="*/ 523875 w 1720"/>
              <a:gd name="T9" fmla="*/ 0 h 1638"/>
              <a:gd name="T10" fmla="*/ 1365250 w 1720"/>
              <a:gd name="T11" fmla="*/ 444500 h 1638"/>
              <a:gd name="T12" fmla="*/ 2209800 w 1720"/>
              <a:gd name="T13" fmla="*/ 0 h 1638"/>
              <a:gd name="T14" fmla="*/ 2047875 w 1720"/>
              <a:gd name="T15" fmla="*/ 939800 h 1638"/>
              <a:gd name="T16" fmla="*/ 2730500 w 1720"/>
              <a:gd name="T17" fmla="*/ 1606550 h 1638"/>
              <a:gd name="T18" fmla="*/ 1787525 w 1720"/>
              <a:gd name="T19" fmla="*/ 1743075 h 1638"/>
              <a:gd name="T20" fmla="*/ 1365250 w 1720"/>
              <a:gd name="T21" fmla="*/ 2600325 h 1638"/>
              <a:gd name="T22" fmla="*/ 1365250 w 1720"/>
              <a:gd name="T23" fmla="*/ 2600325 h 1638"/>
              <a:gd name="T24" fmla="*/ 190500 w 1720"/>
              <a:gd name="T25" fmla="*/ 1543050 h 1638"/>
              <a:gd name="T26" fmla="*/ 1003300 w 1720"/>
              <a:gd name="T27" fmla="*/ 1663700 h 1638"/>
              <a:gd name="T28" fmla="*/ 1365250 w 1720"/>
              <a:gd name="T29" fmla="*/ 2397125 h 1638"/>
              <a:gd name="T30" fmla="*/ 1730375 w 1720"/>
              <a:gd name="T31" fmla="*/ 1663700 h 1638"/>
              <a:gd name="T32" fmla="*/ 2540000 w 1720"/>
              <a:gd name="T33" fmla="*/ 1543050 h 1638"/>
              <a:gd name="T34" fmla="*/ 1952625 w 1720"/>
              <a:gd name="T35" fmla="*/ 971550 h 1638"/>
              <a:gd name="T36" fmla="*/ 2092325 w 1720"/>
              <a:gd name="T37" fmla="*/ 165100 h 1638"/>
              <a:gd name="T38" fmla="*/ 1365250 w 1720"/>
              <a:gd name="T39" fmla="*/ 546100 h 1638"/>
              <a:gd name="T40" fmla="*/ 641350 w 1720"/>
              <a:gd name="T41" fmla="*/ 165100 h 1638"/>
              <a:gd name="T42" fmla="*/ 777875 w 1720"/>
              <a:gd name="T43" fmla="*/ 971550 h 1638"/>
              <a:gd name="T44" fmla="*/ 190500 w 1720"/>
              <a:gd name="T45" fmla="*/ 1543050 h 1638"/>
              <a:gd name="T46" fmla="*/ 190500 w 1720"/>
              <a:gd name="T47" fmla="*/ 1543050 h 163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720"/>
              <a:gd name="T73" fmla="*/ 0 h 1638"/>
              <a:gd name="T74" fmla="*/ 1720 w 1720"/>
              <a:gd name="T75" fmla="*/ 1638 h 163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720" h="1638">
                <a:moveTo>
                  <a:pt x="860" y="1638"/>
                </a:moveTo>
                <a:lnTo>
                  <a:pt x="594" y="1098"/>
                </a:lnTo>
                <a:lnTo>
                  <a:pt x="0" y="1012"/>
                </a:lnTo>
                <a:lnTo>
                  <a:pt x="430" y="592"/>
                </a:lnTo>
                <a:lnTo>
                  <a:pt x="330" y="0"/>
                </a:lnTo>
                <a:lnTo>
                  <a:pt x="860" y="280"/>
                </a:lnTo>
                <a:lnTo>
                  <a:pt x="1392" y="0"/>
                </a:lnTo>
                <a:lnTo>
                  <a:pt x="1290" y="592"/>
                </a:lnTo>
                <a:lnTo>
                  <a:pt x="1720" y="1012"/>
                </a:lnTo>
                <a:lnTo>
                  <a:pt x="1126" y="1098"/>
                </a:lnTo>
                <a:lnTo>
                  <a:pt x="860" y="1638"/>
                </a:lnTo>
                <a:close/>
                <a:moveTo>
                  <a:pt x="120" y="972"/>
                </a:moveTo>
                <a:lnTo>
                  <a:pt x="632" y="1048"/>
                </a:lnTo>
                <a:lnTo>
                  <a:pt x="860" y="1510"/>
                </a:lnTo>
                <a:lnTo>
                  <a:pt x="1090" y="1048"/>
                </a:lnTo>
                <a:lnTo>
                  <a:pt x="1600" y="972"/>
                </a:lnTo>
                <a:lnTo>
                  <a:pt x="1230" y="612"/>
                </a:lnTo>
                <a:lnTo>
                  <a:pt x="1318" y="104"/>
                </a:lnTo>
                <a:lnTo>
                  <a:pt x="860" y="344"/>
                </a:lnTo>
                <a:lnTo>
                  <a:pt x="404" y="104"/>
                </a:lnTo>
                <a:lnTo>
                  <a:pt x="490" y="612"/>
                </a:lnTo>
                <a:lnTo>
                  <a:pt x="120" y="972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>
            <a:grpSpLocks/>
          </p:cNvGrpSpPr>
          <p:nvPr/>
        </p:nvGrpSpPr>
        <p:grpSpPr bwMode="auto">
          <a:xfrm>
            <a:off x="1960563" y="942975"/>
            <a:ext cx="5222875" cy="4972050"/>
            <a:chOff x="3870" y="3805"/>
            <a:chExt cx="1216" cy="1158"/>
          </a:xfrm>
        </p:grpSpPr>
        <p:sp>
          <p:nvSpPr>
            <p:cNvPr id="11267" name="Freeform 5"/>
            <p:cNvSpPr>
              <a:spLocks noEditPoints="1"/>
            </p:cNvSpPr>
            <p:nvPr/>
          </p:nvSpPr>
          <p:spPr bwMode="auto">
            <a:xfrm>
              <a:off x="3870" y="3805"/>
              <a:ext cx="1216" cy="1158"/>
            </a:xfrm>
            <a:custGeom>
              <a:avLst/>
              <a:gdLst>
                <a:gd name="T0" fmla="*/ 912 w 1216"/>
                <a:gd name="T1" fmla="*/ 418 h 1158"/>
                <a:gd name="T2" fmla="*/ 984 w 1216"/>
                <a:gd name="T3" fmla="*/ 0 h 1158"/>
                <a:gd name="T4" fmla="*/ 608 w 1216"/>
                <a:gd name="T5" fmla="*/ 198 h 1158"/>
                <a:gd name="T6" fmla="*/ 232 w 1216"/>
                <a:gd name="T7" fmla="*/ 0 h 1158"/>
                <a:gd name="T8" fmla="*/ 304 w 1216"/>
                <a:gd name="T9" fmla="*/ 418 h 1158"/>
                <a:gd name="T10" fmla="*/ 0 w 1216"/>
                <a:gd name="T11" fmla="*/ 714 h 1158"/>
                <a:gd name="T12" fmla="*/ 420 w 1216"/>
                <a:gd name="T13" fmla="*/ 776 h 1158"/>
                <a:gd name="T14" fmla="*/ 608 w 1216"/>
                <a:gd name="T15" fmla="*/ 1158 h 1158"/>
                <a:gd name="T16" fmla="*/ 796 w 1216"/>
                <a:gd name="T17" fmla="*/ 776 h 1158"/>
                <a:gd name="T18" fmla="*/ 1216 w 1216"/>
                <a:gd name="T19" fmla="*/ 714 h 1158"/>
                <a:gd name="T20" fmla="*/ 912 w 1216"/>
                <a:gd name="T21" fmla="*/ 418 h 1158"/>
                <a:gd name="T22" fmla="*/ 244 w 1216"/>
                <a:gd name="T23" fmla="*/ 22 h 1158"/>
                <a:gd name="T24" fmla="*/ 598 w 1216"/>
                <a:gd name="T25" fmla="*/ 510 h 1158"/>
                <a:gd name="T26" fmla="*/ 312 w 1216"/>
                <a:gd name="T27" fmla="*/ 416 h 1158"/>
                <a:gd name="T28" fmla="*/ 244 w 1216"/>
                <a:gd name="T29" fmla="*/ 22 h 1158"/>
                <a:gd name="T30" fmla="*/ 310 w 1216"/>
                <a:gd name="T31" fmla="*/ 424 h 1158"/>
                <a:gd name="T32" fmla="*/ 596 w 1216"/>
                <a:gd name="T33" fmla="*/ 518 h 1158"/>
                <a:gd name="T34" fmla="*/ 24 w 1216"/>
                <a:gd name="T35" fmla="*/ 702 h 1158"/>
                <a:gd name="T36" fmla="*/ 310 w 1216"/>
                <a:gd name="T37" fmla="*/ 424 h 1158"/>
                <a:gd name="T38" fmla="*/ 26 w 1216"/>
                <a:gd name="T39" fmla="*/ 710 h 1158"/>
                <a:gd name="T40" fmla="*/ 598 w 1216"/>
                <a:gd name="T41" fmla="*/ 524 h 1158"/>
                <a:gd name="T42" fmla="*/ 420 w 1216"/>
                <a:gd name="T43" fmla="*/ 768 h 1158"/>
                <a:gd name="T44" fmla="*/ 26 w 1216"/>
                <a:gd name="T45" fmla="*/ 710 h 1158"/>
                <a:gd name="T46" fmla="*/ 604 w 1216"/>
                <a:gd name="T47" fmla="*/ 1130 h 1158"/>
                <a:gd name="T48" fmla="*/ 428 w 1216"/>
                <a:gd name="T49" fmla="*/ 772 h 1158"/>
                <a:gd name="T50" fmla="*/ 604 w 1216"/>
                <a:gd name="T51" fmla="*/ 530 h 1158"/>
                <a:gd name="T52" fmla="*/ 604 w 1216"/>
                <a:gd name="T53" fmla="*/ 1130 h 1158"/>
                <a:gd name="T54" fmla="*/ 604 w 1216"/>
                <a:gd name="T55" fmla="*/ 504 h 1158"/>
                <a:gd name="T56" fmla="*/ 250 w 1216"/>
                <a:gd name="T57" fmla="*/ 18 h 1158"/>
                <a:gd name="T58" fmla="*/ 604 w 1216"/>
                <a:gd name="T59" fmla="*/ 204 h 1158"/>
                <a:gd name="T60" fmla="*/ 604 w 1216"/>
                <a:gd name="T61" fmla="*/ 504 h 1158"/>
                <a:gd name="T62" fmla="*/ 1192 w 1216"/>
                <a:gd name="T63" fmla="*/ 702 h 1158"/>
                <a:gd name="T64" fmla="*/ 620 w 1216"/>
                <a:gd name="T65" fmla="*/ 518 h 1158"/>
                <a:gd name="T66" fmla="*/ 906 w 1216"/>
                <a:gd name="T67" fmla="*/ 424 h 1158"/>
                <a:gd name="T68" fmla="*/ 1192 w 1216"/>
                <a:gd name="T69" fmla="*/ 702 h 1158"/>
                <a:gd name="T70" fmla="*/ 904 w 1216"/>
                <a:gd name="T71" fmla="*/ 416 h 1158"/>
                <a:gd name="T72" fmla="*/ 618 w 1216"/>
                <a:gd name="T73" fmla="*/ 510 h 1158"/>
                <a:gd name="T74" fmla="*/ 972 w 1216"/>
                <a:gd name="T75" fmla="*/ 22 h 1158"/>
                <a:gd name="T76" fmla="*/ 904 w 1216"/>
                <a:gd name="T77" fmla="*/ 416 h 1158"/>
                <a:gd name="T78" fmla="*/ 612 w 1216"/>
                <a:gd name="T79" fmla="*/ 204 h 1158"/>
                <a:gd name="T80" fmla="*/ 966 w 1216"/>
                <a:gd name="T81" fmla="*/ 18 h 1158"/>
                <a:gd name="T82" fmla="*/ 612 w 1216"/>
                <a:gd name="T83" fmla="*/ 504 h 1158"/>
                <a:gd name="T84" fmla="*/ 612 w 1216"/>
                <a:gd name="T85" fmla="*/ 204 h 1158"/>
                <a:gd name="T86" fmla="*/ 612 w 1216"/>
                <a:gd name="T87" fmla="*/ 1130 h 1158"/>
                <a:gd name="T88" fmla="*/ 612 w 1216"/>
                <a:gd name="T89" fmla="*/ 530 h 1158"/>
                <a:gd name="T90" fmla="*/ 788 w 1216"/>
                <a:gd name="T91" fmla="*/ 772 h 1158"/>
                <a:gd name="T92" fmla="*/ 612 w 1216"/>
                <a:gd name="T93" fmla="*/ 1130 h 1158"/>
                <a:gd name="T94" fmla="*/ 796 w 1216"/>
                <a:gd name="T95" fmla="*/ 768 h 1158"/>
                <a:gd name="T96" fmla="*/ 618 w 1216"/>
                <a:gd name="T97" fmla="*/ 524 h 1158"/>
                <a:gd name="T98" fmla="*/ 1190 w 1216"/>
                <a:gd name="T99" fmla="*/ 710 h 1158"/>
                <a:gd name="T100" fmla="*/ 796 w 1216"/>
                <a:gd name="T101" fmla="*/ 768 h 115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216"/>
                <a:gd name="T154" fmla="*/ 0 h 1158"/>
                <a:gd name="T155" fmla="*/ 1216 w 1216"/>
                <a:gd name="T156" fmla="*/ 1158 h 115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216" h="1158">
                  <a:moveTo>
                    <a:pt x="912" y="418"/>
                  </a:moveTo>
                  <a:lnTo>
                    <a:pt x="984" y="0"/>
                  </a:lnTo>
                  <a:lnTo>
                    <a:pt x="608" y="198"/>
                  </a:lnTo>
                  <a:lnTo>
                    <a:pt x="232" y="0"/>
                  </a:lnTo>
                  <a:lnTo>
                    <a:pt x="304" y="418"/>
                  </a:lnTo>
                  <a:lnTo>
                    <a:pt x="0" y="714"/>
                  </a:lnTo>
                  <a:lnTo>
                    <a:pt x="420" y="776"/>
                  </a:lnTo>
                  <a:lnTo>
                    <a:pt x="608" y="1158"/>
                  </a:lnTo>
                  <a:lnTo>
                    <a:pt x="796" y="776"/>
                  </a:lnTo>
                  <a:lnTo>
                    <a:pt x="1216" y="714"/>
                  </a:lnTo>
                  <a:lnTo>
                    <a:pt x="912" y="418"/>
                  </a:lnTo>
                  <a:close/>
                  <a:moveTo>
                    <a:pt x="244" y="22"/>
                  </a:moveTo>
                  <a:lnTo>
                    <a:pt x="598" y="510"/>
                  </a:lnTo>
                  <a:lnTo>
                    <a:pt x="312" y="416"/>
                  </a:lnTo>
                  <a:lnTo>
                    <a:pt x="244" y="22"/>
                  </a:lnTo>
                  <a:close/>
                  <a:moveTo>
                    <a:pt x="310" y="424"/>
                  </a:moveTo>
                  <a:lnTo>
                    <a:pt x="596" y="518"/>
                  </a:lnTo>
                  <a:lnTo>
                    <a:pt x="24" y="702"/>
                  </a:lnTo>
                  <a:lnTo>
                    <a:pt x="310" y="424"/>
                  </a:lnTo>
                  <a:close/>
                  <a:moveTo>
                    <a:pt x="26" y="710"/>
                  </a:moveTo>
                  <a:lnTo>
                    <a:pt x="598" y="524"/>
                  </a:lnTo>
                  <a:lnTo>
                    <a:pt x="420" y="768"/>
                  </a:lnTo>
                  <a:lnTo>
                    <a:pt x="26" y="710"/>
                  </a:lnTo>
                  <a:close/>
                  <a:moveTo>
                    <a:pt x="604" y="1130"/>
                  </a:moveTo>
                  <a:lnTo>
                    <a:pt x="428" y="772"/>
                  </a:lnTo>
                  <a:lnTo>
                    <a:pt x="604" y="530"/>
                  </a:lnTo>
                  <a:lnTo>
                    <a:pt x="604" y="1130"/>
                  </a:lnTo>
                  <a:close/>
                  <a:moveTo>
                    <a:pt x="604" y="504"/>
                  </a:moveTo>
                  <a:lnTo>
                    <a:pt x="250" y="18"/>
                  </a:lnTo>
                  <a:lnTo>
                    <a:pt x="604" y="204"/>
                  </a:lnTo>
                  <a:lnTo>
                    <a:pt x="604" y="504"/>
                  </a:lnTo>
                  <a:close/>
                  <a:moveTo>
                    <a:pt x="1192" y="702"/>
                  </a:moveTo>
                  <a:lnTo>
                    <a:pt x="620" y="518"/>
                  </a:lnTo>
                  <a:lnTo>
                    <a:pt x="906" y="424"/>
                  </a:lnTo>
                  <a:lnTo>
                    <a:pt x="1192" y="702"/>
                  </a:lnTo>
                  <a:close/>
                  <a:moveTo>
                    <a:pt x="904" y="416"/>
                  </a:moveTo>
                  <a:lnTo>
                    <a:pt x="618" y="510"/>
                  </a:lnTo>
                  <a:lnTo>
                    <a:pt x="972" y="22"/>
                  </a:lnTo>
                  <a:lnTo>
                    <a:pt x="904" y="416"/>
                  </a:lnTo>
                  <a:close/>
                  <a:moveTo>
                    <a:pt x="612" y="204"/>
                  </a:moveTo>
                  <a:lnTo>
                    <a:pt x="966" y="18"/>
                  </a:lnTo>
                  <a:lnTo>
                    <a:pt x="612" y="504"/>
                  </a:lnTo>
                  <a:lnTo>
                    <a:pt x="612" y="204"/>
                  </a:lnTo>
                  <a:close/>
                  <a:moveTo>
                    <a:pt x="612" y="1130"/>
                  </a:moveTo>
                  <a:lnTo>
                    <a:pt x="612" y="530"/>
                  </a:lnTo>
                  <a:lnTo>
                    <a:pt x="788" y="772"/>
                  </a:lnTo>
                  <a:lnTo>
                    <a:pt x="612" y="1130"/>
                  </a:lnTo>
                  <a:close/>
                  <a:moveTo>
                    <a:pt x="796" y="768"/>
                  </a:moveTo>
                  <a:lnTo>
                    <a:pt x="618" y="524"/>
                  </a:lnTo>
                  <a:lnTo>
                    <a:pt x="1190" y="710"/>
                  </a:lnTo>
                  <a:lnTo>
                    <a:pt x="796" y="7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8" name="Freeform 6"/>
            <p:cNvSpPr>
              <a:spLocks/>
            </p:cNvSpPr>
            <p:nvPr/>
          </p:nvSpPr>
          <p:spPr bwMode="auto">
            <a:xfrm>
              <a:off x="4120" y="3823"/>
              <a:ext cx="354" cy="486"/>
            </a:xfrm>
            <a:custGeom>
              <a:avLst/>
              <a:gdLst>
                <a:gd name="T0" fmla="*/ 0 w 354"/>
                <a:gd name="T1" fmla="*/ 0 h 486"/>
                <a:gd name="T2" fmla="*/ 354 w 354"/>
                <a:gd name="T3" fmla="*/ 186 h 486"/>
                <a:gd name="T4" fmla="*/ 354 w 354"/>
                <a:gd name="T5" fmla="*/ 486 h 486"/>
                <a:gd name="T6" fmla="*/ 0 w 354"/>
                <a:gd name="T7" fmla="*/ 0 h 4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4"/>
                <a:gd name="T13" fmla="*/ 0 h 486"/>
                <a:gd name="T14" fmla="*/ 354 w 354"/>
                <a:gd name="T15" fmla="*/ 486 h 4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4" h="486">
                  <a:moveTo>
                    <a:pt x="0" y="0"/>
                  </a:moveTo>
                  <a:lnTo>
                    <a:pt x="354" y="186"/>
                  </a:lnTo>
                  <a:lnTo>
                    <a:pt x="354" y="4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9" name="Freeform 7"/>
            <p:cNvSpPr>
              <a:spLocks/>
            </p:cNvSpPr>
            <p:nvPr/>
          </p:nvSpPr>
          <p:spPr bwMode="auto">
            <a:xfrm>
              <a:off x="4482" y="3823"/>
              <a:ext cx="354" cy="486"/>
            </a:xfrm>
            <a:custGeom>
              <a:avLst/>
              <a:gdLst>
                <a:gd name="T0" fmla="*/ 0 w 354"/>
                <a:gd name="T1" fmla="*/ 186 h 486"/>
                <a:gd name="T2" fmla="*/ 0 w 354"/>
                <a:gd name="T3" fmla="*/ 486 h 486"/>
                <a:gd name="T4" fmla="*/ 354 w 354"/>
                <a:gd name="T5" fmla="*/ 0 h 486"/>
                <a:gd name="T6" fmla="*/ 0 w 354"/>
                <a:gd name="T7" fmla="*/ 186 h 4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4"/>
                <a:gd name="T13" fmla="*/ 0 h 486"/>
                <a:gd name="T14" fmla="*/ 354 w 354"/>
                <a:gd name="T15" fmla="*/ 486 h 4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4" h="486">
                  <a:moveTo>
                    <a:pt x="0" y="186"/>
                  </a:moveTo>
                  <a:lnTo>
                    <a:pt x="0" y="486"/>
                  </a:lnTo>
                  <a:lnTo>
                    <a:pt x="354" y="0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8"/>
            <p:cNvSpPr>
              <a:spLocks/>
            </p:cNvSpPr>
            <p:nvPr/>
          </p:nvSpPr>
          <p:spPr bwMode="auto">
            <a:xfrm>
              <a:off x="4488" y="3827"/>
              <a:ext cx="354" cy="488"/>
            </a:xfrm>
            <a:custGeom>
              <a:avLst/>
              <a:gdLst>
                <a:gd name="T0" fmla="*/ 0 w 354"/>
                <a:gd name="T1" fmla="*/ 488 h 488"/>
                <a:gd name="T2" fmla="*/ 354 w 354"/>
                <a:gd name="T3" fmla="*/ 0 h 488"/>
                <a:gd name="T4" fmla="*/ 286 w 354"/>
                <a:gd name="T5" fmla="*/ 394 h 488"/>
                <a:gd name="T6" fmla="*/ 0 w 354"/>
                <a:gd name="T7" fmla="*/ 488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4"/>
                <a:gd name="T13" fmla="*/ 0 h 488"/>
                <a:gd name="T14" fmla="*/ 354 w 354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4" h="488">
                  <a:moveTo>
                    <a:pt x="0" y="488"/>
                  </a:moveTo>
                  <a:lnTo>
                    <a:pt x="354" y="0"/>
                  </a:lnTo>
                  <a:lnTo>
                    <a:pt x="286" y="394"/>
                  </a:lnTo>
                  <a:lnTo>
                    <a:pt x="0" y="488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9"/>
            <p:cNvSpPr>
              <a:spLocks/>
            </p:cNvSpPr>
            <p:nvPr/>
          </p:nvSpPr>
          <p:spPr bwMode="auto">
            <a:xfrm>
              <a:off x="4490" y="4229"/>
              <a:ext cx="572" cy="278"/>
            </a:xfrm>
            <a:custGeom>
              <a:avLst/>
              <a:gdLst>
                <a:gd name="T0" fmla="*/ 0 w 572"/>
                <a:gd name="T1" fmla="*/ 94 h 278"/>
                <a:gd name="T2" fmla="*/ 286 w 572"/>
                <a:gd name="T3" fmla="*/ 0 h 278"/>
                <a:gd name="T4" fmla="*/ 572 w 572"/>
                <a:gd name="T5" fmla="*/ 278 h 278"/>
                <a:gd name="T6" fmla="*/ 0 w 572"/>
                <a:gd name="T7" fmla="*/ 94 h 2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2"/>
                <a:gd name="T13" fmla="*/ 0 h 278"/>
                <a:gd name="T14" fmla="*/ 572 w 572"/>
                <a:gd name="T15" fmla="*/ 278 h 2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2" h="278">
                  <a:moveTo>
                    <a:pt x="0" y="94"/>
                  </a:moveTo>
                  <a:lnTo>
                    <a:pt x="286" y="0"/>
                  </a:lnTo>
                  <a:lnTo>
                    <a:pt x="572" y="278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10"/>
            <p:cNvSpPr>
              <a:spLocks/>
            </p:cNvSpPr>
            <p:nvPr/>
          </p:nvSpPr>
          <p:spPr bwMode="auto">
            <a:xfrm>
              <a:off x="4488" y="4329"/>
              <a:ext cx="572" cy="244"/>
            </a:xfrm>
            <a:custGeom>
              <a:avLst/>
              <a:gdLst>
                <a:gd name="T0" fmla="*/ 0 w 572"/>
                <a:gd name="T1" fmla="*/ 0 h 244"/>
                <a:gd name="T2" fmla="*/ 572 w 572"/>
                <a:gd name="T3" fmla="*/ 186 h 244"/>
                <a:gd name="T4" fmla="*/ 178 w 572"/>
                <a:gd name="T5" fmla="*/ 244 h 244"/>
                <a:gd name="T6" fmla="*/ 0 w 572"/>
                <a:gd name="T7" fmla="*/ 0 h 2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2"/>
                <a:gd name="T13" fmla="*/ 0 h 244"/>
                <a:gd name="T14" fmla="*/ 572 w 572"/>
                <a:gd name="T15" fmla="*/ 244 h 2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2" h="244">
                  <a:moveTo>
                    <a:pt x="0" y="0"/>
                  </a:moveTo>
                  <a:lnTo>
                    <a:pt x="572" y="186"/>
                  </a:lnTo>
                  <a:lnTo>
                    <a:pt x="178" y="2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11"/>
            <p:cNvSpPr>
              <a:spLocks/>
            </p:cNvSpPr>
            <p:nvPr/>
          </p:nvSpPr>
          <p:spPr bwMode="auto">
            <a:xfrm>
              <a:off x="4482" y="4335"/>
              <a:ext cx="176" cy="600"/>
            </a:xfrm>
            <a:custGeom>
              <a:avLst/>
              <a:gdLst>
                <a:gd name="T0" fmla="*/ 0 w 176"/>
                <a:gd name="T1" fmla="*/ 0 h 600"/>
                <a:gd name="T2" fmla="*/ 176 w 176"/>
                <a:gd name="T3" fmla="*/ 242 h 600"/>
                <a:gd name="T4" fmla="*/ 0 w 176"/>
                <a:gd name="T5" fmla="*/ 600 h 600"/>
                <a:gd name="T6" fmla="*/ 0 w 176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600"/>
                <a:gd name="T14" fmla="*/ 176 w 176"/>
                <a:gd name="T15" fmla="*/ 600 h 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600">
                  <a:moveTo>
                    <a:pt x="0" y="0"/>
                  </a:moveTo>
                  <a:lnTo>
                    <a:pt x="176" y="242"/>
                  </a:lnTo>
                  <a:lnTo>
                    <a:pt x="0" y="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12"/>
            <p:cNvSpPr>
              <a:spLocks/>
            </p:cNvSpPr>
            <p:nvPr/>
          </p:nvSpPr>
          <p:spPr bwMode="auto">
            <a:xfrm>
              <a:off x="4298" y="4335"/>
              <a:ext cx="176" cy="600"/>
            </a:xfrm>
            <a:custGeom>
              <a:avLst/>
              <a:gdLst>
                <a:gd name="T0" fmla="*/ 176 w 176"/>
                <a:gd name="T1" fmla="*/ 0 h 600"/>
                <a:gd name="T2" fmla="*/ 176 w 176"/>
                <a:gd name="T3" fmla="*/ 600 h 600"/>
                <a:gd name="T4" fmla="*/ 0 w 176"/>
                <a:gd name="T5" fmla="*/ 242 h 600"/>
                <a:gd name="T6" fmla="*/ 176 w 176"/>
                <a:gd name="T7" fmla="*/ 0 h 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600"/>
                <a:gd name="T14" fmla="*/ 176 w 176"/>
                <a:gd name="T15" fmla="*/ 600 h 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600">
                  <a:moveTo>
                    <a:pt x="176" y="0"/>
                  </a:moveTo>
                  <a:lnTo>
                    <a:pt x="176" y="600"/>
                  </a:lnTo>
                  <a:lnTo>
                    <a:pt x="0" y="242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13"/>
            <p:cNvSpPr>
              <a:spLocks/>
            </p:cNvSpPr>
            <p:nvPr/>
          </p:nvSpPr>
          <p:spPr bwMode="auto">
            <a:xfrm>
              <a:off x="3896" y="4329"/>
              <a:ext cx="572" cy="244"/>
            </a:xfrm>
            <a:custGeom>
              <a:avLst/>
              <a:gdLst>
                <a:gd name="T0" fmla="*/ 572 w 572"/>
                <a:gd name="T1" fmla="*/ 0 h 244"/>
                <a:gd name="T2" fmla="*/ 394 w 572"/>
                <a:gd name="T3" fmla="*/ 244 h 244"/>
                <a:gd name="T4" fmla="*/ 0 w 572"/>
                <a:gd name="T5" fmla="*/ 186 h 244"/>
                <a:gd name="T6" fmla="*/ 572 w 572"/>
                <a:gd name="T7" fmla="*/ 0 h 2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2"/>
                <a:gd name="T13" fmla="*/ 0 h 244"/>
                <a:gd name="T14" fmla="*/ 572 w 572"/>
                <a:gd name="T15" fmla="*/ 244 h 2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2" h="244">
                  <a:moveTo>
                    <a:pt x="572" y="0"/>
                  </a:moveTo>
                  <a:lnTo>
                    <a:pt x="394" y="244"/>
                  </a:lnTo>
                  <a:lnTo>
                    <a:pt x="0" y="186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E9B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4"/>
            <p:cNvSpPr>
              <a:spLocks/>
            </p:cNvSpPr>
            <p:nvPr/>
          </p:nvSpPr>
          <p:spPr bwMode="auto">
            <a:xfrm>
              <a:off x="3894" y="4229"/>
              <a:ext cx="572" cy="278"/>
            </a:xfrm>
            <a:custGeom>
              <a:avLst/>
              <a:gdLst>
                <a:gd name="T0" fmla="*/ 572 w 572"/>
                <a:gd name="T1" fmla="*/ 94 h 278"/>
                <a:gd name="T2" fmla="*/ 0 w 572"/>
                <a:gd name="T3" fmla="*/ 278 h 278"/>
                <a:gd name="T4" fmla="*/ 286 w 572"/>
                <a:gd name="T5" fmla="*/ 0 h 278"/>
                <a:gd name="T6" fmla="*/ 572 w 572"/>
                <a:gd name="T7" fmla="*/ 94 h 2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2"/>
                <a:gd name="T13" fmla="*/ 0 h 278"/>
                <a:gd name="T14" fmla="*/ 572 w 572"/>
                <a:gd name="T15" fmla="*/ 278 h 2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2" h="278">
                  <a:moveTo>
                    <a:pt x="572" y="94"/>
                  </a:moveTo>
                  <a:lnTo>
                    <a:pt x="0" y="278"/>
                  </a:lnTo>
                  <a:lnTo>
                    <a:pt x="286" y="0"/>
                  </a:lnTo>
                  <a:lnTo>
                    <a:pt x="572" y="94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5"/>
            <p:cNvSpPr>
              <a:spLocks/>
            </p:cNvSpPr>
            <p:nvPr/>
          </p:nvSpPr>
          <p:spPr bwMode="auto">
            <a:xfrm>
              <a:off x="4114" y="3827"/>
              <a:ext cx="354" cy="488"/>
            </a:xfrm>
            <a:custGeom>
              <a:avLst/>
              <a:gdLst>
                <a:gd name="T0" fmla="*/ 0 w 354"/>
                <a:gd name="T1" fmla="*/ 0 h 488"/>
                <a:gd name="T2" fmla="*/ 354 w 354"/>
                <a:gd name="T3" fmla="*/ 488 h 488"/>
                <a:gd name="T4" fmla="*/ 68 w 354"/>
                <a:gd name="T5" fmla="*/ 394 h 488"/>
                <a:gd name="T6" fmla="*/ 0 w 354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4"/>
                <a:gd name="T13" fmla="*/ 0 h 488"/>
                <a:gd name="T14" fmla="*/ 354 w 354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4" h="488">
                  <a:moveTo>
                    <a:pt x="0" y="0"/>
                  </a:moveTo>
                  <a:lnTo>
                    <a:pt x="354" y="488"/>
                  </a:lnTo>
                  <a:lnTo>
                    <a:pt x="68" y="3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D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5"/>
          <p:cNvGrpSpPr>
            <a:grpSpLocks/>
          </p:cNvGrpSpPr>
          <p:nvPr/>
        </p:nvGrpSpPr>
        <p:grpSpPr bwMode="auto">
          <a:xfrm rot="931947">
            <a:off x="2552700" y="1508125"/>
            <a:ext cx="4038600" cy="3841750"/>
            <a:chOff x="2987675" y="2205038"/>
            <a:chExt cx="2286000" cy="2174875"/>
          </a:xfrm>
        </p:grpSpPr>
        <p:sp>
          <p:nvSpPr>
            <p:cNvPr id="13315" name="Freeform 4"/>
            <p:cNvSpPr>
              <a:spLocks/>
            </p:cNvSpPr>
            <p:nvPr/>
          </p:nvSpPr>
          <p:spPr bwMode="auto">
            <a:xfrm>
              <a:off x="2987675" y="2205038"/>
              <a:ext cx="2286000" cy="2174875"/>
            </a:xfrm>
            <a:custGeom>
              <a:avLst/>
              <a:gdLst>
                <a:gd name="T0" fmla="*/ 1143000 w 1440"/>
                <a:gd name="T1" fmla="*/ 371475 h 1370"/>
                <a:gd name="T2" fmla="*/ 1851025 w 1440"/>
                <a:gd name="T3" fmla="*/ 0 h 1370"/>
                <a:gd name="T4" fmla="*/ 1714500 w 1440"/>
                <a:gd name="T5" fmla="*/ 787400 h 1370"/>
                <a:gd name="T6" fmla="*/ 2286000 w 1440"/>
                <a:gd name="T7" fmla="*/ 1343025 h 1370"/>
                <a:gd name="T8" fmla="*/ 1495425 w 1440"/>
                <a:gd name="T9" fmla="*/ 1457325 h 1370"/>
                <a:gd name="T10" fmla="*/ 1143000 w 1440"/>
                <a:gd name="T11" fmla="*/ 2174875 h 1370"/>
                <a:gd name="T12" fmla="*/ 790575 w 1440"/>
                <a:gd name="T13" fmla="*/ 1457325 h 1370"/>
                <a:gd name="T14" fmla="*/ 0 w 1440"/>
                <a:gd name="T15" fmla="*/ 1343025 h 1370"/>
                <a:gd name="T16" fmla="*/ 571500 w 1440"/>
                <a:gd name="T17" fmla="*/ 787400 h 1370"/>
                <a:gd name="T18" fmla="*/ 438150 w 1440"/>
                <a:gd name="T19" fmla="*/ 0 h 1370"/>
                <a:gd name="T20" fmla="*/ 1143000 w 1440"/>
                <a:gd name="T21" fmla="*/ 371475 h 13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40"/>
                <a:gd name="T34" fmla="*/ 0 h 1370"/>
                <a:gd name="T35" fmla="*/ 1440 w 1440"/>
                <a:gd name="T36" fmla="*/ 1370 h 13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0" h="1370">
                  <a:moveTo>
                    <a:pt x="720" y="234"/>
                  </a:moveTo>
                  <a:lnTo>
                    <a:pt x="1166" y="0"/>
                  </a:lnTo>
                  <a:lnTo>
                    <a:pt x="1080" y="496"/>
                  </a:lnTo>
                  <a:lnTo>
                    <a:pt x="1440" y="846"/>
                  </a:lnTo>
                  <a:lnTo>
                    <a:pt x="942" y="918"/>
                  </a:lnTo>
                  <a:lnTo>
                    <a:pt x="720" y="1370"/>
                  </a:lnTo>
                  <a:lnTo>
                    <a:pt x="498" y="918"/>
                  </a:lnTo>
                  <a:lnTo>
                    <a:pt x="0" y="846"/>
                  </a:lnTo>
                  <a:lnTo>
                    <a:pt x="360" y="496"/>
                  </a:lnTo>
                  <a:lnTo>
                    <a:pt x="276" y="0"/>
                  </a:lnTo>
                  <a:lnTo>
                    <a:pt x="720" y="2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16" name="Freeform 5"/>
            <p:cNvSpPr>
              <a:spLocks/>
            </p:cNvSpPr>
            <p:nvPr/>
          </p:nvSpPr>
          <p:spPr bwMode="auto">
            <a:xfrm>
              <a:off x="3495675" y="2687638"/>
              <a:ext cx="1270000" cy="1209675"/>
            </a:xfrm>
            <a:custGeom>
              <a:avLst/>
              <a:gdLst>
                <a:gd name="T0" fmla="*/ 635000 w 800"/>
                <a:gd name="T1" fmla="*/ 206375 h 762"/>
                <a:gd name="T2" fmla="*/ 1028700 w 800"/>
                <a:gd name="T3" fmla="*/ 0 h 762"/>
                <a:gd name="T4" fmla="*/ 952500 w 800"/>
                <a:gd name="T5" fmla="*/ 438150 h 762"/>
                <a:gd name="T6" fmla="*/ 1270000 w 800"/>
                <a:gd name="T7" fmla="*/ 746125 h 762"/>
                <a:gd name="T8" fmla="*/ 831850 w 800"/>
                <a:gd name="T9" fmla="*/ 809625 h 762"/>
                <a:gd name="T10" fmla="*/ 635000 w 800"/>
                <a:gd name="T11" fmla="*/ 1209675 h 762"/>
                <a:gd name="T12" fmla="*/ 438150 w 800"/>
                <a:gd name="T13" fmla="*/ 809625 h 762"/>
                <a:gd name="T14" fmla="*/ 0 w 800"/>
                <a:gd name="T15" fmla="*/ 746125 h 762"/>
                <a:gd name="T16" fmla="*/ 317500 w 800"/>
                <a:gd name="T17" fmla="*/ 438150 h 762"/>
                <a:gd name="T18" fmla="*/ 241300 w 800"/>
                <a:gd name="T19" fmla="*/ 0 h 762"/>
                <a:gd name="T20" fmla="*/ 635000 w 800"/>
                <a:gd name="T21" fmla="*/ 206375 h 7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0"/>
                <a:gd name="T34" fmla="*/ 0 h 762"/>
                <a:gd name="T35" fmla="*/ 800 w 800"/>
                <a:gd name="T36" fmla="*/ 762 h 7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0" h="762">
                  <a:moveTo>
                    <a:pt x="400" y="130"/>
                  </a:moveTo>
                  <a:lnTo>
                    <a:pt x="648" y="0"/>
                  </a:lnTo>
                  <a:lnTo>
                    <a:pt x="600" y="276"/>
                  </a:lnTo>
                  <a:lnTo>
                    <a:pt x="800" y="470"/>
                  </a:lnTo>
                  <a:lnTo>
                    <a:pt x="524" y="510"/>
                  </a:lnTo>
                  <a:lnTo>
                    <a:pt x="400" y="762"/>
                  </a:lnTo>
                  <a:lnTo>
                    <a:pt x="276" y="510"/>
                  </a:lnTo>
                  <a:lnTo>
                    <a:pt x="0" y="470"/>
                  </a:lnTo>
                  <a:lnTo>
                    <a:pt x="200" y="276"/>
                  </a:lnTo>
                  <a:lnTo>
                    <a:pt x="152" y="0"/>
                  </a:lnTo>
                  <a:lnTo>
                    <a:pt x="400" y="130"/>
                  </a:lnTo>
                  <a:close/>
                </a:path>
              </a:pathLst>
            </a:custGeom>
            <a:noFill/>
            <a:ln w="889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4"/>
          <p:cNvSpPr>
            <a:spLocks noChangeAspect="1"/>
          </p:cNvSpPr>
          <p:nvPr/>
        </p:nvSpPr>
        <p:spPr bwMode="auto">
          <a:xfrm>
            <a:off x="2039938" y="968375"/>
            <a:ext cx="5064125" cy="4921250"/>
          </a:xfrm>
          <a:custGeom>
            <a:avLst/>
            <a:gdLst>
              <a:gd name="T0" fmla="*/ 4482272 w 2524"/>
              <a:gd name="T1" fmla="*/ 2452597 h 2452"/>
              <a:gd name="T2" fmla="*/ 3759972 w 2524"/>
              <a:gd name="T3" fmla="*/ 2163584 h 2452"/>
              <a:gd name="T4" fmla="*/ 3904432 w 2524"/>
              <a:gd name="T5" fmla="*/ 2019077 h 2452"/>
              <a:gd name="T6" fmla="*/ 4771192 w 2524"/>
              <a:gd name="T7" fmla="*/ 1730064 h 2452"/>
              <a:gd name="T8" fmla="*/ 5056099 w 2524"/>
              <a:gd name="T9" fmla="*/ 1296545 h 2452"/>
              <a:gd name="T10" fmla="*/ 2636395 w 2524"/>
              <a:gd name="T11" fmla="*/ 2095345 h 2452"/>
              <a:gd name="T12" fmla="*/ 2628369 w 2524"/>
              <a:gd name="T13" fmla="*/ 2079288 h 2452"/>
              <a:gd name="T14" fmla="*/ 2620344 w 2524"/>
              <a:gd name="T15" fmla="*/ 2063232 h 2452"/>
              <a:gd name="T16" fmla="*/ 3908445 w 2524"/>
              <a:gd name="T17" fmla="*/ 875067 h 2452"/>
              <a:gd name="T18" fmla="*/ 3334618 w 2524"/>
              <a:gd name="T19" fmla="*/ 1019574 h 2452"/>
              <a:gd name="T20" fmla="*/ 3623538 w 2524"/>
              <a:gd name="T21" fmla="*/ 297041 h 2452"/>
              <a:gd name="T22" fmla="*/ 2901238 w 2524"/>
              <a:gd name="T23" fmla="*/ 1308587 h 2452"/>
              <a:gd name="T24" fmla="*/ 2901238 w 2524"/>
              <a:gd name="T25" fmla="*/ 730561 h 2452"/>
              <a:gd name="T26" fmla="*/ 2499960 w 2524"/>
              <a:gd name="T27" fmla="*/ 1982951 h 2452"/>
              <a:gd name="T28" fmla="*/ 2491935 w 2524"/>
              <a:gd name="T29" fmla="*/ 1898655 h 2452"/>
              <a:gd name="T30" fmla="*/ 2451807 w 2524"/>
              <a:gd name="T31" fmla="*/ 1160066 h 2452"/>
              <a:gd name="T32" fmla="*/ 2307347 w 2524"/>
              <a:gd name="T33" fmla="*/ 1015560 h 2452"/>
              <a:gd name="T34" fmla="*/ 2018427 w 2524"/>
              <a:gd name="T35" fmla="*/ 148521 h 2452"/>
              <a:gd name="T36" fmla="*/ 2034478 w 2524"/>
              <a:gd name="T37" fmla="*/ 1011546 h 2452"/>
              <a:gd name="T38" fmla="*/ 1312178 w 2524"/>
              <a:gd name="T39" fmla="*/ 0 h 2452"/>
              <a:gd name="T40" fmla="*/ 1601098 w 2524"/>
              <a:gd name="T41" fmla="*/ 1011546 h 2452"/>
              <a:gd name="T42" fmla="*/ 730325 w 2524"/>
              <a:gd name="T43" fmla="*/ 289013 h 2452"/>
              <a:gd name="T44" fmla="*/ 1019245 w 2524"/>
              <a:gd name="T45" fmla="*/ 867039 h 2452"/>
              <a:gd name="T46" fmla="*/ 2263206 w 2524"/>
              <a:gd name="T47" fmla="*/ 2023091 h 2452"/>
              <a:gd name="T48" fmla="*/ 2299321 w 2524"/>
              <a:gd name="T49" fmla="*/ 2067246 h 2452"/>
              <a:gd name="T50" fmla="*/ 1589060 w 2524"/>
              <a:gd name="T51" fmla="*/ 1746121 h 2452"/>
              <a:gd name="T52" fmla="*/ 585865 w 2524"/>
              <a:gd name="T53" fmla="*/ 1441051 h 2452"/>
              <a:gd name="T54" fmla="*/ 2271232 w 2524"/>
              <a:gd name="T55" fmla="*/ 2123443 h 2452"/>
              <a:gd name="T56" fmla="*/ 2215053 w 2524"/>
              <a:gd name="T57" fmla="*/ 2139499 h 2452"/>
              <a:gd name="T58" fmla="*/ 2267219 w 2524"/>
              <a:gd name="T59" fmla="*/ 2163584 h 2452"/>
              <a:gd name="T60" fmla="*/ 581853 w 2524"/>
              <a:gd name="T61" fmla="*/ 2324147 h 2452"/>
              <a:gd name="T62" fmla="*/ 2271232 w 2524"/>
              <a:gd name="T63" fmla="*/ 2203725 h 2452"/>
              <a:gd name="T64" fmla="*/ 2275245 w 2524"/>
              <a:gd name="T65" fmla="*/ 2219781 h 2452"/>
              <a:gd name="T66" fmla="*/ 1444600 w 2524"/>
              <a:gd name="T67" fmla="*/ 2597103 h 2452"/>
              <a:gd name="T68" fmla="*/ 1011220 w 2524"/>
              <a:gd name="T69" fmla="*/ 3030623 h 2452"/>
              <a:gd name="T70" fmla="*/ 2223079 w 2524"/>
              <a:gd name="T71" fmla="*/ 2348231 h 2452"/>
              <a:gd name="T72" fmla="*/ 2319385 w 2524"/>
              <a:gd name="T73" fmla="*/ 2300062 h 2452"/>
              <a:gd name="T74" fmla="*/ 2335436 w 2524"/>
              <a:gd name="T75" fmla="*/ 2320133 h 2452"/>
              <a:gd name="T76" fmla="*/ 2355500 w 2524"/>
              <a:gd name="T77" fmla="*/ 2336189 h 2452"/>
              <a:gd name="T78" fmla="*/ 1890018 w 2524"/>
              <a:gd name="T79" fmla="*/ 3331678 h 2452"/>
              <a:gd name="T80" fmla="*/ 2355500 w 2524"/>
              <a:gd name="T81" fmla="*/ 2472667 h 2452"/>
              <a:gd name="T82" fmla="*/ 2034478 w 2524"/>
              <a:gd name="T83" fmla="*/ 4050197 h 2452"/>
              <a:gd name="T84" fmla="*/ 2307347 w 2524"/>
              <a:gd name="T85" fmla="*/ 3327664 h 2452"/>
              <a:gd name="T86" fmla="*/ 2451807 w 2524"/>
              <a:gd name="T87" fmla="*/ 2364287 h 2452"/>
              <a:gd name="T88" fmla="*/ 2467858 w 2524"/>
              <a:gd name="T89" fmla="*/ 2380344 h 2452"/>
              <a:gd name="T90" fmla="*/ 2487922 w 2524"/>
              <a:gd name="T91" fmla="*/ 2360273 h 2452"/>
              <a:gd name="T92" fmla="*/ 2756778 w 2524"/>
              <a:gd name="T93" fmla="*/ 3179144 h 2452"/>
              <a:gd name="T94" fmla="*/ 3479078 w 2524"/>
              <a:gd name="T95" fmla="*/ 4624209 h 2452"/>
              <a:gd name="T96" fmla="*/ 2544101 w 2524"/>
              <a:gd name="T97" fmla="*/ 2344217 h 2452"/>
              <a:gd name="T98" fmla="*/ 3607487 w 2524"/>
              <a:gd name="T99" fmla="*/ 3765198 h 2452"/>
              <a:gd name="T100" fmla="*/ 3178120 w 2524"/>
              <a:gd name="T101" fmla="*/ 2898159 h 2452"/>
              <a:gd name="T102" fmla="*/ 2608305 w 2524"/>
              <a:gd name="T103" fmla="*/ 2296048 h 2452"/>
              <a:gd name="T104" fmla="*/ 2620344 w 2524"/>
              <a:gd name="T105" fmla="*/ 2275978 h 2452"/>
              <a:gd name="T106" fmla="*/ 2636395 w 2524"/>
              <a:gd name="T107" fmla="*/ 2251893 h 2452"/>
              <a:gd name="T108" fmla="*/ 2644420 w 2524"/>
              <a:gd name="T109" fmla="*/ 2231823 h 2452"/>
              <a:gd name="T110" fmla="*/ 2925315 w 2524"/>
              <a:gd name="T111" fmla="*/ 2271964 h 245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524"/>
              <a:gd name="T169" fmla="*/ 0 h 2452"/>
              <a:gd name="T170" fmla="*/ 2524 w 2524"/>
              <a:gd name="T171" fmla="*/ 2452 h 245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524" h="2452">
                <a:moveTo>
                  <a:pt x="1586" y="1158"/>
                </a:moveTo>
                <a:lnTo>
                  <a:pt x="1586" y="1150"/>
                </a:lnTo>
                <a:lnTo>
                  <a:pt x="1368" y="1106"/>
                </a:lnTo>
                <a:lnTo>
                  <a:pt x="2234" y="1230"/>
                </a:lnTo>
                <a:lnTo>
                  <a:pt x="2234" y="1222"/>
                </a:lnTo>
                <a:lnTo>
                  <a:pt x="1322" y="1092"/>
                </a:lnTo>
                <a:lnTo>
                  <a:pt x="1322" y="1086"/>
                </a:lnTo>
                <a:lnTo>
                  <a:pt x="1874" y="1086"/>
                </a:lnTo>
                <a:lnTo>
                  <a:pt x="1874" y="1078"/>
                </a:lnTo>
                <a:lnTo>
                  <a:pt x="1322" y="1078"/>
                </a:lnTo>
                <a:lnTo>
                  <a:pt x="1322" y="1076"/>
                </a:lnTo>
                <a:lnTo>
                  <a:pt x="1946" y="1014"/>
                </a:lnTo>
                <a:lnTo>
                  <a:pt x="1946" y="1006"/>
                </a:lnTo>
                <a:lnTo>
                  <a:pt x="1320" y="1068"/>
                </a:lnTo>
                <a:lnTo>
                  <a:pt x="2378" y="870"/>
                </a:lnTo>
                <a:lnTo>
                  <a:pt x="2378" y="862"/>
                </a:lnTo>
                <a:lnTo>
                  <a:pt x="1320" y="1060"/>
                </a:lnTo>
                <a:lnTo>
                  <a:pt x="1318" y="1056"/>
                </a:lnTo>
                <a:lnTo>
                  <a:pt x="2524" y="654"/>
                </a:lnTo>
                <a:lnTo>
                  <a:pt x="2520" y="646"/>
                </a:lnTo>
                <a:lnTo>
                  <a:pt x="1430" y="1010"/>
                </a:lnTo>
                <a:lnTo>
                  <a:pt x="1804" y="870"/>
                </a:lnTo>
                <a:lnTo>
                  <a:pt x="1800" y="862"/>
                </a:lnTo>
                <a:lnTo>
                  <a:pt x="1314" y="1044"/>
                </a:lnTo>
                <a:lnTo>
                  <a:pt x="1314" y="1042"/>
                </a:lnTo>
                <a:lnTo>
                  <a:pt x="1516" y="942"/>
                </a:lnTo>
                <a:lnTo>
                  <a:pt x="1512" y="934"/>
                </a:lnTo>
                <a:lnTo>
                  <a:pt x="1310" y="1036"/>
                </a:lnTo>
                <a:lnTo>
                  <a:pt x="1310" y="1034"/>
                </a:lnTo>
                <a:lnTo>
                  <a:pt x="1804" y="726"/>
                </a:lnTo>
                <a:lnTo>
                  <a:pt x="1800" y="718"/>
                </a:lnTo>
                <a:lnTo>
                  <a:pt x="1306" y="1028"/>
                </a:lnTo>
                <a:lnTo>
                  <a:pt x="1302" y="1024"/>
                </a:lnTo>
                <a:lnTo>
                  <a:pt x="1660" y="726"/>
                </a:lnTo>
                <a:lnTo>
                  <a:pt x="1656" y="718"/>
                </a:lnTo>
                <a:lnTo>
                  <a:pt x="1384" y="944"/>
                </a:lnTo>
                <a:lnTo>
                  <a:pt x="1948" y="436"/>
                </a:lnTo>
                <a:lnTo>
                  <a:pt x="1944" y="432"/>
                </a:lnTo>
                <a:lnTo>
                  <a:pt x="1294" y="1014"/>
                </a:lnTo>
                <a:lnTo>
                  <a:pt x="1286" y="1008"/>
                </a:lnTo>
                <a:lnTo>
                  <a:pt x="1662" y="508"/>
                </a:lnTo>
                <a:lnTo>
                  <a:pt x="1654" y="504"/>
                </a:lnTo>
                <a:lnTo>
                  <a:pt x="1280" y="1002"/>
                </a:lnTo>
                <a:lnTo>
                  <a:pt x="1806" y="148"/>
                </a:lnTo>
                <a:lnTo>
                  <a:pt x="1798" y="144"/>
                </a:lnTo>
                <a:lnTo>
                  <a:pt x="1272" y="998"/>
                </a:lnTo>
                <a:lnTo>
                  <a:pt x="1446" y="652"/>
                </a:lnTo>
                <a:lnTo>
                  <a:pt x="1438" y="648"/>
                </a:lnTo>
                <a:lnTo>
                  <a:pt x="1266" y="994"/>
                </a:lnTo>
                <a:lnTo>
                  <a:pt x="1258" y="992"/>
                </a:lnTo>
                <a:lnTo>
                  <a:pt x="1446" y="364"/>
                </a:lnTo>
                <a:lnTo>
                  <a:pt x="1438" y="360"/>
                </a:lnTo>
                <a:lnTo>
                  <a:pt x="1272" y="916"/>
                </a:lnTo>
                <a:lnTo>
                  <a:pt x="1374" y="506"/>
                </a:lnTo>
                <a:lnTo>
                  <a:pt x="1366" y="506"/>
                </a:lnTo>
                <a:lnTo>
                  <a:pt x="1246" y="988"/>
                </a:lnTo>
                <a:lnTo>
                  <a:pt x="1244" y="988"/>
                </a:lnTo>
                <a:lnTo>
                  <a:pt x="1374" y="74"/>
                </a:lnTo>
                <a:lnTo>
                  <a:pt x="1366" y="74"/>
                </a:lnTo>
                <a:lnTo>
                  <a:pt x="1242" y="946"/>
                </a:lnTo>
                <a:lnTo>
                  <a:pt x="1302" y="218"/>
                </a:lnTo>
                <a:lnTo>
                  <a:pt x="1294" y="218"/>
                </a:lnTo>
                <a:lnTo>
                  <a:pt x="1230" y="986"/>
                </a:lnTo>
                <a:lnTo>
                  <a:pt x="1230" y="578"/>
                </a:lnTo>
                <a:lnTo>
                  <a:pt x="1222" y="578"/>
                </a:lnTo>
                <a:lnTo>
                  <a:pt x="1222" y="986"/>
                </a:lnTo>
                <a:lnTo>
                  <a:pt x="1218" y="986"/>
                </a:lnTo>
                <a:lnTo>
                  <a:pt x="1158" y="506"/>
                </a:lnTo>
                <a:lnTo>
                  <a:pt x="1150" y="506"/>
                </a:lnTo>
                <a:lnTo>
                  <a:pt x="1210" y="988"/>
                </a:lnTo>
                <a:lnTo>
                  <a:pt x="1014" y="74"/>
                </a:lnTo>
                <a:lnTo>
                  <a:pt x="1006" y="74"/>
                </a:lnTo>
                <a:lnTo>
                  <a:pt x="1202" y="986"/>
                </a:lnTo>
                <a:lnTo>
                  <a:pt x="1014" y="360"/>
                </a:lnTo>
                <a:lnTo>
                  <a:pt x="1006" y="364"/>
                </a:lnTo>
                <a:lnTo>
                  <a:pt x="1188" y="970"/>
                </a:lnTo>
                <a:lnTo>
                  <a:pt x="1014" y="504"/>
                </a:lnTo>
                <a:lnTo>
                  <a:pt x="1006" y="508"/>
                </a:lnTo>
                <a:lnTo>
                  <a:pt x="1188" y="994"/>
                </a:lnTo>
                <a:lnTo>
                  <a:pt x="1184" y="996"/>
                </a:lnTo>
                <a:lnTo>
                  <a:pt x="654" y="0"/>
                </a:lnTo>
                <a:lnTo>
                  <a:pt x="646" y="4"/>
                </a:lnTo>
                <a:lnTo>
                  <a:pt x="1178" y="1000"/>
                </a:lnTo>
                <a:lnTo>
                  <a:pt x="1172" y="1002"/>
                </a:lnTo>
                <a:lnTo>
                  <a:pt x="798" y="504"/>
                </a:lnTo>
                <a:lnTo>
                  <a:pt x="790" y="508"/>
                </a:lnTo>
                <a:lnTo>
                  <a:pt x="1166" y="1008"/>
                </a:lnTo>
                <a:lnTo>
                  <a:pt x="1164" y="1008"/>
                </a:lnTo>
                <a:lnTo>
                  <a:pt x="364" y="144"/>
                </a:lnTo>
                <a:lnTo>
                  <a:pt x="360" y="148"/>
                </a:lnTo>
                <a:lnTo>
                  <a:pt x="1158" y="1014"/>
                </a:lnTo>
                <a:lnTo>
                  <a:pt x="508" y="432"/>
                </a:lnTo>
                <a:lnTo>
                  <a:pt x="504" y="436"/>
                </a:lnTo>
                <a:lnTo>
                  <a:pt x="1098" y="972"/>
                </a:lnTo>
                <a:lnTo>
                  <a:pt x="436" y="430"/>
                </a:lnTo>
                <a:lnTo>
                  <a:pt x="432" y="438"/>
                </a:lnTo>
                <a:lnTo>
                  <a:pt x="1128" y="1008"/>
                </a:lnTo>
                <a:lnTo>
                  <a:pt x="724" y="718"/>
                </a:lnTo>
                <a:lnTo>
                  <a:pt x="720" y="726"/>
                </a:lnTo>
                <a:lnTo>
                  <a:pt x="1146" y="1030"/>
                </a:lnTo>
                <a:lnTo>
                  <a:pt x="364" y="574"/>
                </a:lnTo>
                <a:lnTo>
                  <a:pt x="360" y="582"/>
                </a:lnTo>
                <a:lnTo>
                  <a:pt x="1116" y="1022"/>
                </a:lnTo>
                <a:lnTo>
                  <a:pt x="796" y="862"/>
                </a:lnTo>
                <a:lnTo>
                  <a:pt x="792" y="870"/>
                </a:lnTo>
                <a:lnTo>
                  <a:pt x="1066" y="1006"/>
                </a:lnTo>
                <a:lnTo>
                  <a:pt x="580" y="790"/>
                </a:lnTo>
                <a:lnTo>
                  <a:pt x="576" y="798"/>
                </a:lnTo>
                <a:lnTo>
                  <a:pt x="1082" y="1022"/>
                </a:lnTo>
                <a:lnTo>
                  <a:pt x="292" y="718"/>
                </a:lnTo>
                <a:lnTo>
                  <a:pt x="288" y="726"/>
                </a:lnTo>
                <a:lnTo>
                  <a:pt x="1132" y="1050"/>
                </a:lnTo>
                <a:lnTo>
                  <a:pt x="4" y="718"/>
                </a:lnTo>
                <a:lnTo>
                  <a:pt x="0" y="726"/>
                </a:lnTo>
                <a:lnTo>
                  <a:pt x="1132" y="1058"/>
                </a:lnTo>
                <a:lnTo>
                  <a:pt x="1132" y="1062"/>
                </a:lnTo>
                <a:lnTo>
                  <a:pt x="362" y="934"/>
                </a:lnTo>
                <a:lnTo>
                  <a:pt x="362" y="942"/>
                </a:lnTo>
                <a:lnTo>
                  <a:pt x="1104" y="1066"/>
                </a:lnTo>
                <a:lnTo>
                  <a:pt x="506" y="1006"/>
                </a:lnTo>
                <a:lnTo>
                  <a:pt x="506" y="1014"/>
                </a:lnTo>
                <a:lnTo>
                  <a:pt x="1130" y="1076"/>
                </a:lnTo>
                <a:lnTo>
                  <a:pt x="1130" y="1078"/>
                </a:lnTo>
                <a:lnTo>
                  <a:pt x="290" y="1078"/>
                </a:lnTo>
                <a:lnTo>
                  <a:pt x="290" y="1086"/>
                </a:lnTo>
                <a:lnTo>
                  <a:pt x="1122" y="1086"/>
                </a:lnTo>
                <a:lnTo>
                  <a:pt x="290" y="1150"/>
                </a:lnTo>
                <a:lnTo>
                  <a:pt x="290" y="1158"/>
                </a:lnTo>
                <a:lnTo>
                  <a:pt x="1084" y="1096"/>
                </a:lnTo>
                <a:lnTo>
                  <a:pt x="146" y="1222"/>
                </a:lnTo>
                <a:lnTo>
                  <a:pt x="146" y="1230"/>
                </a:lnTo>
                <a:lnTo>
                  <a:pt x="1132" y="1098"/>
                </a:lnTo>
                <a:lnTo>
                  <a:pt x="578" y="1222"/>
                </a:lnTo>
                <a:lnTo>
                  <a:pt x="578" y="1230"/>
                </a:lnTo>
                <a:lnTo>
                  <a:pt x="1134" y="1106"/>
                </a:lnTo>
                <a:lnTo>
                  <a:pt x="1134" y="1108"/>
                </a:lnTo>
                <a:lnTo>
                  <a:pt x="360" y="1366"/>
                </a:lnTo>
                <a:lnTo>
                  <a:pt x="364" y="1374"/>
                </a:lnTo>
                <a:lnTo>
                  <a:pt x="1136" y="1116"/>
                </a:lnTo>
                <a:lnTo>
                  <a:pt x="720" y="1294"/>
                </a:lnTo>
                <a:lnTo>
                  <a:pt x="724" y="1302"/>
                </a:lnTo>
                <a:lnTo>
                  <a:pt x="1140" y="1124"/>
                </a:lnTo>
                <a:lnTo>
                  <a:pt x="1142" y="1128"/>
                </a:lnTo>
                <a:lnTo>
                  <a:pt x="504" y="1510"/>
                </a:lnTo>
                <a:lnTo>
                  <a:pt x="508" y="1518"/>
                </a:lnTo>
                <a:lnTo>
                  <a:pt x="1142" y="1136"/>
                </a:lnTo>
                <a:lnTo>
                  <a:pt x="720" y="1438"/>
                </a:lnTo>
                <a:lnTo>
                  <a:pt x="724" y="1446"/>
                </a:lnTo>
                <a:lnTo>
                  <a:pt x="1108" y="1170"/>
                </a:lnTo>
                <a:lnTo>
                  <a:pt x="864" y="1366"/>
                </a:lnTo>
                <a:lnTo>
                  <a:pt x="868" y="1374"/>
                </a:lnTo>
                <a:lnTo>
                  <a:pt x="1154" y="1144"/>
                </a:lnTo>
                <a:lnTo>
                  <a:pt x="1156" y="1146"/>
                </a:lnTo>
                <a:lnTo>
                  <a:pt x="504" y="1800"/>
                </a:lnTo>
                <a:lnTo>
                  <a:pt x="508" y="1804"/>
                </a:lnTo>
                <a:lnTo>
                  <a:pt x="1162" y="1152"/>
                </a:lnTo>
                <a:lnTo>
                  <a:pt x="1164" y="1156"/>
                </a:lnTo>
                <a:lnTo>
                  <a:pt x="718" y="1728"/>
                </a:lnTo>
                <a:lnTo>
                  <a:pt x="726" y="1732"/>
                </a:lnTo>
                <a:lnTo>
                  <a:pt x="1170" y="1160"/>
                </a:lnTo>
                <a:lnTo>
                  <a:pt x="1174" y="1164"/>
                </a:lnTo>
                <a:lnTo>
                  <a:pt x="934" y="1584"/>
                </a:lnTo>
                <a:lnTo>
                  <a:pt x="942" y="1588"/>
                </a:lnTo>
                <a:lnTo>
                  <a:pt x="1158" y="1210"/>
                </a:lnTo>
                <a:lnTo>
                  <a:pt x="934" y="1656"/>
                </a:lnTo>
                <a:lnTo>
                  <a:pt x="942" y="1660"/>
                </a:lnTo>
                <a:lnTo>
                  <a:pt x="1186" y="1170"/>
                </a:lnTo>
                <a:lnTo>
                  <a:pt x="934" y="1800"/>
                </a:lnTo>
                <a:lnTo>
                  <a:pt x="942" y="1804"/>
                </a:lnTo>
                <a:lnTo>
                  <a:pt x="1178" y="1210"/>
                </a:lnTo>
                <a:lnTo>
                  <a:pt x="1174" y="1232"/>
                </a:lnTo>
                <a:lnTo>
                  <a:pt x="790" y="2448"/>
                </a:lnTo>
                <a:lnTo>
                  <a:pt x="798" y="2452"/>
                </a:lnTo>
                <a:lnTo>
                  <a:pt x="1156" y="1316"/>
                </a:lnTo>
                <a:lnTo>
                  <a:pt x="1006" y="2018"/>
                </a:lnTo>
                <a:lnTo>
                  <a:pt x="1014" y="2018"/>
                </a:lnTo>
                <a:lnTo>
                  <a:pt x="1182" y="1236"/>
                </a:lnTo>
                <a:lnTo>
                  <a:pt x="1200" y="1174"/>
                </a:lnTo>
                <a:lnTo>
                  <a:pt x="1210" y="1176"/>
                </a:lnTo>
                <a:lnTo>
                  <a:pt x="1150" y="1658"/>
                </a:lnTo>
                <a:lnTo>
                  <a:pt x="1158" y="1658"/>
                </a:lnTo>
                <a:lnTo>
                  <a:pt x="1200" y="1318"/>
                </a:lnTo>
                <a:lnTo>
                  <a:pt x="1150" y="1874"/>
                </a:lnTo>
                <a:lnTo>
                  <a:pt x="1158" y="1874"/>
                </a:lnTo>
                <a:lnTo>
                  <a:pt x="1222" y="1178"/>
                </a:lnTo>
                <a:lnTo>
                  <a:pt x="1222" y="1802"/>
                </a:lnTo>
                <a:lnTo>
                  <a:pt x="1230" y="1802"/>
                </a:lnTo>
                <a:lnTo>
                  <a:pt x="1230" y="1186"/>
                </a:lnTo>
                <a:lnTo>
                  <a:pt x="1294" y="2018"/>
                </a:lnTo>
                <a:lnTo>
                  <a:pt x="1302" y="2018"/>
                </a:lnTo>
                <a:lnTo>
                  <a:pt x="1238" y="1178"/>
                </a:lnTo>
                <a:lnTo>
                  <a:pt x="1240" y="1176"/>
                </a:lnTo>
                <a:lnTo>
                  <a:pt x="1366" y="1802"/>
                </a:lnTo>
                <a:lnTo>
                  <a:pt x="1374" y="1802"/>
                </a:lnTo>
                <a:lnTo>
                  <a:pt x="1250" y="1178"/>
                </a:lnTo>
                <a:lnTo>
                  <a:pt x="1366" y="1588"/>
                </a:lnTo>
                <a:lnTo>
                  <a:pt x="1374" y="1584"/>
                </a:lnTo>
                <a:lnTo>
                  <a:pt x="1256" y="1174"/>
                </a:lnTo>
                <a:lnTo>
                  <a:pt x="1258" y="1172"/>
                </a:lnTo>
                <a:lnTo>
                  <a:pt x="1726" y="2308"/>
                </a:lnTo>
                <a:lnTo>
                  <a:pt x="1734" y="2304"/>
                </a:lnTo>
                <a:lnTo>
                  <a:pt x="1340" y="1348"/>
                </a:lnTo>
                <a:lnTo>
                  <a:pt x="1510" y="1732"/>
                </a:lnTo>
                <a:lnTo>
                  <a:pt x="1518" y="1728"/>
                </a:lnTo>
                <a:lnTo>
                  <a:pt x="1268" y="1168"/>
                </a:lnTo>
                <a:lnTo>
                  <a:pt x="1276" y="1164"/>
                </a:lnTo>
                <a:lnTo>
                  <a:pt x="1510" y="1516"/>
                </a:lnTo>
                <a:lnTo>
                  <a:pt x="1518" y="1512"/>
                </a:lnTo>
                <a:lnTo>
                  <a:pt x="1338" y="1242"/>
                </a:lnTo>
                <a:lnTo>
                  <a:pt x="1798" y="1876"/>
                </a:lnTo>
                <a:lnTo>
                  <a:pt x="1806" y="1872"/>
                </a:lnTo>
                <a:lnTo>
                  <a:pt x="1286" y="1158"/>
                </a:lnTo>
                <a:lnTo>
                  <a:pt x="1290" y="1152"/>
                </a:lnTo>
                <a:lnTo>
                  <a:pt x="1584" y="1444"/>
                </a:lnTo>
                <a:lnTo>
                  <a:pt x="1588" y="1440"/>
                </a:lnTo>
                <a:lnTo>
                  <a:pt x="1370" y="1220"/>
                </a:lnTo>
                <a:lnTo>
                  <a:pt x="2160" y="1948"/>
                </a:lnTo>
                <a:lnTo>
                  <a:pt x="2164" y="1944"/>
                </a:lnTo>
                <a:lnTo>
                  <a:pt x="1300" y="1144"/>
                </a:lnTo>
                <a:lnTo>
                  <a:pt x="1302" y="1140"/>
                </a:lnTo>
                <a:lnTo>
                  <a:pt x="1944" y="1590"/>
                </a:lnTo>
                <a:lnTo>
                  <a:pt x="1948" y="1582"/>
                </a:lnTo>
                <a:lnTo>
                  <a:pt x="1306" y="1134"/>
                </a:lnTo>
                <a:lnTo>
                  <a:pt x="1310" y="1128"/>
                </a:lnTo>
                <a:lnTo>
                  <a:pt x="2232" y="1590"/>
                </a:lnTo>
                <a:lnTo>
                  <a:pt x="2236" y="1582"/>
                </a:lnTo>
                <a:lnTo>
                  <a:pt x="1314" y="1122"/>
                </a:lnTo>
                <a:lnTo>
                  <a:pt x="1314" y="1120"/>
                </a:lnTo>
                <a:lnTo>
                  <a:pt x="1800" y="1302"/>
                </a:lnTo>
                <a:lnTo>
                  <a:pt x="1804" y="1294"/>
                </a:lnTo>
                <a:lnTo>
                  <a:pt x="1318" y="1112"/>
                </a:lnTo>
                <a:lnTo>
                  <a:pt x="1318" y="1108"/>
                </a:lnTo>
                <a:lnTo>
                  <a:pt x="2450" y="1374"/>
                </a:lnTo>
                <a:lnTo>
                  <a:pt x="2450" y="1366"/>
                </a:lnTo>
                <a:lnTo>
                  <a:pt x="1458" y="1132"/>
                </a:lnTo>
                <a:lnTo>
                  <a:pt x="1586" y="1158"/>
                </a:lnTo>
                <a:close/>
              </a:path>
            </a:pathLst>
          </a:custGeom>
          <a:solidFill>
            <a:schemeClr val="bg1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4"/>
          <p:cNvSpPr>
            <a:spLocks/>
          </p:cNvSpPr>
          <p:nvPr/>
        </p:nvSpPr>
        <p:spPr bwMode="auto">
          <a:xfrm>
            <a:off x="3552825" y="1171575"/>
            <a:ext cx="2039938" cy="4514850"/>
          </a:xfrm>
          <a:custGeom>
            <a:avLst/>
            <a:gdLst>
              <a:gd name="T0" fmla="*/ 1140484 w 694"/>
              <a:gd name="T1" fmla="*/ 975866 h 1536"/>
              <a:gd name="T2" fmla="*/ 2039938 w 694"/>
              <a:gd name="T3" fmla="*/ 587871 h 1536"/>
              <a:gd name="T4" fmla="*/ 1258060 w 694"/>
              <a:gd name="T5" fmla="*/ 1175742 h 1536"/>
              <a:gd name="T6" fmla="*/ 2039938 w 694"/>
              <a:gd name="T7" fmla="*/ 1763613 h 1536"/>
              <a:gd name="T8" fmla="*/ 1140484 w 694"/>
              <a:gd name="T9" fmla="*/ 1381497 h 1536"/>
              <a:gd name="T10" fmla="*/ 1022908 w 694"/>
              <a:gd name="T11" fmla="*/ 4514850 h 1536"/>
              <a:gd name="T12" fmla="*/ 905333 w 694"/>
              <a:gd name="T13" fmla="*/ 1381497 h 1536"/>
              <a:gd name="T14" fmla="*/ 5879 w 694"/>
              <a:gd name="T15" fmla="*/ 1769492 h 1536"/>
              <a:gd name="T16" fmla="*/ 787757 w 694"/>
              <a:gd name="T17" fmla="*/ 1175742 h 1536"/>
              <a:gd name="T18" fmla="*/ 0 w 694"/>
              <a:gd name="T19" fmla="*/ 593750 h 1536"/>
              <a:gd name="T20" fmla="*/ 905333 w 694"/>
              <a:gd name="T21" fmla="*/ 975866 h 1536"/>
              <a:gd name="T22" fmla="*/ 1017030 w 694"/>
              <a:gd name="T23" fmla="*/ 0 h 1536"/>
              <a:gd name="T24" fmla="*/ 1140484 w 694"/>
              <a:gd name="T25" fmla="*/ 975866 h 1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94"/>
              <a:gd name="T40" fmla="*/ 0 h 1536"/>
              <a:gd name="T41" fmla="*/ 694 w 694"/>
              <a:gd name="T42" fmla="*/ 1536 h 1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94" h="1536">
                <a:moveTo>
                  <a:pt x="388" y="332"/>
                </a:moveTo>
                <a:lnTo>
                  <a:pt x="694" y="200"/>
                </a:lnTo>
                <a:lnTo>
                  <a:pt x="428" y="400"/>
                </a:lnTo>
                <a:lnTo>
                  <a:pt x="694" y="600"/>
                </a:lnTo>
                <a:lnTo>
                  <a:pt x="388" y="470"/>
                </a:lnTo>
                <a:lnTo>
                  <a:pt x="348" y="1536"/>
                </a:lnTo>
                <a:lnTo>
                  <a:pt x="308" y="470"/>
                </a:lnTo>
                <a:lnTo>
                  <a:pt x="2" y="602"/>
                </a:lnTo>
                <a:lnTo>
                  <a:pt x="268" y="400"/>
                </a:lnTo>
                <a:lnTo>
                  <a:pt x="0" y="202"/>
                </a:lnTo>
                <a:lnTo>
                  <a:pt x="308" y="332"/>
                </a:lnTo>
                <a:lnTo>
                  <a:pt x="346" y="0"/>
                </a:lnTo>
                <a:lnTo>
                  <a:pt x="388" y="332"/>
                </a:lnTo>
                <a:close/>
              </a:path>
            </a:pathLst>
          </a:custGeom>
          <a:solidFill>
            <a:srgbClr val="FF66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auto">
          <a:xfrm>
            <a:off x="3221038" y="2141538"/>
            <a:ext cx="2701925" cy="2574925"/>
          </a:xfrm>
          <a:custGeom>
            <a:avLst/>
            <a:gdLst>
              <a:gd name="T0" fmla="*/ 2568575 w 1702"/>
              <a:gd name="T1" fmla="*/ 1228725 h 1622"/>
              <a:gd name="T2" fmla="*/ 2311400 w 1702"/>
              <a:gd name="T3" fmla="*/ 600075 h 1622"/>
              <a:gd name="T4" fmla="*/ 2374900 w 1702"/>
              <a:gd name="T5" fmla="*/ 628650 h 1622"/>
              <a:gd name="T6" fmla="*/ 2447925 w 1702"/>
              <a:gd name="T7" fmla="*/ 577850 h 1622"/>
              <a:gd name="T8" fmla="*/ 2441575 w 1702"/>
              <a:gd name="T9" fmla="*/ 501650 h 1622"/>
              <a:gd name="T10" fmla="*/ 2374900 w 1702"/>
              <a:gd name="T11" fmla="*/ 466725 h 1622"/>
              <a:gd name="T12" fmla="*/ 2298700 w 1702"/>
              <a:gd name="T13" fmla="*/ 514350 h 1622"/>
              <a:gd name="T14" fmla="*/ 1536700 w 1702"/>
              <a:gd name="T15" fmla="*/ 1028700 h 1622"/>
              <a:gd name="T16" fmla="*/ 1774825 w 1702"/>
              <a:gd name="T17" fmla="*/ 152400 h 1622"/>
              <a:gd name="T18" fmla="*/ 1822450 w 1702"/>
              <a:gd name="T19" fmla="*/ 79375 h 1622"/>
              <a:gd name="T20" fmla="*/ 1787525 w 1702"/>
              <a:gd name="T21" fmla="*/ 12700 h 1622"/>
              <a:gd name="T22" fmla="*/ 1711325 w 1702"/>
              <a:gd name="T23" fmla="*/ 6350 h 1622"/>
              <a:gd name="T24" fmla="*/ 1663700 w 1702"/>
              <a:gd name="T25" fmla="*/ 79375 h 1622"/>
              <a:gd name="T26" fmla="*/ 1352550 w 1702"/>
              <a:gd name="T27" fmla="*/ 968375 h 1622"/>
              <a:gd name="T28" fmla="*/ 1041400 w 1702"/>
              <a:gd name="T29" fmla="*/ 79375 h 1622"/>
              <a:gd name="T30" fmla="*/ 1003300 w 1702"/>
              <a:gd name="T31" fmla="*/ 12700 h 1622"/>
              <a:gd name="T32" fmla="*/ 927100 w 1702"/>
              <a:gd name="T33" fmla="*/ 6350 h 1622"/>
              <a:gd name="T34" fmla="*/ 879475 w 1702"/>
              <a:gd name="T35" fmla="*/ 79375 h 1622"/>
              <a:gd name="T36" fmla="*/ 914400 w 1702"/>
              <a:gd name="T37" fmla="*/ 146050 h 1622"/>
              <a:gd name="T38" fmla="*/ 1165225 w 1702"/>
              <a:gd name="T39" fmla="*/ 1028700 h 1622"/>
              <a:gd name="T40" fmla="*/ 406400 w 1702"/>
              <a:gd name="T41" fmla="*/ 530225 h 1622"/>
              <a:gd name="T42" fmla="*/ 346075 w 1702"/>
              <a:gd name="T43" fmla="*/ 466725 h 1622"/>
              <a:gd name="T44" fmla="*/ 273050 w 1702"/>
              <a:gd name="T45" fmla="*/ 488950 h 1622"/>
              <a:gd name="T46" fmla="*/ 250825 w 1702"/>
              <a:gd name="T47" fmla="*/ 561975 h 1622"/>
              <a:gd name="T48" fmla="*/ 311150 w 1702"/>
              <a:gd name="T49" fmla="*/ 625475 h 1622"/>
              <a:gd name="T50" fmla="*/ 390525 w 1702"/>
              <a:gd name="T51" fmla="*/ 600075 h 1622"/>
              <a:gd name="T52" fmla="*/ 146050 w 1702"/>
              <a:gd name="T53" fmla="*/ 1238250 h 1622"/>
              <a:gd name="T54" fmla="*/ 82550 w 1702"/>
              <a:gd name="T55" fmla="*/ 1206500 h 1622"/>
              <a:gd name="T56" fmla="*/ 6350 w 1702"/>
              <a:gd name="T57" fmla="*/ 1257300 h 1622"/>
              <a:gd name="T58" fmla="*/ 15875 w 1702"/>
              <a:gd name="T59" fmla="*/ 1333500 h 1622"/>
              <a:gd name="T60" fmla="*/ 82550 w 1702"/>
              <a:gd name="T61" fmla="*/ 1368425 h 1622"/>
              <a:gd name="T62" fmla="*/ 152400 w 1702"/>
              <a:gd name="T63" fmla="*/ 1323975 h 1622"/>
              <a:gd name="T64" fmla="*/ 374650 w 1702"/>
              <a:gd name="T65" fmla="*/ 1965325 h 1622"/>
              <a:gd name="T66" fmla="*/ 298450 w 1702"/>
              <a:gd name="T67" fmla="*/ 1958975 h 1622"/>
              <a:gd name="T68" fmla="*/ 247650 w 1702"/>
              <a:gd name="T69" fmla="*/ 2032000 h 1622"/>
              <a:gd name="T70" fmla="*/ 282575 w 1702"/>
              <a:gd name="T71" fmla="*/ 2098675 h 1622"/>
              <a:gd name="T72" fmla="*/ 358775 w 1702"/>
              <a:gd name="T73" fmla="*/ 2105025 h 1622"/>
              <a:gd name="T74" fmla="*/ 409575 w 1702"/>
              <a:gd name="T75" fmla="*/ 2032000 h 1622"/>
              <a:gd name="T76" fmla="*/ 977900 w 1702"/>
              <a:gd name="T77" fmla="*/ 2406650 h 1622"/>
              <a:gd name="T78" fmla="*/ 898525 w 1702"/>
              <a:gd name="T79" fmla="*/ 2425700 h 1622"/>
              <a:gd name="T80" fmla="*/ 876300 w 1702"/>
              <a:gd name="T81" fmla="*/ 2498725 h 1622"/>
              <a:gd name="T82" fmla="*/ 939800 w 1702"/>
              <a:gd name="T83" fmla="*/ 2562225 h 1622"/>
              <a:gd name="T84" fmla="*/ 1012825 w 1702"/>
              <a:gd name="T85" fmla="*/ 2540000 h 1622"/>
              <a:gd name="T86" fmla="*/ 1031875 w 1702"/>
              <a:gd name="T87" fmla="*/ 2460625 h 1622"/>
              <a:gd name="T88" fmla="*/ 1711325 w 1702"/>
              <a:gd name="T89" fmla="*/ 2422525 h 1622"/>
              <a:gd name="T90" fmla="*/ 1663700 w 1702"/>
              <a:gd name="T91" fmla="*/ 2511425 h 1622"/>
              <a:gd name="T92" fmla="*/ 1727200 w 1702"/>
              <a:gd name="T93" fmla="*/ 2574925 h 1622"/>
              <a:gd name="T94" fmla="*/ 1800225 w 1702"/>
              <a:gd name="T95" fmla="*/ 2552700 h 1622"/>
              <a:gd name="T96" fmla="*/ 1822450 w 1702"/>
              <a:gd name="T97" fmla="*/ 2479675 h 1622"/>
              <a:gd name="T98" fmla="*/ 1758950 w 1702"/>
              <a:gd name="T99" fmla="*/ 2416175 h 1622"/>
              <a:gd name="T100" fmla="*/ 2305050 w 1702"/>
              <a:gd name="T101" fmla="*/ 1990725 h 1622"/>
              <a:gd name="T102" fmla="*/ 2308225 w 1702"/>
              <a:gd name="T103" fmla="*/ 2076450 h 1622"/>
              <a:gd name="T104" fmla="*/ 2374900 w 1702"/>
              <a:gd name="T105" fmla="*/ 2111375 h 1622"/>
              <a:gd name="T106" fmla="*/ 2447925 w 1702"/>
              <a:gd name="T107" fmla="*/ 2063750 h 1622"/>
              <a:gd name="T108" fmla="*/ 2441575 w 1702"/>
              <a:gd name="T109" fmla="*/ 1987550 h 1622"/>
              <a:gd name="T110" fmla="*/ 2374900 w 1702"/>
              <a:gd name="T111" fmla="*/ 1952625 h 1622"/>
              <a:gd name="T112" fmla="*/ 2540000 w 1702"/>
              <a:gd name="T113" fmla="*/ 1295400 h 1622"/>
              <a:gd name="T114" fmla="*/ 2578100 w 1702"/>
              <a:gd name="T115" fmla="*/ 1355725 h 1622"/>
              <a:gd name="T116" fmla="*/ 2651125 w 1702"/>
              <a:gd name="T117" fmla="*/ 1362075 h 1622"/>
              <a:gd name="T118" fmla="*/ 2701925 w 1702"/>
              <a:gd name="T119" fmla="*/ 1285875 h 1622"/>
              <a:gd name="T120" fmla="*/ 2667000 w 1702"/>
              <a:gd name="T121" fmla="*/ 1219200 h 162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702" h="1622">
                <a:moveTo>
                  <a:pt x="1652" y="760"/>
                </a:moveTo>
                <a:lnTo>
                  <a:pt x="1652" y="760"/>
                </a:lnTo>
                <a:lnTo>
                  <a:pt x="1642" y="762"/>
                </a:lnTo>
                <a:lnTo>
                  <a:pt x="1632" y="764"/>
                </a:lnTo>
                <a:lnTo>
                  <a:pt x="1624" y="768"/>
                </a:lnTo>
                <a:lnTo>
                  <a:pt x="1618" y="774"/>
                </a:lnTo>
                <a:lnTo>
                  <a:pt x="1612" y="780"/>
                </a:lnTo>
                <a:lnTo>
                  <a:pt x="1606" y="788"/>
                </a:lnTo>
                <a:lnTo>
                  <a:pt x="1602" y="796"/>
                </a:lnTo>
                <a:lnTo>
                  <a:pt x="1600" y="806"/>
                </a:lnTo>
                <a:lnTo>
                  <a:pt x="1042" y="748"/>
                </a:lnTo>
                <a:lnTo>
                  <a:pt x="1456" y="378"/>
                </a:lnTo>
                <a:lnTo>
                  <a:pt x="1464" y="384"/>
                </a:lnTo>
                <a:lnTo>
                  <a:pt x="1474" y="390"/>
                </a:lnTo>
                <a:lnTo>
                  <a:pt x="1484" y="394"/>
                </a:lnTo>
                <a:lnTo>
                  <a:pt x="1496" y="396"/>
                </a:lnTo>
                <a:lnTo>
                  <a:pt x="1506" y="394"/>
                </a:lnTo>
                <a:lnTo>
                  <a:pt x="1514" y="392"/>
                </a:lnTo>
                <a:lnTo>
                  <a:pt x="1524" y="386"/>
                </a:lnTo>
                <a:lnTo>
                  <a:pt x="1532" y="380"/>
                </a:lnTo>
                <a:lnTo>
                  <a:pt x="1538" y="372"/>
                </a:lnTo>
                <a:lnTo>
                  <a:pt x="1542" y="364"/>
                </a:lnTo>
                <a:lnTo>
                  <a:pt x="1544" y="354"/>
                </a:lnTo>
                <a:lnTo>
                  <a:pt x="1546" y="344"/>
                </a:lnTo>
                <a:lnTo>
                  <a:pt x="1544" y="334"/>
                </a:lnTo>
                <a:lnTo>
                  <a:pt x="1542" y="324"/>
                </a:lnTo>
                <a:lnTo>
                  <a:pt x="1538" y="316"/>
                </a:lnTo>
                <a:lnTo>
                  <a:pt x="1532" y="308"/>
                </a:lnTo>
                <a:lnTo>
                  <a:pt x="1524" y="302"/>
                </a:lnTo>
                <a:lnTo>
                  <a:pt x="1514" y="298"/>
                </a:lnTo>
                <a:lnTo>
                  <a:pt x="1506" y="294"/>
                </a:lnTo>
                <a:lnTo>
                  <a:pt x="1496" y="294"/>
                </a:lnTo>
                <a:lnTo>
                  <a:pt x="1484" y="294"/>
                </a:lnTo>
                <a:lnTo>
                  <a:pt x="1476" y="298"/>
                </a:lnTo>
                <a:lnTo>
                  <a:pt x="1466" y="302"/>
                </a:lnTo>
                <a:lnTo>
                  <a:pt x="1460" y="308"/>
                </a:lnTo>
                <a:lnTo>
                  <a:pt x="1454" y="316"/>
                </a:lnTo>
                <a:lnTo>
                  <a:pt x="1448" y="324"/>
                </a:lnTo>
                <a:lnTo>
                  <a:pt x="1446" y="334"/>
                </a:lnTo>
                <a:lnTo>
                  <a:pt x="1444" y="344"/>
                </a:lnTo>
                <a:lnTo>
                  <a:pt x="1446" y="358"/>
                </a:lnTo>
                <a:lnTo>
                  <a:pt x="1450" y="368"/>
                </a:lnTo>
                <a:lnTo>
                  <a:pt x="968" y="648"/>
                </a:lnTo>
                <a:lnTo>
                  <a:pt x="1088" y="100"/>
                </a:lnTo>
                <a:lnTo>
                  <a:pt x="1098" y="100"/>
                </a:lnTo>
                <a:lnTo>
                  <a:pt x="1108" y="100"/>
                </a:lnTo>
                <a:lnTo>
                  <a:pt x="1118" y="96"/>
                </a:lnTo>
                <a:lnTo>
                  <a:pt x="1126" y="92"/>
                </a:lnTo>
                <a:lnTo>
                  <a:pt x="1134" y="86"/>
                </a:lnTo>
                <a:lnTo>
                  <a:pt x="1140" y="78"/>
                </a:lnTo>
                <a:lnTo>
                  <a:pt x="1144" y="70"/>
                </a:lnTo>
                <a:lnTo>
                  <a:pt x="1148" y="60"/>
                </a:lnTo>
                <a:lnTo>
                  <a:pt x="1148" y="50"/>
                </a:lnTo>
                <a:lnTo>
                  <a:pt x="1148" y="40"/>
                </a:lnTo>
                <a:lnTo>
                  <a:pt x="1144" y="30"/>
                </a:lnTo>
                <a:lnTo>
                  <a:pt x="1140" y="22"/>
                </a:lnTo>
                <a:lnTo>
                  <a:pt x="1134" y="14"/>
                </a:lnTo>
                <a:lnTo>
                  <a:pt x="1126" y="8"/>
                </a:lnTo>
                <a:lnTo>
                  <a:pt x="1118" y="4"/>
                </a:lnTo>
                <a:lnTo>
                  <a:pt x="1108" y="0"/>
                </a:lnTo>
                <a:lnTo>
                  <a:pt x="1098" y="0"/>
                </a:lnTo>
                <a:lnTo>
                  <a:pt x="1088" y="0"/>
                </a:lnTo>
                <a:lnTo>
                  <a:pt x="1078" y="4"/>
                </a:lnTo>
                <a:lnTo>
                  <a:pt x="1070" y="8"/>
                </a:lnTo>
                <a:lnTo>
                  <a:pt x="1062" y="14"/>
                </a:lnTo>
                <a:lnTo>
                  <a:pt x="1056" y="22"/>
                </a:lnTo>
                <a:lnTo>
                  <a:pt x="1052" y="30"/>
                </a:lnTo>
                <a:lnTo>
                  <a:pt x="1048" y="40"/>
                </a:lnTo>
                <a:lnTo>
                  <a:pt x="1048" y="50"/>
                </a:lnTo>
                <a:lnTo>
                  <a:pt x="1050" y="64"/>
                </a:lnTo>
                <a:lnTo>
                  <a:pt x="1056" y="78"/>
                </a:lnTo>
                <a:lnTo>
                  <a:pt x="1066" y="88"/>
                </a:lnTo>
                <a:lnTo>
                  <a:pt x="1078" y="96"/>
                </a:lnTo>
                <a:lnTo>
                  <a:pt x="852" y="610"/>
                </a:lnTo>
                <a:lnTo>
                  <a:pt x="624" y="96"/>
                </a:lnTo>
                <a:lnTo>
                  <a:pt x="636" y="88"/>
                </a:lnTo>
                <a:lnTo>
                  <a:pt x="646" y="78"/>
                </a:lnTo>
                <a:lnTo>
                  <a:pt x="652" y="64"/>
                </a:lnTo>
                <a:lnTo>
                  <a:pt x="656" y="50"/>
                </a:lnTo>
                <a:lnTo>
                  <a:pt x="654" y="40"/>
                </a:lnTo>
                <a:lnTo>
                  <a:pt x="652" y="30"/>
                </a:lnTo>
                <a:lnTo>
                  <a:pt x="646" y="22"/>
                </a:lnTo>
                <a:lnTo>
                  <a:pt x="640" y="14"/>
                </a:lnTo>
                <a:lnTo>
                  <a:pt x="632" y="8"/>
                </a:lnTo>
                <a:lnTo>
                  <a:pt x="624" y="4"/>
                </a:lnTo>
                <a:lnTo>
                  <a:pt x="614" y="0"/>
                </a:lnTo>
                <a:lnTo>
                  <a:pt x="604" y="0"/>
                </a:lnTo>
                <a:lnTo>
                  <a:pt x="594" y="0"/>
                </a:lnTo>
                <a:lnTo>
                  <a:pt x="584" y="4"/>
                </a:lnTo>
                <a:lnTo>
                  <a:pt x="576" y="8"/>
                </a:lnTo>
                <a:lnTo>
                  <a:pt x="568" y="14"/>
                </a:lnTo>
                <a:lnTo>
                  <a:pt x="562" y="22"/>
                </a:lnTo>
                <a:lnTo>
                  <a:pt x="558" y="30"/>
                </a:lnTo>
                <a:lnTo>
                  <a:pt x="554" y="40"/>
                </a:lnTo>
                <a:lnTo>
                  <a:pt x="554" y="50"/>
                </a:lnTo>
                <a:lnTo>
                  <a:pt x="554" y="60"/>
                </a:lnTo>
                <a:lnTo>
                  <a:pt x="558" y="70"/>
                </a:lnTo>
                <a:lnTo>
                  <a:pt x="562" y="78"/>
                </a:lnTo>
                <a:lnTo>
                  <a:pt x="568" y="86"/>
                </a:lnTo>
                <a:lnTo>
                  <a:pt x="576" y="92"/>
                </a:lnTo>
                <a:lnTo>
                  <a:pt x="584" y="96"/>
                </a:lnTo>
                <a:lnTo>
                  <a:pt x="594" y="100"/>
                </a:lnTo>
                <a:lnTo>
                  <a:pt x="604" y="100"/>
                </a:lnTo>
                <a:lnTo>
                  <a:pt x="614" y="100"/>
                </a:lnTo>
                <a:lnTo>
                  <a:pt x="734" y="648"/>
                </a:lnTo>
                <a:lnTo>
                  <a:pt x="252" y="368"/>
                </a:lnTo>
                <a:lnTo>
                  <a:pt x="256" y="358"/>
                </a:lnTo>
                <a:lnTo>
                  <a:pt x="258" y="344"/>
                </a:lnTo>
                <a:lnTo>
                  <a:pt x="256" y="334"/>
                </a:lnTo>
                <a:lnTo>
                  <a:pt x="254" y="324"/>
                </a:lnTo>
                <a:lnTo>
                  <a:pt x="250" y="316"/>
                </a:lnTo>
                <a:lnTo>
                  <a:pt x="244" y="308"/>
                </a:lnTo>
                <a:lnTo>
                  <a:pt x="236" y="302"/>
                </a:lnTo>
                <a:lnTo>
                  <a:pt x="226" y="298"/>
                </a:lnTo>
                <a:lnTo>
                  <a:pt x="218" y="294"/>
                </a:lnTo>
                <a:lnTo>
                  <a:pt x="208" y="294"/>
                </a:lnTo>
                <a:lnTo>
                  <a:pt x="196" y="294"/>
                </a:lnTo>
                <a:lnTo>
                  <a:pt x="188" y="298"/>
                </a:lnTo>
                <a:lnTo>
                  <a:pt x="178" y="302"/>
                </a:lnTo>
                <a:lnTo>
                  <a:pt x="172" y="308"/>
                </a:lnTo>
                <a:lnTo>
                  <a:pt x="166" y="316"/>
                </a:lnTo>
                <a:lnTo>
                  <a:pt x="160" y="324"/>
                </a:lnTo>
                <a:lnTo>
                  <a:pt x="158" y="334"/>
                </a:lnTo>
                <a:lnTo>
                  <a:pt x="156" y="344"/>
                </a:lnTo>
                <a:lnTo>
                  <a:pt x="158" y="354"/>
                </a:lnTo>
                <a:lnTo>
                  <a:pt x="160" y="364"/>
                </a:lnTo>
                <a:lnTo>
                  <a:pt x="166" y="372"/>
                </a:lnTo>
                <a:lnTo>
                  <a:pt x="172" y="380"/>
                </a:lnTo>
                <a:lnTo>
                  <a:pt x="178" y="386"/>
                </a:lnTo>
                <a:lnTo>
                  <a:pt x="188" y="392"/>
                </a:lnTo>
                <a:lnTo>
                  <a:pt x="196" y="394"/>
                </a:lnTo>
                <a:lnTo>
                  <a:pt x="208" y="396"/>
                </a:lnTo>
                <a:lnTo>
                  <a:pt x="218" y="394"/>
                </a:lnTo>
                <a:lnTo>
                  <a:pt x="228" y="390"/>
                </a:lnTo>
                <a:lnTo>
                  <a:pt x="238" y="384"/>
                </a:lnTo>
                <a:lnTo>
                  <a:pt x="246" y="378"/>
                </a:lnTo>
                <a:lnTo>
                  <a:pt x="662" y="748"/>
                </a:lnTo>
                <a:lnTo>
                  <a:pt x="102" y="806"/>
                </a:lnTo>
                <a:lnTo>
                  <a:pt x="100" y="796"/>
                </a:lnTo>
                <a:lnTo>
                  <a:pt x="96" y="788"/>
                </a:lnTo>
                <a:lnTo>
                  <a:pt x="92" y="780"/>
                </a:lnTo>
                <a:lnTo>
                  <a:pt x="86" y="774"/>
                </a:lnTo>
                <a:lnTo>
                  <a:pt x="78" y="768"/>
                </a:lnTo>
                <a:lnTo>
                  <a:pt x="70" y="764"/>
                </a:lnTo>
                <a:lnTo>
                  <a:pt x="60" y="762"/>
                </a:lnTo>
                <a:lnTo>
                  <a:pt x="52" y="760"/>
                </a:lnTo>
                <a:lnTo>
                  <a:pt x="42" y="762"/>
                </a:lnTo>
                <a:lnTo>
                  <a:pt x="32" y="764"/>
                </a:lnTo>
                <a:lnTo>
                  <a:pt x="22" y="768"/>
                </a:lnTo>
                <a:lnTo>
                  <a:pt x="16" y="774"/>
                </a:lnTo>
                <a:lnTo>
                  <a:pt x="10" y="782"/>
                </a:lnTo>
                <a:lnTo>
                  <a:pt x="4" y="792"/>
                </a:lnTo>
                <a:lnTo>
                  <a:pt x="2" y="800"/>
                </a:lnTo>
                <a:lnTo>
                  <a:pt x="0" y="810"/>
                </a:lnTo>
                <a:lnTo>
                  <a:pt x="2" y="820"/>
                </a:lnTo>
                <a:lnTo>
                  <a:pt x="4" y="830"/>
                </a:lnTo>
                <a:lnTo>
                  <a:pt x="10" y="840"/>
                </a:lnTo>
                <a:lnTo>
                  <a:pt x="16" y="846"/>
                </a:lnTo>
                <a:lnTo>
                  <a:pt x="22" y="852"/>
                </a:lnTo>
                <a:lnTo>
                  <a:pt x="32" y="858"/>
                </a:lnTo>
                <a:lnTo>
                  <a:pt x="42" y="860"/>
                </a:lnTo>
                <a:lnTo>
                  <a:pt x="52" y="862"/>
                </a:lnTo>
                <a:lnTo>
                  <a:pt x="60" y="860"/>
                </a:lnTo>
                <a:lnTo>
                  <a:pt x="70" y="858"/>
                </a:lnTo>
                <a:lnTo>
                  <a:pt x="78" y="854"/>
                </a:lnTo>
                <a:lnTo>
                  <a:pt x="86" y="848"/>
                </a:lnTo>
                <a:lnTo>
                  <a:pt x="92" y="842"/>
                </a:lnTo>
                <a:lnTo>
                  <a:pt x="96" y="834"/>
                </a:lnTo>
                <a:lnTo>
                  <a:pt x="100" y="826"/>
                </a:lnTo>
                <a:lnTo>
                  <a:pt x="102" y="816"/>
                </a:lnTo>
                <a:lnTo>
                  <a:pt x="662" y="872"/>
                </a:lnTo>
                <a:lnTo>
                  <a:pt x="244" y="1246"/>
                </a:lnTo>
                <a:lnTo>
                  <a:pt x="236" y="1238"/>
                </a:lnTo>
                <a:lnTo>
                  <a:pt x="228" y="1234"/>
                </a:lnTo>
                <a:lnTo>
                  <a:pt x="218" y="1230"/>
                </a:lnTo>
                <a:lnTo>
                  <a:pt x="208" y="1230"/>
                </a:lnTo>
                <a:lnTo>
                  <a:pt x="196" y="1230"/>
                </a:lnTo>
                <a:lnTo>
                  <a:pt x="188" y="1234"/>
                </a:lnTo>
                <a:lnTo>
                  <a:pt x="178" y="1238"/>
                </a:lnTo>
                <a:lnTo>
                  <a:pt x="172" y="1244"/>
                </a:lnTo>
                <a:lnTo>
                  <a:pt x="166" y="1252"/>
                </a:lnTo>
                <a:lnTo>
                  <a:pt x="160" y="1260"/>
                </a:lnTo>
                <a:lnTo>
                  <a:pt x="158" y="1270"/>
                </a:lnTo>
                <a:lnTo>
                  <a:pt x="156" y="1280"/>
                </a:lnTo>
                <a:lnTo>
                  <a:pt x="158" y="1290"/>
                </a:lnTo>
                <a:lnTo>
                  <a:pt x="160" y="1300"/>
                </a:lnTo>
                <a:lnTo>
                  <a:pt x="166" y="1308"/>
                </a:lnTo>
                <a:lnTo>
                  <a:pt x="172" y="1316"/>
                </a:lnTo>
                <a:lnTo>
                  <a:pt x="178" y="1322"/>
                </a:lnTo>
                <a:lnTo>
                  <a:pt x="188" y="1326"/>
                </a:lnTo>
                <a:lnTo>
                  <a:pt x="196" y="1330"/>
                </a:lnTo>
                <a:lnTo>
                  <a:pt x="208" y="1330"/>
                </a:lnTo>
                <a:lnTo>
                  <a:pt x="218" y="1330"/>
                </a:lnTo>
                <a:lnTo>
                  <a:pt x="226" y="1326"/>
                </a:lnTo>
                <a:lnTo>
                  <a:pt x="236" y="1322"/>
                </a:lnTo>
                <a:lnTo>
                  <a:pt x="244" y="1316"/>
                </a:lnTo>
                <a:lnTo>
                  <a:pt x="250" y="1308"/>
                </a:lnTo>
                <a:lnTo>
                  <a:pt x="254" y="1300"/>
                </a:lnTo>
                <a:lnTo>
                  <a:pt x="256" y="1290"/>
                </a:lnTo>
                <a:lnTo>
                  <a:pt x="258" y="1280"/>
                </a:lnTo>
                <a:lnTo>
                  <a:pt x="256" y="1266"/>
                </a:lnTo>
                <a:lnTo>
                  <a:pt x="250" y="1254"/>
                </a:lnTo>
                <a:lnTo>
                  <a:pt x="734" y="972"/>
                </a:lnTo>
                <a:lnTo>
                  <a:pt x="616" y="1516"/>
                </a:lnTo>
                <a:lnTo>
                  <a:pt x="602" y="1514"/>
                </a:lnTo>
                <a:lnTo>
                  <a:pt x="592" y="1514"/>
                </a:lnTo>
                <a:lnTo>
                  <a:pt x="582" y="1518"/>
                </a:lnTo>
                <a:lnTo>
                  <a:pt x="574" y="1522"/>
                </a:lnTo>
                <a:lnTo>
                  <a:pt x="566" y="1528"/>
                </a:lnTo>
                <a:lnTo>
                  <a:pt x="560" y="1536"/>
                </a:lnTo>
                <a:lnTo>
                  <a:pt x="554" y="1544"/>
                </a:lnTo>
                <a:lnTo>
                  <a:pt x="552" y="1554"/>
                </a:lnTo>
                <a:lnTo>
                  <a:pt x="550" y="1564"/>
                </a:lnTo>
                <a:lnTo>
                  <a:pt x="552" y="1574"/>
                </a:lnTo>
                <a:lnTo>
                  <a:pt x="554" y="1584"/>
                </a:lnTo>
                <a:lnTo>
                  <a:pt x="560" y="1592"/>
                </a:lnTo>
                <a:lnTo>
                  <a:pt x="566" y="1600"/>
                </a:lnTo>
                <a:lnTo>
                  <a:pt x="574" y="1606"/>
                </a:lnTo>
                <a:lnTo>
                  <a:pt x="582" y="1610"/>
                </a:lnTo>
                <a:lnTo>
                  <a:pt x="592" y="1614"/>
                </a:lnTo>
                <a:lnTo>
                  <a:pt x="602" y="1614"/>
                </a:lnTo>
                <a:lnTo>
                  <a:pt x="612" y="1614"/>
                </a:lnTo>
                <a:lnTo>
                  <a:pt x="622" y="1610"/>
                </a:lnTo>
                <a:lnTo>
                  <a:pt x="630" y="1606"/>
                </a:lnTo>
                <a:lnTo>
                  <a:pt x="638" y="1600"/>
                </a:lnTo>
                <a:lnTo>
                  <a:pt x="644" y="1592"/>
                </a:lnTo>
                <a:lnTo>
                  <a:pt x="648" y="1584"/>
                </a:lnTo>
                <a:lnTo>
                  <a:pt x="652" y="1574"/>
                </a:lnTo>
                <a:lnTo>
                  <a:pt x="652" y="1564"/>
                </a:lnTo>
                <a:lnTo>
                  <a:pt x="650" y="1550"/>
                </a:lnTo>
                <a:lnTo>
                  <a:pt x="646" y="1538"/>
                </a:lnTo>
                <a:lnTo>
                  <a:pt x="638" y="1528"/>
                </a:lnTo>
                <a:lnTo>
                  <a:pt x="626" y="1520"/>
                </a:lnTo>
                <a:lnTo>
                  <a:pt x="852" y="1010"/>
                </a:lnTo>
                <a:lnTo>
                  <a:pt x="1078" y="1526"/>
                </a:lnTo>
                <a:lnTo>
                  <a:pt x="1066" y="1532"/>
                </a:lnTo>
                <a:lnTo>
                  <a:pt x="1056" y="1544"/>
                </a:lnTo>
                <a:lnTo>
                  <a:pt x="1050" y="1556"/>
                </a:lnTo>
                <a:lnTo>
                  <a:pt x="1048" y="1572"/>
                </a:lnTo>
                <a:lnTo>
                  <a:pt x="1048" y="1582"/>
                </a:lnTo>
                <a:lnTo>
                  <a:pt x="1052" y="1592"/>
                </a:lnTo>
                <a:lnTo>
                  <a:pt x="1056" y="1600"/>
                </a:lnTo>
                <a:lnTo>
                  <a:pt x="1062" y="1608"/>
                </a:lnTo>
                <a:lnTo>
                  <a:pt x="1070" y="1614"/>
                </a:lnTo>
                <a:lnTo>
                  <a:pt x="1078" y="1618"/>
                </a:lnTo>
                <a:lnTo>
                  <a:pt x="1088" y="1622"/>
                </a:lnTo>
                <a:lnTo>
                  <a:pt x="1098" y="1622"/>
                </a:lnTo>
                <a:lnTo>
                  <a:pt x="1108" y="1622"/>
                </a:lnTo>
                <a:lnTo>
                  <a:pt x="1118" y="1618"/>
                </a:lnTo>
                <a:lnTo>
                  <a:pt x="1126" y="1614"/>
                </a:lnTo>
                <a:lnTo>
                  <a:pt x="1134" y="1608"/>
                </a:lnTo>
                <a:lnTo>
                  <a:pt x="1140" y="1600"/>
                </a:lnTo>
                <a:lnTo>
                  <a:pt x="1144" y="1592"/>
                </a:lnTo>
                <a:lnTo>
                  <a:pt x="1148" y="1582"/>
                </a:lnTo>
                <a:lnTo>
                  <a:pt x="1148" y="1572"/>
                </a:lnTo>
                <a:lnTo>
                  <a:pt x="1148" y="1562"/>
                </a:lnTo>
                <a:lnTo>
                  <a:pt x="1144" y="1552"/>
                </a:lnTo>
                <a:lnTo>
                  <a:pt x="1140" y="1544"/>
                </a:lnTo>
                <a:lnTo>
                  <a:pt x="1134" y="1536"/>
                </a:lnTo>
                <a:lnTo>
                  <a:pt x="1126" y="1530"/>
                </a:lnTo>
                <a:lnTo>
                  <a:pt x="1118" y="1524"/>
                </a:lnTo>
                <a:lnTo>
                  <a:pt x="1108" y="1522"/>
                </a:lnTo>
                <a:lnTo>
                  <a:pt x="1098" y="1520"/>
                </a:lnTo>
                <a:lnTo>
                  <a:pt x="1088" y="1522"/>
                </a:lnTo>
                <a:lnTo>
                  <a:pt x="968" y="972"/>
                </a:lnTo>
                <a:lnTo>
                  <a:pt x="1452" y="1254"/>
                </a:lnTo>
                <a:lnTo>
                  <a:pt x="1446" y="1266"/>
                </a:lnTo>
                <a:lnTo>
                  <a:pt x="1444" y="1280"/>
                </a:lnTo>
                <a:lnTo>
                  <a:pt x="1446" y="1290"/>
                </a:lnTo>
                <a:lnTo>
                  <a:pt x="1448" y="1300"/>
                </a:lnTo>
                <a:lnTo>
                  <a:pt x="1454" y="1308"/>
                </a:lnTo>
                <a:lnTo>
                  <a:pt x="1460" y="1316"/>
                </a:lnTo>
                <a:lnTo>
                  <a:pt x="1466" y="1322"/>
                </a:lnTo>
                <a:lnTo>
                  <a:pt x="1476" y="1326"/>
                </a:lnTo>
                <a:lnTo>
                  <a:pt x="1484" y="1330"/>
                </a:lnTo>
                <a:lnTo>
                  <a:pt x="1496" y="1330"/>
                </a:lnTo>
                <a:lnTo>
                  <a:pt x="1506" y="1330"/>
                </a:lnTo>
                <a:lnTo>
                  <a:pt x="1514" y="1326"/>
                </a:lnTo>
                <a:lnTo>
                  <a:pt x="1524" y="1322"/>
                </a:lnTo>
                <a:lnTo>
                  <a:pt x="1532" y="1316"/>
                </a:lnTo>
                <a:lnTo>
                  <a:pt x="1538" y="1308"/>
                </a:lnTo>
                <a:lnTo>
                  <a:pt x="1542" y="1300"/>
                </a:lnTo>
                <a:lnTo>
                  <a:pt x="1544" y="1290"/>
                </a:lnTo>
                <a:lnTo>
                  <a:pt x="1546" y="1280"/>
                </a:lnTo>
                <a:lnTo>
                  <a:pt x="1544" y="1270"/>
                </a:lnTo>
                <a:lnTo>
                  <a:pt x="1542" y="1260"/>
                </a:lnTo>
                <a:lnTo>
                  <a:pt x="1538" y="1252"/>
                </a:lnTo>
                <a:lnTo>
                  <a:pt x="1532" y="1244"/>
                </a:lnTo>
                <a:lnTo>
                  <a:pt x="1524" y="1238"/>
                </a:lnTo>
                <a:lnTo>
                  <a:pt x="1514" y="1234"/>
                </a:lnTo>
                <a:lnTo>
                  <a:pt x="1506" y="1230"/>
                </a:lnTo>
                <a:lnTo>
                  <a:pt x="1496" y="1230"/>
                </a:lnTo>
                <a:lnTo>
                  <a:pt x="1484" y="1230"/>
                </a:lnTo>
                <a:lnTo>
                  <a:pt x="1474" y="1234"/>
                </a:lnTo>
                <a:lnTo>
                  <a:pt x="1466" y="1238"/>
                </a:lnTo>
                <a:lnTo>
                  <a:pt x="1458" y="1246"/>
                </a:lnTo>
                <a:lnTo>
                  <a:pt x="1042" y="872"/>
                </a:lnTo>
                <a:lnTo>
                  <a:pt x="1600" y="816"/>
                </a:lnTo>
                <a:lnTo>
                  <a:pt x="1602" y="826"/>
                </a:lnTo>
                <a:lnTo>
                  <a:pt x="1606" y="834"/>
                </a:lnTo>
                <a:lnTo>
                  <a:pt x="1612" y="842"/>
                </a:lnTo>
                <a:lnTo>
                  <a:pt x="1618" y="848"/>
                </a:lnTo>
                <a:lnTo>
                  <a:pt x="1624" y="854"/>
                </a:lnTo>
                <a:lnTo>
                  <a:pt x="1632" y="858"/>
                </a:lnTo>
                <a:lnTo>
                  <a:pt x="1642" y="860"/>
                </a:lnTo>
                <a:lnTo>
                  <a:pt x="1652" y="862"/>
                </a:lnTo>
                <a:lnTo>
                  <a:pt x="1662" y="860"/>
                </a:lnTo>
                <a:lnTo>
                  <a:pt x="1670" y="858"/>
                </a:lnTo>
                <a:lnTo>
                  <a:pt x="1680" y="852"/>
                </a:lnTo>
                <a:lnTo>
                  <a:pt x="1688" y="846"/>
                </a:lnTo>
                <a:lnTo>
                  <a:pt x="1694" y="840"/>
                </a:lnTo>
                <a:lnTo>
                  <a:pt x="1698" y="830"/>
                </a:lnTo>
                <a:lnTo>
                  <a:pt x="1700" y="820"/>
                </a:lnTo>
                <a:lnTo>
                  <a:pt x="1702" y="810"/>
                </a:lnTo>
                <a:lnTo>
                  <a:pt x="1700" y="800"/>
                </a:lnTo>
                <a:lnTo>
                  <a:pt x="1698" y="792"/>
                </a:lnTo>
                <a:lnTo>
                  <a:pt x="1694" y="782"/>
                </a:lnTo>
                <a:lnTo>
                  <a:pt x="1688" y="774"/>
                </a:lnTo>
                <a:lnTo>
                  <a:pt x="1680" y="768"/>
                </a:lnTo>
                <a:lnTo>
                  <a:pt x="1670" y="764"/>
                </a:lnTo>
                <a:lnTo>
                  <a:pt x="1662" y="762"/>
                </a:lnTo>
                <a:lnTo>
                  <a:pt x="1652" y="76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174</Words>
  <Application>Microsoft Office PowerPoint</Application>
  <PresentationFormat>On-screen Show (4:3)</PresentationFormat>
  <Paragraphs>29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Clip Art Set 3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2015-02-22T11:12:44Z</dcterms:modified>
</cp:coreProperties>
</file>