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5" r:id="rId2"/>
    <p:sldId id="278" r:id="rId3"/>
    <p:sldId id="277" r:id="rId4"/>
    <p:sldId id="280" r:id="rId5"/>
    <p:sldId id="279" r:id="rId6"/>
    <p:sldId id="275" r:id="rId7"/>
    <p:sldId id="281" r:id="rId8"/>
    <p:sldId id="283" r:id="rId9"/>
    <p:sldId id="284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01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164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76">
          <p15:clr>
            <a:srgbClr val="A4A3A4"/>
          </p15:clr>
        </p15:guide>
        <p15:guide id="7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EEB"/>
    <a:srgbClr val="7FD7FC"/>
    <a:srgbClr val="FFFF66"/>
    <a:srgbClr val="FFC993"/>
    <a:srgbClr val="FFD7AF"/>
    <a:srgbClr val="748ED6"/>
    <a:srgbClr val="1944E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8" autoAdjust="0"/>
    <p:restoredTop sz="98098" autoAdjust="0"/>
  </p:normalViewPr>
  <p:slideViewPr>
    <p:cSldViewPr snapToGrid="0" snapToObjects="1">
      <p:cViewPr>
        <p:scale>
          <a:sx n="66" d="100"/>
          <a:sy n="66" d="100"/>
        </p:scale>
        <p:origin x="-1446" y="-468"/>
      </p:cViewPr>
      <p:guideLst>
        <p:guide orient="horz" pos="2001"/>
        <p:guide orient="horz" pos="935"/>
        <p:guide orient="horz" pos="164"/>
        <p:guide orient="horz" pos="3884"/>
        <p:guide orient="horz" pos="1207"/>
        <p:guide pos="476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37F5F9D-68CA-4FC7-87A1-36DE19F7D4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0162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38908C3-E975-423D-A538-EE3DA50FBD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3248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E867215-A955-4332-8552-E703496A843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1848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E0662FF-0E1F-4577-A2ED-54E3C771196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4651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6657B8-33E3-4239-BCC4-3CEB9D87105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356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CDDC91A-32D5-4C25-BF6D-A44AE1EA05A2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0620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29DD342-198F-4F4F-8E73-4EEACC285B2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690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03477C-CAD6-4582-89F1-F5FC94BAC22F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4791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2B884E4-F89C-462B-AE87-990BB5A76425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4596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3FAE66-8E5C-4518-A3CE-9F756B035612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1727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921EE7F-4428-4160-977C-B3B0D8025536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670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jersey-mot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1338263"/>
            <a:ext cx="3278188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5616575"/>
            <a:ext cx="6716712" cy="842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68425" y="0"/>
            <a:ext cx="6716713" cy="1611313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11E59F3-6F44-4E38-9A1D-FBD99AF647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352124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88511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3038" y="260350"/>
            <a:ext cx="1597025" cy="6084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4643438" cy="6084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52411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6392863" cy="1223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41488"/>
            <a:ext cx="6392863" cy="460375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072401913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6392863" cy="1223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41488"/>
            <a:ext cx="3119438" cy="460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9038" y="1741488"/>
            <a:ext cx="3121025" cy="460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8001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80770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170012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41488"/>
            <a:ext cx="3119438" cy="460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9038" y="1741488"/>
            <a:ext cx="3121025" cy="460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55849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864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60517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32431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008841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66654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639286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41488"/>
            <a:ext cx="6392863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pic>
        <p:nvPicPr>
          <p:cNvPr id="1028" name="Picture 24" descr="jersey-moth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0" y="2616200"/>
            <a:ext cx="1246188" cy="17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25" descr="jersey-moth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0" y="388938"/>
            <a:ext cx="1246188" cy="17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6" descr="jersey-moth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0" y="4845050"/>
            <a:ext cx="1246188" cy="17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helper.co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Moth Template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5745163"/>
            <a:ext cx="6529387" cy="842962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671763" y="27876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748088" y="27876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619250" y="44021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687638" y="44021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756025" y="44021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826000" y="44021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808538" y="27876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3375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384300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701925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Text &amp;</a:t>
            </a:r>
          </a:p>
          <a:p>
            <a:pPr algn="ctr" eaLnBrk="1" hangingPunct="1"/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652838" y="2147888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932363" y="2025650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762125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708275" y="3762375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643313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Accent &amp;</a:t>
            </a:r>
          </a:p>
          <a:p>
            <a:pPr algn="ctr" eaLnBrk="1" hangingPunct="1"/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724400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Followed</a:t>
            </a:r>
          </a:p>
          <a:p>
            <a:pPr algn="ctr" eaLnBrk="1" hangingPunct="1"/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30175" y="19891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275" imgH="4610100" progId="MSGraph.Chart.8">
                  <p:embed followColorScheme="full"/>
                </p:oleObj>
              </mc:Choice>
              <mc:Fallback>
                <p:oleObj name="Chart" r:id="rId4" imgW="8296275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" y="19891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41488"/>
            <a:ext cx="3128963" cy="460375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3316" name="Picture 7" descr="water 0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5" y="3140075"/>
            <a:ext cx="3241675" cy="3205163"/>
          </a:xfrm>
          <a:prstGeom prst="rect">
            <a:avLst/>
          </a:prstGeom>
          <a:solidFill>
            <a:schemeClr val="tx1"/>
          </a:solidFill>
          <a:ln w="57150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96863" y="3695700"/>
            <a:ext cx="1258887" cy="2152650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01800" y="3695700"/>
            <a:ext cx="1258888" cy="2152650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106738" y="3695700"/>
            <a:ext cx="1258887" cy="215265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511675" y="3695700"/>
            <a:ext cx="1258888" cy="2152650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916613" y="3695700"/>
            <a:ext cx="1258887" cy="2152650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8" name="Freeform 18"/>
          <p:cNvSpPr>
            <a:spLocks/>
          </p:cNvSpPr>
          <p:nvPr/>
        </p:nvSpPr>
        <p:spPr bwMode="auto">
          <a:xfrm>
            <a:off x="1731963" y="2393950"/>
            <a:ext cx="1693862" cy="1160463"/>
          </a:xfrm>
          <a:custGeom>
            <a:avLst/>
            <a:gdLst>
              <a:gd name="T0" fmla="*/ 1476328 w 1168"/>
              <a:gd name="T1" fmla="*/ 295918 h 800"/>
              <a:gd name="T2" fmla="*/ 1252994 w 1168"/>
              <a:gd name="T3" fmla="*/ 0 h 800"/>
              <a:gd name="T4" fmla="*/ 0 w 1168"/>
              <a:gd name="T5" fmla="*/ 0 h 800"/>
              <a:gd name="T6" fmla="*/ 223335 w 1168"/>
              <a:gd name="T7" fmla="*/ 295918 h 800"/>
              <a:gd name="T8" fmla="*/ 440868 w 1168"/>
              <a:gd name="T9" fmla="*/ 580232 h 800"/>
              <a:gd name="T10" fmla="*/ 223335 w 1168"/>
              <a:gd name="T11" fmla="*/ 864545 h 800"/>
              <a:gd name="T12" fmla="*/ 0 w 1168"/>
              <a:gd name="T13" fmla="*/ 1160463 h 800"/>
              <a:gd name="T14" fmla="*/ 1252994 w 1168"/>
              <a:gd name="T15" fmla="*/ 1160463 h 800"/>
              <a:gd name="T16" fmla="*/ 1476328 w 1168"/>
              <a:gd name="T17" fmla="*/ 864545 h 800"/>
              <a:gd name="T18" fmla="*/ 1693862 w 1168"/>
              <a:gd name="T19" fmla="*/ 580232 h 800"/>
              <a:gd name="T20" fmla="*/ 1476328 w 1168"/>
              <a:gd name="T21" fmla="*/ 295918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9"/>
          <p:cNvSpPr>
            <a:spLocks/>
          </p:cNvSpPr>
          <p:nvPr/>
        </p:nvSpPr>
        <p:spPr bwMode="auto">
          <a:xfrm>
            <a:off x="296863" y="2393950"/>
            <a:ext cx="1735137" cy="1160463"/>
          </a:xfrm>
          <a:custGeom>
            <a:avLst/>
            <a:gdLst>
              <a:gd name="T0" fmla="*/ 1517519 w 1196"/>
              <a:gd name="T1" fmla="*/ 295918 h 800"/>
              <a:gd name="T2" fmla="*/ 1294099 w 1196"/>
              <a:gd name="T3" fmla="*/ 0 h 800"/>
              <a:gd name="T4" fmla="*/ 0 w 1196"/>
              <a:gd name="T5" fmla="*/ 0 h 800"/>
              <a:gd name="T6" fmla="*/ 0 w 1196"/>
              <a:gd name="T7" fmla="*/ 1160463 h 800"/>
              <a:gd name="T8" fmla="*/ 1294099 w 1196"/>
              <a:gd name="T9" fmla="*/ 1160463 h 800"/>
              <a:gd name="T10" fmla="*/ 1517519 w 1196"/>
              <a:gd name="T11" fmla="*/ 864545 h 800"/>
              <a:gd name="T12" fmla="*/ 1735137 w 1196"/>
              <a:gd name="T13" fmla="*/ 580232 h 800"/>
              <a:gd name="T14" fmla="*/ 1517519 w 1196"/>
              <a:gd name="T15" fmla="*/ 295918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20"/>
          <p:cNvSpPr>
            <a:spLocks/>
          </p:cNvSpPr>
          <p:nvPr/>
        </p:nvSpPr>
        <p:spPr bwMode="auto">
          <a:xfrm>
            <a:off x="3125788" y="2393950"/>
            <a:ext cx="1693862" cy="1160463"/>
          </a:xfrm>
          <a:custGeom>
            <a:avLst/>
            <a:gdLst>
              <a:gd name="T0" fmla="*/ 1476328 w 1168"/>
              <a:gd name="T1" fmla="*/ 295918 h 800"/>
              <a:gd name="T2" fmla="*/ 1252994 w 1168"/>
              <a:gd name="T3" fmla="*/ 0 h 800"/>
              <a:gd name="T4" fmla="*/ 0 w 1168"/>
              <a:gd name="T5" fmla="*/ 0 h 800"/>
              <a:gd name="T6" fmla="*/ 223335 w 1168"/>
              <a:gd name="T7" fmla="*/ 295918 h 800"/>
              <a:gd name="T8" fmla="*/ 440868 w 1168"/>
              <a:gd name="T9" fmla="*/ 580232 h 800"/>
              <a:gd name="T10" fmla="*/ 223335 w 1168"/>
              <a:gd name="T11" fmla="*/ 864545 h 800"/>
              <a:gd name="T12" fmla="*/ 0 w 1168"/>
              <a:gd name="T13" fmla="*/ 1160463 h 800"/>
              <a:gd name="T14" fmla="*/ 1252994 w 1168"/>
              <a:gd name="T15" fmla="*/ 1160463 h 800"/>
              <a:gd name="T16" fmla="*/ 1476328 w 1168"/>
              <a:gd name="T17" fmla="*/ 864545 h 800"/>
              <a:gd name="T18" fmla="*/ 1693862 w 1168"/>
              <a:gd name="T19" fmla="*/ 580232 h 800"/>
              <a:gd name="T20" fmla="*/ 1476328 w 1168"/>
              <a:gd name="T21" fmla="*/ 295918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21"/>
          <p:cNvSpPr>
            <a:spLocks/>
          </p:cNvSpPr>
          <p:nvPr/>
        </p:nvSpPr>
        <p:spPr bwMode="auto">
          <a:xfrm>
            <a:off x="4519613" y="2393950"/>
            <a:ext cx="1697037" cy="1160463"/>
          </a:xfrm>
          <a:custGeom>
            <a:avLst/>
            <a:gdLst>
              <a:gd name="T0" fmla="*/ 1479468 w 1170"/>
              <a:gd name="T1" fmla="*/ 295918 h 800"/>
              <a:gd name="T2" fmla="*/ 1253197 w 1170"/>
              <a:gd name="T3" fmla="*/ 0 h 800"/>
              <a:gd name="T4" fmla="*/ 0 w 1170"/>
              <a:gd name="T5" fmla="*/ 0 h 800"/>
              <a:gd name="T6" fmla="*/ 226272 w 1170"/>
              <a:gd name="T7" fmla="*/ 295918 h 800"/>
              <a:gd name="T8" fmla="*/ 443840 w 1170"/>
              <a:gd name="T9" fmla="*/ 580232 h 800"/>
              <a:gd name="T10" fmla="*/ 226272 w 1170"/>
              <a:gd name="T11" fmla="*/ 864545 h 800"/>
              <a:gd name="T12" fmla="*/ 0 w 1170"/>
              <a:gd name="T13" fmla="*/ 1160463 h 800"/>
              <a:gd name="T14" fmla="*/ 1253197 w 1170"/>
              <a:gd name="T15" fmla="*/ 1160463 h 800"/>
              <a:gd name="T16" fmla="*/ 1479468 w 1170"/>
              <a:gd name="T17" fmla="*/ 864545 h 800"/>
              <a:gd name="T18" fmla="*/ 1697037 w 1170"/>
              <a:gd name="T19" fmla="*/ 580232 h 800"/>
              <a:gd name="T20" fmla="*/ 1479468 w 1170"/>
              <a:gd name="T21" fmla="*/ 295918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22"/>
          <p:cNvSpPr>
            <a:spLocks/>
          </p:cNvSpPr>
          <p:nvPr/>
        </p:nvSpPr>
        <p:spPr bwMode="auto">
          <a:xfrm>
            <a:off x="5916613" y="2393950"/>
            <a:ext cx="1693862" cy="1160463"/>
          </a:xfrm>
          <a:custGeom>
            <a:avLst/>
            <a:gdLst>
              <a:gd name="T0" fmla="*/ 1476328 w 1168"/>
              <a:gd name="T1" fmla="*/ 295918 h 800"/>
              <a:gd name="T2" fmla="*/ 1252994 w 1168"/>
              <a:gd name="T3" fmla="*/ 0 h 800"/>
              <a:gd name="T4" fmla="*/ 0 w 1168"/>
              <a:gd name="T5" fmla="*/ 0 h 800"/>
              <a:gd name="T6" fmla="*/ 223335 w 1168"/>
              <a:gd name="T7" fmla="*/ 295918 h 800"/>
              <a:gd name="T8" fmla="*/ 440868 w 1168"/>
              <a:gd name="T9" fmla="*/ 580232 h 800"/>
              <a:gd name="T10" fmla="*/ 223335 w 1168"/>
              <a:gd name="T11" fmla="*/ 864545 h 800"/>
              <a:gd name="T12" fmla="*/ 0 w 1168"/>
              <a:gd name="T13" fmla="*/ 1160463 h 800"/>
              <a:gd name="T14" fmla="*/ 1252994 w 1168"/>
              <a:gd name="T15" fmla="*/ 1160463 h 800"/>
              <a:gd name="T16" fmla="*/ 1476328 w 1168"/>
              <a:gd name="T17" fmla="*/ 864545 h 800"/>
              <a:gd name="T18" fmla="*/ 1693862 w 1168"/>
              <a:gd name="T19" fmla="*/ 580232 h 800"/>
              <a:gd name="T20" fmla="*/ 1476328 w 1168"/>
              <a:gd name="T21" fmla="*/ 295918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23"/>
          <p:cNvSpPr txBox="1">
            <a:spLocks noChangeArrowheads="1"/>
          </p:cNvSpPr>
          <p:nvPr/>
        </p:nvSpPr>
        <p:spPr bwMode="auto">
          <a:xfrm>
            <a:off x="2309813" y="279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Plan</a:t>
            </a:r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596900" y="27908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Design</a:t>
            </a:r>
          </a:p>
        </p:txBody>
      </p:sp>
      <p:sp>
        <p:nvSpPr>
          <p:cNvPr id="15375" name="Text Box 25"/>
          <p:cNvSpPr txBox="1">
            <a:spLocks noChangeArrowheads="1"/>
          </p:cNvSpPr>
          <p:nvPr/>
        </p:nvSpPr>
        <p:spPr bwMode="auto">
          <a:xfrm>
            <a:off x="3636963" y="27908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Build</a:t>
            </a:r>
          </a:p>
        </p:txBody>
      </p:sp>
      <p:sp>
        <p:nvSpPr>
          <p:cNvPr id="15376" name="Text Box 26"/>
          <p:cNvSpPr txBox="1">
            <a:spLocks noChangeArrowheads="1"/>
          </p:cNvSpPr>
          <p:nvPr/>
        </p:nvSpPr>
        <p:spPr bwMode="auto">
          <a:xfrm>
            <a:off x="5014913" y="279082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Test</a:t>
            </a:r>
          </a:p>
        </p:txBody>
      </p:sp>
      <p:sp>
        <p:nvSpPr>
          <p:cNvPr id="15377" name="Text Box 27"/>
          <p:cNvSpPr txBox="1">
            <a:spLocks noChangeArrowheads="1"/>
          </p:cNvSpPr>
          <p:nvPr/>
        </p:nvSpPr>
        <p:spPr bwMode="auto">
          <a:xfrm>
            <a:off x="6330950" y="27908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Evaluate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85027" name="Group 35"/>
          <p:cNvGraphicFramePr>
            <a:graphicFrameLocks noGrp="1"/>
          </p:cNvGraphicFramePr>
          <p:nvPr>
            <p:ph type="tbl" idx="1"/>
          </p:nvPr>
        </p:nvGraphicFramePr>
        <p:xfrm>
          <a:off x="990600" y="2063750"/>
          <a:ext cx="5751513" cy="3275013"/>
        </p:xfrm>
        <a:graphic>
          <a:graphicData uri="http://schemas.openxmlformats.org/drawingml/2006/table">
            <a:tbl>
              <a:tblPr/>
              <a:tblGrid>
                <a:gridCol w="2876550"/>
                <a:gridCol w="2874963"/>
              </a:tblGrid>
              <a:tr h="5190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Note:  </a:t>
            </a:r>
            <a:r>
              <a:rPr lang="en-GB" altLang="en-US"/>
              <a:t>PowerPoint does not allow you to have nice default tables - but you can cut and paste this one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41488"/>
            <a:ext cx="3643313" cy="46037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195"/>
                  </a:schemeClr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89092" name="Group 4"/>
          <p:cNvGraphicFramePr>
            <a:graphicFrameLocks noGrp="1"/>
          </p:cNvGraphicFramePr>
          <p:nvPr>
            <p:ph sz="half" idx="2"/>
          </p:nvPr>
        </p:nvGraphicFramePr>
        <p:xfrm>
          <a:off x="4333875" y="1925638"/>
          <a:ext cx="2463800" cy="1643062"/>
        </p:xfrm>
        <a:graphic>
          <a:graphicData uri="http://schemas.openxmlformats.org/drawingml/2006/table">
            <a:tbl>
              <a:tblPr/>
              <a:tblGrid>
                <a:gridCol w="1231900"/>
                <a:gridCol w="1231900"/>
              </a:tblGrid>
              <a:tr h="822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577975" y="48244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  <a:endParaRPr lang="en-US" alt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457700" y="48244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</a:p>
          <a:p>
            <a:pPr algn="ctr" eaLnBrk="1" hangingPunct="1"/>
            <a:r>
              <a:rPr lang="en-GB" altLang="en-US"/>
              <a:t>With shadow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ChangeArrowheads="1"/>
          </p:cNvSpPr>
          <p:nvPr/>
        </p:nvSpPr>
        <p:spPr bwMode="auto">
          <a:xfrm>
            <a:off x="125413" y="1484313"/>
            <a:ext cx="7239000" cy="5113337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07975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07975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3652838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200025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PowerPoint templates on the Presentation Helper website </a:t>
            </a:r>
            <a:r>
              <a:rPr lang="en-GB" altLang="en-US" sz="2000" b="1">
                <a:hlinkClick r:id="rId3"/>
              </a:rPr>
              <a:t>www.presentationhelper.co.uk</a:t>
            </a:r>
            <a:r>
              <a:rPr lang="en-GB" altLang="en-US" sz="2000" b="1"/>
              <a:t> </a:t>
            </a:r>
            <a:endParaRPr lang="en-US" altLang="en-US" sz="2000" b="1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307975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2BB66"/>
      </a:accent1>
      <a:accent2>
        <a:srgbClr val="249E3B"/>
      </a:accent2>
      <a:accent3>
        <a:srgbClr val="FFFFFF"/>
      </a:accent3>
      <a:accent4>
        <a:srgbClr val="000000"/>
      </a:accent4>
      <a:accent5>
        <a:srgbClr val="F7DAB8"/>
      </a:accent5>
      <a:accent6>
        <a:srgbClr val="208F35"/>
      </a:accent6>
      <a:hlink>
        <a:srgbClr val="D55708"/>
      </a:hlink>
      <a:folHlink>
        <a:srgbClr val="E4700D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Moth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Presentation Helper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Moth PowerPoint Template</dc:title>
  <dc:creator>Presentation Magazine</dc:creator>
  <cp:lastModifiedBy>Jonty Pearce</cp:lastModifiedBy>
  <cp:revision>43</cp:revision>
  <dcterms:created xsi:type="dcterms:W3CDTF">2005-03-15T10:04:38Z</dcterms:created>
  <dcterms:modified xsi:type="dcterms:W3CDTF">2015-02-22T11:12:43Z</dcterms:modified>
</cp:coreProperties>
</file>