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5" r:id="rId2"/>
    <p:sldId id="278" r:id="rId3"/>
    <p:sldId id="277" r:id="rId4"/>
    <p:sldId id="280" r:id="rId5"/>
    <p:sldId id="279" r:id="rId6"/>
    <p:sldId id="275" r:id="rId7"/>
    <p:sldId id="281" r:id="rId8"/>
    <p:sldId id="283" r:id="rId9"/>
    <p:sldId id="284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01">
          <p15:clr>
            <a:srgbClr val="A4A3A4"/>
          </p15:clr>
        </p15:guide>
        <p15:guide id="2" orient="horz" pos="935">
          <p15:clr>
            <a:srgbClr val="A4A3A4"/>
          </p15:clr>
        </p15:guide>
        <p15:guide id="3" orient="horz" pos="164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orient="horz" pos="1207">
          <p15:clr>
            <a:srgbClr val="A4A3A4"/>
          </p15:clr>
        </p15:guide>
        <p15:guide id="6" pos="476">
          <p15:clr>
            <a:srgbClr val="A4A3A4"/>
          </p15:clr>
        </p15:guide>
        <p15:guide id="7" pos="55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EEB"/>
    <a:srgbClr val="8CADCE"/>
    <a:srgbClr val="FFFF66"/>
    <a:srgbClr val="FFC993"/>
    <a:srgbClr val="FFD7AF"/>
    <a:srgbClr val="748ED6"/>
    <a:srgbClr val="1944E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68" autoAdjust="0"/>
    <p:restoredTop sz="98098" autoAdjust="0"/>
  </p:normalViewPr>
  <p:slideViewPr>
    <p:cSldViewPr>
      <p:cViewPr>
        <p:scale>
          <a:sx n="66" d="100"/>
          <a:sy n="66" d="100"/>
        </p:scale>
        <p:origin x="-1446" y="-468"/>
      </p:cViewPr>
      <p:guideLst>
        <p:guide orient="horz" pos="2001"/>
        <p:guide orient="horz" pos="935"/>
        <p:guide orient="horz" pos="164"/>
        <p:guide orient="horz" pos="3884"/>
        <p:guide orient="horz" pos="1207"/>
        <p:guide pos="476"/>
        <p:guide pos="551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440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F47F3B9-E994-4DD2-9F06-A6CEB4F515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0216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8DF9411-3579-41A3-80D1-DE6603E414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1740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8DD2A2C-9313-410A-A653-A0CEB65CCEC2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79206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96D77F3-193B-4781-802C-E79C23FC9227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8428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2A6567-4133-492A-A695-6E718388B7FA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62730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491926B-B96C-4FAE-AF16-CD4CB8E53152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962166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38909D9-7836-420A-B2A2-62C4E224DFC3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39630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BF2744B-6769-47F9-89CC-CBF336FE99DA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58206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B8A2D0A-DDC1-4247-BD42-A5CB1FABDC11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90647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9B003DF-DB76-4397-96D8-C386E70DA5BA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95492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573D79-3FD0-4814-8B87-EEF96CC663CD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12339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8CAD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2" descr="abstract-wate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0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15900" y="4005263"/>
            <a:ext cx="8677275" cy="12954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pPr lvl="0"/>
            <a:r>
              <a:rPr lang="en-GB" altLang="en-US" noProof="0" smtClean="0"/>
              <a:t>Click to edit Master subtitle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50825" y="188913"/>
            <a:ext cx="8677275" cy="1152525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GB" altLang="en-US" noProof="0" smtClean="0"/>
              <a:t>Click to edit Master title style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605588"/>
            <a:ext cx="2133600" cy="27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605588"/>
            <a:ext cx="2895600" cy="27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605588"/>
            <a:ext cx="2133600" cy="27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3E7C6239-2758-4B59-B681-A8259AB2DF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7132398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54437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115888"/>
            <a:ext cx="2071688" cy="5976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5888"/>
            <a:ext cx="6067425" cy="5976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099249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91513" cy="900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2384425"/>
            <a:ext cx="8291513" cy="37084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3759836986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91513" cy="900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2384425"/>
            <a:ext cx="4068763" cy="370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2384425"/>
            <a:ext cx="4070350" cy="370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11826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1398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2376727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84425"/>
            <a:ext cx="4068763" cy="370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2384425"/>
            <a:ext cx="4070350" cy="370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6536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699905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736703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4246659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7391774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95926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9" descr="abstract-wate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0"/>
          <a:stretch>
            <a:fillRect/>
          </a:stretch>
        </p:blipFill>
        <p:spPr bwMode="auto">
          <a:xfrm>
            <a:off x="0" y="0"/>
            <a:ext cx="9144000" cy="691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5888"/>
            <a:ext cx="8291513" cy="900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4425"/>
            <a:ext cx="8291513" cy="370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helper.co.uk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Abstract Water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Your name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176588"/>
            <a:ext cx="8291513" cy="2916237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192463" y="4076700"/>
            <a:ext cx="827087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268788" y="4076700"/>
            <a:ext cx="827087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139950" y="5691188"/>
            <a:ext cx="827088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208338" y="5691188"/>
            <a:ext cx="827087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276725" y="5691188"/>
            <a:ext cx="827088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346700" y="5691188"/>
            <a:ext cx="827088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329238" y="4076700"/>
            <a:ext cx="827087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124075" y="4076700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905000" y="343693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222625" y="331470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Text &amp;</a:t>
            </a:r>
          </a:p>
          <a:p>
            <a:pPr algn="ctr" eaLnBrk="1" hangingPunct="1"/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173538" y="3436938"/>
            <a:ext cx="1017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453063" y="3314700"/>
            <a:ext cx="579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282825" y="505142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228975" y="5051425"/>
            <a:ext cx="804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164013" y="492918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Accent &amp;</a:t>
            </a:r>
          </a:p>
          <a:p>
            <a:pPr algn="ctr" eaLnBrk="1" hangingPunct="1"/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245100" y="492760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Followed</a:t>
            </a:r>
          </a:p>
          <a:p>
            <a:pPr algn="ctr" eaLnBrk="1" hangingPunct="1"/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647700" y="2889250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Chart" r:id="rId4" imgW="8296466" imgH="4610290" progId="MSGraph.Chart.8">
                  <p:embed followColorScheme="full"/>
                </p:oleObj>
              </mc:Choice>
              <mc:Fallback>
                <p:oleObj name="Chart" r:id="rId4" imgW="8296466" imgH="461029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" y="2889250"/>
                        <a:ext cx="6732588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384425"/>
            <a:ext cx="4057650" cy="3708400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Bullet 1</a:t>
            </a:r>
          </a:p>
          <a:p>
            <a:pPr eaLnBrk="1" hangingPunct="1"/>
            <a:r>
              <a:rPr lang="en-GB" altLang="en-US" sz="2800" smtClean="0"/>
              <a:t>Bullet 2</a:t>
            </a:r>
            <a:endParaRPr lang="en-US" altLang="en-US" sz="2800" smtClean="0"/>
          </a:p>
        </p:txBody>
      </p:sp>
      <p:pic>
        <p:nvPicPr>
          <p:cNvPr id="13316" name="Picture 5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113" y="2565400"/>
            <a:ext cx="3097212" cy="3852863"/>
          </a:xfrm>
          <a:prstGeom prst="rect">
            <a:avLst/>
          </a:prstGeom>
          <a:solidFill>
            <a:schemeClr val="hlink"/>
          </a:solidFill>
          <a:ln w="57150">
            <a:solidFill>
              <a:schemeClr val="folHlink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731838" y="413543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1400">
                <a:solidFill>
                  <a:schemeClr val="tx2"/>
                </a:solidFill>
              </a:rPr>
              <a:t>Bullet 1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solidFill>
                  <a:schemeClr val="tx2"/>
                </a:solidFill>
              </a:rPr>
              <a:t>Bullet 2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solidFill>
                  <a:schemeClr val="tx2"/>
                </a:solidFill>
              </a:rPr>
              <a:t>Bullet 3</a:t>
            </a:r>
          </a:p>
          <a:p>
            <a:pPr eaLnBrk="1" hangingPunct="1">
              <a:buFontTx/>
              <a:buChar char="•"/>
            </a:pPr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266950" y="413543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1400">
                <a:solidFill>
                  <a:schemeClr val="tx2"/>
                </a:solidFill>
              </a:rPr>
              <a:t>Bullet 1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solidFill>
                  <a:schemeClr val="tx2"/>
                </a:solidFill>
              </a:rPr>
              <a:t>Bullet 2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solidFill>
                  <a:schemeClr val="tx2"/>
                </a:solidFill>
              </a:rPr>
              <a:t>Bullet 3</a:t>
            </a:r>
          </a:p>
          <a:p>
            <a:pPr eaLnBrk="1" hangingPunct="1">
              <a:buFontTx/>
              <a:buChar char="•"/>
            </a:pPr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776663" y="413543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1400">
                <a:solidFill>
                  <a:schemeClr val="tx2"/>
                </a:solidFill>
              </a:rPr>
              <a:t>Bullet 1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solidFill>
                  <a:schemeClr val="tx2"/>
                </a:solidFill>
              </a:rPr>
              <a:t>Bullet 2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solidFill>
                  <a:schemeClr val="tx2"/>
                </a:solidFill>
              </a:rPr>
              <a:t>Bullet 3</a:t>
            </a:r>
          </a:p>
          <a:p>
            <a:pPr eaLnBrk="1" hangingPunct="1">
              <a:buFontTx/>
              <a:buChar char="•"/>
            </a:pPr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284788" y="413543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1400">
                <a:solidFill>
                  <a:schemeClr val="tx2"/>
                </a:solidFill>
              </a:rPr>
              <a:t>Bullet 1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solidFill>
                  <a:schemeClr val="tx2"/>
                </a:solidFill>
              </a:rPr>
              <a:t>Bullet 2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solidFill>
                  <a:schemeClr val="tx2"/>
                </a:solidFill>
              </a:rPr>
              <a:t>Bullet 3</a:t>
            </a:r>
          </a:p>
          <a:p>
            <a:pPr eaLnBrk="1" hangingPunct="1">
              <a:buFontTx/>
              <a:buChar char="•"/>
            </a:pPr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796088" y="413543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1400">
                <a:solidFill>
                  <a:schemeClr val="tx2"/>
                </a:solidFill>
              </a:rPr>
              <a:t>Bullet 1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solidFill>
                  <a:schemeClr val="tx2"/>
                </a:solidFill>
              </a:rPr>
              <a:t>Bullet 2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solidFill>
                  <a:schemeClr val="tx2"/>
                </a:solidFill>
              </a:rPr>
              <a:t>Bullet 3</a:t>
            </a:r>
          </a:p>
          <a:p>
            <a:pPr eaLnBrk="1" hangingPunct="1">
              <a:buFontTx/>
              <a:buChar char="•"/>
            </a:pPr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5368" name="Freeform 18"/>
          <p:cNvSpPr>
            <a:spLocks/>
          </p:cNvSpPr>
          <p:nvPr/>
        </p:nvSpPr>
        <p:spPr bwMode="auto">
          <a:xfrm>
            <a:off x="2266950" y="2662238"/>
            <a:ext cx="1854200" cy="1270000"/>
          </a:xfrm>
          <a:custGeom>
            <a:avLst/>
            <a:gdLst>
              <a:gd name="T0" fmla="*/ 1616075 w 1168"/>
              <a:gd name="T1" fmla="*/ 323850 h 800"/>
              <a:gd name="T2" fmla="*/ 1371600 w 1168"/>
              <a:gd name="T3" fmla="*/ 0 h 800"/>
              <a:gd name="T4" fmla="*/ 0 w 1168"/>
              <a:gd name="T5" fmla="*/ 0 h 800"/>
              <a:gd name="T6" fmla="*/ 244475 w 1168"/>
              <a:gd name="T7" fmla="*/ 323850 h 800"/>
              <a:gd name="T8" fmla="*/ 482600 w 1168"/>
              <a:gd name="T9" fmla="*/ 635000 h 800"/>
              <a:gd name="T10" fmla="*/ 244475 w 1168"/>
              <a:gd name="T11" fmla="*/ 946150 h 800"/>
              <a:gd name="T12" fmla="*/ 0 w 1168"/>
              <a:gd name="T13" fmla="*/ 1270000 h 800"/>
              <a:gd name="T14" fmla="*/ 1371600 w 1168"/>
              <a:gd name="T15" fmla="*/ 1270000 h 800"/>
              <a:gd name="T16" fmla="*/ 1616075 w 1168"/>
              <a:gd name="T17" fmla="*/ 946150 h 800"/>
              <a:gd name="T18" fmla="*/ 1854200 w 1168"/>
              <a:gd name="T19" fmla="*/ 635000 h 800"/>
              <a:gd name="T20" fmla="*/ 1616075 w 1168"/>
              <a:gd name="T21" fmla="*/ 323850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9" name="Freeform 19"/>
          <p:cNvSpPr>
            <a:spLocks/>
          </p:cNvSpPr>
          <p:nvPr/>
        </p:nvSpPr>
        <p:spPr bwMode="auto">
          <a:xfrm>
            <a:off x="731838" y="2662238"/>
            <a:ext cx="1898650" cy="1270000"/>
          </a:xfrm>
          <a:custGeom>
            <a:avLst/>
            <a:gdLst>
              <a:gd name="T0" fmla="*/ 1660525 w 1196"/>
              <a:gd name="T1" fmla="*/ 323850 h 800"/>
              <a:gd name="T2" fmla="*/ 1416050 w 1196"/>
              <a:gd name="T3" fmla="*/ 0 h 800"/>
              <a:gd name="T4" fmla="*/ 0 w 1196"/>
              <a:gd name="T5" fmla="*/ 0 h 800"/>
              <a:gd name="T6" fmla="*/ 0 w 1196"/>
              <a:gd name="T7" fmla="*/ 1270000 h 800"/>
              <a:gd name="T8" fmla="*/ 1416050 w 1196"/>
              <a:gd name="T9" fmla="*/ 1270000 h 800"/>
              <a:gd name="T10" fmla="*/ 1660525 w 1196"/>
              <a:gd name="T11" fmla="*/ 946150 h 800"/>
              <a:gd name="T12" fmla="*/ 1898650 w 1196"/>
              <a:gd name="T13" fmla="*/ 635000 h 800"/>
              <a:gd name="T14" fmla="*/ 1660525 w 1196"/>
              <a:gd name="T15" fmla="*/ 323850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0" name="Freeform 20"/>
          <p:cNvSpPr>
            <a:spLocks/>
          </p:cNvSpPr>
          <p:nvPr/>
        </p:nvSpPr>
        <p:spPr bwMode="auto">
          <a:xfrm>
            <a:off x="3776663" y="2662238"/>
            <a:ext cx="1854200" cy="1270000"/>
          </a:xfrm>
          <a:custGeom>
            <a:avLst/>
            <a:gdLst>
              <a:gd name="T0" fmla="*/ 1616075 w 1168"/>
              <a:gd name="T1" fmla="*/ 323850 h 800"/>
              <a:gd name="T2" fmla="*/ 1371600 w 1168"/>
              <a:gd name="T3" fmla="*/ 0 h 800"/>
              <a:gd name="T4" fmla="*/ 0 w 1168"/>
              <a:gd name="T5" fmla="*/ 0 h 800"/>
              <a:gd name="T6" fmla="*/ 244475 w 1168"/>
              <a:gd name="T7" fmla="*/ 323850 h 800"/>
              <a:gd name="T8" fmla="*/ 482600 w 1168"/>
              <a:gd name="T9" fmla="*/ 635000 h 800"/>
              <a:gd name="T10" fmla="*/ 244475 w 1168"/>
              <a:gd name="T11" fmla="*/ 946150 h 800"/>
              <a:gd name="T12" fmla="*/ 0 w 1168"/>
              <a:gd name="T13" fmla="*/ 1270000 h 800"/>
              <a:gd name="T14" fmla="*/ 1371600 w 1168"/>
              <a:gd name="T15" fmla="*/ 1270000 h 800"/>
              <a:gd name="T16" fmla="*/ 1616075 w 1168"/>
              <a:gd name="T17" fmla="*/ 946150 h 800"/>
              <a:gd name="T18" fmla="*/ 1854200 w 1168"/>
              <a:gd name="T19" fmla="*/ 635000 h 800"/>
              <a:gd name="T20" fmla="*/ 1616075 w 1168"/>
              <a:gd name="T21" fmla="*/ 323850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1" name="Freeform 21"/>
          <p:cNvSpPr>
            <a:spLocks/>
          </p:cNvSpPr>
          <p:nvPr/>
        </p:nvSpPr>
        <p:spPr bwMode="auto">
          <a:xfrm>
            <a:off x="5284788" y="2662238"/>
            <a:ext cx="1857375" cy="1270000"/>
          </a:xfrm>
          <a:custGeom>
            <a:avLst/>
            <a:gdLst>
              <a:gd name="T0" fmla="*/ 1619250 w 1170"/>
              <a:gd name="T1" fmla="*/ 323850 h 800"/>
              <a:gd name="T2" fmla="*/ 1371600 w 1170"/>
              <a:gd name="T3" fmla="*/ 0 h 800"/>
              <a:gd name="T4" fmla="*/ 0 w 1170"/>
              <a:gd name="T5" fmla="*/ 0 h 800"/>
              <a:gd name="T6" fmla="*/ 247650 w 1170"/>
              <a:gd name="T7" fmla="*/ 323850 h 800"/>
              <a:gd name="T8" fmla="*/ 485775 w 1170"/>
              <a:gd name="T9" fmla="*/ 635000 h 800"/>
              <a:gd name="T10" fmla="*/ 247650 w 1170"/>
              <a:gd name="T11" fmla="*/ 946150 h 800"/>
              <a:gd name="T12" fmla="*/ 0 w 1170"/>
              <a:gd name="T13" fmla="*/ 1270000 h 800"/>
              <a:gd name="T14" fmla="*/ 1371600 w 1170"/>
              <a:gd name="T15" fmla="*/ 1270000 h 800"/>
              <a:gd name="T16" fmla="*/ 1619250 w 1170"/>
              <a:gd name="T17" fmla="*/ 946150 h 800"/>
              <a:gd name="T18" fmla="*/ 1857375 w 1170"/>
              <a:gd name="T19" fmla="*/ 635000 h 800"/>
              <a:gd name="T20" fmla="*/ 1619250 w 1170"/>
              <a:gd name="T21" fmla="*/ 323850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72" name="Freeform 22"/>
          <p:cNvSpPr>
            <a:spLocks/>
          </p:cNvSpPr>
          <p:nvPr/>
        </p:nvSpPr>
        <p:spPr bwMode="auto">
          <a:xfrm>
            <a:off x="6796088" y="2662238"/>
            <a:ext cx="1854200" cy="1270000"/>
          </a:xfrm>
          <a:custGeom>
            <a:avLst/>
            <a:gdLst>
              <a:gd name="T0" fmla="*/ 1616075 w 1168"/>
              <a:gd name="T1" fmla="*/ 323850 h 800"/>
              <a:gd name="T2" fmla="*/ 1371600 w 1168"/>
              <a:gd name="T3" fmla="*/ 0 h 800"/>
              <a:gd name="T4" fmla="*/ 0 w 1168"/>
              <a:gd name="T5" fmla="*/ 0 h 800"/>
              <a:gd name="T6" fmla="*/ 244475 w 1168"/>
              <a:gd name="T7" fmla="*/ 323850 h 800"/>
              <a:gd name="T8" fmla="*/ 482600 w 1168"/>
              <a:gd name="T9" fmla="*/ 635000 h 800"/>
              <a:gd name="T10" fmla="*/ 244475 w 1168"/>
              <a:gd name="T11" fmla="*/ 946150 h 800"/>
              <a:gd name="T12" fmla="*/ 0 w 1168"/>
              <a:gd name="T13" fmla="*/ 1270000 h 800"/>
              <a:gd name="T14" fmla="*/ 1371600 w 1168"/>
              <a:gd name="T15" fmla="*/ 1270000 h 800"/>
              <a:gd name="T16" fmla="*/ 1616075 w 1168"/>
              <a:gd name="T17" fmla="*/ 946150 h 800"/>
              <a:gd name="T18" fmla="*/ 1854200 w 1168"/>
              <a:gd name="T19" fmla="*/ 635000 h 800"/>
              <a:gd name="T20" fmla="*/ 1616075 w 1168"/>
              <a:gd name="T21" fmla="*/ 323850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3" name="Text Box 23"/>
          <p:cNvSpPr txBox="1">
            <a:spLocks noChangeArrowheads="1"/>
          </p:cNvSpPr>
          <p:nvPr/>
        </p:nvSpPr>
        <p:spPr bwMode="auto">
          <a:xfrm>
            <a:off x="2916238" y="311467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tx2"/>
                </a:solidFill>
              </a:rPr>
              <a:t>Plan</a:t>
            </a:r>
          </a:p>
        </p:txBody>
      </p:sp>
      <p:sp>
        <p:nvSpPr>
          <p:cNvPr id="15374" name="Text Box 24"/>
          <p:cNvSpPr txBox="1">
            <a:spLocks noChangeArrowheads="1"/>
          </p:cNvSpPr>
          <p:nvPr/>
        </p:nvSpPr>
        <p:spPr bwMode="auto">
          <a:xfrm>
            <a:off x="1031875" y="311308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tx2"/>
                </a:solidFill>
              </a:rPr>
              <a:t>Design</a:t>
            </a:r>
          </a:p>
        </p:txBody>
      </p:sp>
      <p:sp>
        <p:nvSpPr>
          <p:cNvPr id="15375" name="Text Box 25"/>
          <p:cNvSpPr txBox="1">
            <a:spLocks noChangeArrowheads="1"/>
          </p:cNvSpPr>
          <p:nvPr/>
        </p:nvSpPr>
        <p:spPr bwMode="auto">
          <a:xfrm>
            <a:off x="4446588" y="311467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tx2"/>
                </a:solidFill>
              </a:rPr>
              <a:t>Build</a:t>
            </a:r>
          </a:p>
        </p:txBody>
      </p:sp>
      <p:sp>
        <p:nvSpPr>
          <p:cNvPr id="15376" name="Text Box 26"/>
          <p:cNvSpPr txBox="1">
            <a:spLocks noChangeArrowheads="1"/>
          </p:cNvSpPr>
          <p:nvPr/>
        </p:nvSpPr>
        <p:spPr bwMode="auto">
          <a:xfrm>
            <a:off x="5959475" y="311308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tx2"/>
                </a:solidFill>
              </a:rPr>
              <a:t>Test</a:t>
            </a:r>
          </a:p>
        </p:txBody>
      </p:sp>
      <p:sp>
        <p:nvSpPr>
          <p:cNvPr id="15377" name="Text Box 27"/>
          <p:cNvSpPr txBox="1">
            <a:spLocks noChangeArrowheads="1"/>
          </p:cNvSpPr>
          <p:nvPr/>
        </p:nvSpPr>
        <p:spPr bwMode="auto">
          <a:xfrm>
            <a:off x="7366000" y="311467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tx2"/>
                </a:solidFill>
              </a:rPr>
              <a:t>Evaluate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85083" name="Group 91"/>
          <p:cNvGraphicFramePr>
            <a:graphicFrameLocks noGrp="1"/>
          </p:cNvGraphicFramePr>
          <p:nvPr>
            <p:ph type="tbl" idx="1"/>
          </p:nvPr>
        </p:nvGraphicFramePr>
        <p:xfrm>
          <a:off x="1079500" y="2528888"/>
          <a:ext cx="7458075" cy="3216275"/>
        </p:xfrm>
        <a:graphic>
          <a:graphicData uri="http://schemas.openxmlformats.org/drawingml/2006/table">
            <a:tbl>
              <a:tblPr/>
              <a:tblGrid>
                <a:gridCol w="3730625"/>
                <a:gridCol w="3727450"/>
              </a:tblGrid>
              <a:tr h="4594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94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4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4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4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4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4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1584325" y="6216650"/>
            <a:ext cx="61896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/>
              <a:t>Note:  </a:t>
            </a:r>
            <a:r>
              <a:rPr lang="en-GB" altLang="en-US"/>
              <a:t>PowerPoint does not allow you to have nice default tables - but you can cut and paste this one</a:t>
            </a:r>
            <a:endParaRPr lang="en-US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384425"/>
            <a:ext cx="4724400" cy="3708400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89092" name="Group 4"/>
          <p:cNvGraphicFramePr>
            <a:graphicFrameLocks noGrp="1"/>
          </p:cNvGraphicFramePr>
          <p:nvPr>
            <p:ph sz="half" idx="2"/>
          </p:nvPr>
        </p:nvGraphicFramePr>
        <p:xfrm>
          <a:off x="5484813" y="2532063"/>
          <a:ext cx="3195637" cy="1323975"/>
        </p:xfrm>
        <a:graphic>
          <a:graphicData uri="http://schemas.openxmlformats.org/drawingml/2006/table">
            <a:tbl>
              <a:tblPr/>
              <a:tblGrid>
                <a:gridCol w="1598612"/>
                <a:gridCol w="1597025"/>
              </a:tblGrid>
              <a:tr h="661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3348038" y="49768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/>
              <a:t>Text box</a:t>
            </a:r>
            <a:endParaRPr lang="en-US" altLang="en-US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6227763" y="49768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/>
              <a:t>Text box</a:t>
            </a:r>
          </a:p>
          <a:p>
            <a:pPr algn="ctr" eaLnBrk="1" hangingPunct="1"/>
            <a:r>
              <a:rPr lang="en-GB" altLang="en-US"/>
              <a:t>With shadow</a:t>
            </a:r>
            <a:endParaRPr lang="en-US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25888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25888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/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60375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/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15093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/>
              <a:t>You can find many more free PowerPoint templates on the Presentation Helper website </a:t>
            </a:r>
            <a:r>
              <a:rPr lang="en-GB" altLang="en-US" sz="2000" b="1">
                <a:hlinkClick r:id="rId3"/>
              </a:rPr>
              <a:t>www.presentationhelper.co.uk</a:t>
            </a:r>
            <a:r>
              <a:rPr lang="en-GB" altLang="en-US" sz="2000" b="1"/>
              <a:t> </a:t>
            </a:r>
            <a:endParaRPr lang="en-US" altLang="en-US" sz="2000" b="1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25888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B3CCE6"/>
      </a:dk1>
      <a:lt1>
        <a:srgbClr val="FFFFFF"/>
      </a:lt1>
      <a:dk2>
        <a:srgbClr val="059D92"/>
      </a:dk2>
      <a:lt2>
        <a:srgbClr val="071176"/>
      </a:lt2>
      <a:accent1>
        <a:srgbClr val="66C580"/>
      </a:accent1>
      <a:accent2>
        <a:srgbClr val="4DA7F8"/>
      </a:accent2>
      <a:accent3>
        <a:srgbClr val="AACCC7"/>
      </a:accent3>
      <a:accent4>
        <a:srgbClr val="DADADA"/>
      </a:accent4>
      <a:accent5>
        <a:srgbClr val="B8DFC0"/>
      </a:accent5>
      <a:accent6>
        <a:srgbClr val="4597E1"/>
      </a:accent6>
      <a:hlink>
        <a:srgbClr val="FFE08C"/>
      </a:hlink>
      <a:folHlink>
        <a:srgbClr val="E3A7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191077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ABAABD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FFFFFF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FFFFFF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5D5888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B6B4C3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8E8AB4"/>
        </a:dk1>
        <a:lt1>
          <a:srgbClr val="F8F8F8"/>
        </a:lt1>
        <a:dk2>
          <a:srgbClr val="5D5888"/>
        </a:dk2>
        <a:lt2>
          <a:srgbClr val="463F83"/>
        </a:lt2>
        <a:accent1>
          <a:srgbClr val="5D5888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B6B4C3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1076</TotalTime>
  <Words>296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Abstract Water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Abstract Water Template</dc:title>
  <dc:creator>Presentation Magazine</dc:creator>
  <cp:lastModifiedBy>Jonty Pearce</cp:lastModifiedBy>
  <cp:revision>40</cp:revision>
  <dcterms:created xsi:type="dcterms:W3CDTF">2005-03-15T10:04:38Z</dcterms:created>
  <dcterms:modified xsi:type="dcterms:W3CDTF">2015-02-22T11:12:43Z</dcterms:modified>
</cp:coreProperties>
</file>