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85" r:id="rId2"/>
    <p:sldId id="278" r:id="rId3"/>
    <p:sldId id="277" r:id="rId4"/>
    <p:sldId id="280" r:id="rId5"/>
    <p:sldId id="279" r:id="rId6"/>
    <p:sldId id="275" r:id="rId7"/>
    <p:sldId id="281" r:id="rId8"/>
    <p:sldId id="283" r:id="rId9"/>
    <p:sldId id="284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001">
          <p15:clr>
            <a:srgbClr val="A4A3A4"/>
          </p15:clr>
        </p15:guide>
        <p15:guide id="2" orient="horz" pos="935">
          <p15:clr>
            <a:srgbClr val="A4A3A4"/>
          </p15:clr>
        </p15:guide>
        <p15:guide id="3" orient="horz" pos="164">
          <p15:clr>
            <a:srgbClr val="A4A3A4"/>
          </p15:clr>
        </p15:guide>
        <p15:guide id="4" orient="horz" pos="3884">
          <p15:clr>
            <a:srgbClr val="A4A3A4"/>
          </p15:clr>
        </p15:guide>
        <p15:guide id="5" orient="horz" pos="1207">
          <p15:clr>
            <a:srgbClr val="A4A3A4"/>
          </p15:clr>
        </p15:guide>
        <p15:guide id="6" pos="476">
          <p15:clr>
            <a:srgbClr val="A4A3A4"/>
          </p15:clr>
        </p15:guide>
        <p15:guide id="7" pos="551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DEEB"/>
    <a:srgbClr val="8CADCE"/>
    <a:srgbClr val="FFFF66"/>
    <a:srgbClr val="FFC993"/>
    <a:srgbClr val="FFD7AF"/>
    <a:srgbClr val="748ED6"/>
    <a:srgbClr val="1944EC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68" autoAdjust="0"/>
    <p:restoredTop sz="98098" autoAdjust="0"/>
  </p:normalViewPr>
  <p:slideViewPr>
    <p:cSldViewPr>
      <p:cViewPr>
        <p:scale>
          <a:sx n="66" d="100"/>
          <a:sy n="66" d="100"/>
        </p:scale>
        <p:origin x="-1446" y="-468"/>
      </p:cViewPr>
      <p:guideLst>
        <p:guide orient="horz" pos="2001"/>
        <p:guide orient="horz" pos="935"/>
        <p:guide orient="horz" pos="164"/>
        <p:guide orient="horz" pos="3884"/>
        <p:guide orient="horz" pos="1207"/>
        <p:guide pos="476"/>
        <p:guide pos="551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440" y="-90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1715FCFB-6195-47D5-B955-9534562B1A1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97638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30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 smtClean="0"/>
              <a:t>Click to edit Master text styles</a:t>
            </a:r>
          </a:p>
          <a:p>
            <a:pPr lvl="1"/>
            <a:r>
              <a:rPr lang="en-GB" altLang="en-US" noProof="0" smtClean="0"/>
              <a:t>Second level</a:t>
            </a:r>
          </a:p>
          <a:p>
            <a:pPr lvl="2"/>
            <a:r>
              <a:rPr lang="en-GB" altLang="en-US" noProof="0" smtClean="0"/>
              <a:t>Third level</a:t>
            </a:r>
          </a:p>
          <a:p>
            <a:pPr lvl="3"/>
            <a:r>
              <a:rPr lang="en-GB" altLang="en-US" noProof="0" smtClean="0"/>
              <a:t>Fourth level</a:t>
            </a:r>
          </a:p>
          <a:p>
            <a:pPr lvl="4"/>
            <a:r>
              <a:rPr lang="en-GB" altLang="en-US" noProof="0" smtClean="0"/>
              <a:t>Fifth level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7EC3FF0E-D8A5-4821-8FF5-4EFA677DD11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627184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B11F2BD-F6A0-4E14-9B8C-563798530670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892068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2616E71-679D-432F-A6B6-05CBFE68BF3C}" type="slidenum">
              <a:rPr lang="en-GB" altLang="en-US"/>
              <a:pPr/>
              <a:t>2</a:t>
            </a:fld>
            <a:endParaRPr lang="en-GB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254832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16C8682-85F9-424A-A4F0-A7A0307BD16D}" type="slidenum">
              <a:rPr lang="en-GB" altLang="en-US"/>
              <a:pPr/>
              <a:t>3</a:t>
            </a:fld>
            <a:endParaRPr lang="en-GB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275798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A3A00C2-5296-4A1F-970D-D866F69571FE}" type="slidenum">
              <a:rPr lang="en-GB" altLang="en-US"/>
              <a:pPr/>
              <a:t>4</a:t>
            </a:fld>
            <a:endParaRPr lang="en-GB" alt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457715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598E7CB-420F-4857-9447-AF368CD5CE01}" type="slidenum">
              <a:rPr lang="en-GB" altLang="en-US"/>
              <a:pPr/>
              <a:t>5</a:t>
            </a:fld>
            <a:endParaRPr lang="en-GB" altLang="en-US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237075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3327738-36AB-47CA-8281-D78B01B453D0}" type="slidenum">
              <a:rPr lang="en-GB" altLang="en-US"/>
              <a:pPr/>
              <a:t>6</a:t>
            </a:fld>
            <a:endParaRPr lang="en-GB" altLang="en-US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914386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F9EA145-A357-4D0A-A265-3BAF26CB4085}" type="slidenum">
              <a:rPr lang="en-GB" altLang="en-US"/>
              <a:pPr/>
              <a:t>7</a:t>
            </a:fld>
            <a:endParaRPr lang="en-GB" altLang="en-US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74040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9C83EAF-9279-4000-8DEE-85C231D001BE}" type="slidenum">
              <a:rPr lang="en-GB" altLang="en-US"/>
              <a:pPr/>
              <a:t>8</a:t>
            </a:fld>
            <a:endParaRPr lang="en-GB" altLang="en-US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527965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BD099A7-39F6-4A2C-BC26-019740A20E4E}" type="slidenum">
              <a:rPr lang="en-GB" altLang="en-US"/>
              <a:pPr/>
              <a:t>9</a:t>
            </a:fld>
            <a:endParaRPr lang="en-GB" altLang="en-US"/>
          </a:p>
        </p:txBody>
      </p:sp>
      <p:sp>
        <p:nvSpPr>
          <p:cNvPr id="225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007591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8CADC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3" descr="fly-in-water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" r="6606"/>
          <a:stretch>
            <a:fillRect/>
          </a:stretch>
        </p:blipFill>
        <p:spPr bwMode="auto">
          <a:xfrm>
            <a:off x="0" y="0"/>
            <a:ext cx="9144000" cy="693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215900" y="4005263"/>
            <a:ext cx="4176713" cy="2303462"/>
          </a:xfrm>
        </p:spPr>
        <p:txBody>
          <a:bodyPr/>
          <a:lstStyle>
            <a:lvl1pPr marL="0" indent="0" algn="ctr">
              <a:buFontTx/>
              <a:buNone/>
              <a:defRPr sz="3600"/>
            </a:lvl1pPr>
          </a:lstStyle>
          <a:p>
            <a:pPr lvl="0"/>
            <a:r>
              <a:rPr lang="en-GB" altLang="en-US" noProof="0" smtClean="0"/>
              <a:t>Click to edit Master subtitle style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250825" y="188913"/>
            <a:ext cx="8677275" cy="1692275"/>
          </a:xfrm>
        </p:spPr>
        <p:txBody>
          <a:bodyPr/>
          <a:lstStyle>
            <a:lvl1pPr>
              <a:defRPr sz="5400"/>
            </a:lvl1pPr>
          </a:lstStyle>
          <a:p>
            <a:pPr lvl="0"/>
            <a:r>
              <a:rPr lang="en-GB" altLang="en-US" noProof="0" smtClean="0"/>
              <a:t>Click to edit Master title style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605588"/>
            <a:ext cx="2133600" cy="2794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605588"/>
            <a:ext cx="2895600" cy="2794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605588"/>
            <a:ext cx="2133600" cy="2794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C703522B-F21C-4413-BF7A-367EF827D90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93476440"/>
      </p:ext>
    </p:extLst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5697524"/>
      </p:ext>
    </p:extLst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77025" y="115888"/>
            <a:ext cx="2071688" cy="59769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5888"/>
            <a:ext cx="6067425" cy="59769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7006209"/>
      </p:ext>
    </p:extLst>
  </p:cSld>
  <p:clrMapOvr>
    <a:masterClrMapping/>
  </p:clrMapOvr>
  <p:transition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8291513" cy="13684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808163"/>
            <a:ext cx="8291513" cy="4284662"/>
          </a:xfrm>
        </p:spPr>
        <p:txBody>
          <a:bodyPr/>
          <a:lstStyle/>
          <a:p>
            <a:pPr lvl="0"/>
            <a:endParaRPr lang="en-GB" noProof="0" smtClean="0"/>
          </a:p>
        </p:txBody>
      </p:sp>
    </p:spTree>
    <p:extLst>
      <p:ext uri="{BB962C8B-B14F-4D97-AF65-F5344CB8AC3E}">
        <p14:creationId xmlns:p14="http://schemas.microsoft.com/office/powerpoint/2010/main" val="2690263008"/>
      </p:ext>
    </p:extLst>
  </p:cSld>
  <p:clrMapOvr>
    <a:masterClrMapping/>
  </p:clrMapOvr>
  <p:transition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8291513" cy="13684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808163"/>
            <a:ext cx="4068763" cy="4284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8363" y="1808163"/>
            <a:ext cx="4070350" cy="4284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1487010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8165064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26110359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08163"/>
            <a:ext cx="4068763" cy="4284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8363" y="1808163"/>
            <a:ext cx="4070350" cy="4284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5213918"/>
      </p:ext>
    </p:extLst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5972872"/>
      </p:ext>
    </p:extLst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2909992"/>
      </p:ext>
    </p:extLst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7931842"/>
      </p:ext>
    </p:extLst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66970206"/>
      </p:ext>
    </p:extLst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18010922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1" descr="fly-in-water2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806"/>
          <a:stretch>
            <a:fillRect/>
          </a:stretch>
        </p:blipFill>
        <p:spPr bwMode="auto">
          <a:xfrm>
            <a:off x="0" y="0"/>
            <a:ext cx="9144000" cy="691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15888"/>
            <a:ext cx="8291513" cy="1368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08163"/>
            <a:ext cx="8291513" cy="4284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5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transition>
    <p:wipe dir="r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8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8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8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8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8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helper.co.uk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Aquatic Insect</a:t>
            </a:r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Your name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724150"/>
            <a:ext cx="8291513" cy="3368675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2295525" y="3830638"/>
            <a:ext cx="827088" cy="61118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3371850" y="3830638"/>
            <a:ext cx="827088" cy="611187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1243013" y="5445125"/>
            <a:ext cx="827087" cy="6111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2311400" y="5445125"/>
            <a:ext cx="827088" cy="61118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3379788" y="5445125"/>
            <a:ext cx="827087" cy="61118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4449763" y="5445125"/>
            <a:ext cx="827087" cy="611188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4432300" y="3830638"/>
            <a:ext cx="827088" cy="611187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1227138" y="3830638"/>
            <a:ext cx="827087" cy="6111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1008063" y="3190875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2325688" y="3068638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600"/>
              <a:t>Text &amp;</a:t>
            </a:r>
          </a:p>
          <a:p>
            <a:pPr algn="ctr" eaLnBrk="1" hangingPunct="1"/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3276600" y="3190875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4556125" y="3068638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1385888" y="4805363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2332038" y="4805363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3267075" y="4683125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600"/>
              <a:t>Accent &amp;</a:t>
            </a:r>
          </a:p>
          <a:p>
            <a:pPr algn="ctr" eaLnBrk="1" hangingPunct="1"/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9234" name="Text Box 18"/>
          <p:cNvSpPr txBox="1">
            <a:spLocks noChangeArrowheads="1"/>
          </p:cNvSpPr>
          <p:nvPr/>
        </p:nvSpPr>
        <p:spPr bwMode="auto">
          <a:xfrm>
            <a:off x="4348163" y="46815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600"/>
              <a:t>Followed</a:t>
            </a:r>
          </a:p>
          <a:p>
            <a:pPr algn="ctr" eaLnBrk="1" hangingPunct="1"/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Sample Graph (3 colours)</a:t>
            </a:r>
            <a:endParaRPr lang="en-US" altLang="en-US" smtClean="0"/>
          </a:p>
        </p:txBody>
      </p:sp>
      <p:graphicFrame>
        <p:nvGraphicFramePr>
          <p:cNvPr id="11267" name="Object 3"/>
          <p:cNvGraphicFramePr>
            <a:graphicFrameLocks noChangeAspect="1"/>
          </p:cNvGraphicFramePr>
          <p:nvPr/>
        </p:nvGraphicFramePr>
        <p:xfrm>
          <a:off x="647700" y="2168525"/>
          <a:ext cx="6732588" cy="374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8" name="Chart" r:id="rId4" imgW="8296466" imgH="4610290" progId="MSGraph.Chart.8">
                  <p:embed followColorScheme="full"/>
                </p:oleObj>
              </mc:Choice>
              <mc:Fallback>
                <p:oleObj name="Chart" r:id="rId4" imgW="8296466" imgH="4610290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" y="2168525"/>
                        <a:ext cx="6732588" cy="3740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accent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808163"/>
            <a:ext cx="4057650" cy="4284662"/>
          </a:xfrm>
        </p:spPr>
        <p:txBody>
          <a:bodyPr/>
          <a:lstStyle/>
          <a:p>
            <a:pPr eaLnBrk="1" hangingPunct="1"/>
            <a:r>
              <a:rPr lang="en-GB" altLang="en-US" sz="2800" smtClean="0"/>
              <a:t>Bullet 1</a:t>
            </a:r>
          </a:p>
          <a:p>
            <a:pPr eaLnBrk="1" hangingPunct="1"/>
            <a:r>
              <a:rPr lang="en-GB" altLang="en-US" sz="2800" smtClean="0"/>
              <a:t>Bullet 2</a:t>
            </a:r>
            <a:endParaRPr lang="en-US" altLang="en-US" sz="2800" smtClean="0"/>
          </a:p>
        </p:txBody>
      </p:sp>
      <p:pic>
        <p:nvPicPr>
          <p:cNvPr id="13316" name="Picture 5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2475" y="2781300"/>
            <a:ext cx="3097213" cy="3852863"/>
          </a:xfrm>
          <a:prstGeom prst="rect">
            <a:avLst/>
          </a:prstGeom>
          <a:solidFill>
            <a:schemeClr val="hlink"/>
          </a:solidFill>
          <a:ln w="57150">
            <a:solidFill>
              <a:schemeClr val="hlink"/>
            </a:solidFill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Process Flow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576263" y="3497263"/>
            <a:ext cx="1063625" cy="2092325"/>
          </a:xfrm>
          <a:prstGeom prst="rect">
            <a:avLst/>
          </a:prstGeom>
          <a:solidFill>
            <a:srgbClr val="748ED6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GB" altLang="en-US" sz="1400"/>
              <a:t>Bullet 1</a:t>
            </a:r>
          </a:p>
          <a:p>
            <a:pPr eaLnBrk="1" hangingPunct="1">
              <a:buFontTx/>
              <a:buChar char="•"/>
            </a:pPr>
            <a:r>
              <a:rPr lang="en-GB" altLang="en-US" sz="1400"/>
              <a:t>Bullet 2</a:t>
            </a:r>
          </a:p>
          <a:p>
            <a:pPr eaLnBrk="1" hangingPunct="1">
              <a:buFontTx/>
              <a:buChar char="•"/>
            </a:pPr>
            <a:r>
              <a:rPr lang="en-GB" altLang="en-US" sz="1400"/>
              <a:t>Bullet 3</a:t>
            </a:r>
          </a:p>
          <a:p>
            <a:pPr eaLnBrk="1" hangingPunct="1">
              <a:buFontTx/>
              <a:buChar char="•"/>
            </a:pPr>
            <a:endParaRPr lang="en-GB" altLang="en-US" sz="1400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835150" y="3497263"/>
            <a:ext cx="1063625" cy="2092325"/>
          </a:xfrm>
          <a:prstGeom prst="rect">
            <a:avLst/>
          </a:prstGeom>
          <a:solidFill>
            <a:srgbClr val="0091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GB" altLang="en-US" sz="1400"/>
              <a:t>Bullet 1</a:t>
            </a:r>
          </a:p>
          <a:p>
            <a:pPr eaLnBrk="1" hangingPunct="1">
              <a:buFontTx/>
              <a:buChar char="•"/>
            </a:pPr>
            <a:r>
              <a:rPr lang="en-GB" altLang="en-US" sz="1400"/>
              <a:t>Bullet 2</a:t>
            </a:r>
          </a:p>
          <a:p>
            <a:pPr eaLnBrk="1" hangingPunct="1">
              <a:buFontTx/>
              <a:buChar char="•"/>
            </a:pPr>
            <a:r>
              <a:rPr lang="en-GB" altLang="en-US" sz="1400"/>
              <a:t>Bullet 3</a:t>
            </a:r>
          </a:p>
          <a:p>
            <a:pPr eaLnBrk="1" hangingPunct="1">
              <a:buFontTx/>
              <a:buChar char="•"/>
            </a:pPr>
            <a:endParaRPr lang="en-GB" altLang="en-US" sz="1400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3095625" y="3497263"/>
            <a:ext cx="1063625" cy="2092325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GB" altLang="en-US" sz="1400">
                <a:solidFill>
                  <a:srgbClr val="003399"/>
                </a:solidFill>
              </a:rPr>
              <a:t>Bullet 1</a:t>
            </a:r>
          </a:p>
          <a:p>
            <a:pPr eaLnBrk="1" hangingPunct="1">
              <a:buFontTx/>
              <a:buChar char="•"/>
            </a:pPr>
            <a:r>
              <a:rPr lang="en-GB" altLang="en-US" sz="1400">
                <a:solidFill>
                  <a:srgbClr val="003399"/>
                </a:solidFill>
              </a:rPr>
              <a:t>Bullet 2</a:t>
            </a:r>
          </a:p>
          <a:p>
            <a:pPr eaLnBrk="1" hangingPunct="1">
              <a:buFontTx/>
              <a:buChar char="•"/>
            </a:pPr>
            <a:r>
              <a:rPr lang="en-GB" altLang="en-US" sz="1400">
                <a:solidFill>
                  <a:srgbClr val="003399"/>
                </a:solidFill>
              </a:rPr>
              <a:t>Bullet 3</a:t>
            </a:r>
          </a:p>
          <a:p>
            <a:pPr eaLnBrk="1" hangingPunct="1">
              <a:buFontTx/>
              <a:buChar char="•"/>
            </a:pPr>
            <a:endParaRPr lang="en-GB" altLang="en-US" sz="1400">
              <a:solidFill>
                <a:srgbClr val="003399"/>
              </a:solidFill>
            </a:endParaRPr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4356100" y="3497263"/>
            <a:ext cx="1063625" cy="2092325"/>
          </a:xfrm>
          <a:prstGeom prst="rect">
            <a:avLst/>
          </a:prstGeom>
          <a:solidFill>
            <a:srgbClr val="FFAB57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GB" altLang="en-US" sz="1400">
                <a:solidFill>
                  <a:srgbClr val="003399"/>
                </a:solidFill>
              </a:rPr>
              <a:t>Bullet 1</a:t>
            </a:r>
          </a:p>
          <a:p>
            <a:pPr eaLnBrk="1" hangingPunct="1">
              <a:buFontTx/>
              <a:buChar char="•"/>
            </a:pPr>
            <a:r>
              <a:rPr lang="en-GB" altLang="en-US" sz="1400">
                <a:solidFill>
                  <a:srgbClr val="003399"/>
                </a:solidFill>
              </a:rPr>
              <a:t>Bullet 2</a:t>
            </a:r>
          </a:p>
          <a:p>
            <a:pPr eaLnBrk="1" hangingPunct="1">
              <a:buFontTx/>
              <a:buChar char="•"/>
            </a:pPr>
            <a:r>
              <a:rPr lang="en-GB" altLang="en-US" sz="1400">
                <a:solidFill>
                  <a:srgbClr val="003399"/>
                </a:solidFill>
              </a:rPr>
              <a:t>Bullet 3</a:t>
            </a:r>
          </a:p>
          <a:p>
            <a:pPr eaLnBrk="1" hangingPunct="1">
              <a:buFontTx/>
              <a:buChar char="•"/>
            </a:pPr>
            <a:endParaRPr lang="en-GB" altLang="en-US" sz="1400">
              <a:solidFill>
                <a:srgbClr val="003399"/>
              </a:solidFill>
            </a:endParaRPr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5616575" y="3497263"/>
            <a:ext cx="1063625" cy="2092325"/>
          </a:xfrm>
          <a:prstGeom prst="rect">
            <a:avLst/>
          </a:prstGeom>
          <a:solidFill>
            <a:srgbClr val="FFC9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GB" altLang="en-US" sz="1400">
                <a:solidFill>
                  <a:srgbClr val="003399"/>
                </a:solidFill>
              </a:rPr>
              <a:t>Bullet 1</a:t>
            </a:r>
          </a:p>
          <a:p>
            <a:pPr eaLnBrk="1" hangingPunct="1">
              <a:buFontTx/>
              <a:buChar char="•"/>
            </a:pPr>
            <a:r>
              <a:rPr lang="en-GB" altLang="en-US" sz="1400">
                <a:solidFill>
                  <a:srgbClr val="003399"/>
                </a:solidFill>
              </a:rPr>
              <a:t>Bullet 2</a:t>
            </a:r>
          </a:p>
          <a:p>
            <a:pPr eaLnBrk="1" hangingPunct="1">
              <a:buFontTx/>
              <a:buChar char="•"/>
            </a:pPr>
            <a:r>
              <a:rPr lang="en-GB" altLang="en-US" sz="1400">
                <a:solidFill>
                  <a:srgbClr val="003399"/>
                </a:solidFill>
              </a:rPr>
              <a:t>Bullet 3</a:t>
            </a:r>
          </a:p>
          <a:p>
            <a:pPr eaLnBrk="1" hangingPunct="1">
              <a:buFontTx/>
              <a:buChar char="•"/>
            </a:pPr>
            <a:endParaRPr lang="en-GB" altLang="en-US" sz="1400">
              <a:solidFill>
                <a:srgbClr val="003399"/>
              </a:solidFill>
            </a:endParaRPr>
          </a:p>
        </p:txBody>
      </p:sp>
      <p:sp>
        <p:nvSpPr>
          <p:cNvPr id="15368" name="Freeform 18"/>
          <p:cNvSpPr>
            <a:spLocks/>
          </p:cNvSpPr>
          <p:nvPr/>
        </p:nvSpPr>
        <p:spPr bwMode="auto">
          <a:xfrm>
            <a:off x="1860550" y="2205038"/>
            <a:ext cx="1387475" cy="1117600"/>
          </a:xfrm>
          <a:custGeom>
            <a:avLst/>
            <a:gdLst>
              <a:gd name="T0" fmla="*/ 1209289 w 1168"/>
              <a:gd name="T1" fmla="*/ 284988 h 800"/>
              <a:gd name="T2" fmla="*/ 1026351 w 1168"/>
              <a:gd name="T3" fmla="*/ 0 h 800"/>
              <a:gd name="T4" fmla="*/ 0 w 1168"/>
              <a:gd name="T5" fmla="*/ 0 h 800"/>
              <a:gd name="T6" fmla="*/ 182938 w 1168"/>
              <a:gd name="T7" fmla="*/ 284988 h 800"/>
              <a:gd name="T8" fmla="*/ 361124 w 1168"/>
              <a:gd name="T9" fmla="*/ 558800 h 800"/>
              <a:gd name="T10" fmla="*/ 182938 w 1168"/>
              <a:gd name="T11" fmla="*/ 832612 h 800"/>
              <a:gd name="T12" fmla="*/ 0 w 1168"/>
              <a:gd name="T13" fmla="*/ 1117600 h 800"/>
              <a:gd name="T14" fmla="*/ 1026351 w 1168"/>
              <a:gd name="T15" fmla="*/ 1117600 h 800"/>
              <a:gd name="T16" fmla="*/ 1209289 w 1168"/>
              <a:gd name="T17" fmla="*/ 832612 h 800"/>
              <a:gd name="T18" fmla="*/ 1387475 w 1168"/>
              <a:gd name="T19" fmla="*/ 558800 h 800"/>
              <a:gd name="T20" fmla="*/ 1209289 w 1168"/>
              <a:gd name="T21" fmla="*/ 284988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0091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69" name="Freeform 19"/>
          <p:cNvSpPr>
            <a:spLocks/>
          </p:cNvSpPr>
          <p:nvPr/>
        </p:nvSpPr>
        <p:spPr bwMode="auto">
          <a:xfrm>
            <a:off x="576263" y="2205038"/>
            <a:ext cx="1419225" cy="1117600"/>
          </a:xfrm>
          <a:custGeom>
            <a:avLst/>
            <a:gdLst>
              <a:gd name="T0" fmla="*/ 1241229 w 1196"/>
              <a:gd name="T1" fmla="*/ 284988 h 800"/>
              <a:gd name="T2" fmla="*/ 1058486 w 1196"/>
              <a:gd name="T3" fmla="*/ 0 h 800"/>
              <a:gd name="T4" fmla="*/ 0 w 1196"/>
              <a:gd name="T5" fmla="*/ 0 h 800"/>
              <a:gd name="T6" fmla="*/ 0 w 1196"/>
              <a:gd name="T7" fmla="*/ 1117600 h 800"/>
              <a:gd name="T8" fmla="*/ 1058486 w 1196"/>
              <a:gd name="T9" fmla="*/ 1117600 h 800"/>
              <a:gd name="T10" fmla="*/ 1241229 w 1196"/>
              <a:gd name="T11" fmla="*/ 832612 h 800"/>
              <a:gd name="T12" fmla="*/ 1419225 w 1196"/>
              <a:gd name="T13" fmla="*/ 558800 h 800"/>
              <a:gd name="T14" fmla="*/ 1241229 w 1196"/>
              <a:gd name="T15" fmla="*/ 284988 h 8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196" h="800">
                <a:moveTo>
                  <a:pt x="1046" y="204"/>
                </a:moveTo>
                <a:lnTo>
                  <a:pt x="892" y="0"/>
                </a:lnTo>
                <a:lnTo>
                  <a:pt x="0" y="0"/>
                </a:lnTo>
                <a:lnTo>
                  <a:pt x="0" y="800"/>
                </a:lnTo>
                <a:lnTo>
                  <a:pt x="892" y="800"/>
                </a:lnTo>
                <a:lnTo>
                  <a:pt x="1046" y="596"/>
                </a:lnTo>
                <a:lnTo>
                  <a:pt x="1196" y="400"/>
                </a:lnTo>
                <a:lnTo>
                  <a:pt x="1046" y="204"/>
                </a:lnTo>
                <a:close/>
              </a:path>
            </a:pathLst>
          </a:custGeom>
          <a:solidFill>
            <a:srgbClr val="748ED6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70" name="Freeform 20"/>
          <p:cNvSpPr>
            <a:spLocks/>
          </p:cNvSpPr>
          <p:nvPr/>
        </p:nvSpPr>
        <p:spPr bwMode="auto">
          <a:xfrm>
            <a:off x="3111500" y="2205038"/>
            <a:ext cx="1387475" cy="1117600"/>
          </a:xfrm>
          <a:custGeom>
            <a:avLst/>
            <a:gdLst>
              <a:gd name="T0" fmla="*/ 1209289 w 1168"/>
              <a:gd name="T1" fmla="*/ 284988 h 800"/>
              <a:gd name="T2" fmla="*/ 1026351 w 1168"/>
              <a:gd name="T3" fmla="*/ 0 h 800"/>
              <a:gd name="T4" fmla="*/ 0 w 1168"/>
              <a:gd name="T5" fmla="*/ 0 h 800"/>
              <a:gd name="T6" fmla="*/ 182938 w 1168"/>
              <a:gd name="T7" fmla="*/ 284988 h 800"/>
              <a:gd name="T8" fmla="*/ 361124 w 1168"/>
              <a:gd name="T9" fmla="*/ 558800 h 800"/>
              <a:gd name="T10" fmla="*/ 182938 w 1168"/>
              <a:gd name="T11" fmla="*/ 832612 h 800"/>
              <a:gd name="T12" fmla="*/ 0 w 1168"/>
              <a:gd name="T13" fmla="*/ 1117600 h 800"/>
              <a:gd name="T14" fmla="*/ 1026351 w 1168"/>
              <a:gd name="T15" fmla="*/ 1117600 h 800"/>
              <a:gd name="T16" fmla="*/ 1209289 w 1168"/>
              <a:gd name="T17" fmla="*/ 832612 h 800"/>
              <a:gd name="T18" fmla="*/ 1387475 w 1168"/>
              <a:gd name="T19" fmla="*/ 558800 h 800"/>
              <a:gd name="T20" fmla="*/ 1209289 w 1168"/>
              <a:gd name="T21" fmla="*/ 284988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99CCFF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71" name="Freeform 21"/>
          <p:cNvSpPr>
            <a:spLocks/>
          </p:cNvSpPr>
          <p:nvPr/>
        </p:nvSpPr>
        <p:spPr bwMode="auto">
          <a:xfrm>
            <a:off x="4364038" y="2205038"/>
            <a:ext cx="1389062" cy="1117600"/>
          </a:xfrm>
          <a:custGeom>
            <a:avLst/>
            <a:gdLst>
              <a:gd name="T0" fmla="*/ 1210977 w 1170"/>
              <a:gd name="T1" fmla="*/ 284988 h 800"/>
              <a:gd name="T2" fmla="*/ 1025769 w 1170"/>
              <a:gd name="T3" fmla="*/ 0 h 800"/>
              <a:gd name="T4" fmla="*/ 0 w 1170"/>
              <a:gd name="T5" fmla="*/ 0 h 800"/>
              <a:gd name="T6" fmla="*/ 185208 w 1170"/>
              <a:gd name="T7" fmla="*/ 284988 h 800"/>
              <a:gd name="T8" fmla="*/ 363293 w 1170"/>
              <a:gd name="T9" fmla="*/ 558800 h 800"/>
              <a:gd name="T10" fmla="*/ 185208 w 1170"/>
              <a:gd name="T11" fmla="*/ 832612 h 800"/>
              <a:gd name="T12" fmla="*/ 0 w 1170"/>
              <a:gd name="T13" fmla="*/ 1117600 h 800"/>
              <a:gd name="T14" fmla="*/ 1025769 w 1170"/>
              <a:gd name="T15" fmla="*/ 1117600 h 800"/>
              <a:gd name="T16" fmla="*/ 1210977 w 1170"/>
              <a:gd name="T17" fmla="*/ 832612 h 800"/>
              <a:gd name="T18" fmla="*/ 1389062 w 1170"/>
              <a:gd name="T19" fmla="*/ 558800 h 800"/>
              <a:gd name="T20" fmla="*/ 1210977 w 1170"/>
              <a:gd name="T21" fmla="*/ 284988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70" h="800">
                <a:moveTo>
                  <a:pt x="1020" y="204"/>
                </a:moveTo>
                <a:lnTo>
                  <a:pt x="864" y="0"/>
                </a:lnTo>
                <a:lnTo>
                  <a:pt x="0" y="0"/>
                </a:lnTo>
                <a:lnTo>
                  <a:pt x="156" y="204"/>
                </a:lnTo>
                <a:lnTo>
                  <a:pt x="306" y="400"/>
                </a:lnTo>
                <a:lnTo>
                  <a:pt x="156" y="596"/>
                </a:lnTo>
                <a:lnTo>
                  <a:pt x="0" y="800"/>
                </a:lnTo>
                <a:lnTo>
                  <a:pt x="864" y="800"/>
                </a:lnTo>
                <a:lnTo>
                  <a:pt x="1020" y="596"/>
                </a:lnTo>
                <a:lnTo>
                  <a:pt x="1170" y="400"/>
                </a:lnTo>
                <a:lnTo>
                  <a:pt x="1020" y="204"/>
                </a:lnTo>
                <a:close/>
              </a:path>
            </a:pathLst>
          </a:custGeom>
          <a:solidFill>
            <a:srgbClr val="FFAB57"/>
          </a:solidFill>
          <a:ln w="12700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372" name="Freeform 22"/>
          <p:cNvSpPr>
            <a:spLocks/>
          </p:cNvSpPr>
          <p:nvPr/>
        </p:nvSpPr>
        <p:spPr bwMode="auto">
          <a:xfrm>
            <a:off x="5616575" y="2205038"/>
            <a:ext cx="1387475" cy="1117600"/>
          </a:xfrm>
          <a:custGeom>
            <a:avLst/>
            <a:gdLst>
              <a:gd name="T0" fmla="*/ 1209289 w 1168"/>
              <a:gd name="T1" fmla="*/ 284988 h 800"/>
              <a:gd name="T2" fmla="*/ 1026351 w 1168"/>
              <a:gd name="T3" fmla="*/ 0 h 800"/>
              <a:gd name="T4" fmla="*/ 0 w 1168"/>
              <a:gd name="T5" fmla="*/ 0 h 800"/>
              <a:gd name="T6" fmla="*/ 182938 w 1168"/>
              <a:gd name="T7" fmla="*/ 284988 h 800"/>
              <a:gd name="T8" fmla="*/ 361124 w 1168"/>
              <a:gd name="T9" fmla="*/ 558800 h 800"/>
              <a:gd name="T10" fmla="*/ 182938 w 1168"/>
              <a:gd name="T11" fmla="*/ 832612 h 800"/>
              <a:gd name="T12" fmla="*/ 0 w 1168"/>
              <a:gd name="T13" fmla="*/ 1117600 h 800"/>
              <a:gd name="T14" fmla="*/ 1026351 w 1168"/>
              <a:gd name="T15" fmla="*/ 1117600 h 800"/>
              <a:gd name="T16" fmla="*/ 1209289 w 1168"/>
              <a:gd name="T17" fmla="*/ 832612 h 800"/>
              <a:gd name="T18" fmla="*/ 1387475 w 1168"/>
              <a:gd name="T19" fmla="*/ 558800 h 800"/>
              <a:gd name="T20" fmla="*/ 1209289 w 1168"/>
              <a:gd name="T21" fmla="*/ 284988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FFC9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73" name="Text Box 23"/>
          <p:cNvSpPr txBox="1">
            <a:spLocks noChangeArrowheads="1"/>
          </p:cNvSpPr>
          <p:nvPr/>
        </p:nvSpPr>
        <p:spPr bwMode="auto">
          <a:xfrm>
            <a:off x="2309813" y="258127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/>
              <a:t>Plan</a:t>
            </a:r>
          </a:p>
        </p:txBody>
      </p:sp>
      <p:sp>
        <p:nvSpPr>
          <p:cNvPr id="15374" name="Text Box 24"/>
          <p:cNvSpPr txBox="1">
            <a:spLocks noChangeArrowheads="1"/>
          </p:cNvSpPr>
          <p:nvPr/>
        </p:nvSpPr>
        <p:spPr bwMode="auto">
          <a:xfrm>
            <a:off x="688975" y="2581275"/>
            <a:ext cx="895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/>
              <a:t>Design</a:t>
            </a:r>
          </a:p>
        </p:txBody>
      </p:sp>
      <p:sp>
        <p:nvSpPr>
          <p:cNvPr id="15375" name="Text Box 25"/>
          <p:cNvSpPr txBox="1">
            <a:spLocks noChangeArrowheads="1"/>
          </p:cNvSpPr>
          <p:nvPr/>
        </p:nvSpPr>
        <p:spPr bwMode="auto">
          <a:xfrm>
            <a:off x="3494088" y="2581275"/>
            <a:ext cx="69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>
                <a:solidFill>
                  <a:srgbClr val="003399"/>
                </a:solidFill>
              </a:rPr>
              <a:t>Build</a:t>
            </a:r>
          </a:p>
        </p:txBody>
      </p:sp>
      <p:sp>
        <p:nvSpPr>
          <p:cNvPr id="15376" name="Text Box 26"/>
          <p:cNvSpPr txBox="1">
            <a:spLocks noChangeArrowheads="1"/>
          </p:cNvSpPr>
          <p:nvPr/>
        </p:nvSpPr>
        <p:spPr bwMode="auto">
          <a:xfrm>
            <a:off x="4730750" y="2581275"/>
            <a:ext cx="62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>
                <a:solidFill>
                  <a:srgbClr val="003399"/>
                </a:solidFill>
              </a:rPr>
              <a:t>Test</a:t>
            </a:r>
          </a:p>
        </p:txBody>
      </p:sp>
      <p:sp>
        <p:nvSpPr>
          <p:cNvPr id="15377" name="Text Box 27"/>
          <p:cNvSpPr txBox="1">
            <a:spLocks noChangeArrowheads="1"/>
          </p:cNvSpPr>
          <p:nvPr/>
        </p:nvSpPr>
        <p:spPr bwMode="auto">
          <a:xfrm>
            <a:off x="5932488" y="2581275"/>
            <a:ext cx="1073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>
                <a:solidFill>
                  <a:srgbClr val="003399"/>
                </a:solidFill>
              </a:rPr>
              <a:t>Evaluate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mtClean="0"/>
              <a:t>Example of a table</a:t>
            </a:r>
            <a:endParaRPr lang="en-US" altLang="en-US" smtClean="0"/>
          </a:p>
        </p:txBody>
      </p:sp>
      <p:graphicFrame>
        <p:nvGraphicFramePr>
          <p:cNvPr id="85083" name="Group 91"/>
          <p:cNvGraphicFramePr>
            <a:graphicFrameLocks noGrp="1"/>
          </p:cNvGraphicFramePr>
          <p:nvPr>
            <p:ph type="tbl" idx="1"/>
          </p:nvPr>
        </p:nvGraphicFramePr>
        <p:xfrm>
          <a:off x="1079500" y="1974850"/>
          <a:ext cx="7458075" cy="3697288"/>
        </p:xfrm>
        <a:graphic>
          <a:graphicData uri="http://schemas.openxmlformats.org/drawingml/2006/table">
            <a:tbl>
              <a:tblPr/>
              <a:tblGrid>
                <a:gridCol w="3730625"/>
                <a:gridCol w="3727450"/>
              </a:tblGrid>
              <a:tr h="528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Title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Title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270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</a:t>
                      </a: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</a:t>
                      </a: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8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8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8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70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8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37" name="Text Box 29"/>
          <p:cNvSpPr txBox="1">
            <a:spLocks noChangeArrowheads="1"/>
          </p:cNvSpPr>
          <p:nvPr/>
        </p:nvSpPr>
        <p:spPr bwMode="auto">
          <a:xfrm>
            <a:off x="1584325" y="6216650"/>
            <a:ext cx="618966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1"/>
              <a:t>Note:  </a:t>
            </a:r>
            <a:r>
              <a:rPr lang="en-GB" altLang="en-US"/>
              <a:t>PowerPoint does not allow you to have nice default tables - but you can cut and paste this one</a:t>
            </a:r>
            <a:endParaRPr lang="en-US" alt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Examples of default styles</a:t>
            </a:r>
            <a:endParaRPr lang="en-US" altLang="en-US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808163"/>
            <a:ext cx="4724400" cy="4284662"/>
          </a:xfrm>
          <a:noFill/>
        </p:spPr>
        <p:txBody>
          <a:bodyPr/>
          <a:lstStyle/>
          <a:p>
            <a:pPr eaLnBrk="1" hangingPunct="1"/>
            <a:r>
              <a:rPr lang="en-GB" altLang="en-US" sz="2800" smtClean="0"/>
              <a:t>Text and lines are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hlink"/>
                </a:solidFill>
              </a:rPr>
              <a:t>Hyperlinks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sz="2800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89092" name="Group 4"/>
          <p:cNvGraphicFramePr>
            <a:graphicFrameLocks noGrp="1"/>
          </p:cNvGraphicFramePr>
          <p:nvPr>
            <p:ph sz="half" idx="2"/>
          </p:nvPr>
        </p:nvGraphicFramePr>
        <p:xfrm>
          <a:off x="5484813" y="1978025"/>
          <a:ext cx="3195637" cy="1530350"/>
        </p:xfrm>
        <a:graphic>
          <a:graphicData uri="http://schemas.openxmlformats.org/drawingml/2006/table">
            <a:tbl>
              <a:tblPr/>
              <a:tblGrid>
                <a:gridCol w="1598612"/>
                <a:gridCol w="1597025"/>
              </a:tblGrid>
              <a:tr h="7651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Table</a:t>
                      </a: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51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471" name="Rectangle 15"/>
          <p:cNvSpPr>
            <a:spLocks noChangeArrowheads="1"/>
          </p:cNvSpPr>
          <p:nvPr/>
        </p:nvSpPr>
        <p:spPr bwMode="auto">
          <a:xfrm>
            <a:off x="1439863" y="4976813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/>
              <a:t>Text box</a:t>
            </a:r>
            <a:endParaRPr lang="en-US" altLang="en-US"/>
          </a:p>
        </p:txBody>
      </p:sp>
      <p:sp>
        <p:nvSpPr>
          <p:cNvPr id="19472" name="Rectangle 16"/>
          <p:cNvSpPr>
            <a:spLocks noChangeArrowheads="1"/>
          </p:cNvSpPr>
          <p:nvPr/>
        </p:nvSpPr>
        <p:spPr bwMode="auto">
          <a:xfrm>
            <a:off x="4319588" y="4976813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/>
              <a:t>Text box</a:t>
            </a:r>
          </a:p>
          <a:p>
            <a:pPr algn="ctr" eaLnBrk="1" hangingPunct="1"/>
            <a:r>
              <a:rPr lang="en-GB" altLang="en-US"/>
              <a:t>With shadow</a:t>
            </a:r>
            <a:endParaRPr lang="en-US" alt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125888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125888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u="sng"/>
              <a:t>Do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460375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u="sng"/>
              <a:t>Don’t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115093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</a:pPr>
            <a:r>
              <a:rPr lang="en-GB" altLang="en-US" sz="2000" b="1"/>
              <a:t>You can find many more free PowerPoint templates on the Presentation Helper website </a:t>
            </a:r>
            <a:r>
              <a:rPr lang="en-GB" altLang="en-US" sz="2000" b="1">
                <a:hlinkClick r:id="rId3"/>
              </a:rPr>
              <a:t>www.presentationhelper.co.uk</a:t>
            </a:r>
            <a:r>
              <a:rPr lang="en-GB" altLang="en-US" sz="2000" b="1"/>
              <a:t> </a:t>
            </a:r>
            <a:endParaRPr lang="en-US" altLang="en-US" sz="2000" b="1"/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125888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B3CCE6"/>
      </a:dk1>
      <a:lt1>
        <a:srgbClr val="FFFFFF"/>
      </a:lt1>
      <a:dk2>
        <a:srgbClr val="059D92"/>
      </a:dk2>
      <a:lt2>
        <a:srgbClr val="FFFFFF"/>
      </a:lt2>
      <a:accent1>
        <a:srgbClr val="66C580"/>
      </a:accent1>
      <a:accent2>
        <a:srgbClr val="4DC7F8"/>
      </a:accent2>
      <a:accent3>
        <a:srgbClr val="AACCC7"/>
      </a:accent3>
      <a:accent4>
        <a:srgbClr val="DADADA"/>
      </a:accent4>
      <a:accent5>
        <a:srgbClr val="B8DFC0"/>
      </a:accent5>
      <a:accent6>
        <a:srgbClr val="45B4E1"/>
      </a:accent6>
      <a:hlink>
        <a:srgbClr val="FFE08C"/>
      </a:hlink>
      <a:folHlink>
        <a:srgbClr val="C58D3E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8E8AB4"/>
        </a:dk1>
        <a:lt1>
          <a:srgbClr val="F8F8F8"/>
        </a:lt1>
        <a:dk2>
          <a:srgbClr val="5D5888"/>
        </a:dk2>
        <a:lt2>
          <a:srgbClr val="FFFFFF"/>
        </a:lt2>
        <a:accent1>
          <a:srgbClr val="191077"/>
        </a:accent1>
        <a:accent2>
          <a:srgbClr val="BC0606"/>
        </a:accent2>
        <a:accent3>
          <a:srgbClr val="B6B4C3"/>
        </a:accent3>
        <a:accent4>
          <a:srgbClr val="D4D4D4"/>
        </a:accent4>
        <a:accent5>
          <a:srgbClr val="ABAABD"/>
        </a:accent5>
        <a:accent6>
          <a:srgbClr val="AA0505"/>
        </a:accent6>
        <a:hlink>
          <a:srgbClr val="FF9933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8E8AB4"/>
        </a:dk1>
        <a:lt1>
          <a:srgbClr val="F8F8F8"/>
        </a:lt1>
        <a:dk2>
          <a:srgbClr val="5D5888"/>
        </a:dk2>
        <a:lt2>
          <a:srgbClr val="FFFFFF"/>
        </a:lt2>
        <a:accent1>
          <a:srgbClr val="FFFFFF"/>
        </a:accent1>
        <a:accent2>
          <a:srgbClr val="BC0606"/>
        </a:accent2>
        <a:accent3>
          <a:srgbClr val="B6B4C3"/>
        </a:accent3>
        <a:accent4>
          <a:srgbClr val="D4D4D4"/>
        </a:accent4>
        <a:accent5>
          <a:srgbClr val="FFFFFF"/>
        </a:accent5>
        <a:accent6>
          <a:srgbClr val="AA0505"/>
        </a:accent6>
        <a:hlink>
          <a:srgbClr val="FF9933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8E8AB4"/>
        </a:dk1>
        <a:lt1>
          <a:srgbClr val="F8F8F8"/>
        </a:lt1>
        <a:dk2>
          <a:srgbClr val="5D5888"/>
        </a:dk2>
        <a:lt2>
          <a:srgbClr val="FFFFFF"/>
        </a:lt2>
        <a:accent1>
          <a:srgbClr val="5D5888"/>
        </a:accent1>
        <a:accent2>
          <a:srgbClr val="BC0606"/>
        </a:accent2>
        <a:accent3>
          <a:srgbClr val="B6B4C3"/>
        </a:accent3>
        <a:accent4>
          <a:srgbClr val="D4D4D4"/>
        </a:accent4>
        <a:accent5>
          <a:srgbClr val="B6B4C3"/>
        </a:accent5>
        <a:accent6>
          <a:srgbClr val="AA0505"/>
        </a:accent6>
        <a:hlink>
          <a:srgbClr val="FF9933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8E8AB4"/>
        </a:dk1>
        <a:lt1>
          <a:srgbClr val="F8F8F8"/>
        </a:lt1>
        <a:dk2>
          <a:srgbClr val="5D5888"/>
        </a:dk2>
        <a:lt2>
          <a:srgbClr val="463F83"/>
        </a:lt2>
        <a:accent1>
          <a:srgbClr val="5D5888"/>
        </a:accent1>
        <a:accent2>
          <a:srgbClr val="BC0606"/>
        </a:accent2>
        <a:accent3>
          <a:srgbClr val="B6B4C3"/>
        </a:accent3>
        <a:accent4>
          <a:srgbClr val="D4D4D4"/>
        </a:accent4>
        <a:accent5>
          <a:srgbClr val="B6B4C3"/>
        </a:accent5>
        <a:accent6>
          <a:srgbClr val="AA0505"/>
        </a:accent6>
        <a:hlink>
          <a:srgbClr val="FF9933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1113</TotalTime>
  <Words>296</Words>
  <Application>Microsoft Office PowerPoint</Application>
  <PresentationFormat>On-screen Show (4:3)</PresentationFormat>
  <Paragraphs>78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Wingdings</vt:lpstr>
      <vt:lpstr>Default Design</vt:lpstr>
      <vt:lpstr>Microsoft Graph Chart</vt:lpstr>
      <vt:lpstr>Aquatic Insect</vt:lpstr>
      <vt:lpstr>Example Bullet Point Slide</vt:lpstr>
      <vt:lpstr>Colour scheme</vt:lpstr>
      <vt:lpstr>Sample Graph (3 colours)</vt:lpstr>
      <vt:lpstr>Picture slide</vt:lpstr>
      <vt:lpstr>Process Flow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Aquatic Insect Template</dc:title>
  <dc:creator>Presentation Magazine</dc:creator>
  <cp:lastModifiedBy>Jonty Pearce</cp:lastModifiedBy>
  <cp:revision>42</cp:revision>
  <dcterms:created xsi:type="dcterms:W3CDTF">2005-03-15T10:04:38Z</dcterms:created>
  <dcterms:modified xsi:type="dcterms:W3CDTF">2015-02-22T11:12:42Z</dcterms:modified>
</cp:coreProperties>
</file>