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8" r:id="rId3"/>
    <p:sldId id="277" r:id="rId4"/>
    <p:sldId id="280" r:id="rId5"/>
    <p:sldId id="279" r:id="rId6"/>
    <p:sldId id="27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71176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8CADCE"/>
    <a:srgbClr val="FFFF66"/>
    <a:srgbClr val="FFC993"/>
    <a:srgbClr val="FFD7AF"/>
    <a:srgbClr val="748ED6"/>
    <a:srgbClr val="07117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>
      <p:cViewPr>
        <p:scale>
          <a:sx n="66" d="100"/>
          <a:sy n="66" d="100"/>
        </p:scale>
        <p:origin x="-1446" y="-46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831C96-FFB7-4968-9B3F-B0CBF6024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17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5CC58A-F02A-435C-9165-6AABED9BC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1841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EFB4752-CB26-47D6-ADA0-35D52393AAB1}" type="slidenum">
              <a:rPr lang="en-GB" altLang="en-US">
                <a:solidFill>
                  <a:schemeClr val="tx1"/>
                </a:solidFill>
              </a:rPr>
              <a:pPr algn="r"/>
              <a:t>1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671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4910A6D-8BD7-4F24-B528-FF4D4FC6258E}" type="slidenum">
              <a:rPr lang="en-GB" altLang="en-US">
                <a:solidFill>
                  <a:schemeClr val="tx1"/>
                </a:solidFill>
              </a:rPr>
              <a:pPr algn="r"/>
              <a:t>2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6577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64B7EC08-3F10-4920-B335-C434CF7271FB}" type="slidenum">
              <a:rPr lang="en-GB" altLang="en-US">
                <a:solidFill>
                  <a:schemeClr val="tx1"/>
                </a:solidFill>
              </a:rPr>
              <a:pPr algn="r"/>
              <a:t>3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5103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7FDA315-8D1A-4EB5-B086-BBC0CA87250A}" type="slidenum">
              <a:rPr lang="en-GB" altLang="en-US">
                <a:solidFill>
                  <a:schemeClr val="tx1"/>
                </a:solidFill>
              </a:rPr>
              <a:pPr algn="r"/>
              <a:t>4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193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DAD4592-9D66-4094-9C7B-4D8B247811AD}" type="slidenum">
              <a:rPr lang="en-GB" altLang="en-US">
                <a:solidFill>
                  <a:schemeClr val="tx1"/>
                </a:solidFill>
              </a:rPr>
              <a:pPr algn="r"/>
              <a:t>5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728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8505FB8-152B-4F8C-872C-0032CEFC8B6D}" type="slidenum">
              <a:rPr lang="en-GB" altLang="en-US">
                <a:solidFill>
                  <a:schemeClr val="tx1"/>
                </a:solidFill>
              </a:rPr>
              <a:pPr algn="r"/>
              <a:t>6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444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053E1D8-84A3-4EF4-ADAC-CC1472588161}" type="slidenum">
              <a:rPr lang="en-GB" altLang="en-US">
                <a:solidFill>
                  <a:schemeClr val="tx1"/>
                </a:solidFill>
              </a:rPr>
              <a:pPr algn="r"/>
              <a:t>7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1247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52A0CCEC-0E74-4B1A-8038-8B4720AAAEDD}" type="slidenum">
              <a:rPr lang="en-GB" altLang="en-US">
                <a:solidFill>
                  <a:schemeClr val="tx1"/>
                </a:solidFill>
              </a:rPr>
              <a:pPr algn="r"/>
              <a:t>8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5163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79C3794-DD58-40C5-852A-5860387812AB}" type="slidenum">
              <a:rPr lang="en-GB" altLang="en-US">
                <a:solidFill>
                  <a:schemeClr val="tx1"/>
                </a:solidFill>
              </a:rPr>
              <a:pPr algn="r"/>
              <a:t>9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539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CAD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ocean-flo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36738" y="3681413"/>
            <a:ext cx="5472112" cy="900112"/>
          </a:xfrm>
          <a:solidFill>
            <a:srgbClr val="071176">
              <a:alpha val="50000"/>
            </a:srgbClr>
          </a:solidFill>
        </p:spPr>
        <p:txBody>
          <a:bodyPr anchor="ctr" anchorCtr="1"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3" y="1520825"/>
            <a:ext cx="8677275" cy="1512888"/>
          </a:xfrm>
          <a:solidFill>
            <a:srgbClr val="071176">
              <a:alpha val="50000"/>
            </a:srgbClr>
          </a:solidFill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3B354C9-A7D6-4BC7-A422-337BF3AB37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55864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9766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95275"/>
            <a:ext cx="2071688" cy="6265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5275"/>
            <a:ext cx="6067425" cy="6265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40099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91513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73238"/>
            <a:ext cx="8291513" cy="47879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757677612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91513" cy="122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73238"/>
            <a:ext cx="4068763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773238"/>
            <a:ext cx="4070350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1804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5088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943836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68763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773238"/>
            <a:ext cx="4070350" cy="478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2920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49285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3904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61795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95539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32203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4" descr="ocean-floo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3"/>
          <p:cNvSpPr>
            <a:spLocks noChangeArrowheads="1"/>
          </p:cNvSpPr>
          <p:nvPr userDrawn="1"/>
        </p:nvSpPr>
        <p:spPr bwMode="auto">
          <a:xfrm>
            <a:off x="431800" y="260350"/>
            <a:ext cx="8316913" cy="6300788"/>
          </a:xfrm>
          <a:prstGeom prst="rect">
            <a:avLst/>
          </a:prstGeom>
          <a:solidFill>
            <a:srgbClr val="07117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5275"/>
            <a:ext cx="8291513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91513" cy="47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solidFill>
            <a:srgbClr val="071176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Under Water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solidFill>
            <a:srgbClr val="071176">
              <a:alpha val="50195"/>
            </a:srgbClr>
          </a:solidFill>
        </p:spPr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4050"/>
            <a:ext cx="8291513" cy="4637088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63950" y="31480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40275" y="314801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11438" y="47625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79825" y="47625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48213" y="4762500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18188" y="47625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00725" y="31480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95563" y="31480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76488" y="25082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Background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94113" y="23860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Text &amp;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Lines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45025" y="25082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Shadows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24550" y="23860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Title</a:t>
            </a:r>
            <a:br>
              <a:rPr lang="en-GB" altLang="en-US" sz="1600">
                <a:solidFill>
                  <a:schemeClr val="tx1"/>
                </a:solidFill>
              </a:rPr>
            </a:br>
            <a:r>
              <a:rPr lang="en-GB" altLang="en-US" sz="1600">
                <a:solidFill>
                  <a:schemeClr val="tx1"/>
                </a:solidFill>
              </a:rPr>
              <a:t>Text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54313" y="41227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Fills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00463" y="41227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Accent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35500" y="40005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Accent &amp;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16588" y="39989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Followed</a:t>
            </a:r>
          </a:p>
          <a:p>
            <a:pPr eaLnBrk="1" hangingPunct="1"/>
            <a:r>
              <a:rPr lang="en-GB" altLang="en-US" sz="1600">
                <a:solidFill>
                  <a:schemeClr val="tx1"/>
                </a:solidFill>
              </a:rPr>
              <a:t>Hyperlink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223963" y="209708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209708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57650" cy="47879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5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2276475"/>
            <a:ext cx="3097213" cy="3852863"/>
          </a:xfrm>
          <a:prstGeom prst="rect">
            <a:avLst/>
          </a:prstGeom>
          <a:solidFill>
            <a:schemeClr val="hlink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19138" y="3533775"/>
            <a:ext cx="1376362" cy="2354263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chemeClr val="tx2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54250" y="3533775"/>
            <a:ext cx="1376363" cy="2354263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chemeClr val="tx2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chemeClr val="tx2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63963" y="3533775"/>
            <a:ext cx="1376362" cy="2354263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72088" y="3533775"/>
            <a:ext cx="1376362" cy="2354263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83388" y="3533775"/>
            <a:ext cx="1376362" cy="2354263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0">
                <a:solidFill>
                  <a:srgbClr val="071176"/>
                </a:solidFill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0">
              <a:solidFill>
                <a:srgbClr val="071176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2254250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719138" y="2060575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763963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5272088" y="2060575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6783388" y="2060575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903538" y="25130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chemeClr val="tx2"/>
                </a:solidFill>
              </a:rPr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1019175" y="25114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chemeClr val="tx2"/>
                </a:solidFill>
              </a:rPr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4433888" y="25130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5946775" y="25114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7353300" y="2513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/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83" name="Group 91"/>
          <p:cNvGraphicFramePr>
            <a:graphicFrameLocks noGrp="1"/>
          </p:cNvGraphicFramePr>
          <p:nvPr>
            <p:ph type="tbl" idx="1"/>
          </p:nvPr>
        </p:nvGraphicFramePr>
        <p:xfrm>
          <a:off x="1079500" y="1628775"/>
          <a:ext cx="7458075" cy="4132263"/>
        </p:xfrm>
        <a:graphic>
          <a:graphicData uri="http://schemas.openxmlformats.org/drawingml/2006/table">
            <a:tbl>
              <a:tblPr/>
              <a:tblGrid>
                <a:gridCol w="3730625"/>
                <a:gridCol w="3727450"/>
              </a:tblGrid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11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711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11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711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584325" y="5883275"/>
            <a:ext cx="6189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GB" altLang="en-US" b="1">
                <a:solidFill>
                  <a:schemeClr val="tx1"/>
                </a:solidFill>
              </a:rPr>
              <a:t>Note:  </a:t>
            </a:r>
            <a:r>
              <a:rPr lang="en-GB" altLang="en-US">
                <a:solidFill>
                  <a:schemeClr val="tx1"/>
                </a:solidFill>
              </a:rPr>
              <a:t>PowerPoint does not allow you to have nice default tables - but you can cut and paste this one</a:t>
            </a: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724400" cy="4787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195"/>
                  </a:scheme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5364163" y="1962150"/>
          <a:ext cx="3195637" cy="1711325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</a:tblGrid>
              <a:tr h="8556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 algn="l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 algn="l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 algn="l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348038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227763" y="49768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Text box</a:t>
            </a:r>
          </a:p>
          <a:p>
            <a:pPr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altLang="en-US" sz="2000" b="1">
                <a:solidFill>
                  <a:schemeClr val="tx1"/>
                </a:solidFill>
              </a:rPr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340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/>
              <a:t>Pass off any of our created content as your own work</a:t>
            </a:r>
            <a:endParaRPr lang="en-US" altLang="en-US" sz="1400" b="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solidFill>
                  <a:schemeClr val="tx1"/>
                </a:solidFill>
              </a:rPr>
              <a:t>You can find many more free PowerPoint templates on the Presentation Helper website </a:t>
            </a:r>
            <a:r>
              <a:rPr lang="en-GB" altLang="en-US" sz="2000" b="1">
                <a:solidFill>
                  <a:schemeClr val="tx1"/>
                </a:solidFill>
                <a:hlinkClick r:id="rId3"/>
              </a:rPr>
              <a:t>www.presentationhelper.co.uk</a:t>
            </a:r>
            <a:r>
              <a:rPr lang="en-GB" altLang="en-US" sz="2000" b="1">
                <a:solidFill>
                  <a:schemeClr val="tx1"/>
                </a:solidFill>
              </a:rPr>
              <a:t> </a:t>
            </a:r>
            <a:endParaRPr lang="en-US" altLang="en-US" sz="2000" b="1">
              <a:solidFill>
                <a:schemeClr val="tx1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711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altLang="en-US" sz="1400">
                <a:solidFill>
                  <a:schemeClr val="tx1"/>
                </a:solidFill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059D92"/>
      </a:dk2>
      <a:lt2>
        <a:srgbClr val="FFFFFF"/>
      </a:lt2>
      <a:accent1>
        <a:srgbClr val="66C580"/>
      </a:accent1>
      <a:accent2>
        <a:srgbClr val="4DA7F8"/>
      </a:accent2>
      <a:accent3>
        <a:srgbClr val="AACCC7"/>
      </a:accent3>
      <a:accent4>
        <a:srgbClr val="DADADA"/>
      </a:accent4>
      <a:accent5>
        <a:srgbClr val="B8DFC0"/>
      </a:accent5>
      <a:accent6>
        <a:srgbClr val="4597E1"/>
      </a:accent6>
      <a:hlink>
        <a:srgbClr val="FFE08C"/>
      </a:hlink>
      <a:folHlink>
        <a:srgbClr val="E3A7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rgbClr val="07117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rgbClr val="07117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Under Water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Water Template</dc:title>
  <dc:creator>Presentation Magazine</dc:creator>
  <cp:lastModifiedBy>Jonty Pearce</cp:lastModifiedBy>
  <cp:revision>43</cp:revision>
  <dcterms:created xsi:type="dcterms:W3CDTF">2005-03-15T10:04:38Z</dcterms:created>
  <dcterms:modified xsi:type="dcterms:W3CDTF">2015-02-22T11:12:41Z</dcterms:modified>
</cp:coreProperties>
</file>