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80D0"/>
    <a:srgbClr val="1D57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6" autoAdjust="0"/>
    <p:restoredTop sz="94656" autoAdjust="0"/>
  </p:normalViewPr>
  <p:slideViewPr>
    <p:cSldViewPr snapToGrid="0">
      <p:cViewPr varScale="1">
        <p:scale>
          <a:sx n="80" d="100"/>
          <a:sy n="80" d="100"/>
        </p:scale>
        <p:origin x="-85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0898521-A39F-430D-81E9-B8B1617BB7B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13018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84B5B81-6D97-4746-A4FE-589076AF0C2E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40012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E670DAD-B46B-424C-BBB3-C9A2BE85E4ED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012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816F29E-707B-48BF-B387-2FE4C0B1CD98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374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4244D8-6656-4398-A085-04AAE780DC46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69415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802F977-B30C-436D-8780-4FE1E48F5008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75009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D57004C-F50D-4730-A6ED-6AA0526E1C59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029761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DC7C5F0-D637-4BDF-B323-C4A8B74A9DAA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47500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8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1D577E"/>
              </a:gs>
              <a:gs pos="100000">
                <a:srgbClr val="2980D0"/>
              </a:gs>
            </a:gsLst>
            <a:path path="rect">
              <a:fillToRect t="100000" r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" name="Oval 19"/>
          <p:cNvSpPr>
            <a:spLocks noChangeArrowheads="1"/>
          </p:cNvSpPr>
          <p:nvPr userDrawn="1"/>
        </p:nvSpPr>
        <p:spPr bwMode="auto">
          <a:xfrm>
            <a:off x="0" y="0"/>
            <a:ext cx="2174875" cy="2174875"/>
          </a:xfrm>
          <a:prstGeom prst="ellipse">
            <a:avLst/>
          </a:prstGeom>
          <a:solidFill>
            <a:srgbClr val="1D577E">
              <a:alpha val="2313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Oval 20"/>
          <p:cNvSpPr>
            <a:spLocks noChangeArrowheads="1"/>
          </p:cNvSpPr>
          <p:nvPr userDrawn="1"/>
        </p:nvSpPr>
        <p:spPr bwMode="auto">
          <a:xfrm>
            <a:off x="1635125" y="552450"/>
            <a:ext cx="3090863" cy="3090863"/>
          </a:xfrm>
          <a:prstGeom prst="ellipse">
            <a:avLst/>
          </a:prstGeom>
          <a:solidFill>
            <a:srgbClr val="1D577E">
              <a:alpha val="2313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Oval 21"/>
          <p:cNvSpPr>
            <a:spLocks noChangeArrowheads="1"/>
          </p:cNvSpPr>
          <p:nvPr userDrawn="1"/>
        </p:nvSpPr>
        <p:spPr bwMode="auto">
          <a:xfrm>
            <a:off x="6323013" y="4037013"/>
            <a:ext cx="2820987" cy="2820987"/>
          </a:xfrm>
          <a:prstGeom prst="ellipse">
            <a:avLst/>
          </a:prstGeom>
          <a:solidFill>
            <a:srgbClr val="1D577E">
              <a:alpha val="2313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Oval 23"/>
          <p:cNvSpPr>
            <a:spLocks noChangeArrowheads="1"/>
          </p:cNvSpPr>
          <p:nvPr userDrawn="1"/>
        </p:nvSpPr>
        <p:spPr bwMode="auto">
          <a:xfrm>
            <a:off x="7521575" y="0"/>
            <a:ext cx="1622425" cy="1622425"/>
          </a:xfrm>
          <a:prstGeom prst="ellipse">
            <a:avLst/>
          </a:prstGeom>
          <a:solidFill>
            <a:srgbClr val="1D577E">
              <a:alpha val="2313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" name="Oval 24"/>
          <p:cNvSpPr>
            <a:spLocks noChangeArrowheads="1"/>
          </p:cNvSpPr>
          <p:nvPr userDrawn="1"/>
        </p:nvSpPr>
        <p:spPr bwMode="auto">
          <a:xfrm>
            <a:off x="2733675" y="0"/>
            <a:ext cx="1622425" cy="1622425"/>
          </a:xfrm>
          <a:prstGeom prst="ellipse">
            <a:avLst/>
          </a:prstGeom>
          <a:solidFill>
            <a:srgbClr val="1D577E">
              <a:alpha val="2313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" name="Oval 25"/>
          <p:cNvSpPr>
            <a:spLocks noChangeArrowheads="1"/>
          </p:cNvSpPr>
          <p:nvPr userDrawn="1"/>
        </p:nvSpPr>
        <p:spPr bwMode="auto">
          <a:xfrm>
            <a:off x="350838" y="2197100"/>
            <a:ext cx="1622425" cy="1622425"/>
          </a:xfrm>
          <a:prstGeom prst="ellipse">
            <a:avLst/>
          </a:prstGeom>
          <a:solidFill>
            <a:srgbClr val="1D577E">
              <a:alpha val="2313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" name="Oval 26"/>
          <p:cNvSpPr>
            <a:spLocks noChangeArrowheads="1"/>
          </p:cNvSpPr>
          <p:nvPr userDrawn="1"/>
        </p:nvSpPr>
        <p:spPr bwMode="auto">
          <a:xfrm>
            <a:off x="3190875" y="5235575"/>
            <a:ext cx="1622425" cy="1622425"/>
          </a:xfrm>
          <a:prstGeom prst="ellipse">
            <a:avLst/>
          </a:prstGeom>
          <a:solidFill>
            <a:srgbClr val="1D577E">
              <a:alpha val="2313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" name="Oval 27"/>
          <p:cNvSpPr>
            <a:spLocks noChangeArrowheads="1"/>
          </p:cNvSpPr>
          <p:nvPr userDrawn="1"/>
        </p:nvSpPr>
        <p:spPr bwMode="auto">
          <a:xfrm>
            <a:off x="6188075" y="0"/>
            <a:ext cx="1301750" cy="1301750"/>
          </a:xfrm>
          <a:prstGeom prst="ellipse">
            <a:avLst/>
          </a:prstGeom>
          <a:solidFill>
            <a:srgbClr val="1D577E">
              <a:alpha val="2313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" name="Oval 28"/>
          <p:cNvSpPr>
            <a:spLocks noChangeArrowheads="1"/>
          </p:cNvSpPr>
          <p:nvPr userDrawn="1"/>
        </p:nvSpPr>
        <p:spPr bwMode="auto">
          <a:xfrm>
            <a:off x="1595438" y="3171825"/>
            <a:ext cx="1301750" cy="1301750"/>
          </a:xfrm>
          <a:prstGeom prst="ellipse">
            <a:avLst/>
          </a:prstGeom>
          <a:solidFill>
            <a:srgbClr val="1D577E">
              <a:alpha val="2313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" name="Oval 29"/>
          <p:cNvSpPr>
            <a:spLocks noChangeArrowheads="1"/>
          </p:cNvSpPr>
          <p:nvPr userDrawn="1"/>
        </p:nvSpPr>
        <p:spPr bwMode="auto">
          <a:xfrm>
            <a:off x="4351338" y="187325"/>
            <a:ext cx="1893887" cy="1893888"/>
          </a:xfrm>
          <a:prstGeom prst="ellipse">
            <a:avLst/>
          </a:prstGeom>
          <a:solidFill>
            <a:srgbClr val="1D577E">
              <a:alpha val="2313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" name="Oval 30"/>
          <p:cNvSpPr>
            <a:spLocks noChangeArrowheads="1"/>
          </p:cNvSpPr>
          <p:nvPr userDrawn="1"/>
        </p:nvSpPr>
        <p:spPr bwMode="auto">
          <a:xfrm>
            <a:off x="0" y="4964113"/>
            <a:ext cx="1893888" cy="1893887"/>
          </a:xfrm>
          <a:prstGeom prst="ellipse">
            <a:avLst/>
          </a:prstGeom>
          <a:solidFill>
            <a:srgbClr val="1D577E">
              <a:alpha val="2313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" name="Oval 31"/>
          <p:cNvSpPr>
            <a:spLocks noChangeArrowheads="1"/>
          </p:cNvSpPr>
          <p:nvPr userDrawn="1"/>
        </p:nvSpPr>
        <p:spPr bwMode="auto">
          <a:xfrm>
            <a:off x="1400175" y="4746625"/>
            <a:ext cx="1622425" cy="1622425"/>
          </a:xfrm>
          <a:prstGeom prst="ellipse">
            <a:avLst/>
          </a:prstGeom>
          <a:solidFill>
            <a:srgbClr val="1D577E">
              <a:alpha val="2313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" name="Oval 32"/>
          <p:cNvSpPr>
            <a:spLocks noChangeArrowheads="1"/>
          </p:cNvSpPr>
          <p:nvPr userDrawn="1"/>
        </p:nvSpPr>
        <p:spPr bwMode="auto">
          <a:xfrm>
            <a:off x="7740650" y="3257550"/>
            <a:ext cx="1403350" cy="1403350"/>
          </a:xfrm>
          <a:prstGeom prst="ellipse">
            <a:avLst/>
          </a:prstGeom>
          <a:solidFill>
            <a:srgbClr val="1D577E">
              <a:alpha val="2313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" name="Oval 33"/>
          <p:cNvSpPr>
            <a:spLocks noChangeArrowheads="1"/>
          </p:cNvSpPr>
          <p:nvPr userDrawn="1"/>
        </p:nvSpPr>
        <p:spPr bwMode="auto">
          <a:xfrm>
            <a:off x="6915150" y="646113"/>
            <a:ext cx="989013" cy="989012"/>
          </a:xfrm>
          <a:prstGeom prst="ellipse">
            <a:avLst/>
          </a:prstGeom>
          <a:solidFill>
            <a:srgbClr val="1D577E">
              <a:alpha val="2313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" name="Oval 34"/>
          <p:cNvSpPr>
            <a:spLocks noChangeArrowheads="1"/>
          </p:cNvSpPr>
          <p:nvPr userDrawn="1"/>
        </p:nvSpPr>
        <p:spPr bwMode="auto">
          <a:xfrm>
            <a:off x="2874963" y="3197225"/>
            <a:ext cx="2289175" cy="2289175"/>
          </a:xfrm>
          <a:prstGeom prst="ellipse">
            <a:avLst/>
          </a:prstGeom>
          <a:solidFill>
            <a:srgbClr val="1D577E">
              <a:alpha val="2313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" name="Oval 35"/>
          <p:cNvSpPr>
            <a:spLocks noChangeArrowheads="1"/>
          </p:cNvSpPr>
          <p:nvPr userDrawn="1"/>
        </p:nvSpPr>
        <p:spPr bwMode="auto">
          <a:xfrm>
            <a:off x="4822825" y="4325938"/>
            <a:ext cx="2051050" cy="2051050"/>
          </a:xfrm>
          <a:prstGeom prst="ellipse">
            <a:avLst/>
          </a:prstGeom>
          <a:solidFill>
            <a:srgbClr val="1D577E">
              <a:alpha val="2313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" name="Oval 36"/>
          <p:cNvSpPr>
            <a:spLocks noChangeArrowheads="1"/>
          </p:cNvSpPr>
          <p:nvPr userDrawn="1"/>
        </p:nvSpPr>
        <p:spPr bwMode="auto">
          <a:xfrm>
            <a:off x="4446588" y="2560638"/>
            <a:ext cx="989012" cy="989012"/>
          </a:xfrm>
          <a:prstGeom prst="ellipse">
            <a:avLst/>
          </a:prstGeom>
          <a:solidFill>
            <a:srgbClr val="1D577E">
              <a:alpha val="2313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" name="Oval 37"/>
          <p:cNvSpPr>
            <a:spLocks noChangeArrowheads="1"/>
          </p:cNvSpPr>
          <p:nvPr userDrawn="1"/>
        </p:nvSpPr>
        <p:spPr bwMode="auto">
          <a:xfrm>
            <a:off x="5832475" y="5716588"/>
            <a:ext cx="989013" cy="989012"/>
          </a:xfrm>
          <a:prstGeom prst="ellipse">
            <a:avLst/>
          </a:prstGeom>
          <a:solidFill>
            <a:srgbClr val="1D577E">
              <a:alpha val="2313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" name="Oval 38"/>
          <p:cNvSpPr>
            <a:spLocks noChangeArrowheads="1"/>
          </p:cNvSpPr>
          <p:nvPr userDrawn="1"/>
        </p:nvSpPr>
        <p:spPr bwMode="auto">
          <a:xfrm>
            <a:off x="5759450" y="1119188"/>
            <a:ext cx="2051050" cy="2051050"/>
          </a:xfrm>
          <a:prstGeom prst="ellipse">
            <a:avLst/>
          </a:prstGeom>
          <a:solidFill>
            <a:srgbClr val="1D577E">
              <a:alpha val="2313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" name="Oval 39"/>
          <p:cNvSpPr>
            <a:spLocks noChangeArrowheads="1"/>
          </p:cNvSpPr>
          <p:nvPr userDrawn="1"/>
        </p:nvSpPr>
        <p:spPr bwMode="auto">
          <a:xfrm>
            <a:off x="5227638" y="2555875"/>
            <a:ext cx="1728787" cy="1728788"/>
          </a:xfrm>
          <a:prstGeom prst="ellipse">
            <a:avLst/>
          </a:prstGeom>
          <a:solidFill>
            <a:srgbClr val="1D577E">
              <a:alpha val="2313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" name="Oval 40"/>
          <p:cNvSpPr>
            <a:spLocks noChangeArrowheads="1"/>
          </p:cNvSpPr>
          <p:nvPr userDrawn="1"/>
        </p:nvSpPr>
        <p:spPr bwMode="auto">
          <a:xfrm>
            <a:off x="7021513" y="1916113"/>
            <a:ext cx="1779587" cy="1779587"/>
          </a:xfrm>
          <a:prstGeom prst="ellipse">
            <a:avLst/>
          </a:prstGeom>
          <a:solidFill>
            <a:srgbClr val="1D577E">
              <a:alpha val="2313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2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086F660-7047-4D16-A936-01D9FB3BB2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1150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5152E-1ACA-4E27-9E90-0D26F97B7F9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38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AEE5B-F2C9-42B8-8F22-49981D1F9ED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8590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3A726-5809-4036-84A0-1C3C947E96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69255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899285-37C6-48AE-8E3A-FD25AC15B71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006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302A4-8C55-4A67-A920-5E4695C5FCD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40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8F3AC-CD0D-4D5B-B0A8-D60D8A5A9B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1070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51A9C-F100-4D46-9EB3-3671CB65FB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4714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F293F-FFBC-415A-8F5B-CAE3F0C4DCC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1496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80A9E-B312-4CF5-AFC7-3230176A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42573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82745-4CBB-4793-A1BD-731AF7AFDC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34442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DBAC4-3E08-4CF8-AF57-493AB2D972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65999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3B642148-CEA2-49D3-A43E-D25B52C582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Oval 18"/>
          <p:cNvSpPr>
            <a:spLocks noChangeArrowheads="1"/>
          </p:cNvSpPr>
          <p:nvPr userDrawn="1"/>
        </p:nvSpPr>
        <p:spPr bwMode="auto">
          <a:xfrm>
            <a:off x="123825" y="79375"/>
            <a:ext cx="873125" cy="873125"/>
          </a:xfrm>
          <a:prstGeom prst="ellipse">
            <a:avLst/>
          </a:prstGeom>
          <a:solidFill>
            <a:srgbClr val="1D577E">
              <a:alpha val="2313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2" name="Oval 19"/>
          <p:cNvSpPr>
            <a:spLocks noChangeArrowheads="1"/>
          </p:cNvSpPr>
          <p:nvPr userDrawn="1"/>
        </p:nvSpPr>
        <p:spPr bwMode="auto">
          <a:xfrm>
            <a:off x="8015288" y="5743575"/>
            <a:ext cx="987425" cy="987425"/>
          </a:xfrm>
          <a:prstGeom prst="ellipse">
            <a:avLst/>
          </a:prstGeom>
          <a:solidFill>
            <a:srgbClr val="1D577E">
              <a:alpha val="2313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3" name="Oval 20"/>
          <p:cNvSpPr>
            <a:spLocks noChangeArrowheads="1"/>
          </p:cNvSpPr>
          <p:nvPr userDrawn="1"/>
        </p:nvSpPr>
        <p:spPr bwMode="auto">
          <a:xfrm>
            <a:off x="8542338" y="5348288"/>
            <a:ext cx="601662" cy="601662"/>
          </a:xfrm>
          <a:prstGeom prst="ellipse">
            <a:avLst/>
          </a:prstGeom>
          <a:solidFill>
            <a:srgbClr val="1D577E">
              <a:alpha val="2313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4" name="Oval 21"/>
          <p:cNvSpPr>
            <a:spLocks noChangeArrowheads="1"/>
          </p:cNvSpPr>
          <p:nvPr userDrawn="1"/>
        </p:nvSpPr>
        <p:spPr bwMode="auto">
          <a:xfrm>
            <a:off x="7319963" y="5203825"/>
            <a:ext cx="1204912" cy="1204913"/>
          </a:xfrm>
          <a:prstGeom prst="ellipse">
            <a:avLst/>
          </a:prstGeom>
          <a:solidFill>
            <a:srgbClr val="1D577E">
              <a:alpha val="2313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5" name="Oval 22"/>
          <p:cNvSpPr>
            <a:spLocks noChangeArrowheads="1"/>
          </p:cNvSpPr>
          <p:nvPr userDrawn="1"/>
        </p:nvSpPr>
        <p:spPr bwMode="auto">
          <a:xfrm>
            <a:off x="8147050" y="4953000"/>
            <a:ext cx="496888" cy="496888"/>
          </a:xfrm>
          <a:prstGeom prst="ellipse">
            <a:avLst/>
          </a:prstGeom>
          <a:solidFill>
            <a:srgbClr val="1D577E">
              <a:alpha val="2313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6" name="Oval 23"/>
          <p:cNvSpPr>
            <a:spLocks noChangeArrowheads="1"/>
          </p:cNvSpPr>
          <p:nvPr userDrawn="1"/>
        </p:nvSpPr>
        <p:spPr bwMode="auto">
          <a:xfrm>
            <a:off x="130175" y="809625"/>
            <a:ext cx="496888" cy="496888"/>
          </a:xfrm>
          <a:prstGeom prst="ellipse">
            <a:avLst/>
          </a:prstGeom>
          <a:solidFill>
            <a:srgbClr val="1D577E">
              <a:alpha val="2313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mtClean="0"/>
              <a:t>Standard Template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221413" cy="17526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398713" y="2147888"/>
            <a:ext cx="12684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716338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665663" y="2147888"/>
            <a:ext cx="1020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946775" y="2025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778125" y="3762375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722688" y="3762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659313" y="3640138"/>
            <a:ext cx="10318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740400" y="3638550"/>
            <a:ext cx="10318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1116013" y="1989138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Chart" r:id="rId4" imgW="8296466" imgH="4610290" progId="MSGraph.Chart.8">
                  <p:embed followColorScheme="full"/>
                </p:oleObj>
              </mc:Choice>
              <mc:Fallback>
                <p:oleObj name="Chart" r:id="rId4" imgW="8296466" imgH="461029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989138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Bullet 1</a:t>
            </a:r>
          </a:p>
          <a:p>
            <a:pPr eaLnBrk="1" hangingPunct="1"/>
            <a:r>
              <a:rPr lang="en-GB" altLang="en-US" sz="2800" smtClean="0"/>
              <a:t>Bullet 2</a:t>
            </a:r>
            <a:endParaRPr lang="en-US" altLang="en-US" sz="2800" smtClean="0"/>
          </a:p>
        </p:txBody>
      </p:sp>
      <p:pic>
        <p:nvPicPr>
          <p:cNvPr id="12292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144588" y="191611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2630488" y="5397500"/>
            <a:ext cx="411003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cs typeface="Arial" panose="020B0604020202020204" pitchFamily="34" charset="0"/>
              </a:rPr>
              <a:t>Note:  </a:t>
            </a:r>
            <a:r>
              <a:rPr lang="en-GB" altLang="en-US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46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1395</TotalTime>
  <Words>233</Words>
  <Application>Microsoft Office PowerPoint</Application>
  <PresentationFormat>On-screen Show (4:3)</PresentationFormat>
  <Paragraphs>47</Paragraphs>
  <Slides>9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Standard Template</vt:lpstr>
      <vt:lpstr>Example Bullet Point Slide</vt:lpstr>
      <vt:lpstr>Colour scheme</vt:lpstr>
      <vt:lpstr>Sample Graph (3 colours)</vt:lpstr>
      <vt:lpstr>Picture slide</vt:lpstr>
      <vt:lpstr>PowerPoint Presentation</vt:lpstr>
      <vt:lpstr>Example of a table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Bubbles PowerPoint Template</dc:title>
  <dc:creator>Presentation Magazine</dc:creator>
  <cp:lastModifiedBy>Jonty Pearce</cp:lastModifiedBy>
  <cp:revision>9</cp:revision>
  <dcterms:created xsi:type="dcterms:W3CDTF">2009-11-03T13:35:13Z</dcterms:created>
  <dcterms:modified xsi:type="dcterms:W3CDTF">2015-02-22T11:12:50Z</dcterms:modified>
</cp:coreProperties>
</file>