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5FF"/>
    <a:srgbClr val="F7F12F"/>
    <a:srgbClr val="751A09"/>
    <a:srgbClr val="A93810"/>
    <a:srgbClr val="A41C0C"/>
    <a:srgbClr val="2C84CA"/>
    <a:srgbClr val="2980D0"/>
    <a:srgbClr val="1D57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0" autoAdjust="0"/>
    <p:restoredTop sz="85484" autoAdjust="0"/>
  </p:normalViewPr>
  <p:slideViewPr>
    <p:cSldViewPr snapToGrid="0">
      <p:cViewPr varScale="1">
        <p:scale>
          <a:sx n="72" d="100"/>
          <a:sy n="72" d="100"/>
        </p:scale>
        <p:origin x="-9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C7A8C6C-7755-44F6-866D-41ACAFB374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5266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206A13-ACFE-44D3-926B-606ACFA8CB47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0160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04F0CE-4217-49B2-8DD0-8D0C279613E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8373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325229-1432-433D-88F4-2358F85C089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0575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A95A13-456A-47C9-BDD9-2CDEB0958D3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6789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57E6A9-EB84-4285-B4F1-59D71EB3202C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4348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BB2B9A-C725-439B-A635-3CC1068382BD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6507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7D7EA7-1964-4911-81FB-A65227DA9A5A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4533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AB94E7-0E52-4966-B9C1-C12933584FA6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8234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7710FE-EF40-476E-B6EA-DCC7351FEF14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920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6"/>
          <p:cNvGrpSpPr>
            <a:grpSpLocks/>
          </p:cNvGrpSpPr>
          <p:nvPr userDrawn="1"/>
        </p:nvGrpSpPr>
        <p:grpSpPr bwMode="auto">
          <a:xfrm>
            <a:off x="0" y="-33338"/>
            <a:ext cx="9144000" cy="6929438"/>
            <a:chOff x="0" y="-21"/>
            <a:chExt cx="5760" cy="4365"/>
          </a:xfrm>
        </p:grpSpPr>
        <p:sp>
          <p:nvSpPr>
            <p:cNvPr id="5" name="Line 43"/>
            <p:cNvSpPr>
              <a:spLocks noChangeShapeType="1"/>
            </p:cNvSpPr>
            <p:nvPr userDrawn="1"/>
          </p:nvSpPr>
          <p:spPr bwMode="auto">
            <a:xfrm>
              <a:off x="0" y="308"/>
              <a:ext cx="0" cy="40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Line 46"/>
            <p:cNvSpPr>
              <a:spLocks noChangeShapeType="1"/>
            </p:cNvSpPr>
            <p:nvPr userDrawn="1"/>
          </p:nvSpPr>
          <p:spPr bwMode="auto">
            <a:xfrm>
              <a:off x="3468" y="1326"/>
              <a:ext cx="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47"/>
            <p:cNvSpPr>
              <a:spLocks noChangeShapeType="1"/>
            </p:cNvSpPr>
            <p:nvPr userDrawn="1"/>
          </p:nvSpPr>
          <p:spPr bwMode="auto">
            <a:xfrm>
              <a:off x="2335" y="1565"/>
              <a:ext cx="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Rectangle 54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0">
              <a:gsLst>
                <a:gs pos="0">
                  <a:srgbClr val="389FC9"/>
                </a:gs>
                <a:gs pos="100000">
                  <a:srgbClr val="2168A9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Freeform 55"/>
            <p:cNvSpPr>
              <a:spLocks/>
            </p:cNvSpPr>
            <p:nvPr/>
          </p:nvSpPr>
          <p:spPr bwMode="auto">
            <a:xfrm>
              <a:off x="0" y="0"/>
              <a:ext cx="5429" cy="4344"/>
            </a:xfrm>
            <a:custGeom>
              <a:avLst/>
              <a:gdLst>
                <a:gd name="T0" fmla="*/ 5429 w 5429"/>
                <a:gd name="T1" fmla="*/ 8 h 4344"/>
                <a:gd name="T2" fmla="*/ 7 w 5429"/>
                <a:gd name="T3" fmla="*/ 4344 h 4344"/>
                <a:gd name="T4" fmla="*/ 7 w 5429"/>
                <a:gd name="T5" fmla="*/ 3 h 4344"/>
                <a:gd name="T6" fmla="*/ 5429 w 5429"/>
                <a:gd name="T7" fmla="*/ 8 h 43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429" h="4344">
                  <a:moveTo>
                    <a:pt x="5429" y="8"/>
                  </a:moveTo>
                  <a:cubicBezTo>
                    <a:pt x="4724" y="1428"/>
                    <a:pt x="2056" y="3662"/>
                    <a:pt x="7" y="4344"/>
                  </a:cubicBezTo>
                  <a:cubicBezTo>
                    <a:pt x="0" y="3575"/>
                    <a:pt x="15" y="1203"/>
                    <a:pt x="7" y="3"/>
                  </a:cubicBezTo>
                  <a:cubicBezTo>
                    <a:pt x="1079" y="3"/>
                    <a:pt x="4559" y="0"/>
                    <a:pt x="5429" y="8"/>
                  </a:cubicBezTo>
                  <a:close/>
                </a:path>
              </a:pathLst>
            </a:custGeom>
            <a:gradFill rotWithShape="0">
              <a:gsLst>
                <a:gs pos="0">
                  <a:srgbClr val="0060B6">
                    <a:alpha val="40999"/>
                  </a:srgbClr>
                </a:gs>
                <a:gs pos="100000">
                  <a:srgbClr val="003767">
                    <a:alpha val="46999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56"/>
            <p:cNvSpPr>
              <a:spLocks/>
            </p:cNvSpPr>
            <p:nvPr/>
          </p:nvSpPr>
          <p:spPr bwMode="auto">
            <a:xfrm>
              <a:off x="2" y="-21"/>
              <a:ext cx="5751" cy="4361"/>
            </a:xfrm>
            <a:custGeom>
              <a:avLst/>
              <a:gdLst>
                <a:gd name="T0" fmla="*/ 7 w 5751"/>
                <a:gd name="T1" fmla="*/ 15 h 4361"/>
                <a:gd name="T2" fmla="*/ 2229 w 5751"/>
                <a:gd name="T3" fmla="*/ 7 h 4361"/>
                <a:gd name="T4" fmla="*/ 5751 w 5751"/>
                <a:gd name="T5" fmla="*/ 4353 h 4361"/>
                <a:gd name="T6" fmla="*/ 7 w 5751"/>
                <a:gd name="T7" fmla="*/ 4345 h 4361"/>
                <a:gd name="T8" fmla="*/ 7 w 5751"/>
                <a:gd name="T9" fmla="*/ 15 h 4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51" h="4361">
                  <a:moveTo>
                    <a:pt x="7" y="15"/>
                  </a:moveTo>
                  <a:cubicBezTo>
                    <a:pt x="403" y="15"/>
                    <a:pt x="1330" y="0"/>
                    <a:pt x="2229" y="7"/>
                  </a:cubicBezTo>
                  <a:cubicBezTo>
                    <a:pt x="3047" y="739"/>
                    <a:pt x="5126" y="3070"/>
                    <a:pt x="5751" y="4353"/>
                  </a:cubicBezTo>
                  <a:cubicBezTo>
                    <a:pt x="5046" y="4361"/>
                    <a:pt x="1128" y="4345"/>
                    <a:pt x="7" y="4345"/>
                  </a:cubicBezTo>
                  <a:cubicBezTo>
                    <a:pt x="7" y="3176"/>
                    <a:pt x="0" y="964"/>
                    <a:pt x="7" y="15"/>
                  </a:cubicBezTo>
                  <a:close/>
                </a:path>
              </a:pathLst>
            </a:custGeom>
            <a:gradFill rotWithShape="0">
              <a:gsLst>
                <a:gs pos="0">
                  <a:srgbClr val="0060B6">
                    <a:alpha val="71999"/>
                  </a:srgbClr>
                </a:gs>
                <a:gs pos="100000">
                  <a:srgbClr val="003767">
                    <a:alpha val="46999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1" name="Group 57"/>
            <p:cNvGrpSpPr>
              <a:grpSpLocks/>
            </p:cNvGrpSpPr>
            <p:nvPr/>
          </p:nvGrpSpPr>
          <p:grpSpPr bwMode="auto">
            <a:xfrm>
              <a:off x="12" y="942"/>
              <a:ext cx="5748" cy="2694"/>
              <a:chOff x="-11" y="960"/>
              <a:chExt cx="6272" cy="2694"/>
            </a:xfrm>
          </p:grpSpPr>
          <p:sp>
            <p:nvSpPr>
              <p:cNvPr id="12" name="Freeform 58"/>
              <p:cNvSpPr>
                <a:spLocks/>
              </p:cNvSpPr>
              <p:nvPr userDrawn="1"/>
            </p:nvSpPr>
            <p:spPr bwMode="auto">
              <a:xfrm>
                <a:off x="0" y="960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Freeform 59"/>
              <p:cNvSpPr>
                <a:spLocks/>
              </p:cNvSpPr>
              <p:nvPr userDrawn="1"/>
            </p:nvSpPr>
            <p:spPr bwMode="auto">
              <a:xfrm>
                <a:off x="0" y="1056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Freeform 60"/>
              <p:cNvSpPr>
                <a:spLocks/>
              </p:cNvSpPr>
              <p:nvPr userDrawn="1"/>
            </p:nvSpPr>
            <p:spPr bwMode="auto">
              <a:xfrm>
                <a:off x="0" y="1173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Freeform 61"/>
              <p:cNvSpPr>
                <a:spLocks/>
              </p:cNvSpPr>
              <p:nvPr userDrawn="1"/>
            </p:nvSpPr>
            <p:spPr bwMode="auto">
              <a:xfrm>
                <a:off x="0" y="1296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Freeform 62"/>
              <p:cNvSpPr>
                <a:spLocks/>
              </p:cNvSpPr>
              <p:nvPr userDrawn="1"/>
            </p:nvSpPr>
            <p:spPr bwMode="auto">
              <a:xfrm>
                <a:off x="0" y="1392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Freeform 63"/>
              <p:cNvSpPr>
                <a:spLocks/>
              </p:cNvSpPr>
              <p:nvPr userDrawn="1"/>
            </p:nvSpPr>
            <p:spPr bwMode="auto">
              <a:xfrm>
                <a:off x="0" y="1488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Freeform 64"/>
              <p:cNvSpPr>
                <a:spLocks/>
              </p:cNvSpPr>
              <p:nvPr userDrawn="1"/>
            </p:nvSpPr>
            <p:spPr bwMode="auto">
              <a:xfrm>
                <a:off x="-11" y="1584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Freeform 65"/>
              <p:cNvSpPr>
                <a:spLocks/>
              </p:cNvSpPr>
              <p:nvPr userDrawn="1"/>
            </p:nvSpPr>
            <p:spPr bwMode="auto">
              <a:xfrm>
                <a:off x="-11" y="1680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FE414E-489A-4B63-B915-2D15BFAA58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060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D27E9-CD24-491E-BC0C-9F0DA9559C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848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EADE5-01F4-40A7-A6BF-6228CE9070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3076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D8D2F-4065-4FAF-94B7-3696313862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681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3A301-88E9-4C2B-88C1-EEB1A673E1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873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6CB62-4459-4855-806B-D9D102D7E9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162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31CBC-7256-47FC-B78B-51708043DF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964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675A-F02D-4B66-88C9-31E130128F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693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10F5D-7688-41F2-B98C-A48B4BF9D2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556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0131F-1C5D-4837-B986-BFAAB34A20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705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15984-4967-435E-A1C3-74E243635B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626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7A6BD-BEB3-4A6A-83AA-49DAC33E85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243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8"/>
          <p:cNvSpPr>
            <a:spLocks noChangeShapeType="1"/>
          </p:cNvSpPr>
          <p:nvPr userDrawn="1"/>
        </p:nvSpPr>
        <p:spPr bwMode="auto">
          <a:xfrm>
            <a:off x="0" y="484188"/>
            <a:ext cx="0" cy="636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Line 29"/>
          <p:cNvSpPr>
            <a:spLocks noChangeShapeType="1"/>
          </p:cNvSpPr>
          <p:nvPr userDrawn="1"/>
        </p:nvSpPr>
        <p:spPr bwMode="auto">
          <a:xfrm>
            <a:off x="5505450" y="2100263"/>
            <a:ext cx="1588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" name="Line 30"/>
          <p:cNvSpPr>
            <a:spLocks noChangeShapeType="1"/>
          </p:cNvSpPr>
          <p:nvPr userDrawn="1"/>
        </p:nvSpPr>
        <p:spPr bwMode="auto">
          <a:xfrm>
            <a:off x="3706813" y="2479675"/>
            <a:ext cx="1587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" name="Line 44"/>
          <p:cNvSpPr>
            <a:spLocks noChangeShapeType="1"/>
          </p:cNvSpPr>
          <p:nvPr userDrawn="1"/>
        </p:nvSpPr>
        <p:spPr bwMode="auto">
          <a:xfrm>
            <a:off x="0" y="488950"/>
            <a:ext cx="0" cy="636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" name="Line 45"/>
          <p:cNvSpPr>
            <a:spLocks noChangeShapeType="1"/>
          </p:cNvSpPr>
          <p:nvPr userDrawn="1"/>
        </p:nvSpPr>
        <p:spPr bwMode="auto">
          <a:xfrm>
            <a:off x="5505450" y="2105025"/>
            <a:ext cx="15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Line 46"/>
          <p:cNvSpPr>
            <a:spLocks noChangeShapeType="1"/>
          </p:cNvSpPr>
          <p:nvPr userDrawn="1"/>
        </p:nvSpPr>
        <p:spPr bwMode="auto">
          <a:xfrm>
            <a:off x="3706813" y="2484438"/>
            <a:ext cx="1587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Rectangle 4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89FC9"/>
              </a:gs>
              <a:gs pos="100000">
                <a:srgbClr val="2168A9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3" name="Freeform 48"/>
          <p:cNvSpPr>
            <a:spLocks/>
          </p:cNvSpPr>
          <p:nvPr userDrawn="1"/>
        </p:nvSpPr>
        <p:spPr bwMode="auto">
          <a:xfrm>
            <a:off x="0" y="0"/>
            <a:ext cx="8618538" cy="6896100"/>
          </a:xfrm>
          <a:custGeom>
            <a:avLst/>
            <a:gdLst>
              <a:gd name="T0" fmla="*/ 8618538 w 5429"/>
              <a:gd name="T1" fmla="*/ 12700 h 4344"/>
              <a:gd name="T2" fmla="*/ 11113 w 5429"/>
              <a:gd name="T3" fmla="*/ 6896100 h 4344"/>
              <a:gd name="T4" fmla="*/ 11113 w 5429"/>
              <a:gd name="T5" fmla="*/ 4763 h 4344"/>
              <a:gd name="T6" fmla="*/ 8618538 w 5429"/>
              <a:gd name="T7" fmla="*/ 12700 h 4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29" h="4344">
                <a:moveTo>
                  <a:pt x="5429" y="8"/>
                </a:moveTo>
                <a:cubicBezTo>
                  <a:pt x="4724" y="1428"/>
                  <a:pt x="2056" y="3662"/>
                  <a:pt x="7" y="4344"/>
                </a:cubicBezTo>
                <a:cubicBezTo>
                  <a:pt x="0" y="3575"/>
                  <a:pt x="15" y="1203"/>
                  <a:pt x="7" y="3"/>
                </a:cubicBezTo>
                <a:cubicBezTo>
                  <a:pt x="1079" y="3"/>
                  <a:pt x="4559" y="0"/>
                  <a:pt x="5429" y="8"/>
                </a:cubicBezTo>
                <a:close/>
              </a:path>
            </a:pathLst>
          </a:custGeom>
          <a:gradFill rotWithShape="0">
            <a:gsLst>
              <a:gs pos="0">
                <a:srgbClr val="0060B6">
                  <a:alpha val="40999"/>
                </a:srgbClr>
              </a:gs>
              <a:gs pos="100000">
                <a:srgbClr val="003767">
                  <a:alpha val="46999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49"/>
          <p:cNvSpPr>
            <a:spLocks/>
          </p:cNvSpPr>
          <p:nvPr userDrawn="1"/>
        </p:nvSpPr>
        <p:spPr bwMode="auto">
          <a:xfrm>
            <a:off x="3175" y="-33338"/>
            <a:ext cx="9129713" cy="6923088"/>
          </a:xfrm>
          <a:custGeom>
            <a:avLst/>
            <a:gdLst>
              <a:gd name="T0" fmla="*/ 11113 w 5751"/>
              <a:gd name="T1" fmla="*/ 23813 h 4361"/>
              <a:gd name="T2" fmla="*/ 3538538 w 5751"/>
              <a:gd name="T3" fmla="*/ 11113 h 4361"/>
              <a:gd name="T4" fmla="*/ 9129713 w 5751"/>
              <a:gd name="T5" fmla="*/ 6910388 h 4361"/>
              <a:gd name="T6" fmla="*/ 11113 w 5751"/>
              <a:gd name="T7" fmla="*/ 6897688 h 4361"/>
              <a:gd name="T8" fmla="*/ 11113 w 5751"/>
              <a:gd name="T9" fmla="*/ 23813 h 43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51" h="4361">
                <a:moveTo>
                  <a:pt x="7" y="15"/>
                </a:moveTo>
                <a:cubicBezTo>
                  <a:pt x="403" y="15"/>
                  <a:pt x="1330" y="0"/>
                  <a:pt x="2229" y="7"/>
                </a:cubicBezTo>
                <a:cubicBezTo>
                  <a:pt x="3047" y="739"/>
                  <a:pt x="5126" y="3070"/>
                  <a:pt x="5751" y="4353"/>
                </a:cubicBezTo>
                <a:cubicBezTo>
                  <a:pt x="5046" y="4361"/>
                  <a:pt x="1128" y="4345"/>
                  <a:pt x="7" y="4345"/>
                </a:cubicBezTo>
                <a:cubicBezTo>
                  <a:pt x="7" y="3176"/>
                  <a:pt x="0" y="964"/>
                  <a:pt x="7" y="15"/>
                </a:cubicBezTo>
                <a:close/>
              </a:path>
            </a:pathLst>
          </a:custGeom>
          <a:gradFill rotWithShape="0">
            <a:gsLst>
              <a:gs pos="0">
                <a:srgbClr val="0060B6">
                  <a:alpha val="71999"/>
                </a:srgbClr>
              </a:gs>
              <a:gs pos="100000">
                <a:srgbClr val="003767">
                  <a:alpha val="46999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35" name="Group 50"/>
          <p:cNvGrpSpPr>
            <a:grpSpLocks/>
          </p:cNvGrpSpPr>
          <p:nvPr/>
        </p:nvGrpSpPr>
        <p:grpSpPr bwMode="auto">
          <a:xfrm>
            <a:off x="0" y="1495425"/>
            <a:ext cx="9144000" cy="4276725"/>
            <a:chOff x="-11" y="960"/>
            <a:chExt cx="6272" cy="2694"/>
          </a:xfrm>
        </p:grpSpPr>
        <p:sp>
          <p:nvSpPr>
            <p:cNvPr id="1042" name="Freeform 51"/>
            <p:cNvSpPr>
              <a:spLocks/>
            </p:cNvSpPr>
            <p:nvPr userDrawn="1"/>
          </p:nvSpPr>
          <p:spPr bwMode="auto">
            <a:xfrm>
              <a:off x="0" y="960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3" name="Freeform 52"/>
            <p:cNvSpPr>
              <a:spLocks/>
            </p:cNvSpPr>
            <p:nvPr userDrawn="1"/>
          </p:nvSpPr>
          <p:spPr bwMode="auto">
            <a:xfrm>
              <a:off x="0" y="1056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4" name="Freeform 53"/>
            <p:cNvSpPr>
              <a:spLocks/>
            </p:cNvSpPr>
            <p:nvPr userDrawn="1"/>
          </p:nvSpPr>
          <p:spPr bwMode="auto">
            <a:xfrm>
              <a:off x="0" y="1173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5" name="Freeform 54"/>
            <p:cNvSpPr>
              <a:spLocks/>
            </p:cNvSpPr>
            <p:nvPr userDrawn="1"/>
          </p:nvSpPr>
          <p:spPr bwMode="auto">
            <a:xfrm>
              <a:off x="0" y="1296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6" name="Freeform 55"/>
            <p:cNvSpPr>
              <a:spLocks/>
            </p:cNvSpPr>
            <p:nvPr userDrawn="1"/>
          </p:nvSpPr>
          <p:spPr bwMode="auto">
            <a:xfrm>
              <a:off x="0" y="1392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Freeform 56"/>
            <p:cNvSpPr>
              <a:spLocks/>
            </p:cNvSpPr>
            <p:nvPr userDrawn="1"/>
          </p:nvSpPr>
          <p:spPr bwMode="auto">
            <a:xfrm>
              <a:off x="0" y="1488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8" name="Freeform 57"/>
            <p:cNvSpPr>
              <a:spLocks/>
            </p:cNvSpPr>
            <p:nvPr userDrawn="1"/>
          </p:nvSpPr>
          <p:spPr bwMode="auto">
            <a:xfrm>
              <a:off x="-11" y="1584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9" name="Freeform 58"/>
            <p:cNvSpPr>
              <a:spLocks/>
            </p:cNvSpPr>
            <p:nvPr userDrawn="1"/>
          </p:nvSpPr>
          <p:spPr bwMode="auto">
            <a:xfrm>
              <a:off x="-11" y="1680"/>
              <a:ext cx="6261" cy="1974"/>
            </a:xfrm>
            <a:custGeom>
              <a:avLst/>
              <a:gdLst>
                <a:gd name="T0" fmla="*/ 0 w 6261"/>
                <a:gd name="T1" fmla="*/ 1182 h 1974"/>
                <a:gd name="T2" fmla="*/ 3145 w 6261"/>
                <a:gd name="T3" fmla="*/ 1190 h 1974"/>
                <a:gd name="T4" fmla="*/ 6261 w 6261"/>
                <a:gd name="T5" fmla="*/ 465 h 19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61" h="1974">
                  <a:moveTo>
                    <a:pt x="0" y="1182"/>
                  </a:moveTo>
                  <a:cubicBezTo>
                    <a:pt x="1417" y="0"/>
                    <a:pt x="2288" y="691"/>
                    <a:pt x="3145" y="1190"/>
                  </a:cubicBezTo>
                  <a:cubicBezTo>
                    <a:pt x="4002" y="1689"/>
                    <a:pt x="4824" y="1974"/>
                    <a:pt x="6261" y="465"/>
                  </a:cubicBezTo>
                </a:path>
              </a:pathLst>
            </a:custGeom>
            <a:noFill/>
            <a:ln w="11176">
              <a:solidFill>
                <a:schemeClr val="bg1">
                  <a:alpha val="41176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36" name="Rectangle 5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chemeClr val="bg2">
                  <a:alpha val="76999"/>
                </a:schemeClr>
              </a:gs>
              <a:gs pos="100000">
                <a:srgbClr val="ECF5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6F5ADB1-6611-46F0-B171-DE7319B26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Standard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86063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67250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48338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421188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>
            <p:ph type="tbl" idx="1"/>
          </p:nvPr>
        </p:nvGraphicFramePr>
        <p:xfrm>
          <a:off x="1144588" y="1800225"/>
          <a:ext cx="7402512" cy="3216275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11" marB="46811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235</Words>
  <Application>Microsoft Office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Standard Template</vt:lpstr>
      <vt:lpstr>Example Bullet Point Slide</vt:lpstr>
      <vt:lpstr>Colour scheme</vt:lpstr>
      <vt:lpstr>Sample Graph (3 colours)</vt:lpstr>
      <vt:lpstr>Picture slide</vt:lpstr>
      <vt:lpstr>PowerPoint Presentation</vt:lpstr>
      <vt:lpstr>Example of a table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Swoosh PowerPoint Template</dc:title>
  <dc:creator>Presentation Magazine</dc:creator>
  <cp:lastModifiedBy>Jonty Pearce</cp:lastModifiedBy>
  <cp:revision>12</cp:revision>
  <dcterms:created xsi:type="dcterms:W3CDTF">2009-11-03T13:35:13Z</dcterms:created>
  <dcterms:modified xsi:type="dcterms:W3CDTF">2015-02-22T11:12:48Z</dcterms:modified>
</cp:coreProperties>
</file>