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6" r:id="rId2"/>
    <p:sldId id="266" r:id="rId3"/>
    <p:sldId id="274" r:id="rId4"/>
    <p:sldId id="275"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p:scale>
          <a:sx n="100" d="100"/>
          <a:sy n="100" d="100"/>
        </p:scale>
        <p:origin x="-294" y="-4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29A2EFF-3130-49F8-934D-AB1650A99EB6}" type="slidenum">
              <a:rPr lang="en-US" altLang="en-US"/>
              <a:pPr>
                <a:defRPr/>
              </a:pPr>
              <a:t>‹#›</a:t>
            </a:fld>
            <a:endParaRPr lang="en-US" altLang="en-US"/>
          </a:p>
        </p:txBody>
      </p:sp>
    </p:spTree>
    <p:extLst>
      <p:ext uri="{BB962C8B-B14F-4D97-AF65-F5344CB8AC3E}">
        <p14:creationId xmlns:p14="http://schemas.microsoft.com/office/powerpoint/2010/main" val="679956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CA1ACA-5FE1-4DFE-B19D-5A1FFB6513BF}"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2741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BD7C99-6F3D-42B4-AD52-C801E1783165}"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173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A36773-F389-48AA-90EC-79C2C26B6CE1}"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361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B3D7B2-8FE5-4E31-A3F4-A933BF1EF1C8}"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12296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31A2CF-B00A-44F3-9A91-B28C414DC6F6}"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391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64C255-3D9E-4A1F-BDB7-97CF095C21F2}" type="slidenum">
              <a:rPr lang="en-US" altLang="en-US"/>
              <a:pPr>
                <a:defRPr/>
              </a:pPr>
              <a:t>‹#›</a:t>
            </a:fld>
            <a:endParaRPr lang="en-US" altLang="en-US"/>
          </a:p>
        </p:txBody>
      </p:sp>
    </p:spTree>
    <p:extLst>
      <p:ext uri="{BB962C8B-B14F-4D97-AF65-F5344CB8AC3E}">
        <p14:creationId xmlns:p14="http://schemas.microsoft.com/office/powerpoint/2010/main" val="4011635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82ABC1-6542-4208-82BB-C8A637C2EFB7}" type="slidenum">
              <a:rPr lang="en-US" altLang="en-US"/>
              <a:pPr>
                <a:defRPr/>
              </a:pPr>
              <a:t>‹#›</a:t>
            </a:fld>
            <a:endParaRPr lang="en-US" altLang="en-US"/>
          </a:p>
        </p:txBody>
      </p:sp>
    </p:spTree>
    <p:extLst>
      <p:ext uri="{BB962C8B-B14F-4D97-AF65-F5344CB8AC3E}">
        <p14:creationId xmlns:p14="http://schemas.microsoft.com/office/powerpoint/2010/main" val="152227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16AD3D7-99C5-4548-824C-E7DFB8BED427}" type="slidenum">
              <a:rPr lang="en-US" altLang="en-US"/>
              <a:pPr>
                <a:defRPr/>
              </a:pPr>
              <a:t>‹#›</a:t>
            </a:fld>
            <a:endParaRPr lang="en-US" altLang="en-US"/>
          </a:p>
        </p:txBody>
      </p:sp>
    </p:spTree>
    <p:extLst>
      <p:ext uri="{BB962C8B-B14F-4D97-AF65-F5344CB8AC3E}">
        <p14:creationId xmlns:p14="http://schemas.microsoft.com/office/powerpoint/2010/main" val="1608223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5DB2486-FF8F-4C76-A645-FAF336BF53C2}" type="slidenum">
              <a:rPr lang="en-US" altLang="en-US"/>
              <a:pPr>
                <a:defRPr/>
              </a:pPr>
              <a:t>‹#›</a:t>
            </a:fld>
            <a:endParaRPr lang="en-US" altLang="en-US"/>
          </a:p>
        </p:txBody>
      </p:sp>
    </p:spTree>
    <p:extLst>
      <p:ext uri="{BB962C8B-B14F-4D97-AF65-F5344CB8AC3E}">
        <p14:creationId xmlns:p14="http://schemas.microsoft.com/office/powerpoint/2010/main" val="258536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F98214-F94B-4B41-A58F-26C2E07C0224}" type="slidenum">
              <a:rPr lang="en-US" altLang="en-US"/>
              <a:pPr>
                <a:defRPr/>
              </a:pPr>
              <a:t>‹#›</a:t>
            </a:fld>
            <a:endParaRPr lang="en-US" altLang="en-US"/>
          </a:p>
        </p:txBody>
      </p:sp>
    </p:spTree>
    <p:extLst>
      <p:ext uri="{BB962C8B-B14F-4D97-AF65-F5344CB8AC3E}">
        <p14:creationId xmlns:p14="http://schemas.microsoft.com/office/powerpoint/2010/main" val="302347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D1574C-D24C-4DC5-90B6-CAEF585E4E93}" type="slidenum">
              <a:rPr lang="en-US" altLang="en-US"/>
              <a:pPr>
                <a:defRPr/>
              </a:pPr>
              <a:t>‹#›</a:t>
            </a:fld>
            <a:endParaRPr lang="en-US" altLang="en-US"/>
          </a:p>
        </p:txBody>
      </p:sp>
    </p:spTree>
    <p:extLst>
      <p:ext uri="{BB962C8B-B14F-4D97-AF65-F5344CB8AC3E}">
        <p14:creationId xmlns:p14="http://schemas.microsoft.com/office/powerpoint/2010/main" val="94107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D829CD-F130-4899-A8D0-070717EE3AF5}" type="slidenum">
              <a:rPr lang="en-US" altLang="en-US"/>
              <a:pPr>
                <a:defRPr/>
              </a:pPr>
              <a:t>‹#›</a:t>
            </a:fld>
            <a:endParaRPr lang="en-US" altLang="en-US"/>
          </a:p>
        </p:txBody>
      </p:sp>
    </p:spTree>
    <p:extLst>
      <p:ext uri="{BB962C8B-B14F-4D97-AF65-F5344CB8AC3E}">
        <p14:creationId xmlns:p14="http://schemas.microsoft.com/office/powerpoint/2010/main" val="2375136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F306FE-FB5E-46B7-8232-64B1E7DD18F7}" type="slidenum">
              <a:rPr lang="en-US" altLang="en-US"/>
              <a:pPr>
                <a:defRPr/>
              </a:pPr>
              <a:t>‹#›</a:t>
            </a:fld>
            <a:endParaRPr lang="en-US" altLang="en-US"/>
          </a:p>
        </p:txBody>
      </p:sp>
    </p:spTree>
    <p:extLst>
      <p:ext uri="{BB962C8B-B14F-4D97-AF65-F5344CB8AC3E}">
        <p14:creationId xmlns:p14="http://schemas.microsoft.com/office/powerpoint/2010/main" val="588094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5C7AD22-8323-45A5-A013-227B502FC7DE}" type="slidenum">
              <a:rPr lang="en-US" altLang="en-US"/>
              <a:pPr>
                <a:defRPr/>
              </a:pPr>
              <a:t>‹#›</a:t>
            </a:fld>
            <a:endParaRPr lang="en-US" altLang="en-US"/>
          </a:p>
        </p:txBody>
      </p:sp>
    </p:spTree>
    <p:extLst>
      <p:ext uri="{BB962C8B-B14F-4D97-AF65-F5344CB8AC3E}">
        <p14:creationId xmlns:p14="http://schemas.microsoft.com/office/powerpoint/2010/main" val="264645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1FF4B4F-B280-4F7E-BC9B-18C006F753E4}" type="slidenum">
              <a:rPr lang="en-US" altLang="en-US"/>
              <a:pPr>
                <a:defRPr/>
              </a:pPr>
              <a:t>‹#›</a:t>
            </a:fld>
            <a:endParaRPr lang="en-US" altLang="en-US"/>
          </a:p>
        </p:txBody>
      </p:sp>
    </p:spTree>
    <p:extLst>
      <p:ext uri="{BB962C8B-B14F-4D97-AF65-F5344CB8AC3E}">
        <p14:creationId xmlns:p14="http://schemas.microsoft.com/office/powerpoint/2010/main" val="112112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84B9463-F00B-49CA-8C57-F946374B9645}" type="slidenum">
              <a:rPr lang="en-US" altLang="en-US"/>
              <a:pPr>
                <a:defRPr/>
              </a:pPr>
              <a:t>‹#›</a:t>
            </a:fld>
            <a:endParaRPr lang="en-US" altLang="en-US"/>
          </a:p>
        </p:txBody>
      </p:sp>
    </p:spTree>
    <p:extLst>
      <p:ext uri="{BB962C8B-B14F-4D97-AF65-F5344CB8AC3E}">
        <p14:creationId xmlns:p14="http://schemas.microsoft.com/office/powerpoint/2010/main" val="113039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82CE515-018B-4B2F-87C1-8E75AD5AC41F}" type="slidenum">
              <a:rPr lang="en-US" altLang="en-US"/>
              <a:pPr>
                <a:defRPr/>
              </a:pPr>
              <a:t>‹#›</a:t>
            </a:fld>
            <a:endParaRPr lang="en-US" altLang="en-US"/>
          </a:p>
        </p:txBody>
      </p:sp>
    </p:spTree>
    <p:extLst>
      <p:ext uri="{BB962C8B-B14F-4D97-AF65-F5344CB8AC3E}">
        <p14:creationId xmlns:p14="http://schemas.microsoft.com/office/powerpoint/2010/main" val="1673191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98EFE85-0E2D-4165-AFD2-CFABA3DF271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83312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075" name="Rectangle 3"/>
          <p:cNvSpPr>
            <a:spLocks noChangeArrowheads="1"/>
          </p:cNvSpPr>
          <p:nvPr/>
        </p:nvSpPr>
        <p:spPr bwMode="auto">
          <a:xfrm>
            <a:off x="80073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076" name="Rectangle 4"/>
          <p:cNvSpPr>
            <a:spLocks noChangeArrowheads="1"/>
          </p:cNvSpPr>
          <p:nvPr/>
        </p:nvSpPr>
        <p:spPr bwMode="auto">
          <a:xfrm>
            <a:off x="76835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077" name="Rectangle 5"/>
          <p:cNvSpPr>
            <a:spLocks noChangeArrowheads="1"/>
          </p:cNvSpPr>
          <p:nvPr/>
        </p:nvSpPr>
        <p:spPr bwMode="auto">
          <a:xfrm>
            <a:off x="73596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78" name="Rectangle 6"/>
          <p:cNvSpPr>
            <a:spLocks noChangeArrowheads="1"/>
          </p:cNvSpPr>
          <p:nvPr/>
        </p:nvSpPr>
        <p:spPr bwMode="auto">
          <a:xfrm>
            <a:off x="70358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79" name="Rectangle 7"/>
          <p:cNvSpPr>
            <a:spLocks noChangeArrowheads="1"/>
          </p:cNvSpPr>
          <p:nvPr/>
        </p:nvSpPr>
        <p:spPr bwMode="auto">
          <a:xfrm>
            <a:off x="67119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080" name="Rectangle 8"/>
          <p:cNvSpPr>
            <a:spLocks noChangeArrowheads="1"/>
          </p:cNvSpPr>
          <p:nvPr/>
        </p:nvSpPr>
        <p:spPr bwMode="auto">
          <a:xfrm>
            <a:off x="63881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081" name="Rectangle 9"/>
          <p:cNvSpPr>
            <a:spLocks noChangeArrowheads="1"/>
          </p:cNvSpPr>
          <p:nvPr/>
        </p:nvSpPr>
        <p:spPr bwMode="auto">
          <a:xfrm>
            <a:off x="54006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082" name="Rectangle 10"/>
          <p:cNvSpPr>
            <a:spLocks noChangeArrowheads="1"/>
          </p:cNvSpPr>
          <p:nvPr/>
        </p:nvSpPr>
        <p:spPr bwMode="auto">
          <a:xfrm>
            <a:off x="50768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083" name="Rectangle 11"/>
          <p:cNvSpPr>
            <a:spLocks noChangeArrowheads="1"/>
          </p:cNvSpPr>
          <p:nvPr/>
        </p:nvSpPr>
        <p:spPr bwMode="auto">
          <a:xfrm>
            <a:off x="47529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084" name="Rectangle 12"/>
          <p:cNvSpPr>
            <a:spLocks noChangeArrowheads="1"/>
          </p:cNvSpPr>
          <p:nvPr/>
        </p:nvSpPr>
        <p:spPr bwMode="auto">
          <a:xfrm>
            <a:off x="44291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085" name="Rectangle 13"/>
          <p:cNvSpPr>
            <a:spLocks noChangeArrowheads="1"/>
          </p:cNvSpPr>
          <p:nvPr/>
        </p:nvSpPr>
        <p:spPr bwMode="auto">
          <a:xfrm>
            <a:off x="41052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086" name="Rectangle 14"/>
          <p:cNvSpPr>
            <a:spLocks noChangeArrowheads="1"/>
          </p:cNvSpPr>
          <p:nvPr/>
        </p:nvSpPr>
        <p:spPr bwMode="auto">
          <a:xfrm>
            <a:off x="37814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87" name="Rectangle 15"/>
          <p:cNvSpPr>
            <a:spLocks noChangeArrowheads="1"/>
          </p:cNvSpPr>
          <p:nvPr/>
        </p:nvSpPr>
        <p:spPr bwMode="auto">
          <a:xfrm>
            <a:off x="34575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88" name="Rectangle 16"/>
          <p:cNvSpPr>
            <a:spLocks noChangeArrowheads="1"/>
          </p:cNvSpPr>
          <p:nvPr/>
        </p:nvSpPr>
        <p:spPr bwMode="auto">
          <a:xfrm>
            <a:off x="24606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089" name="Rectangle 17"/>
          <p:cNvSpPr>
            <a:spLocks noChangeArrowheads="1"/>
          </p:cNvSpPr>
          <p:nvPr/>
        </p:nvSpPr>
        <p:spPr bwMode="auto">
          <a:xfrm>
            <a:off x="21367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90" name="Rectangle 18"/>
          <p:cNvSpPr>
            <a:spLocks noChangeArrowheads="1"/>
          </p:cNvSpPr>
          <p:nvPr/>
        </p:nvSpPr>
        <p:spPr bwMode="auto">
          <a:xfrm>
            <a:off x="18129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91" name="Rectangle 19"/>
          <p:cNvSpPr>
            <a:spLocks noChangeArrowheads="1"/>
          </p:cNvSpPr>
          <p:nvPr/>
        </p:nvSpPr>
        <p:spPr bwMode="auto">
          <a:xfrm>
            <a:off x="14890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092" name="Rectangle 20"/>
          <p:cNvSpPr>
            <a:spLocks noChangeArrowheads="1"/>
          </p:cNvSpPr>
          <p:nvPr/>
        </p:nvSpPr>
        <p:spPr bwMode="auto">
          <a:xfrm>
            <a:off x="11652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093" name="Rectangle 21"/>
          <p:cNvSpPr>
            <a:spLocks noChangeArrowheads="1"/>
          </p:cNvSpPr>
          <p:nvPr/>
        </p:nvSpPr>
        <p:spPr bwMode="auto">
          <a:xfrm>
            <a:off x="8413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094" name="Rectangle 22"/>
          <p:cNvSpPr>
            <a:spLocks noChangeArrowheads="1"/>
          </p:cNvSpPr>
          <p:nvPr/>
        </p:nvSpPr>
        <p:spPr bwMode="auto">
          <a:xfrm>
            <a:off x="5175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095" name="Rectangle 23"/>
          <p:cNvSpPr>
            <a:spLocks noChangeArrowheads="1"/>
          </p:cNvSpPr>
          <p:nvPr/>
        </p:nvSpPr>
        <p:spPr bwMode="auto">
          <a:xfrm>
            <a:off x="83312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096" name="Rectangle 24"/>
          <p:cNvSpPr>
            <a:spLocks noChangeArrowheads="1"/>
          </p:cNvSpPr>
          <p:nvPr/>
        </p:nvSpPr>
        <p:spPr bwMode="auto">
          <a:xfrm>
            <a:off x="80073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097" name="Rectangle 25"/>
          <p:cNvSpPr>
            <a:spLocks noChangeArrowheads="1"/>
          </p:cNvSpPr>
          <p:nvPr/>
        </p:nvSpPr>
        <p:spPr bwMode="auto">
          <a:xfrm>
            <a:off x="76835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098" name="Rectangle 26"/>
          <p:cNvSpPr>
            <a:spLocks noChangeArrowheads="1"/>
          </p:cNvSpPr>
          <p:nvPr/>
        </p:nvSpPr>
        <p:spPr bwMode="auto">
          <a:xfrm>
            <a:off x="73596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099" name="Rectangle 27"/>
          <p:cNvSpPr>
            <a:spLocks noChangeArrowheads="1"/>
          </p:cNvSpPr>
          <p:nvPr/>
        </p:nvSpPr>
        <p:spPr bwMode="auto">
          <a:xfrm>
            <a:off x="70358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00" name="Rectangle 28"/>
          <p:cNvSpPr>
            <a:spLocks noChangeArrowheads="1"/>
          </p:cNvSpPr>
          <p:nvPr/>
        </p:nvSpPr>
        <p:spPr bwMode="auto">
          <a:xfrm>
            <a:off x="67119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01" name="Rectangle 29"/>
          <p:cNvSpPr>
            <a:spLocks noChangeArrowheads="1"/>
          </p:cNvSpPr>
          <p:nvPr/>
        </p:nvSpPr>
        <p:spPr bwMode="auto">
          <a:xfrm>
            <a:off x="63881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02" name="Rectangle 30"/>
          <p:cNvSpPr>
            <a:spLocks noChangeArrowheads="1"/>
          </p:cNvSpPr>
          <p:nvPr/>
        </p:nvSpPr>
        <p:spPr bwMode="auto">
          <a:xfrm>
            <a:off x="54006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103" name="Rectangle 31"/>
          <p:cNvSpPr>
            <a:spLocks noChangeArrowheads="1"/>
          </p:cNvSpPr>
          <p:nvPr/>
        </p:nvSpPr>
        <p:spPr bwMode="auto">
          <a:xfrm>
            <a:off x="50768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104" name="Rectangle 32"/>
          <p:cNvSpPr>
            <a:spLocks noChangeArrowheads="1"/>
          </p:cNvSpPr>
          <p:nvPr/>
        </p:nvSpPr>
        <p:spPr bwMode="auto">
          <a:xfrm>
            <a:off x="47529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105" name="Rectangle 33"/>
          <p:cNvSpPr>
            <a:spLocks noChangeArrowheads="1"/>
          </p:cNvSpPr>
          <p:nvPr/>
        </p:nvSpPr>
        <p:spPr bwMode="auto">
          <a:xfrm>
            <a:off x="44291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106" name="Rectangle 34"/>
          <p:cNvSpPr>
            <a:spLocks noChangeArrowheads="1"/>
          </p:cNvSpPr>
          <p:nvPr/>
        </p:nvSpPr>
        <p:spPr bwMode="auto">
          <a:xfrm>
            <a:off x="41052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07" name="Rectangle 35"/>
          <p:cNvSpPr>
            <a:spLocks noChangeArrowheads="1"/>
          </p:cNvSpPr>
          <p:nvPr/>
        </p:nvSpPr>
        <p:spPr bwMode="auto">
          <a:xfrm>
            <a:off x="37814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08" name="Rectangle 36"/>
          <p:cNvSpPr>
            <a:spLocks noChangeArrowheads="1"/>
          </p:cNvSpPr>
          <p:nvPr/>
        </p:nvSpPr>
        <p:spPr bwMode="auto">
          <a:xfrm>
            <a:off x="34575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09" name="Rectangle 37"/>
          <p:cNvSpPr>
            <a:spLocks noChangeArrowheads="1"/>
          </p:cNvSpPr>
          <p:nvPr/>
        </p:nvSpPr>
        <p:spPr bwMode="auto">
          <a:xfrm>
            <a:off x="24606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10" name="Rectangle 38"/>
          <p:cNvSpPr>
            <a:spLocks noChangeArrowheads="1"/>
          </p:cNvSpPr>
          <p:nvPr/>
        </p:nvSpPr>
        <p:spPr bwMode="auto">
          <a:xfrm>
            <a:off x="21367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11" name="Rectangle 39"/>
          <p:cNvSpPr>
            <a:spLocks noChangeArrowheads="1"/>
          </p:cNvSpPr>
          <p:nvPr/>
        </p:nvSpPr>
        <p:spPr bwMode="auto">
          <a:xfrm>
            <a:off x="18129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12" name="Rectangle 40"/>
          <p:cNvSpPr>
            <a:spLocks noChangeArrowheads="1"/>
          </p:cNvSpPr>
          <p:nvPr/>
        </p:nvSpPr>
        <p:spPr bwMode="auto">
          <a:xfrm>
            <a:off x="14890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13" name="Rectangle 41"/>
          <p:cNvSpPr>
            <a:spLocks noChangeArrowheads="1"/>
          </p:cNvSpPr>
          <p:nvPr/>
        </p:nvSpPr>
        <p:spPr bwMode="auto">
          <a:xfrm>
            <a:off x="11652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14" name="Rectangle 42"/>
          <p:cNvSpPr>
            <a:spLocks noChangeArrowheads="1"/>
          </p:cNvSpPr>
          <p:nvPr/>
        </p:nvSpPr>
        <p:spPr bwMode="auto">
          <a:xfrm>
            <a:off x="8413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15" name="Rectangle 43"/>
          <p:cNvSpPr>
            <a:spLocks noChangeArrowheads="1"/>
          </p:cNvSpPr>
          <p:nvPr/>
        </p:nvSpPr>
        <p:spPr bwMode="auto">
          <a:xfrm>
            <a:off x="5175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16" name="Rectangle 44"/>
          <p:cNvSpPr>
            <a:spLocks noChangeArrowheads="1"/>
          </p:cNvSpPr>
          <p:nvPr/>
        </p:nvSpPr>
        <p:spPr bwMode="auto">
          <a:xfrm>
            <a:off x="83312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17" name="Rectangle 45"/>
          <p:cNvSpPr>
            <a:spLocks noChangeArrowheads="1"/>
          </p:cNvSpPr>
          <p:nvPr/>
        </p:nvSpPr>
        <p:spPr bwMode="auto">
          <a:xfrm>
            <a:off x="80073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18" name="Rectangle 46"/>
          <p:cNvSpPr>
            <a:spLocks noChangeArrowheads="1"/>
          </p:cNvSpPr>
          <p:nvPr/>
        </p:nvSpPr>
        <p:spPr bwMode="auto">
          <a:xfrm>
            <a:off x="76835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19" name="Rectangle 47"/>
          <p:cNvSpPr>
            <a:spLocks noChangeArrowheads="1"/>
          </p:cNvSpPr>
          <p:nvPr/>
        </p:nvSpPr>
        <p:spPr bwMode="auto">
          <a:xfrm>
            <a:off x="73596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20" name="Rectangle 48"/>
          <p:cNvSpPr>
            <a:spLocks noChangeArrowheads="1"/>
          </p:cNvSpPr>
          <p:nvPr/>
        </p:nvSpPr>
        <p:spPr bwMode="auto">
          <a:xfrm>
            <a:off x="70358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21" name="Rectangle 49"/>
          <p:cNvSpPr>
            <a:spLocks noChangeArrowheads="1"/>
          </p:cNvSpPr>
          <p:nvPr/>
        </p:nvSpPr>
        <p:spPr bwMode="auto">
          <a:xfrm>
            <a:off x="67119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22" name="Rectangle 50"/>
          <p:cNvSpPr>
            <a:spLocks noChangeArrowheads="1"/>
          </p:cNvSpPr>
          <p:nvPr/>
        </p:nvSpPr>
        <p:spPr bwMode="auto">
          <a:xfrm>
            <a:off x="63881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23" name="Rectangle 51"/>
          <p:cNvSpPr>
            <a:spLocks noChangeArrowheads="1"/>
          </p:cNvSpPr>
          <p:nvPr/>
        </p:nvSpPr>
        <p:spPr bwMode="auto">
          <a:xfrm>
            <a:off x="54006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24" name="Rectangle 52"/>
          <p:cNvSpPr>
            <a:spLocks noChangeArrowheads="1"/>
          </p:cNvSpPr>
          <p:nvPr/>
        </p:nvSpPr>
        <p:spPr bwMode="auto">
          <a:xfrm>
            <a:off x="50768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25" name="Rectangle 53"/>
          <p:cNvSpPr>
            <a:spLocks noChangeArrowheads="1"/>
          </p:cNvSpPr>
          <p:nvPr/>
        </p:nvSpPr>
        <p:spPr bwMode="auto">
          <a:xfrm>
            <a:off x="47529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26" name="Rectangle 54"/>
          <p:cNvSpPr>
            <a:spLocks noChangeArrowheads="1"/>
          </p:cNvSpPr>
          <p:nvPr/>
        </p:nvSpPr>
        <p:spPr bwMode="auto">
          <a:xfrm>
            <a:off x="44291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27" name="Rectangle 55"/>
          <p:cNvSpPr>
            <a:spLocks noChangeArrowheads="1"/>
          </p:cNvSpPr>
          <p:nvPr/>
        </p:nvSpPr>
        <p:spPr bwMode="auto">
          <a:xfrm>
            <a:off x="41052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28" name="Rectangle 56"/>
          <p:cNvSpPr>
            <a:spLocks noChangeArrowheads="1"/>
          </p:cNvSpPr>
          <p:nvPr/>
        </p:nvSpPr>
        <p:spPr bwMode="auto">
          <a:xfrm>
            <a:off x="37814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29" name="Rectangle 57"/>
          <p:cNvSpPr>
            <a:spLocks noChangeArrowheads="1"/>
          </p:cNvSpPr>
          <p:nvPr/>
        </p:nvSpPr>
        <p:spPr bwMode="auto">
          <a:xfrm>
            <a:off x="34575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30" name="Rectangle 58"/>
          <p:cNvSpPr>
            <a:spLocks noChangeArrowheads="1"/>
          </p:cNvSpPr>
          <p:nvPr/>
        </p:nvSpPr>
        <p:spPr bwMode="auto">
          <a:xfrm>
            <a:off x="24606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31" name="Rectangle 59"/>
          <p:cNvSpPr>
            <a:spLocks noChangeArrowheads="1"/>
          </p:cNvSpPr>
          <p:nvPr/>
        </p:nvSpPr>
        <p:spPr bwMode="auto">
          <a:xfrm>
            <a:off x="21367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32" name="Rectangle 60"/>
          <p:cNvSpPr>
            <a:spLocks noChangeArrowheads="1"/>
          </p:cNvSpPr>
          <p:nvPr/>
        </p:nvSpPr>
        <p:spPr bwMode="auto">
          <a:xfrm>
            <a:off x="18129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33" name="Rectangle 61"/>
          <p:cNvSpPr>
            <a:spLocks noChangeArrowheads="1"/>
          </p:cNvSpPr>
          <p:nvPr/>
        </p:nvSpPr>
        <p:spPr bwMode="auto">
          <a:xfrm>
            <a:off x="14890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34" name="Rectangle 62"/>
          <p:cNvSpPr>
            <a:spLocks noChangeArrowheads="1"/>
          </p:cNvSpPr>
          <p:nvPr/>
        </p:nvSpPr>
        <p:spPr bwMode="auto">
          <a:xfrm>
            <a:off x="11652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35" name="Rectangle 63"/>
          <p:cNvSpPr>
            <a:spLocks noChangeArrowheads="1"/>
          </p:cNvSpPr>
          <p:nvPr/>
        </p:nvSpPr>
        <p:spPr bwMode="auto">
          <a:xfrm>
            <a:off x="8413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36" name="Rectangle 64"/>
          <p:cNvSpPr>
            <a:spLocks noChangeArrowheads="1"/>
          </p:cNvSpPr>
          <p:nvPr/>
        </p:nvSpPr>
        <p:spPr bwMode="auto">
          <a:xfrm>
            <a:off x="5175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37" name="Rectangle 65"/>
          <p:cNvSpPr>
            <a:spLocks noChangeArrowheads="1"/>
          </p:cNvSpPr>
          <p:nvPr/>
        </p:nvSpPr>
        <p:spPr bwMode="auto">
          <a:xfrm>
            <a:off x="83312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38" name="Rectangle 66"/>
          <p:cNvSpPr>
            <a:spLocks noChangeArrowheads="1"/>
          </p:cNvSpPr>
          <p:nvPr/>
        </p:nvSpPr>
        <p:spPr bwMode="auto">
          <a:xfrm>
            <a:off x="80073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39" name="Rectangle 67"/>
          <p:cNvSpPr>
            <a:spLocks noChangeArrowheads="1"/>
          </p:cNvSpPr>
          <p:nvPr/>
        </p:nvSpPr>
        <p:spPr bwMode="auto">
          <a:xfrm>
            <a:off x="76835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40" name="Rectangle 68"/>
          <p:cNvSpPr>
            <a:spLocks noChangeArrowheads="1"/>
          </p:cNvSpPr>
          <p:nvPr/>
        </p:nvSpPr>
        <p:spPr bwMode="auto">
          <a:xfrm>
            <a:off x="73596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41" name="Rectangle 69"/>
          <p:cNvSpPr>
            <a:spLocks noChangeArrowheads="1"/>
          </p:cNvSpPr>
          <p:nvPr/>
        </p:nvSpPr>
        <p:spPr bwMode="auto">
          <a:xfrm>
            <a:off x="70358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42" name="Rectangle 70"/>
          <p:cNvSpPr>
            <a:spLocks noChangeArrowheads="1"/>
          </p:cNvSpPr>
          <p:nvPr/>
        </p:nvSpPr>
        <p:spPr bwMode="auto">
          <a:xfrm>
            <a:off x="67119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43" name="Rectangle 71"/>
          <p:cNvSpPr>
            <a:spLocks noChangeArrowheads="1"/>
          </p:cNvSpPr>
          <p:nvPr/>
        </p:nvSpPr>
        <p:spPr bwMode="auto">
          <a:xfrm>
            <a:off x="63881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44" name="Rectangle 72"/>
          <p:cNvSpPr>
            <a:spLocks noChangeArrowheads="1"/>
          </p:cNvSpPr>
          <p:nvPr/>
        </p:nvSpPr>
        <p:spPr bwMode="auto">
          <a:xfrm>
            <a:off x="54006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45" name="Rectangle 73"/>
          <p:cNvSpPr>
            <a:spLocks noChangeArrowheads="1"/>
          </p:cNvSpPr>
          <p:nvPr/>
        </p:nvSpPr>
        <p:spPr bwMode="auto">
          <a:xfrm>
            <a:off x="50768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46" name="Rectangle 74"/>
          <p:cNvSpPr>
            <a:spLocks noChangeArrowheads="1"/>
          </p:cNvSpPr>
          <p:nvPr/>
        </p:nvSpPr>
        <p:spPr bwMode="auto">
          <a:xfrm>
            <a:off x="47529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47" name="Rectangle 75"/>
          <p:cNvSpPr>
            <a:spLocks noChangeArrowheads="1"/>
          </p:cNvSpPr>
          <p:nvPr/>
        </p:nvSpPr>
        <p:spPr bwMode="auto">
          <a:xfrm>
            <a:off x="44291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48" name="Rectangle 76"/>
          <p:cNvSpPr>
            <a:spLocks noChangeArrowheads="1"/>
          </p:cNvSpPr>
          <p:nvPr/>
        </p:nvSpPr>
        <p:spPr bwMode="auto">
          <a:xfrm>
            <a:off x="41052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49" name="Rectangle 77"/>
          <p:cNvSpPr>
            <a:spLocks noChangeArrowheads="1"/>
          </p:cNvSpPr>
          <p:nvPr/>
        </p:nvSpPr>
        <p:spPr bwMode="auto">
          <a:xfrm>
            <a:off x="37814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50" name="Rectangle 78"/>
          <p:cNvSpPr>
            <a:spLocks noChangeArrowheads="1"/>
          </p:cNvSpPr>
          <p:nvPr/>
        </p:nvSpPr>
        <p:spPr bwMode="auto">
          <a:xfrm>
            <a:off x="34575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51" name="Rectangle 79"/>
          <p:cNvSpPr>
            <a:spLocks noChangeArrowheads="1"/>
          </p:cNvSpPr>
          <p:nvPr/>
        </p:nvSpPr>
        <p:spPr bwMode="auto">
          <a:xfrm>
            <a:off x="24606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52" name="Rectangle 80"/>
          <p:cNvSpPr>
            <a:spLocks noChangeArrowheads="1"/>
          </p:cNvSpPr>
          <p:nvPr/>
        </p:nvSpPr>
        <p:spPr bwMode="auto">
          <a:xfrm>
            <a:off x="21367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53" name="Rectangle 81"/>
          <p:cNvSpPr>
            <a:spLocks noChangeArrowheads="1"/>
          </p:cNvSpPr>
          <p:nvPr/>
        </p:nvSpPr>
        <p:spPr bwMode="auto">
          <a:xfrm>
            <a:off x="18129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54" name="Rectangle 82"/>
          <p:cNvSpPr>
            <a:spLocks noChangeArrowheads="1"/>
          </p:cNvSpPr>
          <p:nvPr/>
        </p:nvSpPr>
        <p:spPr bwMode="auto">
          <a:xfrm>
            <a:off x="14890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55" name="Rectangle 83"/>
          <p:cNvSpPr>
            <a:spLocks noChangeArrowheads="1"/>
          </p:cNvSpPr>
          <p:nvPr/>
        </p:nvSpPr>
        <p:spPr bwMode="auto">
          <a:xfrm>
            <a:off x="11652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56" name="Rectangle 84"/>
          <p:cNvSpPr>
            <a:spLocks noChangeArrowheads="1"/>
          </p:cNvSpPr>
          <p:nvPr/>
        </p:nvSpPr>
        <p:spPr bwMode="auto">
          <a:xfrm>
            <a:off x="8413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57" name="Rectangle 85"/>
          <p:cNvSpPr>
            <a:spLocks noChangeArrowheads="1"/>
          </p:cNvSpPr>
          <p:nvPr/>
        </p:nvSpPr>
        <p:spPr bwMode="auto">
          <a:xfrm>
            <a:off x="5175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58" name="Rectangle 86"/>
          <p:cNvSpPr>
            <a:spLocks noChangeArrowheads="1"/>
          </p:cNvSpPr>
          <p:nvPr/>
        </p:nvSpPr>
        <p:spPr bwMode="auto">
          <a:xfrm>
            <a:off x="83312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59" name="Rectangle 87"/>
          <p:cNvSpPr>
            <a:spLocks noChangeArrowheads="1"/>
          </p:cNvSpPr>
          <p:nvPr/>
        </p:nvSpPr>
        <p:spPr bwMode="auto">
          <a:xfrm>
            <a:off x="80073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60" name="Rectangle 88"/>
          <p:cNvSpPr>
            <a:spLocks noChangeArrowheads="1"/>
          </p:cNvSpPr>
          <p:nvPr/>
        </p:nvSpPr>
        <p:spPr bwMode="auto">
          <a:xfrm>
            <a:off x="76835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61" name="Rectangle 89"/>
          <p:cNvSpPr>
            <a:spLocks noChangeArrowheads="1"/>
          </p:cNvSpPr>
          <p:nvPr/>
        </p:nvSpPr>
        <p:spPr bwMode="auto">
          <a:xfrm>
            <a:off x="73596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62" name="Rectangle 90"/>
          <p:cNvSpPr>
            <a:spLocks noChangeArrowheads="1"/>
          </p:cNvSpPr>
          <p:nvPr/>
        </p:nvSpPr>
        <p:spPr bwMode="auto">
          <a:xfrm>
            <a:off x="70358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63" name="Rectangle 91"/>
          <p:cNvSpPr>
            <a:spLocks noChangeArrowheads="1"/>
          </p:cNvSpPr>
          <p:nvPr/>
        </p:nvSpPr>
        <p:spPr bwMode="auto">
          <a:xfrm>
            <a:off x="67119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164" name="Rectangle 92"/>
          <p:cNvSpPr>
            <a:spLocks noChangeArrowheads="1"/>
          </p:cNvSpPr>
          <p:nvPr/>
        </p:nvSpPr>
        <p:spPr bwMode="auto">
          <a:xfrm>
            <a:off x="63881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165" name="Rectangle 93"/>
          <p:cNvSpPr>
            <a:spLocks noChangeArrowheads="1"/>
          </p:cNvSpPr>
          <p:nvPr/>
        </p:nvSpPr>
        <p:spPr bwMode="auto">
          <a:xfrm>
            <a:off x="54006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66" name="Rectangle 94"/>
          <p:cNvSpPr>
            <a:spLocks noChangeArrowheads="1"/>
          </p:cNvSpPr>
          <p:nvPr/>
        </p:nvSpPr>
        <p:spPr bwMode="auto">
          <a:xfrm>
            <a:off x="50768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67" name="Rectangle 95"/>
          <p:cNvSpPr>
            <a:spLocks noChangeArrowheads="1"/>
          </p:cNvSpPr>
          <p:nvPr/>
        </p:nvSpPr>
        <p:spPr bwMode="auto">
          <a:xfrm>
            <a:off x="47529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68" name="Rectangle 96"/>
          <p:cNvSpPr>
            <a:spLocks noChangeArrowheads="1"/>
          </p:cNvSpPr>
          <p:nvPr/>
        </p:nvSpPr>
        <p:spPr bwMode="auto">
          <a:xfrm>
            <a:off x="44291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69" name="Rectangle 97"/>
          <p:cNvSpPr>
            <a:spLocks noChangeArrowheads="1"/>
          </p:cNvSpPr>
          <p:nvPr/>
        </p:nvSpPr>
        <p:spPr bwMode="auto">
          <a:xfrm>
            <a:off x="41052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70" name="Rectangle 98"/>
          <p:cNvSpPr>
            <a:spLocks noChangeArrowheads="1"/>
          </p:cNvSpPr>
          <p:nvPr/>
        </p:nvSpPr>
        <p:spPr bwMode="auto">
          <a:xfrm>
            <a:off x="37814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71" name="Rectangle 99"/>
          <p:cNvSpPr>
            <a:spLocks noChangeArrowheads="1"/>
          </p:cNvSpPr>
          <p:nvPr/>
        </p:nvSpPr>
        <p:spPr bwMode="auto">
          <a:xfrm>
            <a:off x="34575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72" name="Rectangle 100"/>
          <p:cNvSpPr>
            <a:spLocks noChangeArrowheads="1"/>
          </p:cNvSpPr>
          <p:nvPr/>
        </p:nvSpPr>
        <p:spPr bwMode="auto">
          <a:xfrm>
            <a:off x="24606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73" name="Rectangle 101"/>
          <p:cNvSpPr>
            <a:spLocks noChangeArrowheads="1"/>
          </p:cNvSpPr>
          <p:nvPr/>
        </p:nvSpPr>
        <p:spPr bwMode="auto">
          <a:xfrm>
            <a:off x="21367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74" name="Rectangle 102"/>
          <p:cNvSpPr>
            <a:spLocks noChangeArrowheads="1"/>
          </p:cNvSpPr>
          <p:nvPr/>
        </p:nvSpPr>
        <p:spPr bwMode="auto">
          <a:xfrm>
            <a:off x="18129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75" name="Rectangle 103"/>
          <p:cNvSpPr>
            <a:spLocks noChangeArrowheads="1"/>
          </p:cNvSpPr>
          <p:nvPr/>
        </p:nvSpPr>
        <p:spPr bwMode="auto">
          <a:xfrm>
            <a:off x="14890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176" name="Rectangle 104"/>
          <p:cNvSpPr>
            <a:spLocks noChangeArrowheads="1"/>
          </p:cNvSpPr>
          <p:nvPr/>
        </p:nvSpPr>
        <p:spPr bwMode="auto">
          <a:xfrm>
            <a:off x="11652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177" name="Rectangle 105"/>
          <p:cNvSpPr>
            <a:spLocks noChangeArrowheads="1"/>
          </p:cNvSpPr>
          <p:nvPr/>
        </p:nvSpPr>
        <p:spPr bwMode="auto">
          <a:xfrm>
            <a:off x="8413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178" name="Rectangle 106"/>
          <p:cNvSpPr>
            <a:spLocks noChangeArrowheads="1"/>
          </p:cNvSpPr>
          <p:nvPr/>
        </p:nvSpPr>
        <p:spPr bwMode="auto">
          <a:xfrm>
            <a:off x="5175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179" name="Rectangle 107"/>
          <p:cNvSpPr>
            <a:spLocks noChangeArrowheads="1"/>
          </p:cNvSpPr>
          <p:nvPr/>
        </p:nvSpPr>
        <p:spPr bwMode="auto">
          <a:xfrm>
            <a:off x="83312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80" name="Rectangle 108"/>
          <p:cNvSpPr>
            <a:spLocks noChangeArrowheads="1"/>
          </p:cNvSpPr>
          <p:nvPr/>
        </p:nvSpPr>
        <p:spPr bwMode="auto">
          <a:xfrm>
            <a:off x="80073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81" name="Rectangle 109"/>
          <p:cNvSpPr>
            <a:spLocks noChangeArrowheads="1"/>
          </p:cNvSpPr>
          <p:nvPr/>
        </p:nvSpPr>
        <p:spPr bwMode="auto">
          <a:xfrm>
            <a:off x="76835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182" name="Rectangle 110"/>
          <p:cNvSpPr>
            <a:spLocks noChangeArrowheads="1"/>
          </p:cNvSpPr>
          <p:nvPr/>
        </p:nvSpPr>
        <p:spPr bwMode="auto">
          <a:xfrm>
            <a:off x="73596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83" name="Rectangle 111"/>
          <p:cNvSpPr>
            <a:spLocks noChangeArrowheads="1"/>
          </p:cNvSpPr>
          <p:nvPr/>
        </p:nvSpPr>
        <p:spPr bwMode="auto">
          <a:xfrm>
            <a:off x="70358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184" name="Rectangle 112"/>
          <p:cNvSpPr>
            <a:spLocks noChangeArrowheads="1"/>
          </p:cNvSpPr>
          <p:nvPr/>
        </p:nvSpPr>
        <p:spPr bwMode="auto">
          <a:xfrm>
            <a:off x="67119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85" name="Rectangle 113"/>
          <p:cNvSpPr>
            <a:spLocks noChangeArrowheads="1"/>
          </p:cNvSpPr>
          <p:nvPr/>
        </p:nvSpPr>
        <p:spPr bwMode="auto">
          <a:xfrm>
            <a:off x="63881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186" name="Rectangle 114"/>
          <p:cNvSpPr>
            <a:spLocks noChangeArrowheads="1"/>
          </p:cNvSpPr>
          <p:nvPr/>
        </p:nvSpPr>
        <p:spPr bwMode="auto">
          <a:xfrm>
            <a:off x="54006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87" name="Rectangle 115"/>
          <p:cNvSpPr>
            <a:spLocks noChangeArrowheads="1"/>
          </p:cNvSpPr>
          <p:nvPr/>
        </p:nvSpPr>
        <p:spPr bwMode="auto">
          <a:xfrm>
            <a:off x="50768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88" name="Rectangle 116"/>
          <p:cNvSpPr>
            <a:spLocks noChangeArrowheads="1"/>
          </p:cNvSpPr>
          <p:nvPr/>
        </p:nvSpPr>
        <p:spPr bwMode="auto">
          <a:xfrm>
            <a:off x="47529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189" name="Rectangle 117"/>
          <p:cNvSpPr>
            <a:spLocks noChangeArrowheads="1"/>
          </p:cNvSpPr>
          <p:nvPr/>
        </p:nvSpPr>
        <p:spPr bwMode="auto">
          <a:xfrm>
            <a:off x="44291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90" name="Rectangle 118"/>
          <p:cNvSpPr>
            <a:spLocks noChangeArrowheads="1"/>
          </p:cNvSpPr>
          <p:nvPr/>
        </p:nvSpPr>
        <p:spPr bwMode="auto">
          <a:xfrm>
            <a:off x="41052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191" name="Rectangle 119"/>
          <p:cNvSpPr>
            <a:spLocks noChangeArrowheads="1"/>
          </p:cNvSpPr>
          <p:nvPr/>
        </p:nvSpPr>
        <p:spPr bwMode="auto">
          <a:xfrm>
            <a:off x="37814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92" name="Rectangle 120"/>
          <p:cNvSpPr>
            <a:spLocks noChangeArrowheads="1"/>
          </p:cNvSpPr>
          <p:nvPr/>
        </p:nvSpPr>
        <p:spPr bwMode="auto">
          <a:xfrm>
            <a:off x="34575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193" name="Rectangle 121"/>
          <p:cNvSpPr>
            <a:spLocks noChangeArrowheads="1"/>
          </p:cNvSpPr>
          <p:nvPr/>
        </p:nvSpPr>
        <p:spPr bwMode="auto">
          <a:xfrm>
            <a:off x="24606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94" name="Rectangle 122"/>
          <p:cNvSpPr>
            <a:spLocks noChangeArrowheads="1"/>
          </p:cNvSpPr>
          <p:nvPr/>
        </p:nvSpPr>
        <p:spPr bwMode="auto">
          <a:xfrm>
            <a:off x="21367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95" name="Rectangle 123"/>
          <p:cNvSpPr>
            <a:spLocks noChangeArrowheads="1"/>
          </p:cNvSpPr>
          <p:nvPr/>
        </p:nvSpPr>
        <p:spPr bwMode="auto">
          <a:xfrm>
            <a:off x="18129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196" name="Rectangle 124"/>
          <p:cNvSpPr>
            <a:spLocks noChangeArrowheads="1"/>
          </p:cNvSpPr>
          <p:nvPr/>
        </p:nvSpPr>
        <p:spPr bwMode="auto">
          <a:xfrm>
            <a:off x="14890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97" name="Rectangle 125"/>
          <p:cNvSpPr>
            <a:spLocks noChangeArrowheads="1"/>
          </p:cNvSpPr>
          <p:nvPr/>
        </p:nvSpPr>
        <p:spPr bwMode="auto">
          <a:xfrm>
            <a:off x="11652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198" name="Rectangle 126"/>
          <p:cNvSpPr>
            <a:spLocks noChangeArrowheads="1"/>
          </p:cNvSpPr>
          <p:nvPr/>
        </p:nvSpPr>
        <p:spPr bwMode="auto">
          <a:xfrm>
            <a:off x="8413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99" name="Rectangle 127"/>
          <p:cNvSpPr>
            <a:spLocks noChangeArrowheads="1"/>
          </p:cNvSpPr>
          <p:nvPr/>
        </p:nvSpPr>
        <p:spPr bwMode="auto">
          <a:xfrm>
            <a:off x="5175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200" name="Rectangle 128"/>
          <p:cNvSpPr>
            <a:spLocks noChangeArrowheads="1"/>
          </p:cNvSpPr>
          <p:nvPr/>
        </p:nvSpPr>
        <p:spPr bwMode="auto">
          <a:xfrm>
            <a:off x="6388100"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2010</a:t>
            </a:r>
            <a:endParaRPr lang="en-US" altLang="en-US" sz="900"/>
          </a:p>
        </p:txBody>
      </p:sp>
      <p:sp>
        <p:nvSpPr>
          <p:cNvPr id="3201" name="Rectangle 129"/>
          <p:cNvSpPr>
            <a:spLocks noChangeArrowheads="1"/>
          </p:cNvSpPr>
          <p:nvPr/>
        </p:nvSpPr>
        <p:spPr bwMode="auto">
          <a:xfrm>
            <a:off x="345757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2010</a:t>
            </a:r>
            <a:endParaRPr lang="en-US" altLang="en-US" sz="900"/>
          </a:p>
        </p:txBody>
      </p:sp>
      <p:sp>
        <p:nvSpPr>
          <p:cNvPr id="3202" name="Rectangle 130"/>
          <p:cNvSpPr>
            <a:spLocks noChangeArrowheads="1"/>
          </p:cNvSpPr>
          <p:nvPr/>
        </p:nvSpPr>
        <p:spPr bwMode="auto">
          <a:xfrm>
            <a:off x="51752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2010</a:t>
            </a:r>
            <a:endParaRPr lang="en-US" altLang="en-US" sz="900"/>
          </a:p>
        </p:txBody>
      </p:sp>
      <p:sp>
        <p:nvSpPr>
          <p:cNvPr id="3203" name="Rectangle 131"/>
          <p:cNvSpPr>
            <a:spLocks noChangeArrowheads="1"/>
          </p:cNvSpPr>
          <p:nvPr/>
        </p:nvSpPr>
        <p:spPr bwMode="auto">
          <a:xfrm>
            <a:off x="54006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204" name="Rectangle 132"/>
          <p:cNvSpPr>
            <a:spLocks noChangeArrowheads="1"/>
          </p:cNvSpPr>
          <p:nvPr/>
        </p:nvSpPr>
        <p:spPr bwMode="auto">
          <a:xfrm>
            <a:off x="50768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205" name="Rectangle 133"/>
          <p:cNvSpPr>
            <a:spLocks noChangeArrowheads="1"/>
          </p:cNvSpPr>
          <p:nvPr/>
        </p:nvSpPr>
        <p:spPr bwMode="auto">
          <a:xfrm>
            <a:off x="47529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206" name="Rectangle 134"/>
          <p:cNvSpPr>
            <a:spLocks noChangeArrowheads="1"/>
          </p:cNvSpPr>
          <p:nvPr/>
        </p:nvSpPr>
        <p:spPr bwMode="auto">
          <a:xfrm>
            <a:off x="44291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207" name="Rectangle 135"/>
          <p:cNvSpPr>
            <a:spLocks noChangeArrowheads="1"/>
          </p:cNvSpPr>
          <p:nvPr/>
        </p:nvSpPr>
        <p:spPr bwMode="auto">
          <a:xfrm>
            <a:off x="41052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08" name="Rectangle 136"/>
          <p:cNvSpPr>
            <a:spLocks noChangeArrowheads="1"/>
          </p:cNvSpPr>
          <p:nvPr/>
        </p:nvSpPr>
        <p:spPr bwMode="auto">
          <a:xfrm>
            <a:off x="37814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209" name="Rectangle 137"/>
          <p:cNvSpPr>
            <a:spLocks noChangeArrowheads="1"/>
          </p:cNvSpPr>
          <p:nvPr/>
        </p:nvSpPr>
        <p:spPr bwMode="auto">
          <a:xfrm>
            <a:off x="34575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10" name="Rectangle 138"/>
          <p:cNvSpPr>
            <a:spLocks noChangeArrowheads="1"/>
          </p:cNvSpPr>
          <p:nvPr/>
        </p:nvSpPr>
        <p:spPr bwMode="auto">
          <a:xfrm>
            <a:off x="83312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211" name="Rectangle 139"/>
          <p:cNvSpPr>
            <a:spLocks noChangeArrowheads="1"/>
          </p:cNvSpPr>
          <p:nvPr/>
        </p:nvSpPr>
        <p:spPr bwMode="auto">
          <a:xfrm>
            <a:off x="80073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212" name="Rectangle 140"/>
          <p:cNvSpPr>
            <a:spLocks noChangeArrowheads="1"/>
          </p:cNvSpPr>
          <p:nvPr/>
        </p:nvSpPr>
        <p:spPr bwMode="auto">
          <a:xfrm>
            <a:off x="76835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13" name="Rectangle 141"/>
          <p:cNvSpPr>
            <a:spLocks noChangeArrowheads="1"/>
          </p:cNvSpPr>
          <p:nvPr/>
        </p:nvSpPr>
        <p:spPr bwMode="auto">
          <a:xfrm>
            <a:off x="73596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14" name="Rectangle 142"/>
          <p:cNvSpPr>
            <a:spLocks noChangeArrowheads="1"/>
          </p:cNvSpPr>
          <p:nvPr/>
        </p:nvSpPr>
        <p:spPr bwMode="auto">
          <a:xfrm>
            <a:off x="70358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15" name="Rectangle 143"/>
          <p:cNvSpPr>
            <a:spLocks noChangeArrowheads="1"/>
          </p:cNvSpPr>
          <p:nvPr/>
        </p:nvSpPr>
        <p:spPr bwMode="auto">
          <a:xfrm>
            <a:off x="67119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16" name="Rectangle 144"/>
          <p:cNvSpPr>
            <a:spLocks noChangeArrowheads="1"/>
          </p:cNvSpPr>
          <p:nvPr/>
        </p:nvSpPr>
        <p:spPr bwMode="auto">
          <a:xfrm>
            <a:off x="63881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17" name="Rectangle 145"/>
          <p:cNvSpPr>
            <a:spLocks noChangeArrowheads="1"/>
          </p:cNvSpPr>
          <p:nvPr/>
        </p:nvSpPr>
        <p:spPr bwMode="auto">
          <a:xfrm>
            <a:off x="54006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18" name="Rectangle 146"/>
          <p:cNvSpPr>
            <a:spLocks noChangeArrowheads="1"/>
          </p:cNvSpPr>
          <p:nvPr/>
        </p:nvSpPr>
        <p:spPr bwMode="auto">
          <a:xfrm>
            <a:off x="50768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19" name="Rectangle 147"/>
          <p:cNvSpPr>
            <a:spLocks noChangeArrowheads="1"/>
          </p:cNvSpPr>
          <p:nvPr/>
        </p:nvSpPr>
        <p:spPr bwMode="auto">
          <a:xfrm>
            <a:off x="47529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20" name="Rectangle 148"/>
          <p:cNvSpPr>
            <a:spLocks noChangeArrowheads="1"/>
          </p:cNvSpPr>
          <p:nvPr/>
        </p:nvSpPr>
        <p:spPr bwMode="auto">
          <a:xfrm>
            <a:off x="44291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21" name="Rectangle 149"/>
          <p:cNvSpPr>
            <a:spLocks noChangeArrowheads="1"/>
          </p:cNvSpPr>
          <p:nvPr/>
        </p:nvSpPr>
        <p:spPr bwMode="auto">
          <a:xfrm>
            <a:off x="41052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22" name="Rectangle 150"/>
          <p:cNvSpPr>
            <a:spLocks noChangeArrowheads="1"/>
          </p:cNvSpPr>
          <p:nvPr/>
        </p:nvSpPr>
        <p:spPr bwMode="auto">
          <a:xfrm>
            <a:off x="37814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23" name="Rectangle 151"/>
          <p:cNvSpPr>
            <a:spLocks noChangeArrowheads="1"/>
          </p:cNvSpPr>
          <p:nvPr/>
        </p:nvSpPr>
        <p:spPr bwMode="auto">
          <a:xfrm>
            <a:off x="34575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24" name="Rectangle 152"/>
          <p:cNvSpPr>
            <a:spLocks noChangeArrowheads="1"/>
          </p:cNvSpPr>
          <p:nvPr/>
        </p:nvSpPr>
        <p:spPr bwMode="auto">
          <a:xfrm>
            <a:off x="24606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25" name="Rectangle 153"/>
          <p:cNvSpPr>
            <a:spLocks noChangeArrowheads="1"/>
          </p:cNvSpPr>
          <p:nvPr/>
        </p:nvSpPr>
        <p:spPr bwMode="auto">
          <a:xfrm>
            <a:off x="21367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226" name="Rectangle 154"/>
          <p:cNvSpPr>
            <a:spLocks noChangeArrowheads="1"/>
          </p:cNvSpPr>
          <p:nvPr/>
        </p:nvSpPr>
        <p:spPr bwMode="auto">
          <a:xfrm>
            <a:off x="18129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27" name="Rectangle 155"/>
          <p:cNvSpPr>
            <a:spLocks noChangeArrowheads="1"/>
          </p:cNvSpPr>
          <p:nvPr/>
        </p:nvSpPr>
        <p:spPr bwMode="auto">
          <a:xfrm>
            <a:off x="14890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28" name="Rectangle 156"/>
          <p:cNvSpPr>
            <a:spLocks noChangeArrowheads="1"/>
          </p:cNvSpPr>
          <p:nvPr/>
        </p:nvSpPr>
        <p:spPr bwMode="auto">
          <a:xfrm>
            <a:off x="11652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29" name="Rectangle 157"/>
          <p:cNvSpPr>
            <a:spLocks noChangeArrowheads="1"/>
          </p:cNvSpPr>
          <p:nvPr/>
        </p:nvSpPr>
        <p:spPr bwMode="auto">
          <a:xfrm>
            <a:off x="8413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30" name="Rectangle 158"/>
          <p:cNvSpPr>
            <a:spLocks noChangeArrowheads="1"/>
          </p:cNvSpPr>
          <p:nvPr/>
        </p:nvSpPr>
        <p:spPr bwMode="auto">
          <a:xfrm>
            <a:off x="5175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31" name="Rectangle 159"/>
          <p:cNvSpPr>
            <a:spLocks noChangeArrowheads="1"/>
          </p:cNvSpPr>
          <p:nvPr/>
        </p:nvSpPr>
        <p:spPr bwMode="auto">
          <a:xfrm>
            <a:off x="83312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32" name="Rectangle 160"/>
          <p:cNvSpPr>
            <a:spLocks noChangeArrowheads="1"/>
          </p:cNvSpPr>
          <p:nvPr/>
        </p:nvSpPr>
        <p:spPr bwMode="auto">
          <a:xfrm>
            <a:off x="80073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33" name="Rectangle 161"/>
          <p:cNvSpPr>
            <a:spLocks noChangeArrowheads="1"/>
          </p:cNvSpPr>
          <p:nvPr/>
        </p:nvSpPr>
        <p:spPr bwMode="auto">
          <a:xfrm>
            <a:off x="76835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34" name="Rectangle 162"/>
          <p:cNvSpPr>
            <a:spLocks noChangeArrowheads="1"/>
          </p:cNvSpPr>
          <p:nvPr/>
        </p:nvSpPr>
        <p:spPr bwMode="auto">
          <a:xfrm>
            <a:off x="73596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35" name="Rectangle 163"/>
          <p:cNvSpPr>
            <a:spLocks noChangeArrowheads="1"/>
          </p:cNvSpPr>
          <p:nvPr/>
        </p:nvSpPr>
        <p:spPr bwMode="auto">
          <a:xfrm>
            <a:off x="70358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36" name="Rectangle 164"/>
          <p:cNvSpPr>
            <a:spLocks noChangeArrowheads="1"/>
          </p:cNvSpPr>
          <p:nvPr/>
        </p:nvSpPr>
        <p:spPr bwMode="auto">
          <a:xfrm>
            <a:off x="67119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37" name="Rectangle 165"/>
          <p:cNvSpPr>
            <a:spLocks noChangeArrowheads="1"/>
          </p:cNvSpPr>
          <p:nvPr/>
        </p:nvSpPr>
        <p:spPr bwMode="auto">
          <a:xfrm>
            <a:off x="63881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38" name="Rectangle 166"/>
          <p:cNvSpPr>
            <a:spLocks noChangeArrowheads="1"/>
          </p:cNvSpPr>
          <p:nvPr/>
        </p:nvSpPr>
        <p:spPr bwMode="auto">
          <a:xfrm>
            <a:off x="54006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39" name="Rectangle 167"/>
          <p:cNvSpPr>
            <a:spLocks noChangeArrowheads="1"/>
          </p:cNvSpPr>
          <p:nvPr/>
        </p:nvSpPr>
        <p:spPr bwMode="auto">
          <a:xfrm>
            <a:off x="50768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40" name="Rectangle 168"/>
          <p:cNvSpPr>
            <a:spLocks noChangeArrowheads="1"/>
          </p:cNvSpPr>
          <p:nvPr/>
        </p:nvSpPr>
        <p:spPr bwMode="auto">
          <a:xfrm>
            <a:off x="47529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41" name="Rectangle 169"/>
          <p:cNvSpPr>
            <a:spLocks noChangeArrowheads="1"/>
          </p:cNvSpPr>
          <p:nvPr/>
        </p:nvSpPr>
        <p:spPr bwMode="auto">
          <a:xfrm>
            <a:off x="44291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42" name="Rectangle 170"/>
          <p:cNvSpPr>
            <a:spLocks noChangeArrowheads="1"/>
          </p:cNvSpPr>
          <p:nvPr/>
        </p:nvSpPr>
        <p:spPr bwMode="auto">
          <a:xfrm>
            <a:off x="41052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43" name="Rectangle 171"/>
          <p:cNvSpPr>
            <a:spLocks noChangeArrowheads="1"/>
          </p:cNvSpPr>
          <p:nvPr/>
        </p:nvSpPr>
        <p:spPr bwMode="auto">
          <a:xfrm>
            <a:off x="37814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44" name="Rectangle 172"/>
          <p:cNvSpPr>
            <a:spLocks noChangeArrowheads="1"/>
          </p:cNvSpPr>
          <p:nvPr/>
        </p:nvSpPr>
        <p:spPr bwMode="auto">
          <a:xfrm>
            <a:off x="34575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45" name="Rectangle 173"/>
          <p:cNvSpPr>
            <a:spLocks noChangeArrowheads="1"/>
          </p:cNvSpPr>
          <p:nvPr/>
        </p:nvSpPr>
        <p:spPr bwMode="auto">
          <a:xfrm>
            <a:off x="24606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46" name="Rectangle 174"/>
          <p:cNvSpPr>
            <a:spLocks noChangeArrowheads="1"/>
          </p:cNvSpPr>
          <p:nvPr/>
        </p:nvSpPr>
        <p:spPr bwMode="auto">
          <a:xfrm>
            <a:off x="21367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47" name="Rectangle 175"/>
          <p:cNvSpPr>
            <a:spLocks noChangeArrowheads="1"/>
          </p:cNvSpPr>
          <p:nvPr/>
        </p:nvSpPr>
        <p:spPr bwMode="auto">
          <a:xfrm>
            <a:off x="18129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48" name="Rectangle 176"/>
          <p:cNvSpPr>
            <a:spLocks noChangeArrowheads="1"/>
          </p:cNvSpPr>
          <p:nvPr/>
        </p:nvSpPr>
        <p:spPr bwMode="auto">
          <a:xfrm>
            <a:off x="14890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49" name="Rectangle 177"/>
          <p:cNvSpPr>
            <a:spLocks noChangeArrowheads="1"/>
          </p:cNvSpPr>
          <p:nvPr/>
        </p:nvSpPr>
        <p:spPr bwMode="auto">
          <a:xfrm>
            <a:off x="11652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50" name="Rectangle 178"/>
          <p:cNvSpPr>
            <a:spLocks noChangeArrowheads="1"/>
          </p:cNvSpPr>
          <p:nvPr/>
        </p:nvSpPr>
        <p:spPr bwMode="auto">
          <a:xfrm>
            <a:off x="8413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51" name="Rectangle 179"/>
          <p:cNvSpPr>
            <a:spLocks noChangeArrowheads="1"/>
          </p:cNvSpPr>
          <p:nvPr/>
        </p:nvSpPr>
        <p:spPr bwMode="auto">
          <a:xfrm>
            <a:off x="5175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52" name="Rectangle 180"/>
          <p:cNvSpPr>
            <a:spLocks noChangeArrowheads="1"/>
          </p:cNvSpPr>
          <p:nvPr/>
        </p:nvSpPr>
        <p:spPr bwMode="auto">
          <a:xfrm>
            <a:off x="83312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53" name="Rectangle 181"/>
          <p:cNvSpPr>
            <a:spLocks noChangeArrowheads="1"/>
          </p:cNvSpPr>
          <p:nvPr/>
        </p:nvSpPr>
        <p:spPr bwMode="auto">
          <a:xfrm>
            <a:off x="80073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54" name="Rectangle 182"/>
          <p:cNvSpPr>
            <a:spLocks noChangeArrowheads="1"/>
          </p:cNvSpPr>
          <p:nvPr/>
        </p:nvSpPr>
        <p:spPr bwMode="auto">
          <a:xfrm>
            <a:off x="76835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55" name="Rectangle 183"/>
          <p:cNvSpPr>
            <a:spLocks noChangeArrowheads="1"/>
          </p:cNvSpPr>
          <p:nvPr/>
        </p:nvSpPr>
        <p:spPr bwMode="auto">
          <a:xfrm>
            <a:off x="73596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56" name="Rectangle 184"/>
          <p:cNvSpPr>
            <a:spLocks noChangeArrowheads="1"/>
          </p:cNvSpPr>
          <p:nvPr/>
        </p:nvSpPr>
        <p:spPr bwMode="auto">
          <a:xfrm>
            <a:off x="70358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57" name="Rectangle 185"/>
          <p:cNvSpPr>
            <a:spLocks noChangeArrowheads="1"/>
          </p:cNvSpPr>
          <p:nvPr/>
        </p:nvSpPr>
        <p:spPr bwMode="auto">
          <a:xfrm>
            <a:off x="67119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58" name="Rectangle 186"/>
          <p:cNvSpPr>
            <a:spLocks noChangeArrowheads="1"/>
          </p:cNvSpPr>
          <p:nvPr/>
        </p:nvSpPr>
        <p:spPr bwMode="auto">
          <a:xfrm>
            <a:off x="63881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59" name="Rectangle 187"/>
          <p:cNvSpPr>
            <a:spLocks noChangeArrowheads="1"/>
          </p:cNvSpPr>
          <p:nvPr/>
        </p:nvSpPr>
        <p:spPr bwMode="auto">
          <a:xfrm>
            <a:off x="54006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60" name="Rectangle 188"/>
          <p:cNvSpPr>
            <a:spLocks noChangeArrowheads="1"/>
          </p:cNvSpPr>
          <p:nvPr/>
        </p:nvSpPr>
        <p:spPr bwMode="auto">
          <a:xfrm>
            <a:off x="50768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61" name="Rectangle 189"/>
          <p:cNvSpPr>
            <a:spLocks noChangeArrowheads="1"/>
          </p:cNvSpPr>
          <p:nvPr/>
        </p:nvSpPr>
        <p:spPr bwMode="auto">
          <a:xfrm>
            <a:off x="47529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62" name="Rectangle 190"/>
          <p:cNvSpPr>
            <a:spLocks noChangeArrowheads="1"/>
          </p:cNvSpPr>
          <p:nvPr/>
        </p:nvSpPr>
        <p:spPr bwMode="auto">
          <a:xfrm>
            <a:off x="44291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63" name="Rectangle 191"/>
          <p:cNvSpPr>
            <a:spLocks noChangeArrowheads="1"/>
          </p:cNvSpPr>
          <p:nvPr/>
        </p:nvSpPr>
        <p:spPr bwMode="auto">
          <a:xfrm>
            <a:off x="41052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64" name="Rectangle 192"/>
          <p:cNvSpPr>
            <a:spLocks noChangeArrowheads="1"/>
          </p:cNvSpPr>
          <p:nvPr/>
        </p:nvSpPr>
        <p:spPr bwMode="auto">
          <a:xfrm>
            <a:off x="37814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65" name="Rectangle 193"/>
          <p:cNvSpPr>
            <a:spLocks noChangeArrowheads="1"/>
          </p:cNvSpPr>
          <p:nvPr/>
        </p:nvSpPr>
        <p:spPr bwMode="auto">
          <a:xfrm>
            <a:off x="34575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66" name="Rectangle 194"/>
          <p:cNvSpPr>
            <a:spLocks noChangeArrowheads="1"/>
          </p:cNvSpPr>
          <p:nvPr/>
        </p:nvSpPr>
        <p:spPr bwMode="auto">
          <a:xfrm>
            <a:off x="24606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67" name="Rectangle 195"/>
          <p:cNvSpPr>
            <a:spLocks noChangeArrowheads="1"/>
          </p:cNvSpPr>
          <p:nvPr/>
        </p:nvSpPr>
        <p:spPr bwMode="auto">
          <a:xfrm>
            <a:off x="21367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68" name="Rectangle 196"/>
          <p:cNvSpPr>
            <a:spLocks noChangeArrowheads="1"/>
          </p:cNvSpPr>
          <p:nvPr/>
        </p:nvSpPr>
        <p:spPr bwMode="auto">
          <a:xfrm>
            <a:off x="18129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69" name="Rectangle 197"/>
          <p:cNvSpPr>
            <a:spLocks noChangeArrowheads="1"/>
          </p:cNvSpPr>
          <p:nvPr/>
        </p:nvSpPr>
        <p:spPr bwMode="auto">
          <a:xfrm>
            <a:off x="14890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70" name="Rectangle 198"/>
          <p:cNvSpPr>
            <a:spLocks noChangeArrowheads="1"/>
          </p:cNvSpPr>
          <p:nvPr/>
        </p:nvSpPr>
        <p:spPr bwMode="auto">
          <a:xfrm>
            <a:off x="11652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71" name="Rectangle 199"/>
          <p:cNvSpPr>
            <a:spLocks noChangeArrowheads="1"/>
          </p:cNvSpPr>
          <p:nvPr/>
        </p:nvSpPr>
        <p:spPr bwMode="auto">
          <a:xfrm>
            <a:off x="8413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72" name="Rectangle 200"/>
          <p:cNvSpPr>
            <a:spLocks noChangeArrowheads="1"/>
          </p:cNvSpPr>
          <p:nvPr/>
        </p:nvSpPr>
        <p:spPr bwMode="auto">
          <a:xfrm>
            <a:off x="5175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73" name="Rectangle 201"/>
          <p:cNvSpPr>
            <a:spLocks noChangeArrowheads="1"/>
          </p:cNvSpPr>
          <p:nvPr/>
        </p:nvSpPr>
        <p:spPr bwMode="auto">
          <a:xfrm>
            <a:off x="83312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74" name="Rectangle 202"/>
          <p:cNvSpPr>
            <a:spLocks noChangeArrowheads="1"/>
          </p:cNvSpPr>
          <p:nvPr/>
        </p:nvSpPr>
        <p:spPr bwMode="auto">
          <a:xfrm>
            <a:off x="80073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75" name="Rectangle 203"/>
          <p:cNvSpPr>
            <a:spLocks noChangeArrowheads="1"/>
          </p:cNvSpPr>
          <p:nvPr/>
        </p:nvSpPr>
        <p:spPr bwMode="auto">
          <a:xfrm>
            <a:off x="76835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76" name="Rectangle 204"/>
          <p:cNvSpPr>
            <a:spLocks noChangeArrowheads="1"/>
          </p:cNvSpPr>
          <p:nvPr/>
        </p:nvSpPr>
        <p:spPr bwMode="auto">
          <a:xfrm>
            <a:off x="73596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77" name="Rectangle 205"/>
          <p:cNvSpPr>
            <a:spLocks noChangeArrowheads="1"/>
          </p:cNvSpPr>
          <p:nvPr/>
        </p:nvSpPr>
        <p:spPr bwMode="auto">
          <a:xfrm>
            <a:off x="70358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78" name="Rectangle 206"/>
          <p:cNvSpPr>
            <a:spLocks noChangeArrowheads="1"/>
          </p:cNvSpPr>
          <p:nvPr/>
        </p:nvSpPr>
        <p:spPr bwMode="auto">
          <a:xfrm>
            <a:off x="67119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79" name="Rectangle 207"/>
          <p:cNvSpPr>
            <a:spLocks noChangeArrowheads="1"/>
          </p:cNvSpPr>
          <p:nvPr/>
        </p:nvSpPr>
        <p:spPr bwMode="auto">
          <a:xfrm>
            <a:off x="63881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80" name="Rectangle 208"/>
          <p:cNvSpPr>
            <a:spLocks noChangeArrowheads="1"/>
          </p:cNvSpPr>
          <p:nvPr/>
        </p:nvSpPr>
        <p:spPr bwMode="auto">
          <a:xfrm>
            <a:off x="54006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81" name="Rectangle 209"/>
          <p:cNvSpPr>
            <a:spLocks noChangeArrowheads="1"/>
          </p:cNvSpPr>
          <p:nvPr/>
        </p:nvSpPr>
        <p:spPr bwMode="auto">
          <a:xfrm>
            <a:off x="50768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82" name="Rectangle 210"/>
          <p:cNvSpPr>
            <a:spLocks noChangeArrowheads="1"/>
          </p:cNvSpPr>
          <p:nvPr/>
        </p:nvSpPr>
        <p:spPr bwMode="auto">
          <a:xfrm>
            <a:off x="47529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83" name="Rectangle 211"/>
          <p:cNvSpPr>
            <a:spLocks noChangeArrowheads="1"/>
          </p:cNvSpPr>
          <p:nvPr/>
        </p:nvSpPr>
        <p:spPr bwMode="auto">
          <a:xfrm>
            <a:off x="44291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84" name="Rectangle 212"/>
          <p:cNvSpPr>
            <a:spLocks noChangeArrowheads="1"/>
          </p:cNvSpPr>
          <p:nvPr/>
        </p:nvSpPr>
        <p:spPr bwMode="auto">
          <a:xfrm>
            <a:off x="41052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85" name="Rectangle 213"/>
          <p:cNvSpPr>
            <a:spLocks noChangeArrowheads="1"/>
          </p:cNvSpPr>
          <p:nvPr/>
        </p:nvSpPr>
        <p:spPr bwMode="auto">
          <a:xfrm>
            <a:off x="37814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286" name="Rectangle 214"/>
          <p:cNvSpPr>
            <a:spLocks noChangeArrowheads="1"/>
          </p:cNvSpPr>
          <p:nvPr/>
        </p:nvSpPr>
        <p:spPr bwMode="auto">
          <a:xfrm>
            <a:off x="34575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287" name="Rectangle 215"/>
          <p:cNvSpPr>
            <a:spLocks noChangeArrowheads="1"/>
          </p:cNvSpPr>
          <p:nvPr/>
        </p:nvSpPr>
        <p:spPr bwMode="auto">
          <a:xfrm>
            <a:off x="24606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88" name="Rectangle 216"/>
          <p:cNvSpPr>
            <a:spLocks noChangeArrowheads="1"/>
          </p:cNvSpPr>
          <p:nvPr/>
        </p:nvSpPr>
        <p:spPr bwMode="auto">
          <a:xfrm>
            <a:off x="21367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89" name="Rectangle 217"/>
          <p:cNvSpPr>
            <a:spLocks noChangeArrowheads="1"/>
          </p:cNvSpPr>
          <p:nvPr/>
        </p:nvSpPr>
        <p:spPr bwMode="auto">
          <a:xfrm>
            <a:off x="18129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90" name="Rectangle 218"/>
          <p:cNvSpPr>
            <a:spLocks noChangeArrowheads="1"/>
          </p:cNvSpPr>
          <p:nvPr/>
        </p:nvSpPr>
        <p:spPr bwMode="auto">
          <a:xfrm>
            <a:off x="14890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91" name="Rectangle 219"/>
          <p:cNvSpPr>
            <a:spLocks noChangeArrowheads="1"/>
          </p:cNvSpPr>
          <p:nvPr/>
        </p:nvSpPr>
        <p:spPr bwMode="auto">
          <a:xfrm>
            <a:off x="11652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92" name="Rectangle 220"/>
          <p:cNvSpPr>
            <a:spLocks noChangeArrowheads="1"/>
          </p:cNvSpPr>
          <p:nvPr/>
        </p:nvSpPr>
        <p:spPr bwMode="auto">
          <a:xfrm>
            <a:off x="8413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93" name="Rectangle 221"/>
          <p:cNvSpPr>
            <a:spLocks noChangeArrowheads="1"/>
          </p:cNvSpPr>
          <p:nvPr/>
        </p:nvSpPr>
        <p:spPr bwMode="auto">
          <a:xfrm>
            <a:off x="5175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94" name="Rectangle 222"/>
          <p:cNvSpPr>
            <a:spLocks noChangeArrowheads="1"/>
          </p:cNvSpPr>
          <p:nvPr/>
        </p:nvSpPr>
        <p:spPr bwMode="auto">
          <a:xfrm>
            <a:off x="83312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95" name="Rectangle 223"/>
          <p:cNvSpPr>
            <a:spLocks noChangeArrowheads="1"/>
          </p:cNvSpPr>
          <p:nvPr/>
        </p:nvSpPr>
        <p:spPr bwMode="auto">
          <a:xfrm>
            <a:off x="80073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96" name="Rectangle 224"/>
          <p:cNvSpPr>
            <a:spLocks noChangeArrowheads="1"/>
          </p:cNvSpPr>
          <p:nvPr/>
        </p:nvSpPr>
        <p:spPr bwMode="auto">
          <a:xfrm>
            <a:off x="76835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297" name="Rectangle 225"/>
          <p:cNvSpPr>
            <a:spLocks noChangeArrowheads="1"/>
          </p:cNvSpPr>
          <p:nvPr/>
        </p:nvSpPr>
        <p:spPr bwMode="auto">
          <a:xfrm>
            <a:off x="73596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298" name="Rectangle 226"/>
          <p:cNvSpPr>
            <a:spLocks noChangeArrowheads="1"/>
          </p:cNvSpPr>
          <p:nvPr/>
        </p:nvSpPr>
        <p:spPr bwMode="auto">
          <a:xfrm>
            <a:off x="70358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299" name="Rectangle 227"/>
          <p:cNvSpPr>
            <a:spLocks noChangeArrowheads="1"/>
          </p:cNvSpPr>
          <p:nvPr/>
        </p:nvSpPr>
        <p:spPr bwMode="auto">
          <a:xfrm>
            <a:off x="67119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300" name="Rectangle 228"/>
          <p:cNvSpPr>
            <a:spLocks noChangeArrowheads="1"/>
          </p:cNvSpPr>
          <p:nvPr/>
        </p:nvSpPr>
        <p:spPr bwMode="auto">
          <a:xfrm>
            <a:off x="63881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01" name="Rectangle 229"/>
          <p:cNvSpPr>
            <a:spLocks noChangeArrowheads="1"/>
          </p:cNvSpPr>
          <p:nvPr/>
        </p:nvSpPr>
        <p:spPr bwMode="auto">
          <a:xfrm>
            <a:off x="54006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02" name="Rectangle 230"/>
          <p:cNvSpPr>
            <a:spLocks noChangeArrowheads="1"/>
          </p:cNvSpPr>
          <p:nvPr/>
        </p:nvSpPr>
        <p:spPr bwMode="auto">
          <a:xfrm>
            <a:off x="50768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303" name="Rectangle 231"/>
          <p:cNvSpPr>
            <a:spLocks noChangeArrowheads="1"/>
          </p:cNvSpPr>
          <p:nvPr/>
        </p:nvSpPr>
        <p:spPr bwMode="auto">
          <a:xfrm>
            <a:off x="47529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04" name="Rectangle 232"/>
          <p:cNvSpPr>
            <a:spLocks noChangeArrowheads="1"/>
          </p:cNvSpPr>
          <p:nvPr/>
        </p:nvSpPr>
        <p:spPr bwMode="auto">
          <a:xfrm>
            <a:off x="44291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305" name="Rectangle 233"/>
          <p:cNvSpPr>
            <a:spLocks noChangeArrowheads="1"/>
          </p:cNvSpPr>
          <p:nvPr/>
        </p:nvSpPr>
        <p:spPr bwMode="auto">
          <a:xfrm>
            <a:off x="41052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306" name="Rectangle 234"/>
          <p:cNvSpPr>
            <a:spLocks noChangeArrowheads="1"/>
          </p:cNvSpPr>
          <p:nvPr/>
        </p:nvSpPr>
        <p:spPr bwMode="auto">
          <a:xfrm>
            <a:off x="37814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307" name="Rectangle 235"/>
          <p:cNvSpPr>
            <a:spLocks noChangeArrowheads="1"/>
          </p:cNvSpPr>
          <p:nvPr/>
        </p:nvSpPr>
        <p:spPr bwMode="auto">
          <a:xfrm>
            <a:off x="34575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308" name="Rectangle 236"/>
          <p:cNvSpPr>
            <a:spLocks noChangeArrowheads="1"/>
          </p:cNvSpPr>
          <p:nvPr/>
        </p:nvSpPr>
        <p:spPr bwMode="auto">
          <a:xfrm>
            <a:off x="24606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309" name="Rectangle 237"/>
          <p:cNvSpPr>
            <a:spLocks noChangeArrowheads="1"/>
          </p:cNvSpPr>
          <p:nvPr/>
        </p:nvSpPr>
        <p:spPr bwMode="auto">
          <a:xfrm>
            <a:off x="21367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310" name="Rectangle 238"/>
          <p:cNvSpPr>
            <a:spLocks noChangeArrowheads="1"/>
          </p:cNvSpPr>
          <p:nvPr/>
        </p:nvSpPr>
        <p:spPr bwMode="auto">
          <a:xfrm>
            <a:off x="18129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311" name="Rectangle 239"/>
          <p:cNvSpPr>
            <a:spLocks noChangeArrowheads="1"/>
          </p:cNvSpPr>
          <p:nvPr/>
        </p:nvSpPr>
        <p:spPr bwMode="auto">
          <a:xfrm>
            <a:off x="14890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12" name="Rectangle 240"/>
          <p:cNvSpPr>
            <a:spLocks noChangeArrowheads="1"/>
          </p:cNvSpPr>
          <p:nvPr/>
        </p:nvSpPr>
        <p:spPr bwMode="auto">
          <a:xfrm>
            <a:off x="11652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13" name="Rectangle 241"/>
          <p:cNvSpPr>
            <a:spLocks noChangeArrowheads="1"/>
          </p:cNvSpPr>
          <p:nvPr/>
        </p:nvSpPr>
        <p:spPr bwMode="auto">
          <a:xfrm>
            <a:off x="8413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314" name="Rectangle 242"/>
          <p:cNvSpPr>
            <a:spLocks noChangeArrowheads="1"/>
          </p:cNvSpPr>
          <p:nvPr/>
        </p:nvSpPr>
        <p:spPr bwMode="auto">
          <a:xfrm>
            <a:off x="5175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315" name="Rectangle 243"/>
          <p:cNvSpPr>
            <a:spLocks noChangeArrowheads="1"/>
          </p:cNvSpPr>
          <p:nvPr/>
        </p:nvSpPr>
        <p:spPr bwMode="auto">
          <a:xfrm>
            <a:off x="83312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16" name="Rectangle 244"/>
          <p:cNvSpPr>
            <a:spLocks noChangeArrowheads="1"/>
          </p:cNvSpPr>
          <p:nvPr/>
        </p:nvSpPr>
        <p:spPr bwMode="auto">
          <a:xfrm>
            <a:off x="80073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17" name="Rectangle 245"/>
          <p:cNvSpPr>
            <a:spLocks noChangeArrowheads="1"/>
          </p:cNvSpPr>
          <p:nvPr/>
        </p:nvSpPr>
        <p:spPr bwMode="auto">
          <a:xfrm>
            <a:off x="76835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318" name="Rectangle 246"/>
          <p:cNvSpPr>
            <a:spLocks noChangeArrowheads="1"/>
          </p:cNvSpPr>
          <p:nvPr/>
        </p:nvSpPr>
        <p:spPr bwMode="auto">
          <a:xfrm>
            <a:off x="73596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19" name="Rectangle 247"/>
          <p:cNvSpPr>
            <a:spLocks noChangeArrowheads="1"/>
          </p:cNvSpPr>
          <p:nvPr/>
        </p:nvSpPr>
        <p:spPr bwMode="auto">
          <a:xfrm>
            <a:off x="70358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320" name="Rectangle 248"/>
          <p:cNvSpPr>
            <a:spLocks noChangeArrowheads="1"/>
          </p:cNvSpPr>
          <p:nvPr/>
        </p:nvSpPr>
        <p:spPr bwMode="auto">
          <a:xfrm>
            <a:off x="67119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21" name="Rectangle 249"/>
          <p:cNvSpPr>
            <a:spLocks noChangeArrowheads="1"/>
          </p:cNvSpPr>
          <p:nvPr/>
        </p:nvSpPr>
        <p:spPr bwMode="auto">
          <a:xfrm>
            <a:off x="63881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322" name="Rectangle 250"/>
          <p:cNvSpPr>
            <a:spLocks noChangeArrowheads="1"/>
          </p:cNvSpPr>
          <p:nvPr/>
        </p:nvSpPr>
        <p:spPr bwMode="auto">
          <a:xfrm>
            <a:off x="54006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23" name="Rectangle 251"/>
          <p:cNvSpPr>
            <a:spLocks noChangeArrowheads="1"/>
          </p:cNvSpPr>
          <p:nvPr/>
        </p:nvSpPr>
        <p:spPr bwMode="auto">
          <a:xfrm>
            <a:off x="50768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24" name="Rectangle 252"/>
          <p:cNvSpPr>
            <a:spLocks noChangeArrowheads="1"/>
          </p:cNvSpPr>
          <p:nvPr/>
        </p:nvSpPr>
        <p:spPr bwMode="auto">
          <a:xfrm>
            <a:off x="47529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325" name="Rectangle 253"/>
          <p:cNvSpPr>
            <a:spLocks noChangeArrowheads="1"/>
          </p:cNvSpPr>
          <p:nvPr/>
        </p:nvSpPr>
        <p:spPr bwMode="auto">
          <a:xfrm>
            <a:off x="44291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26" name="Rectangle 254"/>
          <p:cNvSpPr>
            <a:spLocks noChangeArrowheads="1"/>
          </p:cNvSpPr>
          <p:nvPr/>
        </p:nvSpPr>
        <p:spPr bwMode="auto">
          <a:xfrm>
            <a:off x="41052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327" name="Rectangle 255"/>
          <p:cNvSpPr>
            <a:spLocks noChangeArrowheads="1"/>
          </p:cNvSpPr>
          <p:nvPr/>
        </p:nvSpPr>
        <p:spPr bwMode="auto">
          <a:xfrm>
            <a:off x="37814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28" name="Rectangle 256"/>
          <p:cNvSpPr>
            <a:spLocks noChangeArrowheads="1"/>
          </p:cNvSpPr>
          <p:nvPr/>
        </p:nvSpPr>
        <p:spPr bwMode="auto">
          <a:xfrm>
            <a:off x="34575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329" name="Rectangle 257"/>
          <p:cNvSpPr>
            <a:spLocks noChangeArrowheads="1"/>
          </p:cNvSpPr>
          <p:nvPr/>
        </p:nvSpPr>
        <p:spPr bwMode="auto">
          <a:xfrm>
            <a:off x="24606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30" name="Rectangle 258"/>
          <p:cNvSpPr>
            <a:spLocks noChangeArrowheads="1"/>
          </p:cNvSpPr>
          <p:nvPr/>
        </p:nvSpPr>
        <p:spPr bwMode="auto">
          <a:xfrm>
            <a:off x="21367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31" name="Rectangle 259"/>
          <p:cNvSpPr>
            <a:spLocks noChangeArrowheads="1"/>
          </p:cNvSpPr>
          <p:nvPr/>
        </p:nvSpPr>
        <p:spPr bwMode="auto">
          <a:xfrm>
            <a:off x="18129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332" name="Rectangle 260"/>
          <p:cNvSpPr>
            <a:spLocks noChangeArrowheads="1"/>
          </p:cNvSpPr>
          <p:nvPr/>
        </p:nvSpPr>
        <p:spPr bwMode="auto">
          <a:xfrm>
            <a:off x="14890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33" name="Rectangle 261"/>
          <p:cNvSpPr>
            <a:spLocks noChangeArrowheads="1"/>
          </p:cNvSpPr>
          <p:nvPr/>
        </p:nvSpPr>
        <p:spPr bwMode="auto">
          <a:xfrm>
            <a:off x="11652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334" name="Rectangle 262"/>
          <p:cNvSpPr>
            <a:spLocks noChangeArrowheads="1"/>
          </p:cNvSpPr>
          <p:nvPr/>
        </p:nvSpPr>
        <p:spPr bwMode="auto">
          <a:xfrm>
            <a:off x="8413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35" name="Rectangle 263"/>
          <p:cNvSpPr>
            <a:spLocks noChangeArrowheads="1"/>
          </p:cNvSpPr>
          <p:nvPr/>
        </p:nvSpPr>
        <p:spPr bwMode="auto">
          <a:xfrm>
            <a:off x="5175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336" name="Rectangle 264"/>
          <p:cNvSpPr>
            <a:spLocks noChangeArrowheads="1"/>
          </p:cNvSpPr>
          <p:nvPr/>
        </p:nvSpPr>
        <p:spPr bwMode="auto">
          <a:xfrm>
            <a:off x="6388100"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2010</a:t>
            </a:r>
            <a:endParaRPr lang="en-US" altLang="en-US" sz="900"/>
          </a:p>
        </p:txBody>
      </p:sp>
      <p:sp>
        <p:nvSpPr>
          <p:cNvPr id="3337" name="Rectangle 265"/>
          <p:cNvSpPr>
            <a:spLocks noChangeArrowheads="1"/>
          </p:cNvSpPr>
          <p:nvPr/>
        </p:nvSpPr>
        <p:spPr bwMode="auto">
          <a:xfrm>
            <a:off x="345757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2010</a:t>
            </a:r>
            <a:endParaRPr lang="en-US" altLang="en-US" sz="900"/>
          </a:p>
        </p:txBody>
      </p:sp>
      <p:sp>
        <p:nvSpPr>
          <p:cNvPr id="3338" name="Rectangle 266"/>
          <p:cNvSpPr>
            <a:spLocks noChangeArrowheads="1"/>
          </p:cNvSpPr>
          <p:nvPr/>
        </p:nvSpPr>
        <p:spPr bwMode="auto">
          <a:xfrm>
            <a:off x="51752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2010</a:t>
            </a:r>
            <a:endParaRPr lang="en-US" altLang="en-US" sz="900"/>
          </a:p>
        </p:txBody>
      </p:sp>
      <p:sp>
        <p:nvSpPr>
          <p:cNvPr id="3339" name="Rectangle 267"/>
          <p:cNvSpPr>
            <a:spLocks noChangeArrowheads="1"/>
          </p:cNvSpPr>
          <p:nvPr/>
        </p:nvSpPr>
        <p:spPr bwMode="auto">
          <a:xfrm>
            <a:off x="54006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3340" name="Rectangle 268"/>
          <p:cNvSpPr>
            <a:spLocks noChangeArrowheads="1"/>
          </p:cNvSpPr>
          <p:nvPr/>
        </p:nvSpPr>
        <p:spPr bwMode="auto">
          <a:xfrm>
            <a:off x="50768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341" name="Rectangle 269"/>
          <p:cNvSpPr>
            <a:spLocks noChangeArrowheads="1"/>
          </p:cNvSpPr>
          <p:nvPr/>
        </p:nvSpPr>
        <p:spPr bwMode="auto">
          <a:xfrm>
            <a:off x="47529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342" name="Rectangle 270"/>
          <p:cNvSpPr>
            <a:spLocks noChangeArrowheads="1"/>
          </p:cNvSpPr>
          <p:nvPr/>
        </p:nvSpPr>
        <p:spPr bwMode="auto">
          <a:xfrm>
            <a:off x="44291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343" name="Rectangle 271"/>
          <p:cNvSpPr>
            <a:spLocks noChangeArrowheads="1"/>
          </p:cNvSpPr>
          <p:nvPr/>
        </p:nvSpPr>
        <p:spPr bwMode="auto">
          <a:xfrm>
            <a:off x="41052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44" name="Rectangle 272"/>
          <p:cNvSpPr>
            <a:spLocks noChangeArrowheads="1"/>
          </p:cNvSpPr>
          <p:nvPr/>
        </p:nvSpPr>
        <p:spPr bwMode="auto">
          <a:xfrm>
            <a:off x="37814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45" name="Rectangle 273"/>
          <p:cNvSpPr>
            <a:spLocks noChangeArrowheads="1"/>
          </p:cNvSpPr>
          <p:nvPr/>
        </p:nvSpPr>
        <p:spPr bwMode="auto">
          <a:xfrm>
            <a:off x="34575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346" name="Rectangle 274"/>
          <p:cNvSpPr>
            <a:spLocks noChangeArrowheads="1"/>
          </p:cNvSpPr>
          <p:nvPr/>
        </p:nvSpPr>
        <p:spPr bwMode="auto">
          <a:xfrm>
            <a:off x="83312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347" name="Rectangle 275"/>
          <p:cNvSpPr>
            <a:spLocks noChangeArrowheads="1"/>
          </p:cNvSpPr>
          <p:nvPr/>
        </p:nvSpPr>
        <p:spPr bwMode="auto">
          <a:xfrm>
            <a:off x="80073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348" name="Rectangle 276"/>
          <p:cNvSpPr>
            <a:spLocks noChangeArrowheads="1"/>
          </p:cNvSpPr>
          <p:nvPr/>
        </p:nvSpPr>
        <p:spPr bwMode="auto">
          <a:xfrm>
            <a:off x="76835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49" name="Rectangle 277"/>
          <p:cNvSpPr>
            <a:spLocks noChangeArrowheads="1"/>
          </p:cNvSpPr>
          <p:nvPr/>
        </p:nvSpPr>
        <p:spPr bwMode="auto">
          <a:xfrm>
            <a:off x="73596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50" name="Rectangle 278"/>
          <p:cNvSpPr>
            <a:spLocks noChangeArrowheads="1"/>
          </p:cNvSpPr>
          <p:nvPr/>
        </p:nvSpPr>
        <p:spPr bwMode="auto">
          <a:xfrm>
            <a:off x="70358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51" name="Rectangle 279"/>
          <p:cNvSpPr>
            <a:spLocks noChangeArrowheads="1"/>
          </p:cNvSpPr>
          <p:nvPr/>
        </p:nvSpPr>
        <p:spPr bwMode="auto">
          <a:xfrm>
            <a:off x="67119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52" name="Rectangle 280"/>
          <p:cNvSpPr>
            <a:spLocks noChangeArrowheads="1"/>
          </p:cNvSpPr>
          <p:nvPr/>
        </p:nvSpPr>
        <p:spPr bwMode="auto">
          <a:xfrm>
            <a:off x="63881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53" name="Rectangle 281"/>
          <p:cNvSpPr>
            <a:spLocks noChangeArrowheads="1"/>
          </p:cNvSpPr>
          <p:nvPr/>
        </p:nvSpPr>
        <p:spPr bwMode="auto">
          <a:xfrm>
            <a:off x="54006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54" name="Rectangle 282"/>
          <p:cNvSpPr>
            <a:spLocks noChangeArrowheads="1"/>
          </p:cNvSpPr>
          <p:nvPr/>
        </p:nvSpPr>
        <p:spPr bwMode="auto">
          <a:xfrm>
            <a:off x="50768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55" name="Rectangle 283"/>
          <p:cNvSpPr>
            <a:spLocks noChangeArrowheads="1"/>
          </p:cNvSpPr>
          <p:nvPr/>
        </p:nvSpPr>
        <p:spPr bwMode="auto">
          <a:xfrm>
            <a:off x="47529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56" name="Rectangle 284"/>
          <p:cNvSpPr>
            <a:spLocks noChangeArrowheads="1"/>
          </p:cNvSpPr>
          <p:nvPr/>
        </p:nvSpPr>
        <p:spPr bwMode="auto">
          <a:xfrm>
            <a:off x="44291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57" name="Rectangle 285"/>
          <p:cNvSpPr>
            <a:spLocks noChangeArrowheads="1"/>
          </p:cNvSpPr>
          <p:nvPr/>
        </p:nvSpPr>
        <p:spPr bwMode="auto">
          <a:xfrm>
            <a:off x="41052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58" name="Rectangle 286"/>
          <p:cNvSpPr>
            <a:spLocks noChangeArrowheads="1"/>
          </p:cNvSpPr>
          <p:nvPr/>
        </p:nvSpPr>
        <p:spPr bwMode="auto">
          <a:xfrm>
            <a:off x="37814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59" name="Rectangle 287"/>
          <p:cNvSpPr>
            <a:spLocks noChangeArrowheads="1"/>
          </p:cNvSpPr>
          <p:nvPr/>
        </p:nvSpPr>
        <p:spPr bwMode="auto">
          <a:xfrm>
            <a:off x="34575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60" name="Rectangle 288"/>
          <p:cNvSpPr>
            <a:spLocks noChangeArrowheads="1"/>
          </p:cNvSpPr>
          <p:nvPr/>
        </p:nvSpPr>
        <p:spPr bwMode="auto">
          <a:xfrm>
            <a:off x="24606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61" name="Rectangle 289"/>
          <p:cNvSpPr>
            <a:spLocks noChangeArrowheads="1"/>
          </p:cNvSpPr>
          <p:nvPr/>
        </p:nvSpPr>
        <p:spPr bwMode="auto">
          <a:xfrm>
            <a:off x="21367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62" name="Rectangle 290"/>
          <p:cNvSpPr>
            <a:spLocks noChangeArrowheads="1"/>
          </p:cNvSpPr>
          <p:nvPr/>
        </p:nvSpPr>
        <p:spPr bwMode="auto">
          <a:xfrm>
            <a:off x="18129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63" name="Rectangle 291"/>
          <p:cNvSpPr>
            <a:spLocks noChangeArrowheads="1"/>
          </p:cNvSpPr>
          <p:nvPr/>
        </p:nvSpPr>
        <p:spPr bwMode="auto">
          <a:xfrm>
            <a:off x="14890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64" name="Rectangle 292"/>
          <p:cNvSpPr>
            <a:spLocks noChangeArrowheads="1"/>
          </p:cNvSpPr>
          <p:nvPr/>
        </p:nvSpPr>
        <p:spPr bwMode="auto">
          <a:xfrm>
            <a:off x="11652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65" name="Rectangle 293"/>
          <p:cNvSpPr>
            <a:spLocks noChangeArrowheads="1"/>
          </p:cNvSpPr>
          <p:nvPr/>
        </p:nvSpPr>
        <p:spPr bwMode="auto">
          <a:xfrm>
            <a:off x="8413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66" name="Rectangle 294"/>
          <p:cNvSpPr>
            <a:spLocks noChangeArrowheads="1"/>
          </p:cNvSpPr>
          <p:nvPr/>
        </p:nvSpPr>
        <p:spPr bwMode="auto">
          <a:xfrm>
            <a:off x="5175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67" name="Rectangle 295"/>
          <p:cNvSpPr>
            <a:spLocks noChangeArrowheads="1"/>
          </p:cNvSpPr>
          <p:nvPr/>
        </p:nvSpPr>
        <p:spPr bwMode="auto">
          <a:xfrm>
            <a:off x="83312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68" name="Rectangle 296"/>
          <p:cNvSpPr>
            <a:spLocks noChangeArrowheads="1"/>
          </p:cNvSpPr>
          <p:nvPr/>
        </p:nvSpPr>
        <p:spPr bwMode="auto">
          <a:xfrm>
            <a:off x="80073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69" name="Rectangle 297"/>
          <p:cNvSpPr>
            <a:spLocks noChangeArrowheads="1"/>
          </p:cNvSpPr>
          <p:nvPr/>
        </p:nvSpPr>
        <p:spPr bwMode="auto">
          <a:xfrm>
            <a:off x="76835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70" name="Rectangle 298"/>
          <p:cNvSpPr>
            <a:spLocks noChangeArrowheads="1"/>
          </p:cNvSpPr>
          <p:nvPr/>
        </p:nvSpPr>
        <p:spPr bwMode="auto">
          <a:xfrm>
            <a:off x="73596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71" name="Rectangle 299"/>
          <p:cNvSpPr>
            <a:spLocks noChangeArrowheads="1"/>
          </p:cNvSpPr>
          <p:nvPr/>
        </p:nvSpPr>
        <p:spPr bwMode="auto">
          <a:xfrm>
            <a:off x="70358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72" name="Rectangle 300"/>
          <p:cNvSpPr>
            <a:spLocks noChangeArrowheads="1"/>
          </p:cNvSpPr>
          <p:nvPr/>
        </p:nvSpPr>
        <p:spPr bwMode="auto">
          <a:xfrm>
            <a:off x="67119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73" name="Rectangle 301"/>
          <p:cNvSpPr>
            <a:spLocks noChangeArrowheads="1"/>
          </p:cNvSpPr>
          <p:nvPr/>
        </p:nvSpPr>
        <p:spPr bwMode="auto">
          <a:xfrm>
            <a:off x="63881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74" name="Rectangle 302"/>
          <p:cNvSpPr>
            <a:spLocks noChangeArrowheads="1"/>
          </p:cNvSpPr>
          <p:nvPr/>
        </p:nvSpPr>
        <p:spPr bwMode="auto">
          <a:xfrm>
            <a:off x="54006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75" name="Rectangle 303"/>
          <p:cNvSpPr>
            <a:spLocks noChangeArrowheads="1"/>
          </p:cNvSpPr>
          <p:nvPr/>
        </p:nvSpPr>
        <p:spPr bwMode="auto">
          <a:xfrm>
            <a:off x="50768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76" name="Rectangle 304"/>
          <p:cNvSpPr>
            <a:spLocks noChangeArrowheads="1"/>
          </p:cNvSpPr>
          <p:nvPr/>
        </p:nvSpPr>
        <p:spPr bwMode="auto">
          <a:xfrm>
            <a:off x="47529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77" name="Rectangle 305"/>
          <p:cNvSpPr>
            <a:spLocks noChangeArrowheads="1"/>
          </p:cNvSpPr>
          <p:nvPr/>
        </p:nvSpPr>
        <p:spPr bwMode="auto">
          <a:xfrm>
            <a:off x="44291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78" name="Rectangle 306"/>
          <p:cNvSpPr>
            <a:spLocks noChangeArrowheads="1"/>
          </p:cNvSpPr>
          <p:nvPr/>
        </p:nvSpPr>
        <p:spPr bwMode="auto">
          <a:xfrm>
            <a:off x="41052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79" name="Rectangle 307"/>
          <p:cNvSpPr>
            <a:spLocks noChangeArrowheads="1"/>
          </p:cNvSpPr>
          <p:nvPr/>
        </p:nvSpPr>
        <p:spPr bwMode="auto">
          <a:xfrm>
            <a:off x="37814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380" name="Rectangle 308"/>
          <p:cNvSpPr>
            <a:spLocks noChangeArrowheads="1"/>
          </p:cNvSpPr>
          <p:nvPr/>
        </p:nvSpPr>
        <p:spPr bwMode="auto">
          <a:xfrm>
            <a:off x="34575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381" name="Rectangle 309"/>
          <p:cNvSpPr>
            <a:spLocks noChangeArrowheads="1"/>
          </p:cNvSpPr>
          <p:nvPr/>
        </p:nvSpPr>
        <p:spPr bwMode="auto">
          <a:xfrm>
            <a:off x="24606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82" name="Rectangle 310"/>
          <p:cNvSpPr>
            <a:spLocks noChangeArrowheads="1"/>
          </p:cNvSpPr>
          <p:nvPr/>
        </p:nvSpPr>
        <p:spPr bwMode="auto">
          <a:xfrm>
            <a:off x="21367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83" name="Rectangle 311"/>
          <p:cNvSpPr>
            <a:spLocks noChangeArrowheads="1"/>
          </p:cNvSpPr>
          <p:nvPr/>
        </p:nvSpPr>
        <p:spPr bwMode="auto">
          <a:xfrm>
            <a:off x="18129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84" name="Rectangle 312"/>
          <p:cNvSpPr>
            <a:spLocks noChangeArrowheads="1"/>
          </p:cNvSpPr>
          <p:nvPr/>
        </p:nvSpPr>
        <p:spPr bwMode="auto">
          <a:xfrm>
            <a:off x="14890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85" name="Rectangle 313"/>
          <p:cNvSpPr>
            <a:spLocks noChangeArrowheads="1"/>
          </p:cNvSpPr>
          <p:nvPr/>
        </p:nvSpPr>
        <p:spPr bwMode="auto">
          <a:xfrm>
            <a:off x="11652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86" name="Rectangle 314"/>
          <p:cNvSpPr>
            <a:spLocks noChangeArrowheads="1"/>
          </p:cNvSpPr>
          <p:nvPr/>
        </p:nvSpPr>
        <p:spPr bwMode="auto">
          <a:xfrm>
            <a:off x="8413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87" name="Rectangle 315"/>
          <p:cNvSpPr>
            <a:spLocks noChangeArrowheads="1"/>
          </p:cNvSpPr>
          <p:nvPr/>
        </p:nvSpPr>
        <p:spPr bwMode="auto">
          <a:xfrm>
            <a:off x="5175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88" name="Rectangle 316"/>
          <p:cNvSpPr>
            <a:spLocks noChangeArrowheads="1"/>
          </p:cNvSpPr>
          <p:nvPr/>
        </p:nvSpPr>
        <p:spPr bwMode="auto">
          <a:xfrm>
            <a:off x="83312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89" name="Rectangle 317"/>
          <p:cNvSpPr>
            <a:spLocks noChangeArrowheads="1"/>
          </p:cNvSpPr>
          <p:nvPr/>
        </p:nvSpPr>
        <p:spPr bwMode="auto">
          <a:xfrm>
            <a:off x="80073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90" name="Rectangle 318"/>
          <p:cNvSpPr>
            <a:spLocks noChangeArrowheads="1"/>
          </p:cNvSpPr>
          <p:nvPr/>
        </p:nvSpPr>
        <p:spPr bwMode="auto">
          <a:xfrm>
            <a:off x="76835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391" name="Rectangle 319"/>
          <p:cNvSpPr>
            <a:spLocks noChangeArrowheads="1"/>
          </p:cNvSpPr>
          <p:nvPr/>
        </p:nvSpPr>
        <p:spPr bwMode="auto">
          <a:xfrm>
            <a:off x="73596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392" name="Rectangle 320"/>
          <p:cNvSpPr>
            <a:spLocks noChangeArrowheads="1"/>
          </p:cNvSpPr>
          <p:nvPr/>
        </p:nvSpPr>
        <p:spPr bwMode="auto">
          <a:xfrm>
            <a:off x="70358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393" name="Rectangle 321"/>
          <p:cNvSpPr>
            <a:spLocks noChangeArrowheads="1"/>
          </p:cNvSpPr>
          <p:nvPr/>
        </p:nvSpPr>
        <p:spPr bwMode="auto">
          <a:xfrm>
            <a:off x="67119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394" name="Rectangle 322"/>
          <p:cNvSpPr>
            <a:spLocks noChangeArrowheads="1"/>
          </p:cNvSpPr>
          <p:nvPr/>
        </p:nvSpPr>
        <p:spPr bwMode="auto">
          <a:xfrm>
            <a:off x="63881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395" name="Rectangle 323"/>
          <p:cNvSpPr>
            <a:spLocks noChangeArrowheads="1"/>
          </p:cNvSpPr>
          <p:nvPr/>
        </p:nvSpPr>
        <p:spPr bwMode="auto">
          <a:xfrm>
            <a:off x="54006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396" name="Rectangle 324"/>
          <p:cNvSpPr>
            <a:spLocks noChangeArrowheads="1"/>
          </p:cNvSpPr>
          <p:nvPr/>
        </p:nvSpPr>
        <p:spPr bwMode="auto">
          <a:xfrm>
            <a:off x="50768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397" name="Rectangle 325"/>
          <p:cNvSpPr>
            <a:spLocks noChangeArrowheads="1"/>
          </p:cNvSpPr>
          <p:nvPr/>
        </p:nvSpPr>
        <p:spPr bwMode="auto">
          <a:xfrm>
            <a:off x="47529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398" name="Rectangle 326"/>
          <p:cNvSpPr>
            <a:spLocks noChangeArrowheads="1"/>
          </p:cNvSpPr>
          <p:nvPr/>
        </p:nvSpPr>
        <p:spPr bwMode="auto">
          <a:xfrm>
            <a:off x="44291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399" name="Rectangle 327"/>
          <p:cNvSpPr>
            <a:spLocks noChangeArrowheads="1"/>
          </p:cNvSpPr>
          <p:nvPr/>
        </p:nvSpPr>
        <p:spPr bwMode="auto">
          <a:xfrm>
            <a:off x="41052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00" name="Rectangle 328"/>
          <p:cNvSpPr>
            <a:spLocks noChangeArrowheads="1"/>
          </p:cNvSpPr>
          <p:nvPr/>
        </p:nvSpPr>
        <p:spPr bwMode="auto">
          <a:xfrm>
            <a:off x="37814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01" name="Rectangle 329"/>
          <p:cNvSpPr>
            <a:spLocks noChangeArrowheads="1"/>
          </p:cNvSpPr>
          <p:nvPr/>
        </p:nvSpPr>
        <p:spPr bwMode="auto">
          <a:xfrm>
            <a:off x="34575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02" name="Rectangle 330"/>
          <p:cNvSpPr>
            <a:spLocks noChangeArrowheads="1"/>
          </p:cNvSpPr>
          <p:nvPr/>
        </p:nvSpPr>
        <p:spPr bwMode="auto">
          <a:xfrm>
            <a:off x="24606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403" name="Rectangle 331"/>
          <p:cNvSpPr>
            <a:spLocks noChangeArrowheads="1"/>
          </p:cNvSpPr>
          <p:nvPr/>
        </p:nvSpPr>
        <p:spPr bwMode="auto">
          <a:xfrm>
            <a:off x="21367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404" name="Rectangle 332"/>
          <p:cNvSpPr>
            <a:spLocks noChangeArrowheads="1"/>
          </p:cNvSpPr>
          <p:nvPr/>
        </p:nvSpPr>
        <p:spPr bwMode="auto">
          <a:xfrm>
            <a:off x="18129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405" name="Rectangle 333"/>
          <p:cNvSpPr>
            <a:spLocks noChangeArrowheads="1"/>
          </p:cNvSpPr>
          <p:nvPr/>
        </p:nvSpPr>
        <p:spPr bwMode="auto">
          <a:xfrm>
            <a:off x="14890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406" name="Rectangle 334"/>
          <p:cNvSpPr>
            <a:spLocks noChangeArrowheads="1"/>
          </p:cNvSpPr>
          <p:nvPr/>
        </p:nvSpPr>
        <p:spPr bwMode="auto">
          <a:xfrm>
            <a:off x="11652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407" name="Rectangle 335"/>
          <p:cNvSpPr>
            <a:spLocks noChangeArrowheads="1"/>
          </p:cNvSpPr>
          <p:nvPr/>
        </p:nvSpPr>
        <p:spPr bwMode="auto">
          <a:xfrm>
            <a:off x="8413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408" name="Rectangle 336"/>
          <p:cNvSpPr>
            <a:spLocks noChangeArrowheads="1"/>
          </p:cNvSpPr>
          <p:nvPr/>
        </p:nvSpPr>
        <p:spPr bwMode="auto">
          <a:xfrm>
            <a:off x="5175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09" name="Rectangle 337"/>
          <p:cNvSpPr>
            <a:spLocks noChangeArrowheads="1"/>
          </p:cNvSpPr>
          <p:nvPr/>
        </p:nvSpPr>
        <p:spPr bwMode="auto">
          <a:xfrm>
            <a:off x="83312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410" name="Rectangle 338"/>
          <p:cNvSpPr>
            <a:spLocks noChangeArrowheads="1"/>
          </p:cNvSpPr>
          <p:nvPr/>
        </p:nvSpPr>
        <p:spPr bwMode="auto">
          <a:xfrm>
            <a:off x="80073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11" name="Rectangle 339"/>
          <p:cNvSpPr>
            <a:spLocks noChangeArrowheads="1"/>
          </p:cNvSpPr>
          <p:nvPr/>
        </p:nvSpPr>
        <p:spPr bwMode="auto">
          <a:xfrm>
            <a:off x="76835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12" name="Rectangle 340"/>
          <p:cNvSpPr>
            <a:spLocks noChangeArrowheads="1"/>
          </p:cNvSpPr>
          <p:nvPr/>
        </p:nvSpPr>
        <p:spPr bwMode="auto">
          <a:xfrm>
            <a:off x="73596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13" name="Rectangle 341"/>
          <p:cNvSpPr>
            <a:spLocks noChangeArrowheads="1"/>
          </p:cNvSpPr>
          <p:nvPr/>
        </p:nvSpPr>
        <p:spPr bwMode="auto">
          <a:xfrm>
            <a:off x="70358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14" name="Rectangle 342"/>
          <p:cNvSpPr>
            <a:spLocks noChangeArrowheads="1"/>
          </p:cNvSpPr>
          <p:nvPr/>
        </p:nvSpPr>
        <p:spPr bwMode="auto">
          <a:xfrm>
            <a:off x="67119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15" name="Rectangle 343"/>
          <p:cNvSpPr>
            <a:spLocks noChangeArrowheads="1"/>
          </p:cNvSpPr>
          <p:nvPr/>
        </p:nvSpPr>
        <p:spPr bwMode="auto">
          <a:xfrm>
            <a:off x="63881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16" name="Rectangle 344"/>
          <p:cNvSpPr>
            <a:spLocks noChangeArrowheads="1"/>
          </p:cNvSpPr>
          <p:nvPr/>
        </p:nvSpPr>
        <p:spPr bwMode="auto">
          <a:xfrm>
            <a:off x="54006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17" name="Rectangle 345"/>
          <p:cNvSpPr>
            <a:spLocks noChangeArrowheads="1"/>
          </p:cNvSpPr>
          <p:nvPr/>
        </p:nvSpPr>
        <p:spPr bwMode="auto">
          <a:xfrm>
            <a:off x="50768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18" name="Rectangle 346"/>
          <p:cNvSpPr>
            <a:spLocks noChangeArrowheads="1"/>
          </p:cNvSpPr>
          <p:nvPr/>
        </p:nvSpPr>
        <p:spPr bwMode="auto">
          <a:xfrm>
            <a:off x="47529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19" name="Rectangle 347"/>
          <p:cNvSpPr>
            <a:spLocks noChangeArrowheads="1"/>
          </p:cNvSpPr>
          <p:nvPr/>
        </p:nvSpPr>
        <p:spPr bwMode="auto">
          <a:xfrm>
            <a:off x="44291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20" name="Rectangle 348"/>
          <p:cNvSpPr>
            <a:spLocks noChangeArrowheads="1"/>
          </p:cNvSpPr>
          <p:nvPr/>
        </p:nvSpPr>
        <p:spPr bwMode="auto">
          <a:xfrm>
            <a:off x="41052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21" name="Rectangle 349"/>
          <p:cNvSpPr>
            <a:spLocks noChangeArrowheads="1"/>
          </p:cNvSpPr>
          <p:nvPr/>
        </p:nvSpPr>
        <p:spPr bwMode="auto">
          <a:xfrm>
            <a:off x="37814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22" name="Rectangle 350"/>
          <p:cNvSpPr>
            <a:spLocks noChangeArrowheads="1"/>
          </p:cNvSpPr>
          <p:nvPr/>
        </p:nvSpPr>
        <p:spPr bwMode="auto">
          <a:xfrm>
            <a:off x="34575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23" name="Rectangle 351"/>
          <p:cNvSpPr>
            <a:spLocks noChangeArrowheads="1"/>
          </p:cNvSpPr>
          <p:nvPr/>
        </p:nvSpPr>
        <p:spPr bwMode="auto">
          <a:xfrm>
            <a:off x="24606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24" name="Rectangle 352"/>
          <p:cNvSpPr>
            <a:spLocks noChangeArrowheads="1"/>
          </p:cNvSpPr>
          <p:nvPr/>
        </p:nvSpPr>
        <p:spPr bwMode="auto">
          <a:xfrm>
            <a:off x="21367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25" name="Rectangle 353"/>
          <p:cNvSpPr>
            <a:spLocks noChangeArrowheads="1"/>
          </p:cNvSpPr>
          <p:nvPr/>
        </p:nvSpPr>
        <p:spPr bwMode="auto">
          <a:xfrm>
            <a:off x="18129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26" name="Rectangle 354"/>
          <p:cNvSpPr>
            <a:spLocks noChangeArrowheads="1"/>
          </p:cNvSpPr>
          <p:nvPr/>
        </p:nvSpPr>
        <p:spPr bwMode="auto">
          <a:xfrm>
            <a:off x="14890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27" name="Rectangle 355"/>
          <p:cNvSpPr>
            <a:spLocks noChangeArrowheads="1"/>
          </p:cNvSpPr>
          <p:nvPr/>
        </p:nvSpPr>
        <p:spPr bwMode="auto">
          <a:xfrm>
            <a:off x="11652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28" name="Rectangle 356"/>
          <p:cNvSpPr>
            <a:spLocks noChangeArrowheads="1"/>
          </p:cNvSpPr>
          <p:nvPr/>
        </p:nvSpPr>
        <p:spPr bwMode="auto">
          <a:xfrm>
            <a:off x="8413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29" name="Rectangle 357"/>
          <p:cNvSpPr>
            <a:spLocks noChangeArrowheads="1"/>
          </p:cNvSpPr>
          <p:nvPr/>
        </p:nvSpPr>
        <p:spPr bwMode="auto">
          <a:xfrm>
            <a:off x="5175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30" name="Rectangle 358"/>
          <p:cNvSpPr>
            <a:spLocks noChangeArrowheads="1"/>
          </p:cNvSpPr>
          <p:nvPr/>
        </p:nvSpPr>
        <p:spPr bwMode="auto">
          <a:xfrm>
            <a:off x="83312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31" name="Rectangle 359"/>
          <p:cNvSpPr>
            <a:spLocks noChangeArrowheads="1"/>
          </p:cNvSpPr>
          <p:nvPr/>
        </p:nvSpPr>
        <p:spPr bwMode="auto">
          <a:xfrm>
            <a:off x="80073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32" name="Rectangle 360"/>
          <p:cNvSpPr>
            <a:spLocks noChangeArrowheads="1"/>
          </p:cNvSpPr>
          <p:nvPr/>
        </p:nvSpPr>
        <p:spPr bwMode="auto">
          <a:xfrm>
            <a:off x="76835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33" name="Rectangle 361"/>
          <p:cNvSpPr>
            <a:spLocks noChangeArrowheads="1"/>
          </p:cNvSpPr>
          <p:nvPr/>
        </p:nvSpPr>
        <p:spPr bwMode="auto">
          <a:xfrm>
            <a:off x="73596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34" name="Rectangle 362"/>
          <p:cNvSpPr>
            <a:spLocks noChangeArrowheads="1"/>
          </p:cNvSpPr>
          <p:nvPr/>
        </p:nvSpPr>
        <p:spPr bwMode="auto">
          <a:xfrm>
            <a:off x="70358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35" name="Rectangle 363"/>
          <p:cNvSpPr>
            <a:spLocks noChangeArrowheads="1"/>
          </p:cNvSpPr>
          <p:nvPr/>
        </p:nvSpPr>
        <p:spPr bwMode="auto">
          <a:xfrm>
            <a:off x="67119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36" name="Rectangle 364"/>
          <p:cNvSpPr>
            <a:spLocks noChangeArrowheads="1"/>
          </p:cNvSpPr>
          <p:nvPr/>
        </p:nvSpPr>
        <p:spPr bwMode="auto">
          <a:xfrm>
            <a:off x="63881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437" name="Rectangle 365"/>
          <p:cNvSpPr>
            <a:spLocks noChangeArrowheads="1"/>
          </p:cNvSpPr>
          <p:nvPr/>
        </p:nvSpPr>
        <p:spPr bwMode="auto">
          <a:xfrm>
            <a:off x="54006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38" name="Rectangle 366"/>
          <p:cNvSpPr>
            <a:spLocks noChangeArrowheads="1"/>
          </p:cNvSpPr>
          <p:nvPr/>
        </p:nvSpPr>
        <p:spPr bwMode="auto">
          <a:xfrm>
            <a:off x="50768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39" name="Rectangle 367"/>
          <p:cNvSpPr>
            <a:spLocks noChangeArrowheads="1"/>
          </p:cNvSpPr>
          <p:nvPr/>
        </p:nvSpPr>
        <p:spPr bwMode="auto">
          <a:xfrm>
            <a:off x="47529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40" name="Rectangle 368"/>
          <p:cNvSpPr>
            <a:spLocks noChangeArrowheads="1"/>
          </p:cNvSpPr>
          <p:nvPr/>
        </p:nvSpPr>
        <p:spPr bwMode="auto">
          <a:xfrm>
            <a:off x="44291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441" name="Rectangle 369"/>
          <p:cNvSpPr>
            <a:spLocks noChangeArrowheads="1"/>
          </p:cNvSpPr>
          <p:nvPr/>
        </p:nvSpPr>
        <p:spPr bwMode="auto">
          <a:xfrm>
            <a:off x="41052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442" name="Rectangle 370"/>
          <p:cNvSpPr>
            <a:spLocks noChangeArrowheads="1"/>
          </p:cNvSpPr>
          <p:nvPr/>
        </p:nvSpPr>
        <p:spPr bwMode="auto">
          <a:xfrm>
            <a:off x="37814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443" name="Rectangle 371"/>
          <p:cNvSpPr>
            <a:spLocks noChangeArrowheads="1"/>
          </p:cNvSpPr>
          <p:nvPr/>
        </p:nvSpPr>
        <p:spPr bwMode="auto">
          <a:xfrm>
            <a:off x="34575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444" name="Rectangle 372"/>
          <p:cNvSpPr>
            <a:spLocks noChangeArrowheads="1"/>
          </p:cNvSpPr>
          <p:nvPr/>
        </p:nvSpPr>
        <p:spPr bwMode="auto">
          <a:xfrm>
            <a:off x="24606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45" name="Rectangle 373"/>
          <p:cNvSpPr>
            <a:spLocks noChangeArrowheads="1"/>
          </p:cNvSpPr>
          <p:nvPr/>
        </p:nvSpPr>
        <p:spPr bwMode="auto">
          <a:xfrm>
            <a:off x="21367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46" name="Rectangle 374"/>
          <p:cNvSpPr>
            <a:spLocks noChangeArrowheads="1"/>
          </p:cNvSpPr>
          <p:nvPr/>
        </p:nvSpPr>
        <p:spPr bwMode="auto">
          <a:xfrm>
            <a:off x="18129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47" name="Rectangle 375"/>
          <p:cNvSpPr>
            <a:spLocks noChangeArrowheads="1"/>
          </p:cNvSpPr>
          <p:nvPr/>
        </p:nvSpPr>
        <p:spPr bwMode="auto">
          <a:xfrm>
            <a:off x="14890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48" name="Rectangle 376"/>
          <p:cNvSpPr>
            <a:spLocks noChangeArrowheads="1"/>
          </p:cNvSpPr>
          <p:nvPr/>
        </p:nvSpPr>
        <p:spPr bwMode="auto">
          <a:xfrm>
            <a:off x="11652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449" name="Rectangle 377"/>
          <p:cNvSpPr>
            <a:spLocks noChangeArrowheads="1"/>
          </p:cNvSpPr>
          <p:nvPr/>
        </p:nvSpPr>
        <p:spPr bwMode="auto">
          <a:xfrm>
            <a:off x="8413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50" name="Rectangle 378"/>
          <p:cNvSpPr>
            <a:spLocks noChangeArrowheads="1"/>
          </p:cNvSpPr>
          <p:nvPr/>
        </p:nvSpPr>
        <p:spPr bwMode="auto">
          <a:xfrm>
            <a:off x="5175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451" name="Rectangle 379"/>
          <p:cNvSpPr>
            <a:spLocks noChangeArrowheads="1"/>
          </p:cNvSpPr>
          <p:nvPr/>
        </p:nvSpPr>
        <p:spPr bwMode="auto">
          <a:xfrm>
            <a:off x="83312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52" name="Rectangle 380"/>
          <p:cNvSpPr>
            <a:spLocks noChangeArrowheads="1"/>
          </p:cNvSpPr>
          <p:nvPr/>
        </p:nvSpPr>
        <p:spPr bwMode="auto">
          <a:xfrm>
            <a:off x="80073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53" name="Rectangle 381"/>
          <p:cNvSpPr>
            <a:spLocks noChangeArrowheads="1"/>
          </p:cNvSpPr>
          <p:nvPr/>
        </p:nvSpPr>
        <p:spPr bwMode="auto">
          <a:xfrm>
            <a:off x="76835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454" name="Rectangle 382"/>
          <p:cNvSpPr>
            <a:spLocks noChangeArrowheads="1"/>
          </p:cNvSpPr>
          <p:nvPr/>
        </p:nvSpPr>
        <p:spPr bwMode="auto">
          <a:xfrm>
            <a:off x="73596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55" name="Rectangle 383"/>
          <p:cNvSpPr>
            <a:spLocks noChangeArrowheads="1"/>
          </p:cNvSpPr>
          <p:nvPr/>
        </p:nvSpPr>
        <p:spPr bwMode="auto">
          <a:xfrm>
            <a:off x="70358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456" name="Rectangle 384"/>
          <p:cNvSpPr>
            <a:spLocks noChangeArrowheads="1"/>
          </p:cNvSpPr>
          <p:nvPr/>
        </p:nvSpPr>
        <p:spPr bwMode="auto">
          <a:xfrm>
            <a:off x="67119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57" name="Rectangle 385"/>
          <p:cNvSpPr>
            <a:spLocks noChangeArrowheads="1"/>
          </p:cNvSpPr>
          <p:nvPr/>
        </p:nvSpPr>
        <p:spPr bwMode="auto">
          <a:xfrm>
            <a:off x="63881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458" name="Rectangle 386"/>
          <p:cNvSpPr>
            <a:spLocks noChangeArrowheads="1"/>
          </p:cNvSpPr>
          <p:nvPr/>
        </p:nvSpPr>
        <p:spPr bwMode="auto">
          <a:xfrm>
            <a:off x="54006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59" name="Rectangle 387"/>
          <p:cNvSpPr>
            <a:spLocks noChangeArrowheads="1"/>
          </p:cNvSpPr>
          <p:nvPr/>
        </p:nvSpPr>
        <p:spPr bwMode="auto">
          <a:xfrm>
            <a:off x="50768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60" name="Rectangle 388"/>
          <p:cNvSpPr>
            <a:spLocks noChangeArrowheads="1"/>
          </p:cNvSpPr>
          <p:nvPr/>
        </p:nvSpPr>
        <p:spPr bwMode="auto">
          <a:xfrm>
            <a:off x="47529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461" name="Rectangle 389"/>
          <p:cNvSpPr>
            <a:spLocks noChangeArrowheads="1"/>
          </p:cNvSpPr>
          <p:nvPr/>
        </p:nvSpPr>
        <p:spPr bwMode="auto">
          <a:xfrm>
            <a:off x="44291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62" name="Rectangle 390"/>
          <p:cNvSpPr>
            <a:spLocks noChangeArrowheads="1"/>
          </p:cNvSpPr>
          <p:nvPr/>
        </p:nvSpPr>
        <p:spPr bwMode="auto">
          <a:xfrm>
            <a:off x="41052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463" name="Rectangle 391"/>
          <p:cNvSpPr>
            <a:spLocks noChangeArrowheads="1"/>
          </p:cNvSpPr>
          <p:nvPr/>
        </p:nvSpPr>
        <p:spPr bwMode="auto">
          <a:xfrm>
            <a:off x="37814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64" name="Rectangle 392"/>
          <p:cNvSpPr>
            <a:spLocks noChangeArrowheads="1"/>
          </p:cNvSpPr>
          <p:nvPr/>
        </p:nvSpPr>
        <p:spPr bwMode="auto">
          <a:xfrm>
            <a:off x="34575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465" name="Rectangle 393"/>
          <p:cNvSpPr>
            <a:spLocks noChangeArrowheads="1"/>
          </p:cNvSpPr>
          <p:nvPr/>
        </p:nvSpPr>
        <p:spPr bwMode="auto">
          <a:xfrm>
            <a:off x="24606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66" name="Rectangle 394"/>
          <p:cNvSpPr>
            <a:spLocks noChangeArrowheads="1"/>
          </p:cNvSpPr>
          <p:nvPr/>
        </p:nvSpPr>
        <p:spPr bwMode="auto">
          <a:xfrm>
            <a:off x="21367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67" name="Rectangle 395"/>
          <p:cNvSpPr>
            <a:spLocks noChangeArrowheads="1"/>
          </p:cNvSpPr>
          <p:nvPr/>
        </p:nvSpPr>
        <p:spPr bwMode="auto">
          <a:xfrm>
            <a:off x="18129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468" name="Rectangle 396"/>
          <p:cNvSpPr>
            <a:spLocks noChangeArrowheads="1"/>
          </p:cNvSpPr>
          <p:nvPr/>
        </p:nvSpPr>
        <p:spPr bwMode="auto">
          <a:xfrm>
            <a:off x="14890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69" name="Rectangle 397"/>
          <p:cNvSpPr>
            <a:spLocks noChangeArrowheads="1"/>
          </p:cNvSpPr>
          <p:nvPr/>
        </p:nvSpPr>
        <p:spPr bwMode="auto">
          <a:xfrm>
            <a:off x="11652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470" name="Rectangle 398"/>
          <p:cNvSpPr>
            <a:spLocks noChangeArrowheads="1"/>
          </p:cNvSpPr>
          <p:nvPr/>
        </p:nvSpPr>
        <p:spPr bwMode="auto">
          <a:xfrm>
            <a:off x="8413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71" name="Rectangle 399"/>
          <p:cNvSpPr>
            <a:spLocks noChangeArrowheads="1"/>
          </p:cNvSpPr>
          <p:nvPr/>
        </p:nvSpPr>
        <p:spPr bwMode="auto">
          <a:xfrm>
            <a:off x="5175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472" name="Rectangle 400"/>
          <p:cNvSpPr>
            <a:spLocks noChangeArrowheads="1"/>
          </p:cNvSpPr>
          <p:nvPr/>
        </p:nvSpPr>
        <p:spPr bwMode="auto">
          <a:xfrm>
            <a:off x="6388100"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2010</a:t>
            </a:r>
            <a:endParaRPr lang="en-US" altLang="en-US" sz="900"/>
          </a:p>
        </p:txBody>
      </p:sp>
      <p:sp>
        <p:nvSpPr>
          <p:cNvPr id="3473" name="Rectangle 401"/>
          <p:cNvSpPr>
            <a:spLocks noChangeArrowheads="1"/>
          </p:cNvSpPr>
          <p:nvPr/>
        </p:nvSpPr>
        <p:spPr bwMode="auto">
          <a:xfrm>
            <a:off x="345757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2010</a:t>
            </a:r>
            <a:endParaRPr lang="en-US" altLang="en-US" sz="900"/>
          </a:p>
        </p:txBody>
      </p:sp>
      <p:sp>
        <p:nvSpPr>
          <p:cNvPr id="3474" name="Rectangle 402"/>
          <p:cNvSpPr>
            <a:spLocks noChangeArrowheads="1"/>
          </p:cNvSpPr>
          <p:nvPr/>
        </p:nvSpPr>
        <p:spPr bwMode="auto">
          <a:xfrm>
            <a:off x="51752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2010</a:t>
            </a:r>
            <a:endParaRPr lang="en-US" altLang="en-US" sz="900"/>
          </a:p>
        </p:txBody>
      </p:sp>
      <p:sp>
        <p:nvSpPr>
          <p:cNvPr id="3475" name="Rectangle 403"/>
          <p:cNvSpPr>
            <a:spLocks noChangeArrowheads="1"/>
          </p:cNvSpPr>
          <p:nvPr/>
        </p:nvSpPr>
        <p:spPr bwMode="auto">
          <a:xfrm>
            <a:off x="83312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476" name="Rectangle 404"/>
          <p:cNvSpPr>
            <a:spLocks noChangeArrowheads="1"/>
          </p:cNvSpPr>
          <p:nvPr/>
        </p:nvSpPr>
        <p:spPr bwMode="auto">
          <a:xfrm>
            <a:off x="80073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477" name="Rectangle 405"/>
          <p:cNvSpPr>
            <a:spLocks noChangeArrowheads="1"/>
          </p:cNvSpPr>
          <p:nvPr/>
        </p:nvSpPr>
        <p:spPr bwMode="auto">
          <a:xfrm>
            <a:off x="76835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478" name="Rectangle 406"/>
          <p:cNvSpPr>
            <a:spLocks noChangeArrowheads="1"/>
          </p:cNvSpPr>
          <p:nvPr/>
        </p:nvSpPr>
        <p:spPr bwMode="auto">
          <a:xfrm>
            <a:off x="73596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479" name="Rectangle 407"/>
          <p:cNvSpPr>
            <a:spLocks noChangeArrowheads="1"/>
          </p:cNvSpPr>
          <p:nvPr/>
        </p:nvSpPr>
        <p:spPr bwMode="auto">
          <a:xfrm>
            <a:off x="70358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480" name="Rectangle 408"/>
          <p:cNvSpPr>
            <a:spLocks noChangeArrowheads="1"/>
          </p:cNvSpPr>
          <p:nvPr/>
        </p:nvSpPr>
        <p:spPr bwMode="auto">
          <a:xfrm>
            <a:off x="67119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481" name="Rectangle 409"/>
          <p:cNvSpPr>
            <a:spLocks noChangeArrowheads="1"/>
          </p:cNvSpPr>
          <p:nvPr/>
        </p:nvSpPr>
        <p:spPr bwMode="auto">
          <a:xfrm>
            <a:off x="63881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482" name="Rectangle 410"/>
          <p:cNvSpPr>
            <a:spLocks noChangeArrowheads="1"/>
          </p:cNvSpPr>
          <p:nvPr/>
        </p:nvSpPr>
        <p:spPr bwMode="auto">
          <a:xfrm>
            <a:off x="54006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3" name="Rectangle 411"/>
          <p:cNvSpPr>
            <a:spLocks noChangeArrowheads="1"/>
          </p:cNvSpPr>
          <p:nvPr/>
        </p:nvSpPr>
        <p:spPr bwMode="auto">
          <a:xfrm>
            <a:off x="50768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4" name="Rectangle 412"/>
          <p:cNvSpPr>
            <a:spLocks noChangeArrowheads="1"/>
          </p:cNvSpPr>
          <p:nvPr/>
        </p:nvSpPr>
        <p:spPr bwMode="auto">
          <a:xfrm>
            <a:off x="47529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5" name="Rectangle 413"/>
          <p:cNvSpPr>
            <a:spLocks noChangeArrowheads="1"/>
          </p:cNvSpPr>
          <p:nvPr/>
        </p:nvSpPr>
        <p:spPr bwMode="auto">
          <a:xfrm>
            <a:off x="44291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6" name="Rectangle 414"/>
          <p:cNvSpPr>
            <a:spLocks noChangeArrowheads="1"/>
          </p:cNvSpPr>
          <p:nvPr/>
        </p:nvSpPr>
        <p:spPr bwMode="auto">
          <a:xfrm>
            <a:off x="41052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7" name="Rectangle 415"/>
          <p:cNvSpPr>
            <a:spLocks noChangeArrowheads="1"/>
          </p:cNvSpPr>
          <p:nvPr/>
        </p:nvSpPr>
        <p:spPr bwMode="auto">
          <a:xfrm>
            <a:off x="37814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8" name="Rectangle 416"/>
          <p:cNvSpPr>
            <a:spLocks noChangeArrowheads="1"/>
          </p:cNvSpPr>
          <p:nvPr/>
        </p:nvSpPr>
        <p:spPr bwMode="auto">
          <a:xfrm>
            <a:off x="34575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9" name="Rectangle 417"/>
          <p:cNvSpPr>
            <a:spLocks noChangeArrowheads="1"/>
          </p:cNvSpPr>
          <p:nvPr/>
        </p:nvSpPr>
        <p:spPr bwMode="auto">
          <a:xfrm>
            <a:off x="24606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490" name="Rectangle 418"/>
          <p:cNvSpPr>
            <a:spLocks noChangeArrowheads="1"/>
          </p:cNvSpPr>
          <p:nvPr/>
        </p:nvSpPr>
        <p:spPr bwMode="auto">
          <a:xfrm>
            <a:off x="21367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491" name="Rectangle 419"/>
          <p:cNvSpPr>
            <a:spLocks noChangeArrowheads="1"/>
          </p:cNvSpPr>
          <p:nvPr/>
        </p:nvSpPr>
        <p:spPr bwMode="auto">
          <a:xfrm>
            <a:off x="18129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492" name="Rectangle 420"/>
          <p:cNvSpPr>
            <a:spLocks noChangeArrowheads="1"/>
          </p:cNvSpPr>
          <p:nvPr/>
        </p:nvSpPr>
        <p:spPr bwMode="auto">
          <a:xfrm>
            <a:off x="14890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493" name="Rectangle 421"/>
          <p:cNvSpPr>
            <a:spLocks noChangeArrowheads="1"/>
          </p:cNvSpPr>
          <p:nvPr/>
        </p:nvSpPr>
        <p:spPr bwMode="auto">
          <a:xfrm>
            <a:off x="11652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494" name="Rectangle 422"/>
          <p:cNvSpPr>
            <a:spLocks noChangeArrowheads="1"/>
          </p:cNvSpPr>
          <p:nvPr/>
        </p:nvSpPr>
        <p:spPr bwMode="auto">
          <a:xfrm>
            <a:off x="8413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495" name="Rectangle 423"/>
          <p:cNvSpPr>
            <a:spLocks noChangeArrowheads="1"/>
          </p:cNvSpPr>
          <p:nvPr/>
        </p:nvSpPr>
        <p:spPr bwMode="auto">
          <a:xfrm>
            <a:off x="5175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496" name="Rectangle 424"/>
          <p:cNvSpPr>
            <a:spLocks noChangeArrowheads="1"/>
          </p:cNvSpPr>
          <p:nvPr/>
        </p:nvSpPr>
        <p:spPr bwMode="auto">
          <a:xfrm>
            <a:off x="83312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497" name="Rectangle 425"/>
          <p:cNvSpPr>
            <a:spLocks noChangeArrowheads="1"/>
          </p:cNvSpPr>
          <p:nvPr/>
        </p:nvSpPr>
        <p:spPr bwMode="auto">
          <a:xfrm>
            <a:off x="80073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498" name="Rectangle 426"/>
          <p:cNvSpPr>
            <a:spLocks noChangeArrowheads="1"/>
          </p:cNvSpPr>
          <p:nvPr/>
        </p:nvSpPr>
        <p:spPr bwMode="auto">
          <a:xfrm>
            <a:off x="76835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499" name="Rectangle 427"/>
          <p:cNvSpPr>
            <a:spLocks noChangeArrowheads="1"/>
          </p:cNvSpPr>
          <p:nvPr/>
        </p:nvSpPr>
        <p:spPr bwMode="auto">
          <a:xfrm>
            <a:off x="73596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00" name="Rectangle 428"/>
          <p:cNvSpPr>
            <a:spLocks noChangeArrowheads="1"/>
          </p:cNvSpPr>
          <p:nvPr/>
        </p:nvSpPr>
        <p:spPr bwMode="auto">
          <a:xfrm>
            <a:off x="70358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01" name="Rectangle 429"/>
          <p:cNvSpPr>
            <a:spLocks noChangeArrowheads="1"/>
          </p:cNvSpPr>
          <p:nvPr/>
        </p:nvSpPr>
        <p:spPr bwMode="auto">
          <a:xfrm>
            <a:off x="67119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02" name="Rectangle 430"/>
          <p:cNvSpPr>
            <a:spLocks noChangeArrowheads="1"/>
          </p:cNvSpPr>
          <p:nvPr/>
        </p:nvSpPr>
        <p:spPr bwMode="auto">
          <a:xfrm>
            <a:off x="63881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03" name="Rectangle 431"/>
          <p:cNvSpPr>
            <a:spLocks noChangeArrowheads="1"/>
          </p:cNvSpPr>
          <p:nvPr/>
        </p:nvSpPr>
        <p:spPr bwMode="auto">
          <a:xfrm>
            <a:off x="54006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504" name="Rectangle 432"/>
          <p:cNvSpPr>
            <a:spLocks noChangeArrowheads="1"/>
          </p:cNvSpPr>
          <p:nvPr/>
        </p:nvSpPr>
        <p:spPr bwMode="auto">
          <a:xfrm>
            <a:off x="50768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505" name="Rectangle 433"/>
          <p:cNvSpPr>
            <a:spLocks noChangeArrowheads="1"/>
          </p:cNvSpPr>
          <p:nvPr/>
        </p:nvSpPr>
        <p:spPr bwMode="auto">
          <a:xfrm>
            <a:off x="47529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506" name="Rectangle 434"/>
          <p:cNvSpPr>
            <a:spLocks noChangeArrowheads="1"/>
          </p:cNvSpPr>
          <p:nvPr/>
        </p:nvSpPr>
        <p:spPr bwMode="auto">
          <a:xfrm>
            <a:off x="44291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07" name="Rectangle 435"/>
          <p:cNvSpPr>
            <a:spLocks noChangeArrowheads="1"/>
          </p:cNvSpPr>
          <p:nvPr/>
        </p:nvSpPr>
        <p:spPr bwMode="auto">
          <a:xfrm>
            <a:off x="41052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08" name="Rectangle 436"/>
          <p:cNvSpPr>
            <a:spLocks noChangeArrowheads="1"/>
          </p:cNvSpPr>
          <p:nvPr/>
        </p:nvSpPr>
        <p:spPr bwMode="auto">
          <a:xfrm>
            <a:off x="37814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09" name="Rectangle 437"/>
          <p:cNvSpPr>
            <a:spLocks noChangeArrowheads="1"/>
          </p:cNvSpPr>
          <p:nvPr/>
        </p:nvSpPr>
        <p:spPr bwMode="auto">
          <a:xfrm>
            <a:off x="34575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10" name="Rectangle 438"/>
          <p:cNvSpPr>
            <a:spLocks noChangeArrowheads="1"/>
          </p:cNvSpPr>
          <p:nvPr/>
        </p:nvSpPr>
        <p:spPr bwMode="auto">
          <a:xfrm>
            <a:off x="24606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11" name="Rectangle 439"/>
          <p:cNvSpPr>
            <a:spLocks noChangeArrowheads="1"/>
          </p:cNvSpPr>
          <p:nvPr/>
        </p:nvSpPr>
        <p:spPr bwMode="auto">
          <a:xfrm>
            <a:off x="21367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12" name="Rectangle 440"/>
          <p:cNvSpPr>
            <a:spLocks noChangeArrowheads="1"/>
          </p:cNvSpPr>
          <p:nvPr/>
        </p:nvSpPr>
        <p:spPr bwMode="auto">
          <a:xfrm>
            <a:off x="18129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13" name="Rectangle 441"/>
          <p:cNvSpPr>
            <a:spLocks noChangeArrowheads="1"/>
          </p:cNvSpPr>
          <p:nvPr/>
        </p:nvSpPr>
        <p:spPr bwMode="auto">
          <a:xfrm>
            <a:off x="14890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14" name="Rectangle 442"/>
          <p:cNvSpPr>
            <a:spLocks noChangeArrowheads="1"/>
          </p:cNvSpPr>
          <p:nvPr/>
        </p:nvSpPr>
        <p:spPr bwMode="auto">
          <a:xfrm>
            <a:off x="11652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15" name="Rectangle 443"/>
          <p:cNvSpPr>
            <a:spLocks noChangeArrowheads="1"/>
          </p:cNvSpPr>
          <p:nvPr/>
        </p:nvSpPr>
        <p:spPr bwMode="auto">
          <a:xfrm>
            <a:off x="8413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16" name="Rectangle 444"/>
          <p:cNvSpPr>
            <a:spLocks noChangeArrowheads="1"/>
          </p:cNvSpPr>
          <p:nvPr/>
        </p:nvSpPr>
        <p:spPr bwMode="auto">
          <a:xfrm>
            <a:off x="5175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17" name="Rectangle 445"/>
          <p:cNvSpPr>
            <a:spLocks noChangeArrowheads="1"/>
          </p:cNvSpPr>
          <p:nvPr/>
        </p:nvSpPr>
        <p:spPr bwMode="auto">
          <a:xfrm>
            <a:off x="83312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18" name="Rectangle 446"/>
          <p:cNvSpPr>
            <a:spLocks noChangeArrowheads="1"/>
          </p:cNvSpPr>
          <p:nvPr/>
        </p:nvSpPr>
        <p:spPr bwMode="auto">
          <a:xfrm>
            <a:off x="80073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19" name="Rectangle 447"/>
          <p:cNvSpPr>
            <a:spLocks noChangeArrowheads="1"/>
          </p:cNvSpPr>
          <p:nvPr/>
        </p:nvSpPr>
        <p:spPr bwMode="auto">
          <a:xfrm>
            <a:off x="76835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20" name="Rectangle 448"/>
          <p:cNvSpPr>
            <a:spLocks noChangeArrowheads="1"/>
          </p:cNvSpPr>
          <p:nvPr/>
        </p:nvSpPr>
        <p:spPr bwMode="auto">
          <a:xfrm>
            <a:off x="73596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21" name="Rectangle 449"/>
          <p:cNvSpPr>
            <a:spLocks noChangeArrowheads="1"/>
          </p:cNvSpPr>
          <p:nvPr/>
        </p:nvSpPr>
        <p:spPr bwMode="auto">
          <a:xfrm>
            <a:off x="70358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22" name="Rectangle 450"/>
          <p:cNvSpPr>
            <a:spLocks noChangeArrowheads="1"/>
          </p:cNvSpPr>
          <p:nvPr/>
        </p:nvSpPr>
        <p:spPr bwMode="auto">
          <a:xfrm>
            <a:off x="67119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23" name="Rectangle 451"/>
          <p:cNvSpPr>
            <a:spLocks noChangeArrowheads="1"/>
          </p:cNvSpPr>
          <p:nvPr/>
        </p:nvSpPr>
        <p:spPr bwMode="auto">
          <a:xfrm>
            <a:off x="63881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24" name="Rectangle 452"/>
          <p:cNvSpPr>
            <a:spLocks noChangeArrowheads="1"/>
          </p:cNvSpPr>
          <p:nvPr/>
        </p:nvSpPr>
        <p:spPr bwMode="auto">
          <a:xfrm>
            <a:off x="54006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25" name="Rectangle 453"/>
          <p:cNvSpPr>
            <a:spLocks noChangeArrowheads="1"/>
          </p:cNvSpPr>
          <p:nvPr/>
        </p:nvSpPr>
        <p:spPr bwMode="auto">
          <a:xfrm>
            <a:off x="50768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26" name="Rectangle 454"/>
          <p:cNvSpPr>
            <a:spLocks noChangeArrowheads="1"/>
          </p:cNvSpPr>
          <p:nvPr/>
        </p:nvSpPr>
        <p:spPr bwMode="auto">
          <a:xfrm>
            <a:off x="47529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27" name="Rectangle 455"/>
          <p:cNvSpPr>
            <a:spLocks noChangeArrowheads="1"/>
          </p:cNvSpPr>
          <p:nvPr/>
        </p:nvSpPr>
        <p:spPr bwMode="auto">
          <a:xfrm>
            <a:off x="44291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28" name="Rectangle 456"/>
          <p:cNvSpPr>
            <a:spLocks noChangeArrowheads="1"/>
          </p:cNvSpPr>
          <p:nvPr/>
        </p:nvSpPr>
        <p:spPr bwMode="auto">
          <a:xfrm>
            <a:off x="41052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29" name="Rectangle 457"/>
          <p:cNvSpPr>
            <a:spLocks noChangeArrowheads="1"/>
          </p:cNvSpPr>
          <p:nvPr/>
        </p:nvSpPr>
        <p:spPr bwMode="auto">
          <a:xfrm>
            <a:off x="37814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30" name="Rectangle 458"/>
          <p:cNvSpPr>
            <a:spLocks noChangeArrowheads="1"/>
          </p:cNvSpPr>
          <p:nvPr/>
        </p:nvSpPr>
        <p:spPr bwMode="auto">
          <a:xfrm>
            <a:off x="34575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31" name="Rectangle 459"/>
          <p:cNvSpPr>
            <a:spLocks noChangeArrowheads="1"/>
          </p:cNvSpPr>
          <p:nvPr/>
        </p:nvSpPr>
        <p:spPr bwMode="auto">
          <a:xfrm>
            <a:off x="24606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32" name="Rectangle 460"/>
          <p:cNvSpPr>
            <a:spLocks noChangeArrowheads="1"/>
          </p:cNvSpPr>
          <p:nvPr/>
        </p:nvSpPr>
        <p:spPr bwMode="auto">
          <a:xfrm>
            <a:off x="21367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33" name="Rectangle 461"/>
          <p:cNvSpPr>
            <a:spLocks noChangeArrowheads="1"/>
          </p:cNvSpPr>
          <p:nvPr/>
        </p:nvSpPr>
        <p:spPr bwMode="auto">
          <a:xfrm>
            <a:off x="18129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34" name="Rectangle 462"/>
          <p:cNvSpPr>
            <a:spLocks noChangeArrowheads="1"/>
          </p:cNvSpPr>
          <p:nvPr/>
        </p:nvSpPr>
        <p:spPr bwMode="auto">
          <a:xfrm>
            <a:off x="14890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35" name="Rectangle 463"/>
          <p:cNvSpPr>
            <a:spLocks noChangeArrowheads="1"/>
          </p:cNvSpPr>
          <p:nvPr/>
        </p:nvSpPr>
        <p:spPr bwMode="auto">
          <a:xfrm>
            <a:off x="11652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36" name="Rectangle 464"/>
          <p:cNvSpPr>
            <a:spLocks noChangeArrowheads="1"/>
          </p:cNvSpPr>
          <p:nvPr/>
        </p:nvSpPr>
        <p:spPr bwMode="auto">
          <a:xfrm>
            <a:off x="8413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37" name="Rectangle 465"/>
          <p:cNvSpPr>
            <a:spLocks noChangeArrowheads="1"/>
          </p:cNvSpPr>
          <p:nvPr/>
        </p:nvSpPr>
        <p:spPr bwMode="auto">
          <a:xfrm>
            <a:off x="5175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38" name="Rectangle 466"/>
          <p:cNvSpPr>
            <a:spLocks noChangeArrowheads="1"/>
          </p:cNvSpPr>
          <p:nvPr/>
        </p:nvSpPr>
        <p:spPr bwMode="auto">
          <a:xfrm>
            <a:off x="83312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39" name="Rectangle 467"/>
          <p:cNvSpPr>
            <a:spLocks noChangeArrowheads="1"/>
          </p:cNvSpPr>
          <p:nvPr/>
        </p:nvSpPr>
        <p:spPr bwMode="auto">
          <a:xfrm>
            <a:off x="80073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40" name="Rectangle 468"/>
          <p:cNvSpPr>
            <a:spLocks noChangeArrowheads="1"/>
          </p:cNvSpPr>
          <p:nvPr/>
        </p:nvSpPr>
        <p:spPr bwMode="auto">
          <a:xfrm>
            <a:off x="76835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41" name="Rectangle 469"/>
          <p:cNvSpPr>
            <a:spLocks noChangeArrowheads="1"/>
          </p:cNvSpPr>
          <p:nvPr/>
        </p:nvSpPr>
        <p:spPr bwMode="auto">
          <a:xfrm>
            <a:off x="73596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42" name="Rectangle 470"/>
          <p:cNvSpPr>
            <a:spLocks noChangeArrowheads="1"/>
          </p:cNvSpPr>
          <p:nvPr/>
        </p:nvSpPr>
        <p:spPr bwMode="auto">
          <a:xfrm>
            <a:off x="70358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43" name="Rectangle 471"/>
          <p:cNvSpPr>
            <a:spLocks noChangeArrowheads="1"/>
          </p:cNvSpPr>
          <p:nvPr/>
        </p:nvSpPr>
        <p:spPr bwMode="auto">
          <a:xfrm>
            <a:off x="67119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44" name="Rectangle 472"/>
          <p:cNvSpPr>
            <a:spLocks noChangeArrowheads="1"/>
          </p:cNvSpPr>
          <p:nvPr/>
        </p:nvSpPr>
        <p:spPr bwMode="auto">
          <a:xfrm>
            <a:off x="63881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45" name="Rectangle 473"/>
          <p:cNvSpPr>
            <a:spLocks noChangeArrowheads="1"/>
          </p:cNvSpPr>
          <p:nvPr/>
        </p:nvSpPr>
        <p:spPr bwMode="auto">
          <a:xfrm>
            <a:off x="54006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46" name="Rectangle 474"/>
          <p:cNvSpPr>
            <a:spLocks noChangeArrowheads="1"/>
          </p:cNvSpPr>
          <p:nvPr/>
        </p:nvSpPr>
        <p:spPr bwMode="auto">
          <a:xfrm>
            <a:off x="50768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47" name="Rectangle 475"/>
          <p:cNvSpPr>
            <a:spLocks noChangeArrowheads="1"/>
          </p:cNvSpPr>
          <p:nvPr/>
        </p:nvSpPr>
        <p:spPr bwMode="auto">
          <a:xfrm>
            <a:off x="47529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48" name="Rectangle 476"/>
          <p:cNvSpPr>
            <a:spLocks noChangeArrowheads="1"/>
          </p:cNvSpPr>
          <p:nvPr/>
        </p:nvSpPr>
        <p:spPr bwMode="auto">
          <a:xfrm>
            <a:off x="44291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49" name="Rectangle 477"/>
          <p:cNvSpPr>
            <a:spLocks noChangeArrowheads="1"/>
          </p:cNvSpPr>
          <p:nvPr/>
        </p:nvSpPr>
        <p:spPr bwMode="auto">
          <a:xfrm>
            <a:off x="41052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50" name="Rectangle 478"/>
          <p:cNvSpPr>
            <a:spLocks noChangeArrowheads="1"/>
          </p:cNvSpPr>
          <p:nvPr/>
        </p:nvSpPr>
        <p:spPr bwMode="auto">
          <a:xfrm>
            <a:off x="37814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51" name="Rectangle 479"/>
          <p:cNvSpPr>
            <a:spLocks noChangeArrowheads="1"/>
          </p:cNvSpPr>
          <p:nvPr/>
        </p:nvSpPr>
        <p:spPr bwMode="auto">
          <a:xfrm>
            <a:off x="34575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52" name="Rectangle 480"/>
          <p:cNvSpPr>
            <a:spLocks noChangeArrowheads="1"/>
          </p:cNvSpPr>
          <p:nvPr/>
        </p:nvSpPr>
        <p:spPr bwMode="auto">
          <a:xfrm>
            <a:off x="24606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53" name="Rectangle 481"/>
          <p:cNvSpPr>
            <a:spLocks noChangeArrowheads="1"/>
          </p:cNvSpPr>
          <p:nvPr/>
        </p:nvSpPr>
        <p:spPr bwMode="auto">
          <a:xfrm>
            <a:off x="21367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54" name="Rectangle 482"/>
          <p:cNvSpPr>
            <a:spLocks noChangeArrowheads="1"/>
          </p:cNvSpPr>
          <p:nvPr/>
        </p:nvSpPr>
        <p:spPr bwMode="auto">
          <a:xfrm>
            <a:off x="18129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55" name="Rectangle 483"/>
          <p:cNvSpPr>
            <a:spLocks noChangeArrowheads="1"/>
          </p:cNvSpPr>
          <p:nvPr/>
        </p:nvSpPr>
        <p:spPr bwMode="auto">
          <a:xfrm>
            <a:off x="14890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56" name="Rectangle 484"/>
          <p:cNvSpPr>
            <a:spLocks noChangeArrowheads="1"/>
          </p:cNvSpPr>
          <p:nvPr/>
        </p:nvSpPr>
        <p:spPr bwMode="auto">
          <a:xfrm>
            <a:off x="11652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57" name="Rectangle 485"/>
          <p:cNvSpPr>
            <a:spLocks noChangeArrowheads="1"/>
          </p:cNvSpPr>
          <p:nvPr/>
        </p:nvSpPr>
        <p:spPr bwMode="auto">
          <a:xfrm>
            <a:off x="8413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58" name="Rectangle 486"/>
          <p:cNvSpPr>
            <a:spLocks noChangeArrowheads="1"/>
          </p:cNvSpPr>
          <p:nvPr/>
        </p:nvSpPr>
        <p:spPr bwMode="auto">
          <a:xfrm>
            <a:off x="5175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59" name="Rectangle 487"/>
          <p:cNvSpPr>
            <a:spLocks noChangeArrowheads="1"/>
          </p:cNvSpPr>
          <p:nvPr/>
        </p:nvSpPr>
        <p:spPr bwMode="auto">
          <a:xfrm>
            <a:off x="83312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60" name="Rectangle 488"/>
          <p:cNvSpPr>
            <a:spLocks noChangeArrowheads="1"/>
          </p:cNvSpPr>
          <p:nvPr/>
        </p:nvSpPr>
        <p:spPr bwMode="auto">
          <a:xfrm>
            <a:off x="80073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61" name="Rectangle 489"/>
          <p:cNvSpPr>
            <a:spLocks noChangeArrowheads="1"/>
          </p:cNvSpPr>
          <p:nvPr/>
        </p:nvSpPr>
        <p:spPr bwMode="auto">
          <a:xfrm>
            <a:off x="76835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62" name="Rectangle 490"/>
          <p:cNvSpPr>
            <a:spLocks noChangeArrowheads="1"/>
          </p:cNvSpPr>
          <p:nvPr/>
        </p:nvSpPr>
        <p:spPr bwMode="auto">
          <a:xfrm>
            <a:off x="73596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63" name="Rectangle 491"/>
          <p:cNvSpPr>
            <a:spLocks noChangeArrowheads="1"/>
          </p:cNvSpPr>
          <p:nvPr/>
        </p:nvSpPr>
        <p:spPr bwMode="auto">
          <a:xfrm>
            <a:off x="70358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64" name="Rectangle 492"/>
          <p:cNvSpPr>
            <a:spLocks noChangeArrowheads="1"/>
          </p:cNvSpPr>
          <p:nvPr/>
        </p:nvSpPr>
        <p:spPr bwMode="auto">
          <a:xfrm>
            <a:off x="67119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65" name="Rectangle 493"/>
          <p:cNvSpPr>
            <a:spLocks noChangeArrowheads="1"/>
          </p:cNvSpPr>
          <p:nvPr/>
        </p:nvSpPr>
        <p:spPr bwMode="auto">
          <a:xfrm>
            <a:off x="63881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66" name="Rectangle 494"/>
          <p:cNvSpPr>
            <a:spLocks noChangeArrowheads="1"/>
          </p:cNvSpPr>
          <p:nvPr/>
        </p:nvSpPr>
        <p:spPr bwMode="auto">
          <a:xfrm>
            <a:off x="54006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67" name="Rectangle 495"/>
          <p:cNvSpPr>
            <a:spLocks noChangeArrowheads="1"/>
          </p:cNvSpPr>
          <p:nvPr/>
        </p:nvSpPr>
        <p:spPr bwMode="auto">
          <a:xfrm>
            <a:off x="50768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68" name="Rectangle 496"/>
          <p:cNvSpPr>
            <a:spLocks noChangeArrowheads="1"/>
          </p:cNvSpPr>
          <p:nvPr/>
        </p:nvSpPr>
        <p:spPr bwMode="auto">
          <a:xfrm>
            <a:off x="47529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69" name="Rectangle 497"/>
          <p:cNvSpPr>
            <a:spLocks noChangeArrowheads="1"/>
          </p:cNvSpPr>
          <p:nvPr/>
        </p:nvSpPr>
        <p:spPr bwMode="auto">
          <a:xfrm>
            <a:off x="44291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70" name="Rectangle 498"/>
          <p:cNvSpPr>
            <a:spLocks noChangeArrowheads="1"/>
          </p:cNvSpPr>
          <p:nvPr/>
        </p:nvSpPr>
        <p:spPr bwMode="auto">
          <a:xfrm>
            <a:off x="41052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71" name="Rectangle 499"/>
          <p:cNvSpPr>
            <a:spLocks noChangeArrowheads="1"/>
          </p:cNvSpPr>
          <p:nvPr/>
        </p:nvSpPr>
        <p:spPr bwMode="auto">
          <a:xfrm>
            <a:off x="37814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72" name="Rectangle 500"/>
          <p:cNvSpPr>
            <a:spLocks noChangeArrowheads="1"/>
          </p:cNvSpPr>
          <p:nvPr/>
        </p:nvSpPr>
        <p:spPr bwMode="auto">
          <a:xfrm>
            <a:off x="34575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73" name="Rectangle 501"/>
          <p:cNvSpPr>
            <a:spLocks noChangeArrowheads="1"/>
          </p:cNvSpPr>
          <p:nvPr/>
        </p:nvSpPr>
        <p:spPr bwMode="auto">
          <a:xfrm>
            <a:off x="24606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74" name="Rectangle 502"/>
          <p:cNvSpPr>
            <a:spLocks noChangeArrowheads="1"/>
          </p:cNvSpPr>
          <p:nvPr/>
        </p:nvSpPr>
        <p:spPr bwMode="auto">
          <a:xfrm>
            <a:off x="21367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75" name="Rectangle 503"/>
          <p:cNvSpPr>
            <a:spLocks noChangeArrowheads="1"/>
          </p:cNvSpPr>
          <p:nvPr/>
        </p:nvSpPr>
        <p:spPr bwMode="auto">
          <a:xfrm>
            <a:off x="18129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76" name="Rectangle 504"/>
          <p:cNvSpPr>
            <a:spLocks noChangeArrowheads="1"/>
          </p:cNvSpPr>
          <p:nvPr/>
        </p:nvSpPr>
        <p:spPr bwMode="auto">
          <a:xfrm>
            <a:off x="14890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577" name="Rectangle 505"/>
          <p:cNvSpPr>
            <a:spLocks noChangeArrowheads="1"/>
          </p:cNvSpPr>
          <p:nvPr/>
        </p:nvSpPr>
        <p:spPr bwMode="auto">
          <a:xfrm>
            <a:off x="11652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578" name="Rectangle 506"/>
          <p:cNvSpPr>
            <a:spLocks noChangeArrowheads="1"/>
          </p:cNvSpPr>
          <p:nvPr/>
        </p:nvSpPr>
        <p:spPr bwMode="auto">
          <a:xfrm>
            <a:off x="8413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579" name="Rectangle 507"/>
          <p:cNvSpPr>
            <a:spLocks noChangeArrowheads="1"/>
          </p:cNvSpPr>
          <p:nvPr/>
        </p:nvSpPr>
        <p:spPr bwMode="auto">
          <a:xfrm>
            <a:off x="5175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580" name="Rectangle 508"/>
          <p:cNvSpPr>
            <a:spLocks noChangeArrowheads="1"/>
          </p:cNvSpPr>
          <p:nvPr/>
        </p:nvSpPr>
        <p:spPr bwMode="auto">
          <a:xfrm>
            <a:off x="83312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81" name="Rectangle 509"/>
          <p:cNvSpPr>
            <a:spLocks noChangeArrowheads="1"/>
          </p:cNvSpPr>
          <p:nvPr/>
        </p:nvSpPr>
        <p:spPr bwMode="auto">
          <a:xfrm>
            <a:off x="80073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82" name="Rectangle 510"/>
          <p:cNvSpPr>
            <a:spLocks noChangeArrowheads="1"/>
          </p:cNvSpPr>
          <p:nvPr/>
        </p:nvSpPr>
        <p:spPr bwMode="auto">
          <a:xfrm>
            <a:off x="76835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83" name="Rectangle 511"/>
          <p:cNvSpPr>
            <a:spLocks noChangeArrowheads="1"/>
          </p:cNvSpPr>
          <p:nvPr/>
        </p:nvSpPr>
        <p:spPr bwMode="auto">
          <a:xfrm>
            <a:off x="73596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84" name="Rectangle 512"/>
          <p:cNvSpPr>
            <a:spLocks noChangeArrowheads="1"/>
          </p:cNvSpPr>
          <p:nvPr/>
        </p:nvSpPr>
        <p:spPr bwMode="auto">
          <a:xfrm>
            <a:off x="70358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85" name="Rectangle 513"/>
          <p:cNvSpPr>
            <a:spLocks noChangeArrowheads="1"/>
          </p:cNvSpPr>
          <p:nvPr/>
        </p:nvSpPr>
        <p:spPr bwMode="auto">
          <a:xfrm>
            <a:off x="67119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86" name="Rectangle 514"/>
          <p:cNvSpPr>
            <a:spLocks noChangeArrowheads="1"/>
          </p:cNvSpPr>
          <p:nvPr/>
        </p:nvSpPr>
        <p:spPr bwMode="auto">
          <a:xfrm>
            <a:off x="63881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587" name="Rectangle 515"/>
          <p:cNvSpPr>
            <a:spLocks noChangeArrowheads="1"/>
          </p:cNvSpPr>
          <p:nvPr/>
        </p:nvSpPr>
        <p:spPr bwMode="auto">
          <a:xfrm>
            <a:off x="54006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88" name="Rectangle 516"/>
          <p:cNvSpPr>
            <a:spLocks noChangeArrowheads="1"/>
          </p:cNvSpPr>
          <p:nvPr/>
        </p:nvSpPr>
        <p:spPr bwMode="auto">
          <a:xfrm>
            <a:off x="50768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89" name="Rectangle 517"/>
          <p:cNvSpPr>
            <a:spLocks noChangeArrowheads="1"/>
          </p:cNvSpPr>
          <p:nvPr/>
        </p:nvSpPr>
        <p:spPr bwMode="auto">
          <a:xfrm>
            <a:off x="47529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90" name="Rectangle 518"/>
          <p:cNvSpPr>
            <a:spLocks noChangeArrowheads="1"/>
          </p:cNvSpPr>
          <p:nvPr/>
        </p:nvSpPr>
        <p:spPr bwMode="auto">
          <a:xfrm>
            <a:off x="44291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91" name="Rectangle 519"/>
          <p:cNvSpPr>
            <a:spLocks noChangeArrowheads="1"/>
          </p:cNvSpPr>
          <p:nvPr/>
        </p:nvSpPr>
        <p:spPr bwMode="auto">
          <a:xfrm>
            <a:off x="41052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92" name="Rectangle 520"/>
          <p:cNvSpPr>
            <a:spLocks noChangeArrowheads="1"/>
          </p:cNvSpPr>
          <p:nvPr/>
        </p:nvSpPr>
        <p:spPr bwMode="auto">
          <a:xfrm>
            <a:off x="37814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93" name="Rectangle 521"/>
          <p:cNvSpPr>
            <a:spLocks noChangeArrowheads="1"/>
          </p:cNvSpPr>
          <p:nvPr/>
        </p:nvSpPr>
        <p:spPr bwMode="auto">
          <a:xfrm>
            <a:off x="34575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594" name="Rectangle 522"/>
          <p:cNvSpPr>
            <a:spLocks noChangeArrowheads="1"/>
          </p:cNvSpPr>
          <p:nvPr/>
        </p:nvSpPr>
        <p:spPr bwMode="auto">
          <a:xfrm>
            <a:off x="24606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95" name="Rectangle 523"/>
          <p:cNvSpPr>
            <a:spLocks noChangeArrowheads="1"/>
          </p:cNvSpPr>
          <p:nvPr/>
        </p:nvSpPr>
        <p:spPr bwMode="auto">
          <a:xfrm>
            <a:off x="21367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96" name="Rectangle 524"/>
          <p:cNvSpPr>
            <a:spLocks noChangeArrowheads="1"/>
          </p:cNvSpPr>
          <p:nvPr/>
        </p:nvSpPr>
        <p:spPr bwMode="auto">
          <a:xfrm>
            <a:off x="18129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97" name="Rectangle 525"/>
          <p:cNvSpPr>
            <a:spLocks noChangeArrowheads="1"/>
          </p:cNvSpPr>
          <p:nvPr/>
        </p:nvSpPr>
        <p:spPr bwMode="auto">
          <a:xfrm>
            <a:off x="14890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98" name="Rectangle 526"/>
          <p:cNvSpPr>
            <a:spLocks noChangeArrowheads="1"/>
          </p:cNvSpPr>
          <p:nvPr/>
        </p:nvSpPr>
        <p:spPr bwMode="auto">
          <a:xfrm>
            <a:off x="11652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99" name="Rectangle 527"/>
          <p:cNvSpPr>
            <a:spLocks noChangeArrowheads="1"/>
          </p:cNvSpPr>
          <p:nvPr/>
        </p:nvSpPr>
        <p:spPr bwMode="auto">
          <a:xfrm>
            <a:off x="8413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600" name="Rectangle 528"/>
          <p:cNvSpPr>
            <a:spLocks noChangeArrowheads="1"/>
          </p:cNvSpPr>
          <p:nvPr/>
        </p:nvSpPr>
        <p:spPr bwMode="auto">
          <a:xfrm>
            <a:off x="5175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601" name="Rectangle 529"/>
          <p:cNvSpPr>
            <a:spLocks noChangeArrowheads="1"/>
          </p:cNvSpPr>
          <p:nvPr/>
        </p:nvSpPr>
        <p:spPr bwMode="auto">
          <a:xfrm>
            <a:off x="6388100"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2010</a:t>
            </a:r>
            <a:endParaRPr lang="en-US" altLang="en-US" sz="900"/>
          </a:p>
        </p:txBody>
      </p:sp>
      <p:sp>
        <p:nvSpPr>
          <p:cNvPr id="3602" name="Rectangle 530"/>
          <p:cNvSpPr>
            <a:spLocks noChangeArrowheads="1"/>
          </p:cNvSpPr>
          <p:nvPr/>
        </p:nvSpPr>
        <p:spPr bwMode="auto">
          <a:xfrm>
            <a:off x="345757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2010</a:t>
            </a:r>
            <a:endParaRPr lang="en-US" altLang="en-US" sz="900"/>
          </a:p>
        </p:txBody>
      </p:sp>
      <p:sp>
        <p:nvSpPr>
          <p:cNvPr id="3603" name="Rectangle 531"/>
          <p:cNvSpPr>
            <a:spLocks noChangeArrowheads="1"/>
          </p:cNvSpPr>
          <p:nvPr/>
        </p:nvSpPr>
        <p:spPr bwMode="auto">
          <a:xfrm>
            <a:off x="51752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2010</a:t>
            </a:r>
            <a:endParaRPr lang="en-US" altLang="en-US" sz="900"/>
          </a:p>
        </p:txBody>
      </p:sp>
      <p:sp>
        <p:nvSpPr>
          <p:cNvPr id="3604" name="Line 532"/>
          <p:cNvSpPr>
            <a:spLocks noChangeShapeType="1"/>
          </p:cNvSpPr>
          <p:nvPr/>
        </p:nvSpPr>
        <p:spPr bwMode="auto">
          <a:xfrm>
            <a:off x="536575" y="6488113"/>
            <a:ext cx="807085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3605" name="Line 533"/>
          <p:cNvSpPr>
            <a:spLocks noChangeShapeType="1"/>
          </p:cNvSpPr>
          <p:nvPr/>
        </p:nvSpPr>
        <p:spPr bwMode="auto">
          <a:xfrm>
            <a:off x="517525"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3606" name="Line 534"/>
          <p:cNvSpPr>
            <a:spLocks noChangeShapeType="1"/>
          </p:cNvSpPr>
          <p:nvPr/>
        </p:nvSpPr>
        <p:spPr bwMode="auto">
          <a:xfrm>
            <a:off x="8655050"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3607" name="Line 535"/>
          <p:cNvSpPr>
            <a:spLocks noChangeShapeType="1"/>
          </p:cNvSpPr>
          <p:nvPr/>
        </p:nvSpPr>
        <p:spPr bwMode="auto">
          <a:xfrm>
            <a:off x="469900"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08" name="Text Box 536"/>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2010</a:t>
            </a:r>
            <a:endParaRPr lang="en-US" altLang="en-US" sz="2800" b="1" baseline="-25000"/>
          </a:p>
        </p:txBody>
      </p:sp>
      <p:sp>
        <p:nvSpPr>
          <p:cNvPr id="3609" name="Line 537"/>
          <p:cNvSpPr>
            <a:spLocks noChangeShapeType="1"/>
          </p:cNvSpPr>
          <p:nvPr/>
        </p:nvSpPr>
        <p:spPr bwMode="auto">
          <a:xfrm>
            <a:off x="517525"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0" name="Line 538"/>
          <p:cNvSpPr>
            <a:spLocks noChangeShapeType="1"/>
          </p:cNvSpPr>
          <p:nvPr/>
        </p:nvSpPr>
        <p:spPr bwMode="auto">
          <a:xfrm>
            <a:off x="6388100"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1" name="Line 539"/>
          <p:cNvSpPr>
            <a:spLocks noChangeShapeType="1"/>
          </p:cNvSpPr>
          <p:nvPr/>
        </p:nvSpPr>
        <p:spPr bwMode="auto">
          <a:xfrm>
            <a:off x="3457575" y="570706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2" name="Line 540"/>
          <p:cNvSpPr>
            <a:spLocks noChangeShapeType="1"/>
          </p:cNvSpPr>
          <p:nvPr/>
        </p:nvSpPr>
        <p:spPr bwMode="auto">
          <a:xfrm>
            <a:off x="517525"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3" name="Line 541"/>
          <p:cNvSpPr>
            <a:spLocks noChangeShapeType="1"/>
          </p:cNvSpPr>
          <p:nvPr/>
        </p:nvSpPr>
        <p:spPr bwMode="auto">
          <a:xfrm>
            <a:off x="6388100"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4" name="Line 542"/>
          <p:cNvSpPr>
            <a:spLocks noChangeShapeType="1"/>
          </p:cNvSpPr>
          <p:nvPr/>
        </p:nvSpPr>
        <p:spPr bwMode="auto">
          <a:xfrm>
            <a:off x="3457575" y="41036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5" name="Line 543"/>
          <p:cNvSpPr>
            <a:spLocks noChangeShapeType="1"/>
          </p:cNvSpPr>
          <p:nvPr/>
        </p:nvSpPr>
        <p:spPr bwMode="auto">
          <a:xfrm>
            <a:off x="51752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6" name="Line 544"/>
          <p:cNvSpPr>
            <a:spLocks noChangeShapeType="1"/>
          </p:cNvSpPr>
          <p:nvPr/>
        </p:nvSpPr>
        <p:spPr bwMode="auto">
          <a:xfrm>
            <a:off x="6388100"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7" name="Line 545"/>
          <p:cNvSpPr>
            <a:spLocks noChangeShapeType="1"/>
          </p:cNvSpPr>
          <p:nvPr/>
        </p:nvSpPr>
        <p:spPr bwMode="auto">
          <a:xfrm>
            <a:off x="345757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8" name="Line 546"/>
          <p:cNvSpPr>
            <a:spLocks noChangeShapeType="1"/>
          </p:cNvSpPr>
          <p:nvPr/>
        </p:nvSpPr>
        <p:spPr bwMode="auto">
          <a:xfrm>
            <a:off x="51752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19" name="Line 547"/>
          <p:cNvSpPr>
            <a:spLocks noChangeShapeType="1"/>
          </p:cNvSpPr>
          <p:nvPr/>
        </p:nvSpPr>
        <p:spPr bwMode="auto">
          <a:xfrm>
            <a:off x="6388100"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0" name="Line 548"/>
          <p:cNvSpPr>
            <a:spLocks noChangeShapeType="1"/>
          </p:cNvSpPr>
          <p:nvPr/>
        </p:nvSpPr>
        <p:spPr bwMode="auto">
          <a:xfrm>
            <a:off x="345757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1" name="Text Box 549"/>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3600"/>
              <a:t>2010 printable calendar</a:t>
            </a:r>
            <a:endParaRPr lang="en-US" altLang="en-US" sz="3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aseline="-25000"/>
              <a:t>You can also cut out the months to make your own calendars</a:t>
            </a:r>
            <a:endParaRPr lang="en-US" altLang="en-US"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2010 printable calendar</a:t>
            </a:r>
            <a:endParaRPr lang="en-US" altLang="en-US" sz="2800"/>
          </a:p>
        </p:txBody>
      </p:sp>
      <p:pic>
        <p:nvPicPr>
          <p:cNvPr id="5126" name="Picture 204" descr="late-summer-2009 19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30313"/>
            <a:ext cx="3408362"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205"/>
          <p:cNvSpPr>
            <a:spLocks noChangeArrowheads="1"/>
          </p:cNvSpPr>
          <p:nvPr/>
        </p:nvSpPr>
        <p:spPr bwMode="auto">
          <a:xfrm>
            <a:off x="540067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5128" name="Rectangle 206"/>
          <p:cNvSpPr>
            <a:spLocks noChangeArrowheads="1"/>
          </p:cNvSpPr>
          <p:nvPr/>
        </p:nvSpPr>
        <p:spPr bwMode="auto">
          <a:xfrm>
            <a:off x="507682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5129" name="Rectangle 207"/>
          <p:cNvSpPr>
            <a:spLocks noChangeArrowheads="1"/>
          </p:cNvSpPr>
          <p:nvPr/>
        </p:nvSpPr>
        <p:spPr bwMode="auto">
          <a:xfrm>
            <a:off x="475297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5130" name="Rectangle 208"/>
          <p:cNvSpPr>
            <a:spLocks noChangeArrowheads="1"/>
          </p:cNvSpPr>
          <p:nvPr/>
        </p:nvSpPr>
        <p:spPr bwMode="auto">
          <a:xfrm>
            <a:off x="442912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5131" name="Rectangle 209"/>
          <p:cNvSpPr>
            <a:spLocks noChangeArrowheads="1"/>
          </p:cNvSpPr>
          <p:nvPr/>
        </p:nvSpPr>
        <p:spPr bwMode="auto">
          <a:xfrm>
            <a:off x="410527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5132" name="Rectangle 210"/>
          <p:cNvSpPr>
            <a:spLocks noChangeArrowheads="1"/>
          </p:cNvSpPr>
          <p:nvPr/>
        </p:nvSpPr>
        <p:spPr bwMode="auto">
          <a:xfrm>
            <a:off x="378142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5133" name="Rectangle 211"/>
          <p:cNvSpPr>
            <a:spLocks noChangeArrowheads="1"/>
          </p:cNvSpPr>
          <p:nvPr/>
        </p:nvSpPr>
        <p:spPr bwMode="auto">
          <a:xfrm>
            <a:off x="3457575" y="61515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5134" name="Rectangle 212"/>
          <p:cNvSpPr>
            <a:spLocks noChangeArrowheads="1"/>
          </p:cNvSpPr>
          <p:nvPr/>
        </p:nvSpPr>
        <p:spPr bwMode="auto">
          <a:xfrm>
            <a:off x="540067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5135" name="Rectangle 213"/>
          <p:cNvSpPr>
            <a:spLocks noChangeArrowheads="1"/>
          </p:cNvSpPr>
          <p:nvPr/>
        </p:nvSpPr>
        <p:spPr bwMode="auto">
          <a:xfrm>
            <a:off x="507682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5136" name="Rectangle 214"/>
          <p:cNvSpPr>
            <a:spLocks noChangeArrowheads="1"/>
          </p:cNvSpPr>
          <p:nvPr/>
        </p:nvSpPr>
        <p:spPr bwMode="auto">
          <a:xfrm>
            <a:off x="475297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5137" name="Rectangle 215"/>
          <p:cNvSpPr>
            <a:spLocks noChangeArrowheads="1"/>
          </p:cNvSpPr>
          <p:nvPr/>
        </p:nvSpPr>
        <p:spPr bwMode="auto">
          <a:xfrm>
            <a:off x="442912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5138" name="Rectangle 216"/>
          <p:cNvSpPr>
            <a:spLocks noChangeArrowheads="1"/>
          </p:cNvSpPr>
          <p:nvPr/>
        </p:nvSpPr>
        <p:spPr bwMode="auto">
          <a:xfrm>
            <a:off x="410527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5139" name="Rectangle 217"/>
          <p:cNvSpPr>
            <a:spLocks noChangeArrowheads="1"/>
          </p:cNvSpPr>
          <p:nvPr/>
        </p:nvSpPr>
        <p:spPr bwMode="auto">
          <a:xfrm>
            <a:off x="378142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5140" name="Rectangle 218"/>
          <p:cNvSpPr>
            <a:spLocks noChangeArrowheads="1"/>
          </p:cNvSpPr>
          <p:nvPr/>
        </p:nvSpPr>
        <p:spPr bwMode="auto">
          <a:xfrm>
            <a:off x="3457575" y="59912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5141" name="Rectangle 219"/>
          <p:cNvSpPr>
            <a:spLocks noChangeArrowheads="1"/>
          </p:cNvSpPr>
          <p:nvPr/>
        </p:nvSpPr>
        <p:spPr bwMode="auto">
          <a:xfrm>
            <a:off x="540067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5142" name="Rectangle 220"/>
          <p:cNvSpPr>
            <a:spLocks noChangeArrowheads="1"/>
          </p:cNvSpPr>
          <p:nvPr/>
        </p:nvSpPr>
        <p:spPr bwMode="auto">
          <a:xfrm>
            <a:off x="507682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5143" name="Rectangle 221"/>
          <p:cNvSpPr>
            <a:spLocks noChangeArrowheads="1"/>
          </p:cNvSpPr>
          <p:nvPr/>
        </p:nvSpPr>
        <p:spPr bwMode="auto">
          <a:xfrm>
            <a:off x="475297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5144" name="Rectangle 222"/>
          <p:cNvSpPr>
            <a:spLocks noChangeArrowheads="1"/>
          </p:cNvSpPr>
          <p:nvPr/>
        </p:nvSpPr>
        <p:spPr bwMode="auto">
          <a:xfrm>
            <a:off x="442912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5145" name="Rectangle 223"/>
          <p:cNvSpPr>
            <a:spLocks noChangeArrowheads="1"/>
          </p:cNvSpPr>
          <p:nvPr/>
        </p:nvSpPr>
        <p:spPr bwMode="auto">
          <a:xfrm>
            <a:off x="410527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5146" name="Rectangle 224"/>
          <p:cNvSpPr>
            <a:spLocks noChangeArrowheads="1"/>
          </p:cNvSpPr>
          <p:nvPr/>
        </p:nvSpPr>
        <p:spPr bwMode="auto">
          <a:xfrm>
            <a:off x="378142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5147" name="Rectangle 225"/>
          <p:cNvSpPr>
            <a:spLocks noChangeArrowheads="1"/>
          </p:cNvSpPr>
          <p:nvPr/>
        </p:nvSpPr>
        <p:spPr bwMode="auto">
          <a:xfrm>
            <a:off x="3457575" y="58324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5148" name="Rectangle 226"/>
          <p:cNvSpPr>
            <a:spLocks noChangeArrowheads="1"/>
          </p:cNvSpPr>
          <p:nvPr/>
        </p:nvSpPr>
        <p:spPr bwMode="auto">
          <a:xfrm>
            <a:off x="540067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5149" name="Rectangle 227"/>
          <p:cNvSpPr>
            <a:spLocks noChangeArrowheads="1"/>
          </p:cNvSpPr>
          <p:nvPr/>
        </p:nvSpPr>
        <p:spPr bwMode="auto">
          <a:xfrm>
            <a:off x="507682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5150" name="Rectangle 228"/>
          <p:cNvSpPr>
            <a:spLocks noChangeArrowheads="1"/>
          </p:cNvSpPr>
          <p:nvPr/>
        </p:nvSpPr>
        <p:spPr bwMode="auto">
          <a:xfrm>
            <a:off x="475297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5151" name="Rectangle 229"/>
          <p:cNvSpPr>
            <a:spLocks noChangeArrowheads="1"/>
          </p:cNvSpPr>
          <p:nvPr/>
        </p:nvSpPr>
        <p:spPr bwMode="auto">
          <a:xfrm>
            <a:off x="442912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5152" name="Rectangle 230"/>
          <p:cNvSpPr>
            <a:spLocks noChangeArrowheads="1"/>
          </p:cNvSpPr>
          <p:nvPr/>
        </p:nvSpPr>
        <p:spPr bwMode="auto">
          <a:xfrm>
            <a:off x="410527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5153" name="Rectangle 231"/>
          <p:cNvSpPr>
            <a:spLocks noChangeArrowheads="1"/>
          </p:cNvSpPr>
          <p:nvPr/>
        </p:nvSpPr>
        <p:spPr bwMode="auto">
          <a:xfrm>
            <a:off x="378142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5154" name="Rectangle 232"/>
          <p:cNvSpPr>
            <a:spLocks noChangeArrowheads="1"/>
          </p:cNvSpPr>
          <p:nvPr/>
        </p:nvSpPr>
        <p:spPr bwMode="auto">
          <a:xfrm>
            <a:off x="3457575" y="5673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5155" name="Rectangle 233"/>
          <p:cNvSpPr>
            <a:spLocks noChangeArrowheads="1"/>
          </p:cNvSpPr>
          <p:nvPr/>
        </p:nvSpPr>
        <p:spPr bwMode="auto">
          <a:xfrm>
            <a:off x="540067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5156" name="Rectangle 234"/>
          <p:cNvSpPr>
            <a:spLocks noChangeArrowheads="1"/>
          </p:cNvSpPr>
          <p:nvPr/>
        </p:nvSpPr>
        <p:spPr bwMode="auto">
          <a:xfrm>
            <a:off x="507682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5157" name="Rectangle 235"/>
          <p:cNvSpPr>
            <a:spLocks noChangeArrowheads="1"/>
          </p:cNvSpPr>
          <p:nvPr/>
        </p:nvSpPr>
        <p:spPr bwMode="auto">
          <a:xfrm>
            <a:off x="475297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5158" name="Rectangle 236"/>
          <p:cNvSpPr>
            <a:spLocks noChangeArrowheads="1"/>
          </p:cNvSpPr>
          <p:nvPr/>
        </p:nvSpPr>
        <p:spPr bwMode="auto">
          <a:xfrm>
            <a:off x="442912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5159" name="Rectangle 237"/>
          <p:cNvSpPr>
            <a:spLocks noChangeArrowheads="1"/>
          </p:cNvSpPr>
          <p:nvPr/>
        </p:nvSpPr>
        <p:spPr bwMode="auto">
          <a:xfrm>
            <a:off x="410527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5160" name="Rectangle 238"/>
          <p:cNvSpPr>
            <a:spLocks noChangeArrowheads="1"/>
          </p:cNvSpPr>
          <p:nvPr/>
        </p:nvSpPr>
        <p:spPr bwMode="auto">
          <a:xfrm>
            <a:off x="378142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5161" name="Rectangle 239"/>
          <p:cNvSpPr>
            <a:spLocks noChangeArrowheads="1"/>
          </p:cNvSpPr>
          <p:nvPr/>
        </p:nvSpPr>
        <p:spPr bwMode="auto">
          <a:xfrm>
            <a:off x="3457575" y="55133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5162" name="Rectangle 240"/>
          <p:cNvSpPr>
            <a:spLocks noChangeArrowheads="1"/>
          </p:cNvSpPr>
          <p:nvPr/>
        </p:nvSpPr>
        <p:spPr bwMode="auto">
          <a:xfrm>
            <a:off x="540067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5163" name="Rectangle 241"/>
          <p:cNvSpPr>
            <a:spLocks noChangeArrowheads="1"/>
          </p:cNvSpPr>
          <p:nvPr/>
        </p:nvSpPr>
        <p:spPr bwMode="auto">
          <a:xfrm>
            <a:off x="507682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5164" name="Rectangle 242"/>
          <p:cNvSpPr>
            <a:spLocks noChangeArrowheads="1"/>
          </p:cNvSpPr>
          <p:nvPr/>
        </p:nvSpPr>
        <p:spPr bwMode="auto">
          <a:xfrm>
            <a:off x="475297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5165" name="Rectangle 243"/>
          <p:cNvSpPr>
            <a:spLocks noChangeArrowheads="1"/>
          </p:cNvSpPr>
          <p:nvPr/>
        </p:nvSpPr>
        <p:spPr bwMode="auto">
          <a:xfrm>
            <a:off x="442912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5166" name="Rectangle 244"/>
          <p:cNvSpPr>
            <a:spLocks noChangeArrowheads="1"/>
          </p:cNvSpPr>
          <p:nvPr/>
        </p:nvSpPr>
        <p:spPr bwMode="auto">
          <a:xfrm>
            <a:off x="410527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5167" name="Rectangle 245"/>
          <p:cNvSpPr>
            <a:spLocks noChangeArrowheads="1"/>
          </p:cNvSpPr>
          <p:nvPr/>
        </p:nvSpPr>
        <p:spPr bwMode="auto">
          <a:xfrm>
            <a:off x="378142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5168" name="Rectangle 246"/>
          <p:cNvSpPr>
            <a:spLocks noChangeArrowheads="1"/>
          </p:cNvSpPr>
          <p:nvPr/>
        </p:nvSpPr>
        <p:spPr bwMode="auto">
          <a:xfrm>
            <a:off x="3457575" y="53546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5169" name="Rectangle 247"/>
          <p:cNvSpPr>
            <a:spLocks noChangeArrowheads="1"/>
          </p:cNvSpPr>
          <p:nvPr/>
        </p:nvSpPr>
        <p:spPr bwMode="auto">
          <a:xfrm>
            <a:off x="540067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5170" name="Rectangle 248"/>
          <p:cNvSpPr>
            <a:spLocks noChangeArrowheads="1"/>
          </p:cNvSpPr>
          <p:nvPr/>
        </p:nvSpPr>
        <p:spPr bwMode="auto">
          <a:xfrm>
            <a:off x="507682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5171" name="Rectangle 249"/>
          <p:cNvSpPr>
            <a:spLocks noChangeArrowheads="1"/>
          </p:cNvSpPr>
          <p:nvPr/>
        </p:nvSpPr>
        <p:spPr bwMode="auto">
          <a:xfrm>
            <a:off x="475297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5172" name="Rectangle 250"/>
          <p:cNvSpPr>
            <a:spLocks noChangeArrowheads="1"/>
          </p:cNvSpPr>
          <p:nvPr/>
        </p:nvSpPr>
        <p:spPr bwMode="auto">
          <a:xfrm>
            <a:off x="442912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5173" name="Rectangle 251"/>
          <p:cNvSpPr>
            <a:spLocks noChangeArrowheads="1"/>
          </p:cNvSpPr>
          <p:nvPr/>
        </p:nvSpPr>
        <p:spPr bwMode="auto">
          <a:xfrm>
            <a:off x="410527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5174" name="Rectangle 252"/>
          <p:cNvSpPr>
            <a:spLocks noChangeArrowheads="1"/>
          </p:cNvSpPr>
          <p:nvPr/>
        </p:nvSpPr>
        <p:spPr bwMode="auto">
          <a:xfrm>
            <a:off x="378142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5175" name="Rectangle 253"/>
          <p:cNvSpPr>
            <a:spLocks noChangeArrowheads="1"/>
          </p:cNvSpPr>
          <p:nvPr/>
        </p:nvSpPr>
        <p:spPr bwMode="auto">
          <a:xfrm>
            <a:off x="3457575" y="5186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5176" name="Rectangle 254"/>
          <p:cNvSpPr>
            <a:spLocks noChangeArrowheads="1"/>
          </p:cNvSpPr>
          <p:nvPr/>
        </p:nvSpPr>
        <p:spPr bwMode="auto">
          <a:xfrm>
            <a:off x="3457575" y="50165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2010</a:t>
            </a:r>
            <a:endParaRPr lang="en-US" altLang="en-US" sz="900"/>
          </a:p>
        </p:txBody>
      </p:sp>
      <p:sp>
        <p:nvSpPr>
          <p:cNvPr id="5177" name="Line 255"/>
          <p:cNvSpPr>
            <a:spLocks noChangeShapeType="1"/>
          </p:cNvSpPr>
          <p:nvPr/>
        </p:nvSpPr>
        <p:spPr bwMode="auto">
          <a:xfrm>
            <a:off x="3457575" y="53657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448"/>
          <p:cNvSpPr>
            <a:spLocks noChangeArrowheads="1"/>
          </p:cNvSpPr>
          <p:nvPr/>
        </p:nvSpPr>
        <p:spPr bwMode="auto">
          <a:xfrm>
            <a:off x="83312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171" name="Rectangle 2447"/>
          <p:cNvSpPr>
            <a:spLocks noChangeArrowheads="1"/>
          </p:cNvSpPr>
          <p:nvPr/>
        </p:nvSpPr>
        <p:spPr bwMode="auto">
          <a:xfrm>
            <a:off x="80073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172" name="Rectangle 2446"/>
          <p:cNvSpPr>
            <a:spLocks noChangeArrowheads="1"/>
          </p:cNvSpPr>
          <p:nvPr/>
        </p:nvSpPr>
        <p:spPr bwMode="auto">
          <a:xfrm>
            <a:off x="76835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173" name="Rectangle 2445"/>
          <p:cNvSpPr>
            <a:spLocks noChangeArrowheads="1"/>
          </p:cNvSpPr>
          <p:nvPr/>
        </p:nvSpPr>
        <p:spPr bwMode="auto">
          <a:xfrm>
            <a:off x="73596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74" name="Rectangle 2444"/>
          <p:cNvSpPr>
            <a:spLocks noChangeArrowheads="1"/>
          </p:cNvSpPr>
          <p:nvPr/>
        </p:nvSpPr>
        <p:spPr bwMode="auto">
          <a:xfrm>
            <a:off x="70358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75" name="Rectangle 2443"/>
          <p:cNvSpPr>
            <a:spLocks noChangeArrowheads="1"/>
          </p:cNvSpPr>
          <p:nvPr/>
        </p:nvSpPr>
        <p:spPr bwMode="auto">
          <a:xfrm>
            <a:off x="67119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76" name="Rectangle 2442"/>
          <p:cNvSpPr>
            <a:spLocks noChangeArrowheads="1"/>
          </p:cNvSpPr>
          <p:nvPr/>
        </p:nvSpPr>
        <p:spPr bwMode="auto">
          <a:xfrm>
            <a:off x="63881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177" name="Rectangle 2439"/>
          <p:cNvSpPr>
            <a:spLocks noChangeArrowheads="1"/>
          </p:cNvSpPr>
          <p:nvPr/>
        </p:nvSpPr>
        <p:spPr bwMode="auto">
          <a:xfrm>
            <a:off x="54006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178" name="Rectangle 2438"/>
          <p:cNvSpPr>
            <a:spLocks noChangeArrowheads="1"/>
          </p:cNvSpPr>
          <p:nvPr/>
        </p:nvSpPr>
        <p:spPr bwMode="auto">
          <a:xfrm>
            <a:off x="50768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179" name="Rectangle 2437"/>
          <p:cNvSpPr>
            <a:spLocks noChangeArrowheads="1"/>
          </p:cNvSpPr>
          <p:nvPr/>
        </p:nvSpPr>
        <p:spPr bwMode="auto">
          <a:xfrm>
            <a:off x="47529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180" name="Rectangle 2436"/>
          <p:cNvSpPr>
            <a:spLocks noChangeArrowheads="1"/>
          </p:cNvSpPr>
          <p:nvPr/>
        </p:nvSpPr>
        <p:spPr bwMode="auto">
          <a:xfrm>
            <a:off x="44291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181" name="Rectangle 2435"/>
          <p:cNvSpPr>
            <a:spLocks noChangeArrowheads="1"/>
          </p:cNvSpPr>
          <p:nvPr/>
        </p:nvSpPr>
        <p:spPr bwMode="auto">
          <a:xfrm>
            <a:off x="41052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182" name="Rectangle 2434"/>
          <p:cNvSpPr>
            <a:spLocks noChangeArrowheads="1"/>
          </p:cNvSpPr>
          <p:nvPr/>
        </p:nvSpPr>
        <p:spPr bwMode="auto">
          <a:xfrm>
            <a:off x="37814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83" name="Rectangle 2433"/>
          <p:cNvSpPr>
            <a:spLocks noChangeArrowheads="1"/>
          </p:cNvSpPr>
          <p:nvPr/>
        </p:nvSpPr>
        <p:spPr bwMode="auto">
          <a:xfrm>
            <a:off x="34575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84" name="Rectangle 2430"/>
          <p:cNvSpPr>
            <a:spLocks noChangeArrowheads="1"/>
          </p:cNvSpPr>
          <p:nvPr/>
        </p:nvSpPr>
        <p:spPr bwMode="auto">
          <a:xfrm>
            <a:off x="24606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185" name="Rectangle 2429"/>
          <p:cNvSpPr>
            <a:spLocks noChangeArrowheads="1"/>
          </p:cNvSpPr>
          <p:nvPr/>
        </p:nvSpPr>
        <p:spPr bwMode="auto">
          <a:xfrm>
            <a:off x="21367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86" name="Rectangle 2428"/>
          <p:cNvSpPr>
            <a:spLocks noChangeArrowheads="1"/>
          </p:cNvSpPr>
          <p:nvPr/>
        </p:nvSpPr>
        <p:spPr bwMode="auto">
          <a:xfrm>
            <a:off x="18129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87" name="Rectangle 2427"/>
          <p:cNvSpPr>
            <a:spLocks noChangeArrowheads="1"/>
          </p:cNvSpPr>
          <p:nvPr/>
        </p:nvSpPr>
        <p:spPr bwMode="auto">
          <a:xfrm>
            <a:off x="14890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88" name="Rectangle 2426"/>
          <p:cNvSpPr>
            <a:spLocks noChangeArrowheads="1"/>
          </p:cNvSpPr>
          <p:nvPr/>
        </p:nvSpPr>
        <p:spPr bwMode="auto">
          <a:xfrm>
            <a:off x="11652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189" name="Rectangle 2425"/>
          <p:cNvSpPr>
            <a:spLocks noChangeArrowheads="1"/>
          </p:cNvSpPr>
          <p:nvPr/>
        </p:nvSpPr>
        <p:spPr bwMode="auto">
          <a:xfrm>
            <a:off x="8413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190" name="Rectangle 2424"/>
          <p:cNvSpPr>
            <a:spLocks noChangeArrowheads="1"/>
          </p:cNvSpPr>
          <p:nvPr/>
        </p:nvSpPr>
        <p:spPr bwMode="auto">
          <a:xfrm>
            <a:off x="5175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191" name="Rectangle 2423"/>
          <p:cNvSpPr>
            <a:spLocks noChangeArrowheads="1"/>
          </p:cNvSpPr>
          <p:nvPr/>
        </p:nvSpPr>
        <p:spPr bwMode="auto">
          <a:xfrm>
            <a:off x="83312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192" name="Rectangle 2422"/>
          <p:cNvSpPr>
            <a:spLocks noChangeArrowheads="1"/>
          </p:cNvSpPr>
          <p:nvPr/>
        </p:nvSpPr>
        <p:spPr bwMode="auto">
          <a:xfrm>
            <a:off x="80073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193" name="Rectangle 2421"/>
          <p:cNvSpPr>
            <a:spLocks noChangeArrowheads="1"/>
          </p:cNvSpPr>
          <p:nvPr/>
        </p:nvSpPr>
        <p:spPr bwMode="auto">
          <a:xfrm>
            <a:off x="76835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194" name="Rectangle 2420"/>
          <p:cNvSpPr>
            <a:spLocks noChangeArrowheads="1"/>
          </p:cNvSpPr>
          <p:nvPr/>
        </p:nvSpPr>
        <p:spPr bwMode="auto">
          <a:xfrm>
            <a:off x="73596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195" name="Rectangle 2419"/>
          <p:cNvSpPr>
            <a:spLocks noChangeArrowheads="1"/>
          </p:cNvSpPr>
          <p:nvPr/>
        </p:nvSpPr>
        <p:spPr bwMode="auto">
          <a:xfrm>
            <a:off x="70358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196" name="Rectangle 2418"/>
          <p:cNvSpPr>
            <a:spLocks noChangeArrowheads="1"/>
          </p:cNvSpPr>
          <p:nvPr/>
        </p:nvSpPr>
        <p:spPr bwMode="auto">
          <a:xfrm>
            <a:off x="67119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197" name="Rectangle 2417"/>
          <p:cNvSpPr>
            <a:spLocks noChangeArrowheads="1"/>
          </p:cNvSpPr>
          <p:nvPr/>
        </p:nvSpPr>
        <p:spPr bwMode="auto">
          <a:xfrm>
            <a:off x="63881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198" name="Rectangle 2414"/>
          <p:cNvSpPr>
            <a:spLocks noChangeArrowheads="1"/>
          </p:cNvSpPr>
          <p:nvPr/>
        </p:nvSpPr>
        <p:spPr bwMode="auto">
          <a:xfrm>
            <a:off x="54006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99" name="Rectangle 2413"/>
          <p:cNvSpPr>
            <a:spLocks noChangeArrowheads="1"/>
          </p:cNvSpPr>
          <p:nvPr/>
        </p:nvSpPr>
        <p:spPr bwMode="auto">
          <a:xfrm>
            <a:off x="50768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200" name="Rectangle 2412"/>
          <p:cNvSpPr>
            <a:spLocks noChangeArrowheads="1"/>
          </p:cNvSpPr>
          <p:nvPr/>
        </p:nvSpPr>
        <p:spPr bwMode="auto">
          <a:xfrm>
            <a:off x="47529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201" name="Rectangle 2411"/>
          <p:cNvSpPr>
            <a:spLocks noChangeArrowheads="1"/>
          </p:cNvSpPr>
          <p:nvPr/>
        </p:nvSpPr>
        <p:spPr bwMode="auto">
          <a:xfrm>
            <a:off x="44291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202" name="Rectangle 2410"/>
          <p:cNvSpPr>
            <a:spLocks noChangeArrowheads="1"/>
          </p:cNvSpPr>
          <p:nvPr/>
        </p:nvSpPr>
        <p:spPr bwMode="auto">
          <a:xfrm>
            <a:off x="41052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203" name="Rectangle 2409"/>
          <p:cNvSpPr>
            <a:spLocks noChangeArrowheads="1"/>
          </p:cNvSpPr>
          <p:nvPr/>
        </p:nvSpPr>
        <p:spPr bwMode="auto">
          <a:xfrm>
            <a:off x="37814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204" name="Rectangle 2408"/>
          <p:cNvSpPr>
            <a:spLocks noChangeArrowheads="1"/>
          </p:cNvSpPr>
          <p:nvPr/>
        </p:nvSpPr>
        <p:spPr bwMode="auto">
          <a:xfrm>
            <a:off x="34575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205" name="Rectangle 2405"/>
          <p:cNvSpPr>
            <a:spLocks noChangeArrowheads="1"/>
          </p:cNvSpPr>
          <p:nvPr/>
        </p:nvSpPr>
        <p:spPr bwMode="auto">
          <a:xfrm>
            <a:off x="24606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206" name="Rectangle 2404"/>
          <p:cNvSpPr>
            <a:spLocks noChangeArrowheads="1"/>
          </p:cNvSpPr>
          <p:nvPr/>
        </p:nvSpPr>
        <p:spPr bwMode="auto">
          <a:xfrm>
            <a:off x="21367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207" name="Rectangle 2403"/>
          <p:cNvSpPr>
            <a:spLocks noChangeArrowheads="1"/>
          </p:cNvSpPr>
          <p:nvPr/>
        </p:nvSpPr>
        <p:spPr bwMode="auto">
          <a:xfrm>
            <a:off x="18129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208" name="Rectangle 2402"/>
          <p:cNvSpPr>
            <a:spLocks noChangeArrowheads="1"/>
          </p:cNvSpPr>
          <p:nvPr/>
        </p:nvSpPr>
        <p:spPr bwMode="auto">
          <a:xfrm>
            <a:off x="14890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09" name="Rectangle 2401"/>
          <p:cNvSpPr>
            <a:spLocks noChangeArrowheads="1"/>
          </p:cNvSpPr>
          <p:nvPr/>
        </p:nvSpPr>
        <p:spPr bwMode="auto">
          <a:xfrm>
            <a:off x="11652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10" name="Rectangle 2400"/>
          <p:cNvSpPr>
            <a:spLocks noChangeArrowheads="1"/>
          </p:cNvSpPr>
          <p:nvPr/>
        </p:nvSpPr>
        <p:spPr bwMode="auto">
          <a:xfrm>
            <a:off x="8413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11" name="Rectangle 2399"/>
          <p:cNvSpPr>
            <a:spLocks noChangeArrowheads="1"/>
          </p:cNvSpPr>
          <p:nvPr/>
        </p:nvSpPr>
        <p:spPr bwMode="auto">
          <a:xfrm>
            <a:off x="5175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12" name="Rectangle 2398"/>
          <p:cNvSpPr>
            <a:spLocks noChangeArrowheads="1"/>
          </p:cNvSpPr>
          <p:nvPr/>
        </p:nvSpPr>
        <p:spPr bwMode="auto">
          <a:xfrm>
            <a:off x="83312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13" name="Rectangle 2397"/>
          <p:cNvSpPr>
            <a:spLocks noChangeArrowheads="1"/>
          </p:cNvSpPr>
          <p:nvPr/>
        </p:nvSpPr>
        <p:spPr bwMode="auto">
          <a:xfrm>
            <a:off x="80073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14" name="Rectangle 2396"/>
          <p:cNvSpPr>
            <a:spLocks noChangeArrowheads="1"/>
          </p:cNvSpPr>
          <p:nvPr/>
        </p:nvSpPr>
        <p:spPr bwMode="auto">
          <a:xfrm>
            <a:off x="76835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15" name="Rectangle 2395"/>
          <p:cNvSpPr>
            <a:spLocks noChangeArrowheads="1"/>
          </p:cNvSpPr>
          <p:nvPr/>
        </p:nvSpPr>
        <p:spPr bwMode="auto">
          <a:xfrm>
            <a:off x="73596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16" name="Rectangle 2394"/>
          <p:cNvSpPr>
            <a:spLocks noChangeArrowheads="1"/>
          </p:cNvSpPr>
          <p:nvPr/>
        </p:nvSpPr>
        <p:spPr bwMode="auto">
          <a:xfrm>
            <a:off x="70358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17" name="Rectangle 2393"/>
          <p:cNvSpPr>
            <a:spLocks noChangeArrowheads="1"/>
          </p:cNvSpPr>
          <p:nvPr/>
        </p:nvSpPr>
        <p:spPr bwMode="auto">
          <a:xfrm>
            <a:off x="67119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18" name="Rectangle 2392"/>
          <p:cNvSpPr>
            <a:spLocks noChangeArrowheads="1"/>
          </p:cNvSpPr>
          <p:nvPr/>
        </p:nvSpPr>
        <p:spPr bwMode="auto">
          <a:xfrm>
            <a:off x="63881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19" name="Rectangle 2389"/>
          <p:cNvSpPr>
            <a:spLocks noChangeArrowheads="1"/>
          </p:cNvSpPr>
          <p:nvPr/>
        </p:nvSpPr>
        <p:spPr bwMode="auto">
          <a:xfrm>
            <a:off x="54006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20" name="Rectangle 2388"/>
          <p:cNvSpPr>
            <a:spLocks noChangeArrowheads="1"/>
          </p:cNvSpPr>
          <p:nvPr/>
        </p:nvSpPr>
        <p:spPr bwMode="auto">
          <a:xfrm>
            <a:off x="50768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21" name="Rectangle 2387"/>
          <p:cNvSpPr>
            <a:spLocks noChangeArrowheads="1"/>
          </p:cNvSpPr>
          <p:nvPr/>
        </p:nvSpPr>
        <p:spPr bwMode="auto">
          <a:xfrm>
            <a:off x="47529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22" name="Rectangle 2386"/>
          <p:cNvSpPr>
            <a:spLocks noChangeArrowheads="1"/>
          </p:cNvSpPr>
          <p:nvPr/>
        </p:nvSpPr>
        <p:spPr bwMode="auto">
          <a:xfrm>
            <a:off x="44291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23" name="Rectangle 2385"/>
          <p:cNvSpPr>
            <a:spLocks noChangeArrowheads="1"/>
          </p:cNvSpPr>
          <p:nvPr/>
        </p:nvSpPr>
        <p:spPr bwMode="auto">
          <a:xfrm>
            <a:off x="41052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24" name="Rectangle 2384"/>
          <p:cNvSpPr>
            <a:spLocks noChangeArrowheads="1"/>
          </p:cNvSpPr>
          <p:nvPr/>
        </p:nvSpPr>
        <p:spPr bwMode="auto">
          <a:xfrm>
            <a:off x="37814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25" name="Rectangle 2383"/>
          <p:cNvSpPr>
            <a:spLocks noChangeArrowheads="1"/>
          </p:cNvSpPr>
          <p:nvPr/>
        </p:nvSpPr>
        <p:spPr bwMode="auto">
          <a:xfrm>
            <a:off x="34575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26" name="Rectangle 2380"/>
          <p:cNvSpPr>
            <a:spLocks noChangeArrowheads="1"/>
          </p:cNvSpPr>
          <p:nvPr/>
        </p:nvSpPr>
        <p:spPr bwMode="auto">
          <a:xfrm>
            <a:off x="24606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27" name="Rectangle 2379"/>
          <p:cNvSpPr>
            <a:spLocks noChangeArrowheads="1"/>
          </p:cNvSpPr>
          <p:nvPr/>
        </p:nvSpPr>
        <p:spPr bwMode="auto">
          <a:xfrm>
            <a:off x="21367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28" name="Rectangle 2378"/>
          <p:cNvSpPr>
            <a:spLocks noChangeArrowheads="1"/>
          </p:cNvSpPr>
          <p:nvPr/>
        </p:nvSpPr>
        <p:spPr bwMode="auto">
          <a:xfrm>
            <a:off x="18129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29" name="Rectangle 2377"/>
          <p:cNvSpPr>
            <a:spLocks noChangeArrowheads="1"/>
          </p:cNvSpPr>
          <p:nvPr/>
        </p:nvSpPr>
        <p:spPr bwMode="auto">
          <a:xfrm>
            <a:off x="14890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30" name="Rectangle 2376"/>
          <p:cNvSpPr>
            <a:spLocks noChangeArrowheads="1"/>
          </p:cNvSpPr>
          <p:nvPr/>
        </p:nvSpPr>
        <p:spPr bwMode="auto">
          <a:xfrm>
            <a:off x="11652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31" name="Rectangle 2375"/>
          <p:cNvSpPr>
            <a:spLocks noChangeArrowheads="1"/>
          </p:cNvSpPr>
          <p:nvPr/>
        </p:nvSpPr>
        <p:spPr bwMode="auto">
          <a:xfrm>
            <a:off x="8413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32" name="Rectangle 2374"/>
          <p:cNvSpPr>
            <a:spLocks noChangeArrowheads="1"/>
          </p:cNvSpPr>
          <p:nvPr/>
        </p:nvSpPr>
        <p:spPr bwMode="auto">
          <a:xfrm>
            <a:off x="5175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33" name="Rectangle 2373"/>
          <p:cNvSpPr>
            <a:spLocks noChangeArrowheads="1"/>
          </p:cNvSpPr>
          <p:nvPr/>
        </p:nvSpPr>
        <p:spPr bwMode="auto">
          <a:xfrm>
            <a:off x="83312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34" name="Rectangle 2372"/>
          <p:cNvSpPr>
            <a:spLocks noChangeArrowheads="1"/>
          </p:cNvSpPr>
          <p:nvPr/>
        </p:nvSpPr>
        <p:spPr bwMode="auto">
          <a:xfrm>
            <a:off x="80073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35" name="Rectangle 2371"/>
          <p:cNvSpPr>
            <a:spLocks noChangeArrowheads="1"/>
          </p:cNvSpPr>
          <p:nvPr/>
        </p:nvSpPr>
        <p:spPr bwMode="auto">
          <a:xfrm>
            <a:off x="76835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36" name="Rectangle 2370"/>
          <p:cNvSpPr>
            <a:spLocks noChangeArrowheads="1"/>
          </p:cNvSpPr>
          <p:nvPr/>
        </p:nvSpPr>
        <p:spPr bwMode="auto">
          <a:xfrm>
            <a:off x="73596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37" name="Rectangle 2369"/>
          <p:cNvSpPr>
            <a:spLocks noChangeArrowheads="1"/>
          </p:cNvSpPr>
          <p:nvPr/>
        </p:nvSpPr>
        <p:spPr bwMode="auto">
          <a:xfrm>
            <a:off x="70358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38" name="Rectangle 2368"/>
          <p:cNvSpPr>
            <a:spLocks noChangeArrowheads="1"/>
          </p:cNvSpPr>
          <p:nvPr/>
        </p:nvSpPr>
        <p:spPr bwMode="auto">
          <a:xfrm>
            <a:off x="67119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39" name="Rectangle 2367"/>
          <p:cNvSpPr>
            <a:spLocks noChangeArrowheads="1"/>
          </p:cNvSpPr>
          <p:nvPr/>
        </p:nvSpPr>
        <p:spPr bwMode="auto">
          <a:xfrm>
            <a:off x="63881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40" name="Rectangle 2364"/>
          <p:cNvSpPr>
            <a:spLocks noChangeArrowheads="1"/>
          </p:cNvSpPr>
          <p:nvPr/>
        </p:nvSpPr>
        <p:spPr bwMode="auto">
          <a:xfrm>
            <a:off x="54006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41" name="Rectangle 2363"/>
          <p:cNvSpPr>
            <a:spLocks noChangeArrowheads="1"/>
          </p:cNvSpPr>
          <p:nvPr/>
        </p:nvSpPr>
        <p:spPr bwMode="auto">
          <a:xfrm>
            <a:off x="50768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42" name="Rectangle 2362"/>
          <p:cNvSpPr>
            <a:spLocks noChangeArrowheads="1"/>
          </p:cNvSpPr>
          <p:nvPr/>
        </p:nvSpPr>
        <p:spPr bwMode="auto">
          <a:xfrm>
            <a:off x="47529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43" name="Rectangle 2361"/>
          <p:cNvSpPr>
            <a:spLocks noChangeArrowheads="1"/>
          </p:cNvSpPr>
          <p:nvPr/>
        </p:nvSpPr>
        <p:spPr bwMode="auto">
          <a:xfrm>
            <a:off x="44291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44" name="Rectangle 2360"/>
          <p:cNvSpPr>
            <a:spLocks noChangeArrowheads="1"/>
          </p:cNvSpPr>
          <p:nvPr/>
        </p:nvSpPr>
        <p:spPr bwMode="auto">
          <a:xfrm>
            <a:off x="41052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45" name="Rectangle 2359"/>
          <p:cNvSpPr>
            <a:spLocks noChangeArrowheads="1"/>
          </p:cNvSpPr>
          <p:nvPr/>
        </p:nvSpPr>
        <p:spPr bwMode="auto">
          <a:xfrm>
            <a:off x="37814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46" name="Rectangle 2358"/>
          <p:cNvSpPr>
            <a:spLocks noChangeArrowheads="1"/>
          </p:cNvSpPr>
          <p:nvPr/>
        </p:nvSpPr>
        <p:spPr bwMode="auto">
          <a:xfrm>
            <a:off x="34575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47" name="Rectangle 2355"/>
          <p:cNvSpPr>
            <a:spLocks noChangeArrowheads="1"/>
          </p:cNvSpPr>
          <p:nvPr/>
        </p:nvSpPr>
        <p:spPr bwMode="auto">
          <a:xfrm>
            <a:off x="24606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48" name="Rectangle 2354"/>
          <p:cNvSpPr>
            <a:spLocks noChangeArrowheads="1"/>
          </p:cNvSpPr>
          <p:nvPr/>
        </p:nvSpPr>
        <p:spPr bwMode="auto">
          <a:xfrm>
            <a:off x="21367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49" name="Rectangle 2353"/>
          <p:cNvSpPr>
            <a:spLocks noChangeArrowheads="1"/>
          </p:cNvSpPr>
          <p:nvPr/>
        </p:nvSpPr>
        <p:spPr bwMode="auto">
          <a:xfrm>
            <a:off x="18129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50" name="Rectangle 2352"/>
          <p:cNvSpPr>
            <a:spLocks noChangeArrowheads="1"/>
          </p:cNvSpPr>
          <p:nvPr/>
        </p:nvSpPr>
        <p:spPr bwMode="auto">
          <a:xfrm>
            <a:off x="14890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51" name="Rectangle 2351"/>
          <p:cNvSpPr>
            <a:spLocks noChangeArrowheads="1"/>
          </p:cNvSpPr>
          <p:nvPr/>
        </p:nvSpPr>
        <p:spPr bwMode="auto">
          <a:xfrm>
            <a:off x="11652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52" name="Rectangle 2350"/>
          <p:cNvSpPr>
            <a:spLocks noChangeArrowheads="1"/>
          </p:cNvSpPr>
          <p:nvPr/>
        </p:nvSpPr>
        <p:spPr bwMode="auto">
          <a:xfrm>
            <a:off x="8413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53" name="Rectangle 2349"/>
          <p:cNvSpPr>
            <a:spLocks noChangeArrowheads="1"/>
          </p:cNvSpPr>
          <p:nvPr/>
        </p:nvSpPr>
        <p:spPr bwMode="auto">
          <a:xfrm>
            <a:off x="5175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54" name="Rectangle 2348"/>
          <p:cNvSpPr>
            <a:spLocks noChangeArrowheads="1"/>
          </p:cNvSpPr>
          <p:nvPr/>
        </p:nvSpPr>
        <p:spPr bwMode="auto">
          <a:xfrm>
            <a:off x="83312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55" name="Rectangle 2347"/>
          <p:cNvSpPr>
            <a:spLocks noChangeArrowheads="1"/>
          </p:cNvSpPr>
          <p:nvPr/>
        </p:nvSpPr>
        <p:spPr bwMode="auto">
          <a:xfrm>
            <a:off x="80073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56" name="Rectangle 2346"/>
          <p:cNvSpPr>
            <a:spLocks noChangeArrowheads="1"/>
          </p:cNvSpPr>
          <p:nvPr/>
        </p:nvSpPr>
        <p:spPr bwMode="auto">
          <a:xfrm>
            <a:off x="76835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57" name="Rectangle 2345"/>
          <p:cNvSpPr>
            <a:spLocks noChangeArrowheads="1"/>
          </p:cNvSpPr>
          <p:nvPr/>
        </p:nvSpPr>
        <p:spPr bwMode="auto">
          <a:xfrm>
            <a:off x="73596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58" name="Rectangle 2344"/>
          <p:cNvSpPr>
            <a:spLocks noChangeArrowheads="1"/>
          </p:cNvSpPr>
          <p:nvPr/>
        </p:nvSpPr>
        <p:spPr bwMode="auto">
          <a:xfrm>
            <a:off x="70358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59" name="Rectangle 2343"/>
          <p:cNvSpPr>
            <a:spLocks noChangeArrowheads="1"/>
          </p:cNvSpPr>
          <p:nvPr/>
        </p:nvSpPr>
        <p:spPr bwMode="auto">
          <a:xfrm>
            <a:off x="67119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260" name="Rectangle 2342"/>
          <p:cNvSpPr>
            <a:spLocks noChangeArrowheads="1"/>
          </p:cNvSpPr>
          <p:nvPr/>
        </p:nvSpPr>
        <p:spPr bwMode="auto">
          <a:xfrm>
            <a:off x="63881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261" name="Rectangle 2339"/>
          <p:cNvSpPr>
            <a:spLocks noChangeArrowheads="1"/>
          </p:cNvSpPr>
          <p:nvPr/>
        </p:nvSpPr>
        <p:spPr bwMode="auto">
          <a:xfrm>
            <a:off x="54006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62" name="Rectangle 2338"/>
          <p:cNvSpPr>
            <a:spLocks noChangeArrowheads="1"/>
          </p:cNvSpPr>
          <p:nvPr/>
        </p:nvSpPr>
        <p:spPr bwMode="auto">
          <a:xfrm>
            <a:off x="50768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63" name="Rectangle 2337"/>
          <p:cNvSpPr>
            <a:spLocks noChangeArrowheads="1"/>
          </p:cNvSpPr>
          <p:nvPr/>
        </p:nvSpPr>
        <p:spPr bwMode="auto">
          <a:xfrm>
            <a:off x="47529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64" name="Rectangle 2336"/>
          <p:cNvSpPr>
            <a:spLocks noChangeArrowheads="1"/>
          </p:cNvSpPr>
          <p:nvPr/>
        </p:nvSpPr>
        <p:spPr bwMode="auto">
          <a:xfrm>
            <a:off x="44291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65" name="Rectangle 2335"/>
          <p:cNvSpPr>
            <a:spLocks noChangeArrowheads="1"/>
          </p:cNvSpPr>
          <p:nvPr/>
        </p:nvSpPr>
        <p:spPr bwMode="auto">
          <a:xfrm>
            <a:off x="41052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66" name="Rectangle 2334"/>
          <p:cNvSpPr>
            <a:spLocks noChangeArrowheads="1"/>
          </p:cNvSpPr>
          <p:nvPr/>
        </p:nvSpPr>
        <p:spPr bwMode="auto">
          <a:xfrm>
            <a:off x="37814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67" name="Rectangle 2333"/>
          <p:cNvSpPr>
            <a:spLocks noChangeArrowheads="1"/>
          </p:cNvSpPr>
          <p:nvPr/>
        </p:nvSpPr>
        <p:spPr bwMode="auto">
          <a:xfrm>
            <a:off x="34575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68" name="Rectangle 2330"/>
          <p:cNvSpPr>
            <a:spLocks noChangeArrowheads="1"/>
          </p:cNvSpPr>
          <p:nvPr/>
        </p:nvSpPr>
        <p:spPr bwMode="auto">
          <a:xfrm>
            <a:off x="24606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69" name="Rectangle 2329"/>
          <p:cNvSpPr>
            <a:spLocks noChangeArrowheads="1"/>
          </p:cNvSpPr>
          <p:nvPr/>
        </p:nvSpPr>
        <p:spPr bwMode="auto">
          <a:xfrm>
            <a:off x="21367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70" name="Rectangle 2328"/>
          <p:cNvSpPr>
            <a:spLocks noChangeArrowheads="1"/>
          </p:cNvSpPr>
          <p:nvPr/>
        </p:nvSpPr>
        <p:spPr bwMode="auto">
          <a:xfrm>
            <a:off x="18129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71" name="Rectangle 2327"/>
          <p:cNvSpPr>
            <a:spLocks noChangeArrowheads="1"/>
          </p:cNvSpPr>
          <p:nvPr/>
        </p:nvSpPr>
        <p:spPr bwMode="auto">
          <a:xfrm>
            <a:off x="14890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272" name="Rectangle 2326"/>
          <p:cNvSpPr>
            <a:spLocks noChangeArrowheads="1"/>
          </p:cNvSpPr>
          <p:nvPr/>
        </p:nvSpPr>
        <p:spPr bwMode="auto">
          <a:xfrm>
            <a:off x="11652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273" name="Rectangle 2325"/>
          <p:cNvSpPr>
            <a:spLocks noChangeArrowheads="1"/>
          </p:cNvSpPr>
          <p:nvPr/>
        </p:nvSpPr>
        <p:spPr bwMode="auto">
          <a:xfrm>
            <a:off x="8413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274" name="Rectangle 2324"/>
          <p:cNvSpPr>
            <a:spLocks noChangeArrowheads="1"/>
          </p:cNvSpPr>
          <p:nvPr/>
        </p:nvSpPr>
        <p:spPr bwMode="auto">
          <a:xfrm>
            <a:off x="5175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275" name="Rectangle 2323"/>
          <p:cNvSpPr>
            <a:spLocks noChangeArrowheads="1"/>
          </p:cNvSpPr>
          <p:nvPr/>
        </p:nvSpPr>
        <p:spPr bwMode="auto">
          <a:xfrm>
            <a:off x="83312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76" name="Rectangle 2322"/>
          <p:cNvSpPr>
            <a:spLocks noChangeArrowheads="1"/>
          </p:cNvSpPr>
          <p:nvPr/>
        </p:nvSpPr>
        <p:spPr bwMode="auto">
          <a:xfrm>
            <a:off x="80073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77" name="Rectangle 2321"/>
          <p:cNvSpPr>
            <a:spLocks noChangeArrowheads="1"/>
          </p:cNvSpPr>
          <p:nvPr/>
        </p:nvSpPr>
        <p:spPr bwMode="auto">
          <a:xfrm>
            <a:off x="76835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278" name="Rectangle 2320"/>
          <p:cNvSpPr>
            <a:spLocks noChangeArrowheads="1"/>
          </p:cNvSpPr>
          <p:nvPr/>
        </p:nvSpPr>
        <p:spPr bwMode="auto">
          <a:xfrm>
            <a:off x="73596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79" name="Rectangle 2319"/>
          <p:cNvSpPr>
            <a:spLocks noChangeArrowheads="1"/>
          </p:cNvSpPr>
          <p:nvPr/>
        </p:nvSpPr>
        <p:spPr bwMode="auto">
          <a:xfrm>
            <a:off x="70358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280" name="Rectangle 2318"/>
          <p:cNvSpPr>
            <a:spLocks noChangeArrowheads="1"/>
          </p:cNvSpPr>
          <p:nvPr/>
        </p:nvSpPr>
        <p:spPr bwMode="auto">
          <a:xfrm>
            <a:off x="67119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81" name="Rectangle 2317"/>
          <p:cNvSpPr>
            <a:spLocks noChangeArrowheads="1"/>
          </p:cNvSpPr>
          <p:nvPr/>
        </p:nvSpPr>
        <p:spPr bwMode="auto">
          <a:xfrm>
            <a:off x="63881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282" name="Rectangle 2314"/>
          <p:cNvSpPr>
            <a:spLocks noChangeArrowheads="1"/>
          </p:cNvSpPr>
          <p:nvPr/>
        </p:nvSpPr>
        <p:spPr bwMode="auto">
          <a:xfrm>
            <a:off x="54006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83" name="Rectangle 2313"/>
          <p:cNvSpPr>
            <a:spLocks noChangeArrowheads="1"/>
          </p:cNvSpPr>
          <p:nvPr/>
        </p:nvSpPr>
        <p:spPr bwMode="auto">
          <a:xfrm>
            <a:off x="50768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84" name="Rectangle 2312"/>
          <p:cNvSpPr>
            <a:spLocks noChangeArrowheads="1"/>
          </p:cNvSpPr>
          <p:nvPr/>
        </p:nvSpPr>
        <p:spPr bwMode="auto">
          <a:xfrm>
            <a:off x="47529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285" name="Rectangle 2311"/>
          <p:cNvSpPr>
            <a:spLocks noChangeArrowheads="1"/>
          </p:cNvSpPr>
          <p:nvPr/>
        </p:nvSpPr>
        <p:spPr bwMode="auto">
          <a:xfrm>
            <a:off x="44291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86" name="Rectangle 2310"/>
          <p:cNvSpPr>
            <a:spLocks noChangeArrowheads="1"/>
          </p:cNvSpPr>
          <p:nvPr/>
        </p:nvSpPr>
        <p:spPr bwMode="auto">
          <a:xfrm>
            <a:off x="41052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287" name="Rectangle 2309"/>
          <p:cNvSpPr>
            <a:spLocks noChangeArrowheads="1"/>
          </p:cNvSpPr>
          <p:nvPr/>
        </p:nvSpPr>
        <p:spPr bwMode="auto">
          <a:xfrm>
            <a:off x="37814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88" name="Rectangle 2308"/>
          <p:cNvSpPr>
            <a:spLocks noChangeArrowheads="1"/>
          </p:cNvSpPr>
          <p:nvPr/>
        </p:nvSpPr>
        <p:spPr bwMode="auto">
          <a:xfrm>
            <a:off x="34575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289" name="Rectangle 2305"/>
          <p:cNvSpPr>
            <a:spLocks noChangeArrowheads="1"/>
          </p:cNvSpPr>
          <p:nvPr/>
        </p:nvSpPr>
        <p:spPr bwMode="auto">
          <a:xfrm>
            <a:off x="24606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90" name="Rectangle 2304"/>
          <p:cNvSpPr>
            <a:spLocks noChangeArrowheads="1"/>
          </p:cNvSpPr>
          <p:nvPr/>
        </p:nvSpPr>
        <p:spPr bwMode="auto">
          <a:xfrm>
            <a:off x="21367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91" name="Rectangle 2303"/>
          <p:cNvSpPr>
            <a:spLocks noChangeArrowheads="1"/>
          </p:cNvSpPr>
          <p:nvPr/>
        </p:nvSpPr>
        <p:spPr bwMode="auto">
          <a:xfrm>
            <a:off x="18129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292" name="Rectangle 2302"/>
          <p:cNvSpPr>
            <a:spLocks noChangeArrowheads="1"/>
          </p:cNvSpPr>
          <p:nvPr/>
        </p:nvSpPr>
        <p:spPr bwMode="auto">
          <a:xfrm>
            <a:off x="14890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93" name="Rectangle 2301"/>
          <p:cNvSpPr>
            <a:spLocks noChangeArrowheads="1"/>
          </p:cNvSpPr>
          <p:nvPr/>
        </p:nvSpPr>
        <p:spPr bwMode="auto">
          <a:xfrm>
            <a:off x="11652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294" name="Rectangle 2300"/>
          <p:cNvSpPr>
            <a:spLocks noChangeArrowheads="1"/>
          </p:cNvSpPr>
          <p:nvPr/>
        </p:nvSpPr>
        <p:spPr bwMode="auto">
          <a:xfrm>
            <a:off x="8413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95" name="Rectangle 2299"/>
          <p:cNvSpPr>
            <a:spLocks noChangeArrowheads="1"/>
          </p:cNvSpPr>
          <p:nvPr/>
        </p:nvSpPr>
        <p:spPr bwMode="auto">
          <a:xfrm>
            <a:off x="5175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296" name="Rectangle 2292"/>
          <p:cNvSpPr>
            <a:spLocks noChangeArrowheads="1"/>
          </p:cNvSpPr>
          <p:nvPr/>
        </p:nvSpPr>
        <p:spPr bwMode="auto">
          <a:xfrm>
            <a:off x="6388100"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2010</a:t>
            </a:r>
            <a:endParaRPr lang="en-US" altLang="en-US" sz="900"/>
          </a:p>
        </p:txBody>
      </p:sp>
      <p:sp>
        <p:nvSpPr>
          <p:cNvPr id="7297" name="Rectangle 2283"/>
          <p:cNvSpPr>
            <a:spLocks noChangeArrowheads="1"/>
          </p:cNvSpPr>
          <p:nvPr/>
        </p:nvSpPr>
        <p:spPr bwMode="auto">
          <a:xfrm>
            <a:off x="345757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2010</a:t>
            </a:r>
            <a:endParaRPr lang="en-US" altLang="en-US" sz="900"/>
          </a:p>
        </p:txBody>
      </p:sp>
      <p:sp>
        <p:nvSpPr>
          <p:cNvPr id="7298" name="Rectangle 2274"/>
          <p:cNvSpPr>
            <a:spLocks noChangeArrowheads="1"/>
          </p:cNvSpPr>
          <p:nvPr/>
        </p:nvSpPr>
        <p:spPr bwMode="auto">
          <a:xfrm>
            <a:off x="51752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2010</a:t>
            </a:r>
            <a:endParaRPr lang="en-US" altLang="en-US" sz="900"/>
          </a:p>
        </p:txBody>
      </p:sp>
      <p:sp>
        <p:nvSpPr>
          <p:cNvPr id="7299" name="Rectangle 2189"/>
          <p:cNvSpPr>
            <a:spLocks noChangeArrowheads="1"/>
          </p:cNvSpPr>
          <p:nvPr/>
        </p:nvSpPr>
        <p:spPr bwMode="auto">
          <a:xfrm>
            <a:off x="54006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300" name="Rectangle 2188"/>
          <p:cNvSpPr>
            <a:spLocks noChangeArrowheads="1"/>
          </p:cNvSpPr>
          <p:nvPr/>
        </p:nvSpPr>
        <p:spPr bwMode="auto">
          <a:xfrm>
            <a:off x="50768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301" name="Rectangle 2187"/>
          <p:cNvSpPr>
            <a:spLocks noChangeArrowheads="1"/>
          </p:cNvSpPr>
          <p:nvPr/>
        </p:nvSpPr>
        <p:spPr bwMode="auto">
          <a:xfrm>
            <a:off x="47529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302" name="Rectangle 2186"/>
          <p:cNvSpPr>
            <a:spLocks noChangeArrowheads="1"/>
          </p:cNvSpPr>
          <p:nvPr/>
        </p:nvSpPr>
        <p:spPr bwMode="auto">
          <a:xfrm>
            <a:off x="44291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303" name="Rectangle 2185"/>
          <p:cNvSpPr>
            <a:spLocks noChangeArrowheads="1"/>
          </p:cNvSpPr>
          <p:nvPr/>
        </p:nvSpPr>
        <p:spPr bwMode="auto">
          <a:xfrm>
            <a:off x="41052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04" name="Rectangle 2184"/>
          <p:cNvSpPr>
            <a:spLocks noChangeArrowheads="1"/>
          </p:cNvSpPr>
          <p:nvPr/>
        </p:nvSpPr>
        <p:spPr bwMode="auto">
          <a:xfrm>
            <a:off x="37814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305" name="Rectangle 2183"/>
          <p:cNvSpPr>
            <a:spLocks noChangeArrowheads="1"/>
          </p:cNvSpPr>
          <p:nvPr/>
        </p:nvSpPr>
        <p:spPr bwMode="auto">
          <a:xfrm>
            <a:off x="34575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06" name="Rectangle 2173"/>
          <p:cNvSpPr>
            <a:spLocks noChangeArrowheads="1"/>
          </p:cNvSpPr>
          <p:nvPr/>
        </p:nvSpPr>
        <p:spPr bwMode="auto">
          <a:xfrm>
            <a:off x="83312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307" name="Rectangle 2172"/>
          <p:cNvSpPr>
            <a:spLocks noChangeArrowheads="1"/>
          </p:cNvSpPr>
          <p:nvPr/>
        </p:nvSpPr>
        <p:spPr bwMode="auto">
          <a:xfrm>
            <a:off x="80073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308" name="Rectangle 2171"/>
          <p:cNvSpPr>
            <a:spLocks noChangeArrowheads="1"/>
          </p:cNvSpPr>
          <p:nvPr/>
        </p:nvSpPr>
        <p:spPr bwMode="auto">
          <a:xfrm>
            <a:off x="76835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09" name="Rectangle 2170"/>
          <p:cNvSpPr>
            <a:spLocks noChangeArrowheads="1"/>
          </p:cNvSpPr>
          <p:nvPr/>
        </p:nvSpPr>
        <p:spPr bwMode="auto">
          <a:xfrm>
            <a:off x="73596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10" name="Rectangle 2169"/>
          <p:cNvSpPr>
            <a:spLocks noChangeArrowheads="1"/>
          </p:cNvSpPr>
          <p:nvPr/>
        </p:nvSpPr>
        <p:spPr bwMode="auto">
          <a:xfrm>
            <a:off x="70358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11" name="Rectangle 2168"/>
          <p:cNvSpPr>
            <a:spLocks noChangeArrowheads="1"/>
          </p:cNvSpPr>
          <p:nvPr/>
        </p:nvSpPr>
        <p:spPr bwMode="auto">
          <a:xfrm>
            <a:off x="67119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12" name="Rectangle 2167"/>
          <p:cNvSpPr>
            <a:spLocks noChangeArrowheads="1"/>
          </p:cNvSpPr>
          <p:nvPr/>
        </p:nvSpPr>
        <p:spPr bwMode="auto">
          <a:xfrm>
            <a:off x="63881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13" name="Rectangle 2164"/>
          <p:cNvSpPr>
            <a:spLocks noChangeArrowheads="1"/>
          </p:cNvSpPr>
          <p:nvPr/>
        </p:nvSpPr>
        <p:spPr bwMode="auto">
          <a:xfrm>
            <a:off x="54006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14" name="Rectangle 2163"/>
          <p:cNvSpPr>
            <a:spLocks noChangeArrowheads="1"/>
          </p:cNvSpPr>
          <p:nvPr/>
        </p:nvSpPr>
        <p:spPr bwMode="auto">
          <a:xfrm>
            <a:off x="50768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15" name="Rectangle 2162"/>
          <p:cNvSpPr>
            <a:spLocks noChangeArrowheads="1"/>
          </p:cNvSpPr>
          <p:nvPr/>
        </p:nvSpPr>
        <p:spPr bwMode="auto">
          <a:xfrm>
            <a:off x="47529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16" name="Rectangle 2161"/>
          <p:cNvSpPr>
            <a:spLocks noChangeArrowheads="1"/>
          </p:cNvSpPr>
          <p:nvPr/>
        </p:nvSpPr>
        <p:spPr bwMode="auto">
          <a:xfrm>
            <a:off x="44291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17" name="Rectangle 2160"/>
          <p:cNvSpPr>
            <a:spLocks noChangeArrowheads="1"/>
          </p:cNvSpPr>
          <p:nvPr/>
        </p:nvSpPr>
        <p:spPr bwMode="auto">
          <a:xfrm>
            <a:off x="41052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18" name="Rectangle 2159"/>
          <p:cNvSpPr>
            <a:spLocks noChangeArrowheads="1"/>
          </p:cNvSpPr>
          <p:nvPr/>
        </p:nvSpPr>
        <p:spPr bwMode="auto">
          <a:xfrm>
            <a:off x="37814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19" name="Rectangle 2158"/>
          <p:cNvSpPr>
            <a:spLocks noChangeArrowheads="1"/>
          </p:cNvSpPr>
          <p:nvPr/>
        </p:nvSpPr>
        <p:spPr bwMode="auto">
          <a:xfrm>
            <a:off x="34575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20" name="Rectangle 2155"/>
          <p:cNvSpPr>
            <a:spLocks noChangeArrowheads="1"/>
          </p:cNvSpPr>
          <p:nvPr/>
        </p:nvSpPr>
        <p:spPr bwMode="auto">
          <a:xfrm>
            <a:off x="24606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21" name="Rectangle 2154"/>
          <p:cNvSpPr>
            <a:spLocks noChangeArrowheads="1"/>
          </p:cNvSpPr>
          <p:nvPr/>
        </p:nvSpPr>
        <p:spPr bwMode="auto">
          <a:xfrm>
            <a:off x="21367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322" name="Rectangle 2153"/>
          <p:cNvSpPr>
            <a:spLocks noChangeArrowheads="1"/>
          </p:cNvSpPr>
          <p:nvPr/>
        </p:nvSpPr>
        <p:spPr bwMode="auto">
          <a:xfrm>
            <a:off x="18129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23" name="Rectangle 2152"/>
          <p:cNvSpPr>
            <a:spLocks noChangeArrowheads="1"/>
          </p:cNvSpPr>
          <p:nvPr/>
        </p:nvSpPr>
        <p:spPr bwMode="auto">
          <a:xfrm>
            <a:off x="14890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24" name="Rectangle 2151"/>
          <p:cNvSpPr>
            <a:spLocks noChangeArrowheads="1"/>
          </p:cNvSpPr>
          <p:nvPr/>
        </p:nvSpPr>
        <p:spPr bwMode="auto">
          <a:xfrm>
            <a:off x="11652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25" name="Rectangle 2150"/>
          <p:cNvSpPr>
            <a:spLocks noChangeArrowheads="1"/>
          </p:cNvSpPr>
          <p:nvPr/>
        </p:nvSpPr>
        <p:spPr bwMode="auto">
          <a:xfrm>
            <a:off x="8413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26" name="Rectangle 2149"/>
          <p:cNvSpPr>
            <a:spLocks noChangeArrowheads="1"/>
          </p:cNvSpPr>
          <p:nvPr/>
        </p:nvSpPr>
        <p:spPr bwMode="auto">
          <a:xfrm>
            <a:off x="5175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27" name="Rectangle 2148"/>
          <p:cNvSpPr>
            <a:spLocks noChangeArrowheads="1"/>
          </p:cNvSpPr>
          <p:nvPr/>
        </p:nvSpPr>
        <p:spPr bwMode="auto">
          <a:xfrm>
            <a:off x="83312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28" name="Rectangle 2147"/>
          <p:cNvSpPr>
            <a:spLocks noChangeArrowheads="1"/>
          </p:cNvSpPr>
          <p:nvPr/>
        </p:nvSpPr>
        <p:spPr bwMode="auto">
          <a:xfrm>
            <a:off x="80073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29" name="Rectangle 2146"/>
          <p:cNvSpPr>
            <a:spLocks noChangeArrowheads="1"/>
          </p:cNvSpPr>
          <p:nvPr/>
        </p:nvSpPr>
        <p:spPr bwMode="auto">
          <a:xfrm>
            <a:off x="76835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30" name="Rectangle 2145"/>
          <p:cNvSpPr>
            <a:spLocks noChangeArrowheads="1"/>
          </p:cNvSpPr>
          <p:nvPr/>
        </p:nvSpPr>
        <p:spPr bwMode="auto">
          <a:xfrm>
            <a:off x="73596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31" name="Rectangle 2144"/>
          <p:cNvSpPr>
            <a:spLocks noChangeArrowheads="1"/>
          </p:cNvSpPr>
          <p:nvPr/>
        </p:nvSpPr>
        <p:spPr bwMode="auto">
          <a:xfrm>
            <a:off x="70358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32" name="Rectangle 2143"/>
          <p:cNvSpPr>
            <a:spLocks noChangeArrowheads="1"/>
          </p:cNvSpPr>
          <p:nvPr/>
        </p:nvSpPr>
        <p:spPr bwMode="auto">
          <a:xfrm>
            <a:off x="67119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33" name="Rectangle 2142"/>
          <p:cNvSpPr>
            <a:spLocks noChangeArrowheads="1"/>
          </p:cNvSpPr>
          <p:nvPr/>
        </p:nvSpPr>
        <p:spPr bwMode="auto">
          <a:xfrm>
            <a:off x="63881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34" name="Rectangle 2139"/>
          <p:cNvSpPr>
            <a:spLocks noChangeArrowheads="1"/>
          </p:cNvSpPr>
          <p:nvPr/>
        </p:nvSpPr>
        <p:spPr bwMode="auto">
          <a:xfrm>
            <a:off x="54006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35" name="Rectangle 2138"/>
          <p:cNvSpPr>
            <a:spLocks noChangeArrowheads="1"/>
          </p:cNvSpPr>
          <p:nvPr/>
        </p:nvSpPr>
        <p:spPr bwMode="auto">
          <a:xfrm>
            <a:off x="50768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36" name="Rectangle 2137"/>
          <p:cNvSpPr>
            <a:spLocks noChangeArrowheads="1"/>
          </p:cNvSpPr>
          <p:nvPr/>
        </p:nvSpPr>
        <p:spPr bwMode="auto">
          <a:xfrm>
            <a:off x="47529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37" name="Rectangle 2136"/>
          <p:cNvSpPr>
            <a:spLocks noChangeArrowheads="1"/>
          </p:cNvSpPr>
          <p:nvPr/>
        </p:nvSpPr>
        <p:spPr bwMode="auto">
          <a:xfrm>
            <a:off x="44291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38" name="Rectangle 2135"/>
          <p:cNvSpPr>
            <a:spLocks noChangeArrowheads="1"/>
          </p:cNvSpPr>
          <p:nvPr/>
        </p:nvSpPr>
        <p:spPr bwMode="auto">
          <a:xfrm>
            <a:off x="41052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39" name="Rectangle 2134"/>
          <p:cNvSpPr>
            <a:spLocks noChangeArrowheads="1"/>
          </p:cNvSpPr>
          <p:nvPr/>
        </p:nvSpPr>
        <p:spPr bwMode="auto">
          <a:xfrm>
            <a:off x="37814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40" name="Rectangle 2133"/>
          <p:cNvSpPr>
            <a:spLocks noChangeArrowheads="1"/>
          </p:cNvSpPr>
          <p:nvPr/>
        </p:nvSpPr>
        <p:spPr bwMode="auto">
          <a:xfrm>
            <a:off x="34575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41" name="Rectangle 2130"/>
          <p:cNvSpPr>
            <a:spLocks noChangeArrowheads="1"/>
          </p:cNvSpPr>
          <p:nvPr/>
        </p:nvSpPr>
        <p:spPr bwMode="auto">
          <a:xfrm>
            <a:off x="24606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42" name="Rectangle 2129"/>
          <p:cNvSpPr>
            <a:spLocks noChangeArrowheads="1"/>
          </p:cNvSpPr>
          <p:nvPr/>
        </p:nvSpPr>
        <p:spPr bwMode="auto">
          <a:xfrm>
            <a:off x="21367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43" name="Rectangle 2128"/>
          <p:cNvSpPr>
            <a:spLocks noChangeArrowheads="1"/>
          </p:cNvSpPr>
          <p:nvPr/>
        </p:nvSpPr>
        <p:spPr bwMode="auto">
          <a:xfrm>
            <a:off x="18129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44" name="Rectangle 2127"/>
          <p:cNvSpPr>
            <a:spLocks noChangeArrowheads="1"/>
          </p:cNvSpPr>
          <p:nvPr/>
        </p:nvSpPr>
        <p:spPr bwMode="auto">
          <a:xfrm>
            <a:off x="14890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45" name="Rectangle 2126"/>
          <p:cNvSpPr>
            <a:spLocks noChangeArrowheads="1"/>
          </p:cNvSpPr>
          <p:nvPr/>
        </p:nvSpPr>
        <p:spPr bwMode="auto">
          <a:xfrm>
            <a:off x="11652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46" name="Rectangle 2125"/>
          <p:cNvSpPr>
            <a:spLocks noChangeArrowheads="1"/>
          </p:cNvSpPr>
          <p:nvPr/>
        </p:nvSpPr>
        <p:spPr bwMode="auto">
          <a:xfrm>
            <a:off x="8413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47" name="Rectangle 2124"/>
          <p:cNvSpPr>
            <a:spLocks noChangeArrowheads="1"/>
          </p:cNvSpPr>
          <p:nvPr/>
        </p:nvSpPr>
        <p:spPr bwMode="auto">
          <a:xfrm>
            <a:off x="5175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48" name="Rectangle 2123"/>
          <p:cNvSpPr>
            <a:spLocks noChangeArrowheads="1"/>
          </p:cNvSpPr>
          <p:nvPr/>
        </p:nvSpPr>
        <p:spPr bwMode="auto">
          <a:xfrm>
            <a:off x="83312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49" name="Rectangle 2122"/>
          <p:cNvSpPr>
            <a:spLocks noChangeArrowheads="1"/>
          </p:cNvSpPr>
          <p:nvPr/>
        </p:nvSpPr>
        <p:spPr bwMode="auto">
          <a:xfrm>
            <a:off x="80073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50" name="Rectangle 2121"/>
          <p:cNvSpPr>
            <a:spLocks noChangeArrowheads="1"/>
          </p:cNvSpPr>
          <p:nvPr/>
        </p:nvSpPr>
        <p:spPr bwMode="auto">
          <a:xfrm>
            <a:off x="76835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51" name="Rectangle 2120"/>
          <p:cNvSpPr>
            <a:spLocks noChangeArrowheads="1"/>
          </p:cNvSpPr>
          <p:nvPr/>
        </p:nvSpPr>
        <p:spPr bwMode="auto">
          <a:xfrm>
            <a:off x="73596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52" name="Rectangle 2119"/>
          <p:cNvSpPr>
            <a:spLocks noChangeArrowheads="1"/>
          </p:cNvSpPr>
          <p:nvPr/>
        </p:nvSpPr>
        <p:spPr bwMode="auto">
          <a:xfrm>
            <a:off x="70358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53" name="Rectangle 2118"/>
          <p:cNvSpPr>
            <a:spLocks noChangeArrowheads="1"/>
          </p:cNvSpPr>
          <p:nvPr/>
        </p:nvSpPr>
        <p:spPr bwMode="auto">
          <a:xfrm>
            <a:off x="67119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54" name="Rectangle 2117"/>
          <p:cNvSpPr>
            <a:spLocks noChangeArrowheads="1"/>
          </p:cNvSpPr>
          <p:nvPr/>
        </p:nvSpPr>
        <p:spPr bwMode="auto">
          <a:xfrm>
            <a:off x="63881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55" name="Rectangle 2114"/>
          <p:cNvSpPr>
            <a:spLocks noChangeArrowheads="1"/>
          </p:cNvSpPr>
          <p:nvPr/>
        </p:nvSpPr>
        <p:spPr bwMode="auto">
          <a:xfrm>
            <a:off x="54006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56" name="Rectangle 2113"/>
          <p:cNvSpPr>
            <a:spLocks noChangeArrowheads="1"/>
          </p:cNvSpPr>
          <p:nvPr/>
        </p:nvSpPr>
        <p:spPr bwMode="auto">
          <a:xfrm>
            <a:off x="50768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57" name="Rectangle 2112"/>
          <p:cNvSpPr>
            <a:spLocks noChangeArrowheads="1"/>
          </p:cNvSpPr>
          <p:nvPr/>
        </p:nvSpPr>
        <p:spPr bwMode="auto">
          <a:xfrm>
            <a:off x="47529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58" name="Rectangle 2111"/>
          <p:cNvSpPr>
            <a:spLocks noChangeArrowheads="1"/>
          </p:cNvSpPr>
          <p:nvPr/>
        </p:nvSpPr>
        <p:spPr bwMode="auto">
          <a:xfrm>
            <a:off x="44291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59" name="Rectangle 2110"/>
          <p:cNvSpPr>
            <a:spLocks noChangeArrowheads="1"/>
          </p:cNvSpPr>
          <p:nvPr/>
        </p:nvSpPr>
        <p:spPr bwMode="auto">
          <a:xfrm>
            <a:off x="41052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60" name="Rectangle 2109"/>
          <p:cNvSpPr>
            <a:spLocks noChangeArrowheads="1"/>
          </p:cNvSpPr>
          <p:nvPr/>
        </p:nvSpPr>
        <p:spPr bwMode="auto">
          <a:xfrm>
            <a:off x="37814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61" name="Rectangle 2108"/>
          <p:cNvSpPr>
            <a:spLocks noChangeArrowheads="1"/>
          </p:cNvSpPr>
          <p:nvPr/>
        </p:nvSpPr>
        <p:spPr bwMode="auto">
          <a:xfrm>
            <a:off x="34575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62" name="Rectangle 2105"/>
          <p:cNvSpPr>
            <a:spLocks noChangeArrowheads="1"/>
          </p:cNvSpPr>
          <p:nvPr/>
        </p:nvSpPr>
        <p:spPr bwMode="auto">
          <a:xfrm>
            <a:off x="24606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63" name="Rectangle 2104"/>
          <p:cNvSpPr>
            <a:spLocks noChangeArrowheads="1"/>
          </p:cNvSpPr>
          <p:nvPr/>
        </p:nvSpPr>
        <p:spPr bwMode="auto">
          <a:xfrm>
            <a:off x="21367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64" name="Rectangle 2103"/>
          <p:cNvSpPr>
            <a:spLocks noChangeArrowheads="1"/>
          </p:cNvSpPr>
          <p:nvPr/>
        </p:nvSpPr>
        <p:spPr bwMode="auto">
          <a:xfrm>
            <a:off x="18129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65" name="Rectangle 2102"/>
          <p:cNvSpPr>
            <a:spLocks noChangeArrowheads="1"/>
          </p:cNvSpPr>
          <p:nvPr/>
        </p:nvSpPr>
        <p:spPr bwMode="auto">
          <a:xfrm>
            <a:off x="14890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66" name="Rectangle 2101"/>
          <p:cNvSpPr>
            <a:spLocks noChangeArrowheads="1"/>
          </p:cNvSpPr>
          <p:nvPr/>
        </p:nvSpPr>
        <p:spPr bwMode="auto">
          <a:xfrm>
            <a:off x="11652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67" name="Rectangle 2100"/>
          <p:cNvSpPr>
            <a:spLocks noChangeArrowheads="1"/>
          </p:cNvSpPr>
          <p:nvPr/>
        </p:nvSpPr>
        <p:spPr bwMode="auto">
          <a:xfrm>
            <a:off x="8413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68" name="Rectangle 2099"/>
          <p:cNvSpPr>
            <a:spLocks noChangeArrowheads="1"/>
          </p:cNvSpPr>
          <p:nvPr/>
        </p:nvSpPr>
        <p:spPr bwMode="auto">
          <a:xfrm>
            <a:off x="5175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69" name="Rectangle 2098"/>
          <p:cNvSpPr>
            <a:spLocks noChangeArrowheads="1"/>
          </p:cNvSpPr>
          <p:nvPr/>
        </p:nvSpPr>
        <p:spPr bwMode="auto">
          <a:xfrm>
            <a:off x="83312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70" name="Rectangle 2097"/>
          <p:cNvSpPr>
            <a:spLocks noChangeArrowheads="1"/>
          </p:cNvSpPr>
          <p:nvPr/>
        </p:nvSpPr>
        <p:spPr bwMode="auto">
          <a:xfrm>
            <a:off x="80073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71" name="Rectangle 2096"/>
          <p:cNvSpPr>
            <a:spLocks noChangeArrowheads="1"/>
          </p:cNvSpPr>
          <p:nvPr/>
        </p:nvSpPr>
        <p:spPr bwMode="auto">
          <a:xfrm>
            <a:off x="76835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72" name="Rectangle 2095"/>
          <p:cNvSpPr>
            <a:spLocks noChangeArrowheads="1"/>
          </p:cNvSpPr>
          <p:nvPr/>
        </p:nvSpPr>
        <p:spPr bwMode="auto">
          <a:xfrm>
            <a:off x="73596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73" name="Rectangle 2094"/>
          <p:cNvSpPr>
            <a:spLocks noChangeArrowheads="1"/>
          </p:cNvSpPr>
          <p:nvPr/>
        </p:nvSpPr>
        <p:spPr bwMode="auto">
          <a:xfrm>
            <a:off x="70358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74" name="Rectangle 2093"/>
          <p:cNvSpPr>
            <a:spLocks noChangeArrowheads="1"/>
          </p:cNvSpPr>
          <p:nvPr/>
        </p:nvSpPr>
        <p:spPr bwMode="auto">
          <a:xfrm>
            <a:off x="67119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75" name="Rectangle 2092"/>
          <p:cNvSpPr>
            <a:spLocks noChangeArrowheads="1"/>
          </p:cNvSpPr>
          <p:nvPr/>
        </p:nvSpPr>
        <p:spPr bwMode="auto">
          <a:xfrm>
            <a:off x="63881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76" name="Rectangle 2089"/>
          <p:cNvSpPr>
            <a:spLocks noChangeArrowheads="1"/>
          </p:cNvSpPr>
          <p:nvPr/>
        </p:nvSpPr>
        <p:spPr bwMode="auto">
          <a:xfrm>
            <a:off x="54006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77" name="Rectangle 2088"/>
          <p:cNvSpPr>
            <a:spLocks noChangeArrowheads="1"/>
          </p:cNvSpPr>
          <p:nvPr/>
        </p:nvSpPr>
        <p:spPr bwMode="auto">
          <a:xfrm>
            <a:off x="50768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78" name="Rectangle 2087"/>
          <p:cNvSpPr>
            <a:spLocks noChangeArrowheads="1"/>
          </p:cNvSpPr>
          <p:nvPr/>
        </p:nvSpPr>
        <p:spPr bwMode="auto">
          <a:xfrm>
            <a:off x="47529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79" name="Rectangle 2086"/>
          <p:cNvSpPr>
            <a:spLocks noChangeArrowheads="1"/>
          </p:cNvSpPr>
          <p:nvPr/>
        </p:nvSpPr>
        <p:spPr bwMode="auto">
          <a:xfrm>
            <a:off x="44291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80" name="Rectangle 2085"/>
          <p:cNvSpPr>
            <a:spLocks noChangeArrowheads="1"/>
          </p:cNvSpPr>
          <p:nvPr/>
        </p:nvSpPr>
        <p:spPr bwMode="auto">
          <a:xfrm>
            <a:off x="41052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81" name="Rectangle 2084"/>
          <p:cNvSpPr>
            <a:spLocks noChangeArrowheads="1"/>
          </p:cNvSpPr>
          <p:nvPr/>
        </p:nvSpPr>
        <p:spPr bwMode="auto">
          <a:xfrm>
            <a:off x="37814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382" name="Rectangle 2083"/>
          <p:cNvSpPr>
            <a:spLocks noChangeArrowheads="1"/>
          </p:cNvSpPr>
          <p:nvPr/>
        </p:nvSpPr>
        <p:spPr bwMode="auto">
          <a:xfrm>
            <a:off x="34575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383" name="Rectangle 2080"/>
          <p:cNvSpPr>
            <a:spLocks noChangeArrowheads="1"/>
          </p:cNvSpPr>
          <p:nvPr/>
        </p:nvSpPr>
        <p:spPr bwMode="auto">
          <a:xfrm>
            <a:off x="24606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84" name="Rectangle 2079"/>
          <p:cNvSpPr>
            <a:spLocks noChangeArrowheads="1"/>
          </p:cNvSpPr>
          <p:nvPr/>
        </p:nvSpPr>
        <p:spPr bwMode="auto">
          <a:xfrm>
            <a:off x="21367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85" name="Rectangle 2078"/>
          <p:cNvSpPr>
            <a:spLocks noChangeArrowheads="1"/>
          </p:cNvSpPr>
          <p:nvPr/>
        </p:nvSpPr>
        <p:spPr bwMode="auto">
          <a:xfrm>
            <a:off x="18129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86" name="Rectangle 2077"/>
          <p:cNvSpPr>
            <a:spLocks noChangeArrowheads="1"/>
          </p:cNvSpPr>
          <p:nvPr/>
        </p:nvSpPr>
        <p:spPr bwMode="auto">
          <a:xfrm>
            <a:off x="14890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87" name="Rectangle 2076"/>
          <p:cNvSpPr>
            <a:spLocks noChangeArrowheads="1"/>
          </p:cNvSpPr>
          <p:nvPr/>
        </p:nvSpPr>
        <p:spPr bwMode="auto">
          <a:xfrm>
            <a:off x="11652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88" name="Rectangle 2075"/>
          <p:cNvSpPr>
            <a:spLocks noChangeArrowheads="1"/>
          </p:cNvSpPr>
          <p:nvPr/>
        </p:nvSpPr>
        <p:spPr bwMode="auto">
          <a:xfrm>
            <a:off x="8413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89" name="Rectangle 2074"/>
          <p:cNvSpPr>
            <a:spLocks noChangeArrowheads="1"/>
          </p:cNvSpPr>
          <p:nvPr/>
        </p:nvSpPr>
        <p:spPr bwMode="auto">
          <a:xfrm>
            <a:off x="5175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90" name="Rectangle 2073"/>
          <p:cNvSpPr>
            <a:spLocks noChangeArrowheads="1"/>
          </p:cNvSpPr>
          <p:nvPr/>
        </p:nvSpPr>
        <p:spPr bwMode="auto">
          <a:xfrm>
            <a:off x="83312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91" name="Rectangle 2072"/>
          <p:cNvSpPr>
            <a:spLocks noChangeArrowheads="1"/>
          </p:cNvSpPr>
          <p:nvPr/>
        </p:nvSpPr>
        <p:spPr bwMode="auto">
          <a:xfrm>
            <a:off x="80073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92" name="Rectangle 2071"/>
          <p:cNvSpPr>
            <a:spLocks noChangeArrowheads="1"/>
          </p:cNvSpPr>
          <p:nvPr/>
        </p:nvSpPr>
        <p:spPr bwMode="auto">
          <a:xfrm>
            <a:off x="76835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393" name="Rectangle 2070"/>
          <p:cNvSpPr>
            <a:spLocks noChangeArrowheads="1"/>
          </p:cNvSpPr>
          <p:nvPr/>
        </p:nvSpPr>
        <p:spPr bwMode="auto">
          <a:xfrm>
            <a:off x="73596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394" name="Rectangle 2069"/>
          <p:cNvSpPr>
            <a:spLocks noChangeArrowheads="1"/>
          </p:cNvSpPr>
          <p:nvPr/>
        </p:nvSpPr>
        <p:spPr bwMode="auto">
          <a:xfrm>
            <a:off x="70358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95" name="Rectangle 2068"/>
          <p:cNvSpPr>
            <a:spLocks noChangeArrowheads="1"/>
          </p:cNvSpPr>
          <p:nvPr/>
        </p:nvSpPr>
        <p:spPr bwMode="auto">
          <a:xfrm>
            <a:off x="67119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396" name="Rectangle 2067"/>
          <p:cNvSpPr>
            <a:spLocks noChangeArrowheads="1"/>
          </p:cNvSpPr>
          <p:nvPr/>
        </p:nvSpPr>
        <p:spPr bwMode="auto">
          <a:xfrm>
            <a:off x="63881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397" name="Rectangle 2064"/>
          <p:cNvSpPr>
            <a:spLocks noChangeArrowheads="1"/>
          </p:cNvSpPr>
          <p:nvPr/>
        </p:nvSpPr>
        <p:spPr bwMode="auto">
          <a:xfrm>
            <a:off x="54006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98" name="Rectangle 2063"/>
          <p:cNvSpPr>
            <a:spLocks noChangeArrowheads="1"/>
          </p:cNvSpPr>
          <p:nvPr/>
        </p:nvSpPr>
        <p:spPr bwMode="auto">
          <a:xfrm>
            <a:off x="50768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399" name="Rectangle 2062"/>
          <p:cNvSpPr>
            <a:spLocks noChangeArrowheads="1"/>
          </p:cNvSpPr>
          <p:nvPr/>
        </p:nvSpPr>
        <p:spPr bwMode="auto">
          <a:xfrm>
            <a:off x="47529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00" name="Rectangle 2061"/>
          <p:cNvSpPr>
            <a:spLocks noChangeArrowheads="1"/>
          </p:cNvSpPr>
          <p:nvPr/>
        </p:nvSpPr>
        <p:spPr bwMode="auto">
          <a:xfrm>
            <a:off x="44291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401" name="Rectangle 2060"/>
          <p:cNvSpPr>
            <a:spLocks noChangeArrowheads="1"/>
          </p:cNvSpPr>
          <p:nvPr/>
        </p:nvSpPr>
        <p:spPr bwMode="auto">
          <a:xfrm>
            <a:off x="41052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402" name="Rectangle 2059"/>
          <p:cNvSpPr>
            <a:spLocks noChangeArrowheads="1"/>
          </p:cNvSpPr>
          <p:nvPr/>
        </p:nvSpPr>
        <p:spPr bwMode="auto">
          <a:xfrm>
            <a:off x="37814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403" name="Rectangle 2058"/>
          <p:cNvSpPr>
            <a:spLocks noChangeArrowheads="1"/>
          </p:cNvSpPr>
          <p:nvPr/>
        </p:nvSpPr>
        <p:spPr bwMode="auto">
          <a:xfrm>
            <a:off x="34575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404" name="Rectangle 2055"/>
          <p:cNvSpPr>
            <a:spLocks noChangeArrowheads="1"/>
          </p:cNvSpPr>
          <p:nvPr/>
        </p:nvSpPr>
        <p:spPr bwMode="auto">
          <a:xfrm>
            <a:off x="24606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405" name="Rectangle 2054"/>
          <p:cNvSpPr>
            <a:spLocks noChangeArrowheads="1"/>
          </p:cNvSpPr>
          <p:nvPr/>
        </p:nvSpPr>
        <p:spPr bwMode="auto">
          <a:xfrm>
            <a:off x="21367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406" name="Rectangle 2053"/>
          <p:cNvSpPr>
            <a:spLocks noChangeArrowheads="1"/>
          </p:cNvSpPr>
          <p:nvPr/>
        </p:nvSpPr>
        <p:spPr bwMode="auto">
          <a:xfrm>
            <a:off x="18129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407" name="Rectangle 2052"/>
          <p:cNvSpPr>
            <a:spLocks noChangeArrowheads="1"/>
          </p:cNvSpPr>
          <p:nvPr/>
        </p:nvSpPr>
        <p:spPr bwMode="auto">
          <a:xfrm>
            <a:off x="14890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408" name="Rectangle 2051"/>
          <p:cNvSpPr>
            <a:spLocks noChangeArrowheads="1"/>
          </p:cNvSpPr>
          <p:nvPr/>
        </p:nvSpPr>
        <p:spPr bwMode="auto">
          <a:xfrm>
            <a:off x="11652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09" name="Rectangle 2050"/>
          <p:cNvSpPr>
            <a:spLocks noChangeArrowheads="1"/>
          </p:cNvSpPr>
          <p:nvPr/>
        </p:nvSpPr>
        <p:spPr bwMode="auto">
          <a:xfrm>
            <a:off x="8413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410" name="Rectangle 2049"/>
          <p:cNvSpPr>
            <a:spLocks noChangeArrowheads="1"/>
          </p:cNvSpPr>
          <p:nvPr/>
        </p:nvSpPr>
        <p:spPr bwMode="auto">
          <a:xfrm>
            <a:off x="5175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411" name="Rectangle 2048"/>
          <p:cNvSpPr>
            <a:spLocks noChangeArrowheads="1"/>
          </p:cNvSpPr>
          <p:nvPr/>
        </p:nvSpPr>
        <p:spPr bwMode="auto">
          <a:xfrm>
            <a:off x="83312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12" name="Rectangle 2047"/>
          <p:cNvSpPr>
            <a:spLocks noChangeArrowheads="1"/>
          </p:cNvSpPr>
          <p:nvPr/>
        </p:nvSpPr>
        <p:spPr bwMode="auto">
          <a:xfrm>
            <a:off x="80073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13" name="Rectangle 2046"/>
          <p:cNvSpPr>
            <a:spLocks noChangeArrowheads="1"/>
          </p:cNvSpPr>
          <p:nvPr/>
        </p:nvSpPr>
        <p:spPr bwMode="auto">
          <a:xfrm>
            <a:off x="76835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414" name="Rectangle 2045"/>
          <p:cNvSpPr>
            <a:spLocks noChangeArrowheads="1"/>
          </p:cNvSpPr>
          <p:nvPr/>
        </p:nvSpPr>
        <p:spPr bwMode="auto">
          <a:xfrm>
            <a:off x="73596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15" name="Rectangle 2044"/>
          <p:cNvSpPr>
            <a:spLocks noChangeArrowheads="1"/>
          </p:cNvSpPr>
          <p:nvPr/>
        </p:nvSpPr>
        <p:spPr bwMode="auto">
          <a:xfrm>
            <a:off x="70358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416" name="Rectangle 2043"/>
          <p:cNvSpPr>
            <a:spLocks noChangeArrowheads="1"/>
          </p:cNvSpPr>
          <p:nvPr/>
        </p:nvSpPr>
        <p:spPr bwMode="auto">
          <a:xfrm>
            <a:off x="67119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17" name="Rectangle 2042"/>
          <p:cNvSpPr>
            <a:spLocks noChangeArrowheads="1"/>
          </p:cNvSpPr>
          <p:nvPr/>
        </p:nvSpPr>
        <p:spPr bwMode="auto">
          <a:xfrm>
            <a:off x="63881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418" name="Rectangle 2039"/>
          <p:cNvSpPr>
            <a:spLocks noChangeArrowheads="1"/>
          </p:cNvSpPr>
          <p:nvPr/>
        </p:nvSpPr>
        <p:spPr bwMode="auto">
          <a:xfrm>
            <a:off x="54006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19" name="Rectangle 2038"/>
          <p:cNvSpPr>
            <a:spLocks noChangeArrowheads="1"/>
          </p:cNvSpPr>
          <p:nvPr/>
        </p:nvSpPr>
        <p:spPr bwMode="auto">
          <a:xfrm>
            <a:off x="50768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20" name="Rectangle 2037"/>
          <p:cNvSpPr>
            <a:spLocks noChangeArrowheads="1"/>
          </p:cNvSpPr>
          <p:nvPr/>
        </p:nvSpPr>
        <p:spPr bwMode="auto">
          <a:xfrm>
            <a:off x="47529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421" name="Rectangle 2036"/>
          <p:cNvSpPr>
            <a:spLocks noChangeArrowheads="1"/>
          </p:cNvSpPr>
          <p:nvPr/>
        </p:nvSpPr>
        <p:spPr bwMode="auto">
          <a:xfrm>
            <a:off x="44291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22" name="Rectangle 2035"/>
          <p:cNvSpPr>
            <a:spLocks noChangeArrowheads="1"/>
          </p:cNvSpPr>
          <p:nvPr/>
        </p:nvSpPr>
        <p:spPr bwMode="auto">
          <a:xfrm>
            <a:off x="41052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423" name="Rectangle 2034"/>
          <p:cNvSpPr>
            <a:spLocks noChangeArrowheads="1"/>
          </p:cNvSpPr>
          <p:nvPr/>
        </p:nvSpPr>
        <p:spPr bwMode="auto">
          <a:xfrm>
            <a:off x="37814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24" name="Rectangle 2033"/>
          <p:cNvSpPr>
            <a:spLocks noChangeArrowheads="1"/>
          </p:cNvSpPr>
          <p:nvPr/>
        </p:nvSpPr>
        <p:spPr bwMode="auto">
          <a:xfrm>
            <a:off x="34575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425" name="Rectangle 2030"/>
          <p:cNvSpPr>
            <a:spLocks noChangeArrowheads="1"/>
          </p:cNvSpPr>
          <p:nvPr/>
        </p:nvSpPr>
        <p:spPr bwMode="auto">
          <a:xfrm>
            <a:off x="24606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26" name="Rectangle 2029"/>
          <p:cNvSpPr>
            <a:spLocks noChangeArrowheads="1"/>
          </p:cNvSpPr>
          <p:nvPr/>
        </p:nvSpPr>
        <p:spPr bwMode="auto">
          <a:xfrm>
            <a:off x="21367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27" name="Rectangle 2028"/>
          <p:cNvSpPr>
            <a:spLocks noChangeArrowheads="1"/>
          </p:cNvSpPr>
          <p:nvPr/>
        </p:nvSpPr>
        <p:spPr bwMode="auto">
          <a:xfrm>
            <a:off x="18129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428" name="Rectangle 2027"/>
          <p:cNvSpPr>
            <a:spLocks noChangeArrowheads="1"/>
          </p:cNvSpPr>
          <p:nvPr/>
        </p:nvSpPr>
        <p:spPr bwMode="auto">
          <a:xfrm>
            <a:off x="14890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29" name="Rectangle 2026"/>
          <p:cNvSpPr>
            <a:spLocks noChangeArrowheads="1"/>
          </p:cNvSpPr>
          <p:nvPr/>
        </p:nvSpPr>
        <p:spPr bwMode="auto">
          <a:xfrm>
            <a:off x="11652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430" name="Rectangle 2025"/>
          <p:cNvSpPr>
            <a:spLocks noChangeArrowheads="1"/>
          </p:cNvSpPr>
          <p:nvPr/>
        </p:nvSpPr>
        <p:spPr bwMode="auto">
          <a:xfrm>
            <a:off x="8413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31" name="Rectangle 2024"/>
          <p:cNvSpPr>
            <a:spLocks noChangeArrowheads="1"/>
          </p:cNvSpPr>
          <p:nvPr/>
        </p:nvSpPr>
        <p:spPr bwMode="auto">
          <a:xfrm>
            <a:off x="5175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432" name="Rectangle 2017"/>
          <p:cNvSpPr>
            <a:spLocks noChangeArrowheads="1"/>
          </p:cNvSpPr>
          <p:nvPr/>
        </p:nvSpPr>
        <p:spPr bwMode="auto">
          <a:xfrm>
            <a:off x="6388100"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2010</a:t>
            </a:r>
            <a:endParaRPr lang="en-US" altLang="en-US" sz="900"/>
          </a:p>
        </p:txBody>
      </p:sp>
      <p:sp>
        <p:nvSpPr>
          <p:cNvPr id="7433" name="Rectangle 2008"/>
          <p:cNvSpPr>
            <a:spLocks noChangeArrowheads="1"/>
          </p:cNvSpPr>
          <p:nvPr/>
        </p:nvSpPr>
        <p:spPr bwMode="auto">
          <a:xfrm>
            <a:off x="345757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2010</a:t>
            </a:r>
            <a:endParaRPr lang="en-US" altLang="en-US" sz="900"/>
          </a:p>
        </p:txBody>
      </p:sp>
      <p:sp>
        <p:nvSpPr>
          <p:cNvPr id="7434" name="Rectangle 1999"/>
          <p:cNvSpPr>
            <a:spLocks noChangeArrowheads="1"/>
          </p:cNvSpPr>
          <p:nvPr/>
        </p:nvSpPr>
        <p:spPr bwMode="auto">
          <a:xfrm>
            <a:off x="51752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2010</a:t>
            </a:r>
            <a:endParaRPr lang="en-US" altLang="en-US" sz="900"/>
          </a:p>
        </p:txBody>
      </p:sp>
      <p:sp>
        <p:nvSpPr>
          <p:cNvPr id="7435" name="Rectangle 1914"/>
          <p:cNvSpPr>
            <a:spLocks noChangeArrowheads="1"/>
          </p:cNvSpPr>
          <p:nvPr/>
        </p:nvSpPr>
        <p:spPr bwMode="auto">
          <a:xfrm>
            <a:off x="54006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7436" name="Rectangle 1913"/>
          <p:cNvSpPr>
            <a:spLocks noChangeArrowheads="1"/>
          </p:cNvSpPr>
          <p:nvPr/>
        </p:nvSpPr>
        <p:spPr bwMode="auto">
          <a:xfrm>
            <a:off x="50768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437" name="Rectangle 1912"/>
          <p:cNvSpPr>
            <a:spLocks noChangeArrowheads="1"/>
          </p:cNvSpPr>
          <p:nvPr/>
        </p:nvSpPr>
        <p:spPr bwMode="auto">
          <a:xfrm>
            <a:off x="47529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438" name="Rectangle 1911"/>
          <p:cNvSpPr>
            <a:spLocks noChangeArrowheads="1"/>
          </p:cNvSpPr>
          <p:nvPr/>
        </p:nvSpPr>
        <p:spPr bwMode="auto">
          <a:xfrm>
            <a:off x="44291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439" name="Rectangle 1910"/>
          <p:cNvSpPr>
            <a:spLocks noChangeArrowheads="1"/>
          </p:cNvSpPr>
          <p:nvPr/>
        </p:nvSpPr>
        <p:spPr bwMode="auto">
          <a:xfrm>
            <a:off x="41052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40" name="Rectangle 1909"/>
          <p:cNvSpPr>
            <a:spLocks noChangeArrowheads="1"/>
          </p:cNvSpPr>
          <p:nvPr/>
        </p:nvSpPr>
        <p:spPr bwMode="auto">
          <a:xfrm>
            <a:off x="37814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41" name="Rectangle 1908"/>
          <p:cNvSpPr>
            <a:spLocks noChangeArrowheads="1"/>
          </p:cNvSpPr>
          <p:nvPr/>
        </p:nvSpPr>
        <p:spPr bwMode="auto">
          <a:xfrm>
            <a:off x="34575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442" name="Rectangle 1898"/>
          <p:cNvSpPr>
            <a:spLocks noChangeArrowheads="1"/>
          </p:cNvSpPr>
          <p:nvPr/>
        </p:nvSpPr>
        <p:spPr bwMode="auto">
          <a:xfrm>
            <a:off x="83312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443" name="Rectangle 1897"/>
          <p:cNvSpPr>
            <a:spLocks noChangeArrowheads="1"/>
          </p:cNvSpPr>
          <p:nvPr/>
        </p:nvSpPr>
        <p:spPr bwMode="auto">
          <a:xfrm>
            <a:off x="80073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444" name="Rectangle 1896"/>
          <p:cNvSpPr>
            <a:spLocks noChangeArrowheads="1"/>
          </p:cNvSpPr>
          <p:nvPr/>
        </p:nvSpPr>
        <p:spPr bwMode="auto">
          <a:xfrm>
            <a:off x="76835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45" name="Rectangle 1895"/>
          <p:cNvSpPr>
            <a:spLocks noChangeArrowheads="1"/>
          </p:cNvSpPr>
          <p:nvPr/>
        </p:nvSpPr>
        <p:spPr bwMode="auto">
          <a:xfrm>
            <a:off x="73596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46" name="Rectangle 1894"/>
          <p:cNvSpPr>
            <a:spLocks noChangeArrowheads="1"/>
          </p:cNvSpPr>
          <p:nvPr/>
        </p:nvSpPr>
        <p:spPr bwMode="auto">
          <a:xfrm>
            <a:off x="70358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47" name="Rectangle 1893"/>
          <p:cNvSpPr>
            <a:spLocks noChangeArrowheads="1"/>
          </p:cNvSpPr>
          <p:nvPr/>
        </p:nvSpPr>
        <p:spPr bwMode="auto">
          <a:xfrm>
            <a:off x="67119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48" name="Rectangle 1892"/>
          <p:cNvSpPr>
            <a:spLocks noChangeArrowheads="1"/>
          </p:cNvSpPr>
          <p:nvPr/>
        </p:nvSpPr>
        <p:spPr bwMode="auto">
          <a:xfrm>
            <a:off x="63881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49" name="Rectangle 1889"/>
          <p:cNvSpPr>
            <a:spLocks noChangeArrowheads="1"/>
          </p:cNvSpPr>
          <p:nvPr/>
        </p:nvSpPr>
        <p:spPr bwMode="auto">
          <a:xfrm>
            <a:off x="54006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50" name="Rectangle 1888"/>
          <p:cNvSpPr>
            <a:spLocks noChangeArrowheads="1"/>
          </p:cNvSpPr>
          <p:nvPr/>
        </p:nvSpPr>
        <p:spPr bwMode="auto">
          <a:xfrm>
            <a:off x="50768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51" name="Rectangle 1887"/>
          <p:cNvSpPr>
            <a:spLocks noChangeArrowheads="1"/>
          </p:cNvSpPr>
          <p:nvPr/>
        </p:nvSpPr>
        <p:spPr bwMode="auto">
          <a:xfrm>
            <a:off x="47529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52" name="Rectangle 1886"/>
          <p:cNvSpPr>
            <a:spLocks noChangeArrowheads="1"/>
          </p:cNvSpPr>
          <p:nvPr/>
        </p:nvSpPr>
        <p:spPr bwMode="auto">
          <a:xfrm>
            <a:off x="44291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53" name="Rectangle 1885"/>
          <p:cNvSpPr>
            <a:spLocks noChangeArrowheads="1"/>
          </p:cNvSpPr>
          <p:nvPr/>
        </p:nvSpPr>
        <p:spPr bwMode="auto">
          <a:xfrm>
            <a:off x="41052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54" name="Rectangle 1884"/>
          <p:cNvSpPr>
            <a:spLocks noChangeArrowheads="1"/>
          </p:cNvSpPr>
          <p:nvPr/>
        </p:nvSpPr>
        <p:spPr bwMode="auto">
          <a:xfrm>
            <a:off x="37814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55" name="Rectangle 1883"/>
          <p:cNvSpPr>
            <a:spLocks noChangeArrowheads="1"/>
          </p:cNvSpPr>
          <p:nvPr/>
        </p:nvSpPr>
        <p:spPr bwMode="auto">
          <a:xfrm>
            <a:off x="34575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56" name="Rectangle 1880"/>
          <p:cNvSpPr>
            <a:spLocks noChangeArrowheads="1"/>
          </p:cNvSpPr>
          <p:nvPr/>
        </p:nvSpPr>
        <p:spPr bwMode="auto">
          <a:xfrm>
            <a:off x="24606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57" name="Rectangle 1879"/>
          <p:cNvSpPr>
            <a:spLocks noChangeArrowheads="1"/>
          </p:cNvSpPr>
          <p:nvPr/>
        </p:nvSpPr>
        <p:spPr bwMode="auto">
          <a:xfrm>
            <a:off x="21367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58" name="Rectangle 1878"/>
          <p:cNvSpPr>
            <a:spLocks noChangeArrowheads="1"/>
          </p:cNvSpPr>
          <p:nvPr/>
        </p:nvSpPr>
        <p:spPr bwMode="auto">
          <a:xfrm>
            <a:off x="18129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59" name="Rectangle 1877"/>
          <p:cNvSpPr>
            <a:spLocks noChangeArrowheads="1"/>
          </p:cNvSpPr>
          <p:nvPr/>
        </p:nvSpPr>
        <p:spPr bwMode="auto">
          <a:xfrm>
            <a:off x="14890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60" name="Rectangle 1876"/>
          <p:cNvSpPr>
            <a:spLocks noChangeArrowheads="1"/>
          </p:cNvSpPr>
          <p:nvPr/>
        </p:nvSpPr>
        <p:spPr bwMode="auto">
          <a:xfrm>
            <a:off x="11652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61" name="Rectangle 1875"/>
          <p:cNvSpPr>
            <a:spLocks noChangeArrowheads="1"/>
          </p:cNvSpPr>
          <p:nvPr/>
        </p:nvSpPr>
        <p:spPr bwMode="auto">
          <a:xfrm>
            <a:off x="8413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62" name="Rectangle 1874"/>
          <p:cNvSpPr>
            <a:spLocks noChangeArrowheads="1"/>
          </p:cNvSpPr>
          <p:nvPr/>
        </p:nvSpPr>
        <p:spPr bwMode="auto">
          <a:xfrm>
            <a:off x="5175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63" name="Rectangle 1873"/>
          <p:cNvSpPr>
            <a:spLocks noChangeArrowheads="1"/>
          </p:cNvSpPr>
          <p:nvPr/>
        </p:nvSpPr>
        <p:spPr bwMode="auto">
          <a:xfrm>
            <a:off x="83312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64" name="Rectangle 1872"/>
          <p:cNvSpPr>
            <a:spLocks noChangeArrowheads="1"/>
          </p:cNvSpPr>
          <p:nvPr/>
        </p:nvSpPr>
        <p:spPr bwMode="auto">
          <a:xfrm>
            <a:off x="80073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65" name="Rectangle 1871"/>
          <p:cNvSpPr>
            <a:spLocks noChangeArrowheads="1"/>
          </p:cNvSpPr>
          <p:nvPr/>
        </p:nvSpPr>
        <p:spPr bwMode="auto">
          <a:xfrm>
            <a:off x="76835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66" name="Rectangle 1870"/>
          <p:cNvSpPr>
            <a:spLocks noChangeArrowheads="1"/>
          </p:cNvSpPr>
          <p:nvPr/>
        </p:nvSpPr>
        <p:spPr bwMode="auto">
          <a:xfrm>
            <a:off x="73596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67" name="Rectangle 1869"/>
          <p:cNvSpPr>
            <a:spLocks noChangeArrowheads="1"/>
          </p:cNvSpPr>
          <p:nvPr/>
        </p:nvSpPr>
        <p:spPr bwMode="auto">
          <a:xfrm>
            <a:off x="70358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68" name="Rectangle 1868"/>
          <p:cNvSpPr>
            <a:spLocks noChangeArrowheads="1"/>
          </p:cNvSpPr>
          <p:nvPr/>
        </p:nvSpPr>
        <p:spPr bwMode="auto">
          <a:xfrm>
            <a:off x="67119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69" name="Rectangle 1867"/>
          <p:cNvSpPr>
            <a:spLocks noChangeArrowheads="1"/>
          </p:cNvSpPr>
          <p:nvPr/>
        </p:nvSpPr>
        <p:spPr bwMode="auto">
          <a:xfrm>
            <a:off x="63881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70" name="Rectangle 1864"/>
          <p:cNvSpPr>
            <a:spLocks noChangeArrowheads="1"/>
          </p:cNvSpPr>
          <p:nvPr/>
        </p:nvSpPr>
        <p:spPr bwMode="auto">
          <a:xfrm>
            <a:off x="54006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71" name="Rectangle 1863"/>
          <p:cNvSpPr>
            <a:spLocks noChangeArrowheads="1"/>
          </p:cNvSpPr>
          <p:nvPr/>
        </p:nvSpPr>
        <p:spPr bwMode="auto">
          <a:xfrm>
            <a:off x="50768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72" name="Rectangle 1862"/>
          <p:cNvSpPr>
            <a:spLocks noChangeArrowheads="1"/>
          </p:cNvSpPr>
          <p:nvPr/>
        </p:nvSpPr>
        <p:spPr bwMode="auto">
          <a:xfrm>
            <a:off x="47529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73" name="Rectangle 1861"/>
          <p:cNvSpPr>
            <a:spLocks noChangeArrowheads="1"/>
          </p:cNvSpPr>
          <p:nvPr/>
        </p:nvSpPr>
        <p:spPr bwMode="auto">
          <a:xfrm>
            <a:off x="44291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74" name="Rectangle 1860"/>
          <p:cNvSpPr>
            <a:spLocks noChangeArrowheads="1"/>
          </p:cNvSpPr>
          <p:nvPr/>
        </p:nvSpPr>
        <p:spPr bwMode="auto">
          <a:xfrm>
            <a:off x="41052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75" name="Rectangle 1859"/>
          <p:cNvSpPr>
            <a:spLocks noChangeArrowheads="1"/>
          </p:cNvSpPr>
          <p:nvPr/>
        </p:nvSpPr>
        <p:spPr bwMode="auto">
          <a:xfrm>
            <a:off x="37814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76" name="Rectangle 1858"/>
          <p:cNvSpPr>
            <a:spLocks noChangeArrowheads="1"/>
          </p:cNvSpPr>
          <p:nvPr/>
        </p:nvSpPr>
        <p:spPr bwMode="auto">
          <a:xfrm>
            <a:off x="34575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477" name="Rectangle 1855"/>
          <p:cNvSpPr>
            <a:spLocks noChangeArrowheads="1"/>
          </p:cNvSpPr>
          <p:nvPr/>
        </p:nvSpPr>
        <p:spPr bwMode="auto">
          <a:xfrm>
            <a:off x="24606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78" name="Rectangle 1854"/>
          <p:cNvSpPr>
            <a:spLocks noChangeArrowheads="1"/>
          </p:cNvSpPr>
          <p:nvPr/>
        </p:nvSpPr>
        <p:spPr bwMode="auto">
          <a:xfrm>
            <a:off x="21367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79" name="Rectangle 1853"/>
          <p:cNvSpPr>
            <a:spLocks noChangeArrowheads="1"/>
          </p:cNvSpPr>
          <p:nvPr/>
        </p:nvSpPr>
        <p:spPr bwMode="auto">
          <a:xfrm>
            <a:off x="18129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80" name="Rectangle 1852"/>
          <p:cNvSpPr>
            <a:spLocks noChangeArrowheads="1"/>
          </p:cNvSpPr>
          <p:nvPr/>
        </p:nvSpPr>
        <p:spPr bwMode="auto">
          <a:xfrm>
            <a:off x="14890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81" name="Rectangle 1851"/>
          <p:cNvSpPr>
            <a:spLocks noChangeArrowheads="1"/>
          </p:cNvSpPr>
          <p:nvPr/>
        </p:nvSpPr>
        <p:spPr bwMode="auto">
          <a:xfrm>
            <a:off x="11652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82" name="Rectangle 1850"/>
          <p:cNvSpPr>
            <a:spLocks noChangeArrowheads="1"/>
          </p:cNvSpPr>
          <p:nvPr/>
        </p:nvSpPr>
        <p:spPr bwMode="auto">
          <a:xfrm>
            <a:off x="8413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83" name="Rectangle 1849"/>
          <p:cNvSpPr>
            <a:spLocks noChangeArrowheads="1"/>
          </p:cNvSpPr>
          <p:nvPr/>
        </p:nvSpPr>
        <p:spPr bwMode="auto">
          <a:xfrm>
            <a:off x="5175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84" name="Rectangle 1848"/>
          <p:cNvSpPr>
            <a:spLocks noChangeArrowheads="1"/>
          </p:cNvSpPr>
          <p:nvPr/>
        </p:nvSpPr>
        <p:spPr bwMode="auto">
          <a:xfrm>
            <a:off x="83312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85" name="Rectangle 1847"/>
          <p:cNvSpPr>
            <a:spLocks noChangeArrowheads="1"/>
          </p:cNvSpPr>
          <p:nvPr/>
        </p:nvSpPr>
        <p:spPr bwMode="auto">
          <a:xfrm>
            <a:off x="80073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86" name="Rectangle 1846"/>
          <p:cNvSpPr>
            <a:spLocks noChangeArrowheads="1"/>
          </p:cNvSpPr>
          <p:nvPr/>
        </p:nvSpPr>
        <p:spPr bwMode="auto">
          <a:xfrm>
            <a:off x="76835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87" name="Rectangle 1845"/>
          <p:cNvSpPr>
            <a:spLocks noChangeArrowheads="1"/>
          </p:cNvSpPr>
          <p:nvPr/>
        </p:nvSpPr>
        <p:spPr bwMode="auto">
          <a:xfrm>
            <a:off x="73596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488" name="Rectangle 1844"/>
          <p:cNvSpPr>
            <a:spLocks noChangeArrowheads="1"/>
          </p:cNvSpPr>
          <p:nvPr/>
        </p:nvSpPr>
        <p:spPr bwMode="auto">
          <a:xfrm>
            <a:off x="70358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489" name="Rectangle 1843"/>
          <p:cNvSpPr>
            <a:spLocks noChangeArrowheads="1"/>
          </p:cNvSpPr>
          <p:nvPr/>
        </p:nvSpPr>
        <p:spPr bwMode="auto">
          <a:xfrm>
            <a:off x="67119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490" name="Rectangle 1842"/>
          <p:cNvSpPr>
            <a:spLocks noChangeArrowheads="1"/>
          </p:cNvSpPr>
          <p:nvPr/>
        </p:nvSpPr>
        <p:spPr bwMode="auto">
          <a:xfrm>
            <a:off x="63881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491" name="Rectangle 1839"/>
          <p:cNvSpPr>
            <a:spLocks noChangeArrowheads="1"/>
          </p:cNvSpPr>
          <p:nvPr/>
        </p:nvSpPr>
        <p:spPr bwMode="auto">
          <a:xfrm>
            <a:off x="54006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492" name="Rectangle 1838"/>
          <p:cNvSpPr>
            <a:spLocks noChangeArrowheads="1"/>
          </p:cNvSpPr>
          <p:nvPr/>
        </p:nvSpPr>
        <p:spPr bwMode="auto">
          <a:xfrm>
            <a:off x="50768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493" name="Rectangle 1837"/>
          <p:cNvSpPr>
            <a:spLocks noChangeArrowheads="1"/>
          </p:cNvSpPr>
          <p:nvPr/>
        </p:nvSpPr>
        <p:spPr bwMode="auto">
          <a:xfrm>
            <a:off x="47529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494" name="Rectangle 1836"/>
          <p:cNvSpPr>
            <a:spLocks noChangeArrowheads="1"/>
          </p:cNvSpPr>
          <p:nvPr/>
        </p:nvSpPr>
        <p:spPr bwMode="auto">
          <a:xfrm>
            <a:off x="44291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495" name="Rectangle 1835"/>
          <p:cNvSpPr>
            <a:spLocks noChangeArrowheads="1"/>
          </p:cNvSpPr>
          <p:nvPr/>
        </p:nvSpPr>
        <p:spPr bwMode="auto">
          <a:xfrm>
            <a:off x="41052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496" name="Rectangle 1834"/>
          <p:cNvSpPr>
            <a:spLocks noChangeArrowheads="1"/>
          </p:cNvSpPr>
          <p:nvPr/>
        </p:nvSpPr>
        <p:spPr bwMode="auto">
          <a:xfrm>
            <a:off x="37814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497" name="Rectangle 1833"/>
          <p:cNvSpPr>
            <a:spLocks noChangeArrowheads="1"/>
          </p:cNvSpPr>
          <p:nvPr/>
        </p:nvSpPr>
        <p:spPr bwMode="auto">
          <a:xfrm>
            <a:off x="34575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498" name="Rectangle 1830"/>
          <p:cNvSpPr>
            <a:spLocks noChangeArrowheads="1"/>
          </p:cNvSpPr>
          <p:nvPr/>
        </p:nvSpPr>
        <p:spPr bwMode="auto">
          <a:xfrm>
            <a:off x="24606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99" name="Rectangle 1829"/>
          <p:cNvSpPr>
            <a:spLocks noChangeArrowheads="1"/>
          </p:cNvSpPr>
          <p:nvPr/>
        </p:nvSpPr>
        <p:spPr bwMode="auto">
          <a:xfrm>
            <a:off x="21367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500" name="Rectangle 1828"/>
          <p:cNvSpPr>
            <a:spLocks noChangeArrowheads="1"/>
          </p:cNvSpPr>
          <p:nvPr/>
        </p:nvSpPr>
        <p:spPr bwMode="auto">
          <a:xfrm>
            <a:off x="18129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501" name="Rectangle 1827"/>
          <p:cNvSpPr>
            <a:spLocks noChangeArrowheads="1"/>
          </p:cNvSpPr>
          <p:nvPr/>
        </p:nvSpPr>
        <p:spPr bwMode="auto">
          <a:xfrm>
            <a:off x="14890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502" name="Rectangle 1826"/>
          <p:cNvSpPr>
            <a:spLocks noChangeArrowheads="1"/>
          </p:cNvSpPr>
          <p:nvPr/>
        </p:nvSpPr>
        <p:spPr bwMode="auto">
          <a:xfrm>
            <a:off x="11652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503" name="Rectangle 1825"/>
          <p:cNvSpPr>
            <a:spLocks noChangeArrowheads="1"/>
          </p:cNvSpPr>
          <p:nvPr/>
        </p:nvSpPr>
        <p:spPr bwMode="auto">
          <a:xfrm>
            <a:off x="8413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504" name="Rectangle 1824"/>
          <p:cNvSpPr>
            <a:spLocks noChangeArrowheads="1"/>
          </p:cNvSpPr>
          <p:nvPr/>
        </p:nvSpPr>
        <p:spPr bwMode="auto">
          <a:xfrm>
            <a:off x="5175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505" name="Rectangle 1823"/>
          <p:cNvSpPr>
            <a:spLocks noChangeArrowheads="1"/>
          </p:cNvSpPr>
          <p:nvPr/>
        </p:nvSpPr>
        <p:spPr bwMode="auto">
          <a:xfrm>
            <a:off x="83312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506" name="Rectangle 1822"/>
          <p:cNvSpPr>
            <a:spLocks noChangeArrowheads="1"/>
          </p:cNvSpPr>
          <p:nvPr/>
        </p:nvSpPr>
        <p:spPr bwMode="auto">
          <a:xfrm>
            <a:off x="80073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507" name="Rectangle 1821"/>
          <p:cNvSpPr>
            <a:spLocks noChangeArrowheads="1"/>
          </p:cNvSpPr>
          <p:nvPr/>
        </p:nvSpPr>
        <p:spPr bwMode="auto">
          <a:xfrm>
            <a:off x="76835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508" name="Rectangle 1820"/>
          <p:cNvSpPr>
            <a:spLocks noChangeArrowheads="1"/>
          </p:cNvSpPr>
          <p:nvPr/>
        </p:nvSpPr>
        <p:spPr bwMode="auto">
          <a:xfrm>
            <a:off x="73596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509" name="Rectangle 1819"/>
          <p:cNvSpPr>
            <a:spLocks noChangeArrowheads="1"/>
          </p:cNvSpPr>
          <p:nvPr/>
        </p:nvSpPr>
        <p:spPr bwMode="auto">
          <a:xfrm>
            <a:off x="70358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10" name="Rectangle 1818"/>
          <p:cNvSpPr>
            <a:spLocks noChangeArrowheads="1"/>
          </p:cNvSpPr>
          <p:nvPr/>
        </p:nvSpPr>
        <p:spPr bwMode="auto">
          <a:xfrm>
            <a:off x="67119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11" name="Rectangle 1817"/>
          <p:cNvSpPr>
            <a:spLocks noChangeArrowheads="1"/>
          </p:cNvSpPr>
          <p:nvPr/>
        </p:nvSpPr>
        <p:spPr bwMode="auto">
          <a:xfrm>
            <a:off x="63881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12" name="Rectangle 1814"/>
          <p:cNvSpPr>
            <a:spLocks noChangeArrowheads="1"/>
          </p:cNvSpPr>
          <p:nvPr/>
        </p:nvSpPr>
        <p:spPr bwMode="auto">
          <a:xfrm>
            <a:off x="54006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13" name="Rectangle 1813"/>
          <p:cNvSpPr>
            <a:spLocks noChangeArrowheads="1"/>
          </p:cNvSpPr>
          <p:nvPr/>
        </p:nvSpPr>
        <p:spPr bwMode="auto">
          <a:xfrm>
            <a:off x="50768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14" name="Rectangle 1812"/>
          <p:cNvSpPr>
            <a:spLocks noChangeArrowheads="1"/>
          </p:cNvSpPr>
          <p:nvPr/>
        </p:nvSpPr>
        <p:spPr bwMode="auto">
          <a:xfrm>
            <a:off x="47529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15" name="Rectangle 1811"/>
          <p:cNvSpPr>
            <a:spLocks noChangeArrowheads="1"/>
          </p:cNvSpPr>
          <p:nvPr/>
        </p:nvSpPr>
        <p:spPr bwMode="auto">
          <a:xfrm>
            <a:off x="44291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16" name="Rectangle 1810"/>
          <p:cNvSpPr>
            <a:spLocks noChangeArrowheads="1"/>
          </p:cNvSpPr>
          <p:nvPr/>
        </p:nvSpPr>
        <p:spPr bwMode="auto">
          <a:xfrm>
            <a:off x="41052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17" name="Rectangle 1809"/>
          <p:cNvSpPr>
            <a:spLocks noChangeArrowheads="1"/>
          </p:cNvSpPr>
          <p:nvPr/>
        </p:nvSpPr>
        <p:spPr bwMode="auto">
          <a:xfrm>
            <a:off x="37814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18" name="Rectangle 1808"/>
          <p:cNvSpPr>
            <a:spLocks noChangeArrowheads="1"/>
          </p:cNvSpPr>
          <p:nvPr/>
        </p:nvSpPr>
        <p:spPr bwMode="auto">
          <a:xfrm>
            <a:off x="34575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19" name="Rectangle 1805"/>
          <p:cNvSpPr>
            <a:spLocks noChangeArrowheads="1"/>
          </p:cNvSpPr>
          <p:nvPr/>
        </p:nvSpPr>
        <p:spPr bwMode="auto">
          <a:xfrm>
            <a:off x="24606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520" name="Rectangle 1804"/>
          <p:cNvSpPr>
            <a:spLocks noChangeArrowheads="1"/>
          </p:cNvSpPr>
          <p:nvPr/>
        </p:nvSpPr>
        <p:spPr bwMode="auto">
          <a:xfrm>
            <a:off x="21367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521" name="Rectangle 1803"/>
          <p:cNvSpPr>
            <a:spLocks noChangeArrowheads="1"/>
          </p:cNvSpPr>
          <p:nvPr/>
        </p:nvSpPr>
        <p:spPr bwMode="auto">
          <a:xfrm>
            <a:off x="18129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22" name="Rectangle 1802"/>
          <p:cNvSpPr>
            <a:spLocks noChangeArrowheads="1"/>
          </p:cNvSpPr>
          <p:nvPr/>
        </p:nvSpPr>
        <p:spPr bwMode="auto">
          <a:xfrm>
            <a:off x="14890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23" name="Rectangle 1801"/>
          <p:cNvSpPr>
            <a:spLocks noChangeArrowheads="1"/>
          </p:cNvSpPr>
          <p:nvPr/>
        </p:nvSpPr>
        <p:spPr bwMode="auto">
          <a:xfrm>
            <a:off x="11652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24" name="Rectangle 1800"/>
          <p:cNvSpPr>
            <a:spLocks noChangeArrowheads="1"/>
          </p:cNvSpPr>
          <p:nvPr/>
        </p:nvSpPr>
        <p:spPr bwMode="auto">
          <a:xfrm>
            <a:off x="8413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25" name="Rectangle 1799"/>
          <p:cNvSpPr>
            <a:spLocks noChangeArrowheads="1"/>
          </p:cNvSpPr>
          <p:nvPr/>
        </p:nvSpPr>
        <p:spPr bwMode="auto">
          <a:xfrm>
            <a:off x="5175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26" name="Rectangle 1798"/>
          <p:cNvSpPr>
            <a:spLocks noChangeArrowheads="1"/>
          </p:cNvSpPr>
          <p:nvPr/>
        </p:nvSpPr>
        <p:spPr bwMode="auto">
          <a:xfrm>
            <a:off x="83312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27" name="Rectangle 1797"/>
          <p:cNvSpPr>
            <a:spLocks noChangeArrowheads="1"/>
          </p:cNvSpPr>
          <p:nvPr/>
        </p:nvSpPr>
        <p:spPr bwMode="auto">
          <a:xfrm>
            <a:off x="80073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28" name="Rectangle 1796"/>
          <p:cNvSpPr>
            <a:spLocks noChangeArrowheads="1"/>
          </p:cNvSpPr>
          <p:nvPr/>
        </p:nvSpPr>
        <p:spPr bwMode="auto">
          <a:xfrm>
            <a:off x="76835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29" name="Rectangle 1795"/>
          <p:cNvSpPr>
            <a:spLocks noChangeArrowheads="1"/>
          </p:cNvSpPr>
          <p:nvPr/>
        </p:nvSpPr>
        <p:spPr bwMode="auto">
          <a:xfrm>
            <a:off x="73596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30" name="Rectangle 1794"/>
          <p:cNvSpPr>
            <a:spLocks noChangeArrowheads="1"/>
          </p:cNvSpPr>
          <p:nvPr/>
        </p:nvSpPr>
        <p:spPr bwMode="auto">
          <a:xfrm>
            <a:off x="70358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31" name="Rectangle 1793"/>
          <p:cNvSpPr>
            <a:spLocks noChangeArrowheads="1"/>
          </p:cNvSpPr>
          <p:nvPr/>
        </p:nvSpPr>
        <p:spPr bwMode="auto">
          <a:xfrm>
            <a:off x="67119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32" name="Rectangle 1792"/>
          <p:cNvSpPr>
            <a:spLocks noChangeArrowheads="1"/>
          </p:cNvSpPr>
          <p:nvPr/>
        </p:nvSpPr>
        <p:spPr bwMode="auto">
          <a:xfrm>
            <a:off x="63881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533" name="Rectangle 1789"/>
          <p:cNvSpPr>
            <a:spLocks noChangeArrowheads="1"/>
          </p:cNvSpPr>
          <p:nvPr/>
        </p:nvSpPr>
        <p:spPr bwMode="auto">
          <a:xfrm>
            <a:off x="54006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34" name="Rectangle 1788"/>
          <p:cNvSpPr>
            <a:spLocks noChangeArrowheads="1"/>
          </p:cNvSpPr>
          <p:nvPr/>
        </p:nvSpPr>
        <p:spPr bwMode="auto">
          <a:xfrm>
            <a:off x="50768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35" name="Rectangle 1787"/>
          <p:cNvSpPr>
            <a:spLocks noChangeArrowheads="1"/>
          </p:cNvSpPr>
          <p:nvPr/>
        </p:nvSpPr>
        <p:spPr bwMode="auto">
          <a:xfrm>
            <a:off x="47529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536" name="Rectangle 1786"/>
          <p:cNvSpPr>
            <a:spLocks noChangeArrowheads="1"/>
          </p:cNvSpPr>
          <p:nvPr/>
        </p:nvSpPr>
        <p:spPr bwMode="auto">
          <a:xfrm>
            <a:off x="44291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537" name="Rectangle 1785"/>
          <p:cNvSpPr>
            <a:spLocks noChangeArrowheads="1"/>
          </p:cNvSpPr>
          <p:nvPr/>
        </p:nvSpPr>
        <p:spPr bwMode="auto">
          <a:xfrm>
            <a:off x="41052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538" name="Rectangle 1784"/>
          <p:cNvSpPr>
            <a:spLocks noChangeArrowheads="1"/>
          </p:cNvSpPr>
          <p:nvPr/>
        </p:nvSpPr>
        <p:spPr bwMode="auto">
          <a:xfrm>
            <a:off x="37814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539" name="Rectangle 1783"/>
          <p:cNvSpPr>
            <a:spLocks noChangeArrowheads="1"/>
          </p:cNvSpPr>
          <p:nvPr/>
        </p:nvSpPr>
        <p:spPr bwMode="auto">
          <a:xfrm>
            <a:off x="34575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540" name="Rectangle 1780"/>
          <p:cNvSpPr>
            <a:spLocks noChangeArrowheads="1"/>
          </p:cNvSpPr>
          <p:nvPr/>
        </p:nvSpPr>
        <p:spPr bwMode="auto">
          <a:xfrm>
            <a:off x="24606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41" name="Rectangle 1779"/>
          <p:cNvSpPr>
            <a:spLocks noChangeArrowheads="1"/>
          </p:cNvSpPr>
          <p:nvPr/>
        </p:nvSpPr>
        <p:spPr bwMode="auto">
          <a:xfrm>
            <a:off x="21367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42" name="Rectangle 1778"/>
          <p:cNvSpPr>
            <a:spLocks noChangeArrowheads="1"/>
          </p:cNvSpPr>
          <p:nvPr/>
        </p:nvSpPr>
        <p:spPr bwMode="auto">
          <a:xfrm>
            <a:off x="18129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43" name="Rectangle 1777"/>
          <p:cNvSpPr>
            <a:spLocks noChangeArrowheads="1"/>
          </p:cNvSpPr>
          <p:nvPr/>
        </p:nvSpPr>
        <p:spPr bwMode="auto">
          <a:xfrm>
            <a:off x="14890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44" name="Rectangle 1776"/>
          <p:cNvSpPr>
            <a:spLocks noChangeArrowheads="1"/>
          </p:cNvSpPr>
          <p:nvPr/>
        </p:nvSpPr>
        <p:spPr bwMode="auto">
          <a:xfrm>
            <a:off x="11652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545" name="Rectangle 1775"/>
          <p:cNvSpPr>
            <a:spLocks noChangeArrowheads="1"/>
          </p:cNvSpPr>
          <p:nvPr/>
        </p:nvSpPr>
        <p:spPr bwMode="auto">
          <a:xfrm>
            <a:off x="8413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546" name="Rectangle 1774"/>
          <p:cNvSpPr>
            <a:spLocks noChangeArrowheads="1"/>
          </p:cNvSpPr>
          <p:nvPr/>
        </p:nvSpPr>
        <p:spPr bwMode="auto">
          <a:xfrm>
            <a:off x="5175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547" name="Rectangle 1773"/>
          <p:cNvSpPr>
            <a:spLocks noChangeArrowheads="1"/>
          </p:cNvSpPr>
          <p:nvPr/>
        </p:nvSpPr>
        <p:spPr bwMode="auto">
          <a:xfrm>
            <a:off x="83312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48" name="Rectangle 1772"/>
          <p:cNvSpPr>
            <a:spLocks noChangeArrowheads="1"/>
          </p:cNvSpPr>
          <p:nvPr/>
        </p:nvSpPr>
        <p:spPr bwMode="auto">
          <a:xfrm>
            <a:off x="80073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49" name="Rectangle 1771"/>
          <p:cNvSpPr>
            <a:spLocks noChangeArrowheads="1"/>
          </p:cNvSpPr>
          <p:nvPr/>
        </p:nvSpPr>
        <p:spPr bwMode="auto">
          <a:xfrm>
            <a:off x="76835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50" name="Rectangle 1770"/>
          <p:cNvSpPr>
            <a:spLocks noChangeArrowheads="1"/>
          </p:cNvSpPr>
          <p:nvPr/>
        </p:nvSpPr>
        <p:spPr bwMode="auto">
          <a:xfrm>
            <a:off x="73596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51" name="Rectangle 1769"/>
          <p:cNvSpPr>
            <a:spLocks noChangeArrowheads="1"/>
          </p:cNvSpPr>
          <p:nvPr/>
        </p:nvSpPr>
        <p:spPr bwMode="auto">
          <a:xfrm>
            <a:off x="70358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52" name="Rectangle 1768"/>
          <p:cNvSpPr>
            <a:spLocks noChangeArrowheads="1"/>
          </p:cNvSpPr>
          <p:nvPr/>
        </p:nvSpPr>
        <p:spPr bwMode="auto">
          <a:xfrm>
            <a:off x="67119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53" name="Rectangle 1767"/>
          <p:cNvSpPr>
            <a:spLocks noChangeArrowheads="1"/>
          </p:cNvSpPr>
          <p:nvPr/>
        </p:nvSpPr>
        <p:spPr bwMode="auto">
          <a:xfrm>
            <a:off x="63881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554" name="Rectangle 1764"/>
          <p:cNvSpPr>
            <a:spLocks noChangeArrowheads="1"/>
          </p:cNvSpPr>
          <p:nvPr/>
        </p:nvSpPr>
        <p:spPr bwMode="auto">
          <a:xfrm>
            <a:off x="54006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55" name="Rectangle 1763"/>
          <p:cNvSpPr>
            <a:spLocks noChangeArrowheads="1"/>
          </p:cNvSpPr>
          <p:nvPr/>
        </p:nvSpPr>
        <p:spPr bwMode="auto">
          <a:xfrm>
            <a:off x="50768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56" name="Rectangle 1762"/>
          <p:cNvSpPr>
            <a:spLocks noChangeArrowheads="1"/>
          </p:cNvSpPr>
          <p:nvPr/>
        </p:nvSpPr>
        <p:spPr bwMode="auto">
          <a:xfrm>
            <a:off x="47529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57" name="Rectangle 1761"/>
          <p:cNvSpPr>
            <a:spLocks noChangeArrowheads="1"/>
          </p:cNvSpPr>
          <p:nvPr/>
        </p:nvSpPr>
        <p:spPr bwMode="auto">
          <a:xfrm>
            <a:off x="44291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58" name="Rectangle 1760"/>
          <p:cNvSpPr>
            <a:spLocks noChangeArrowheads="1"/>
          </p:cNvSpPr>
          <p:nvPr/>
        </p:nvSpPr>
        <p:spPr bwMode="auto">
          <a:xfrm>
            <a:off x="41052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59" name="Rectangle 1759"/>
          <p:cNvSpPr>
            <a:spLocks noChangeArrowheads="1"/>
          </p:cNvSpPr>
          <p:nvPr/>
        </p:nvSpPr>
        <p:spPr bwMode="auto">
          <a:xfrm>
            <a:off x="37814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60" name="Rectangle 1758"/>
          <p:cNvSpPr>
            <a:spLocks noChangeArrowheads="1"/>
          </p:cNvSpPr>
          <p:nvPr/>
        </p:nvSpPr>
        <p:spPr bwMode="auto">
          <a:xfrm>
            <a:off x="34575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561" name="Rectangle 1755"/>
          <p:cNvSpPr>
            <a:spLocks noChangeArrowheads="1"/>
          </p:cNvSpPr>
          <p:nvPr/>
        </p:nvSpPr>
        <p:spPr bwMode="auto">
          <a:xfrm>
            <a:off x="24606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62" name="Rectangle 1754"/>
          <p:cNvSpPr>
            <a:spLocks noChangeArrowheads="1"/>
          </p:cNvSpPr>
          <p:nvPr/>
        </p:nvSpPr>
        <p:spPr bwMode="auto">
          <a:xfrm>
            <a:off x="21367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63" name="Rectangle 1753"/>
          <p:cNvSpPr>
            <a:spLocks noChangeArrowheads="1"/>
          </p:cNvSpPr>
          <p:nvPr/>
        </p:nvSpPr>
        <p:spPr bwMode="auto">
          <a:xfrm>
            <a:off x="18129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64" name="Rectangle 1752"/>
          <p:cNvSpPr>
            <a:spLocks noChangeArrowheads="1"/>
          </p:cNvSpPr>
          <p:nvPr/>
        </p:nvSpPr>
        <p:spPr bwMode="auto">
          <a:xfrm>
            <a:off x="14890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65" name="Rectangle 1751"/>
          <p:cNvSpPr>
            <a:spLocks noChangeArrowheads="1"/>
          </p:cNvSpPr>
          <p:nvPr/>
        </p:nvSpPr>
        <p:spPr bwMode="auto">
          <a:xfrm>
            <a:off x="11652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66" name="Rectangle 1750"/>
          <p:cNvSpPr>
            <a:spLocks noChangeArrowheads="1"/>
          </p:cNvSpPr>
          <p:nvPr/>
        </p:nvSpPr>
        <p:spPr bwMode="auto">
          <a:xfrm>
            <a:off x="8413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67" name="Rectangle 1749"/>
          <p:cNvSpPr>
            <a:spLocks noChangeArrowheads="1"/>
          </p:cNvSpPr>
          <p:nvPr/>
        </p:nvSpPr>
        <p:spPr bwMode="auto">
          <a:xfrm>
            <a:off x="5175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568" name="Rectangle 1742"/>
          <p:cNvSpPr>
            <a:spLocks noChangeArrowheads="1"/>
          </p:cNvSpPr>
          <p:nvPr/>
        </p:nvSpPr>
        <p:spPr bwMode="auto">
          <a:xfrm>
            <a:off x="6388100"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2010</a:t>
            </a:r>
            <a:endParaRPr lang="en-US" altLang="en-US" sz="900"/>
          </a:p>
        </p:txBody>
      </p:sp>
      <p:sp>
        <p:nvSpPr>
          <p:cNvPr id="7569" name="Rectangle 1733"/>
          <p:cNvSpPr>
            <a:spLocks noChangeArrowheads="1"/>
          </p:cNvSpPr>
          <p:nvPr/>
        </p:nvSpPr>
        <p:spPr bwMode="auto">
          <a:xfrm>
            <a:off x="345757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2010</a:t>
            </a:r>
            <a:endParaRPr lang="en-US" altLang="en-US" sz="900"/>
          </a:p>
        </p:txBody>
      </p:sp>
      <p:sp>
        <p:nvSpPr>
          <p:cNvPr id="7570" name="Rectangle 1724"/>
          <p:cNvSpPr>
            <a:spLocks noChangeArrowheads="1"/>
          </p:cNvSpPr>
          <p:nvPr/>
        </p:nvSpPr>
        <p:spPr bwMode="auto">
          <a:xfrm>
            <a:off x="51752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2010</a:t>
            </a:r>
            <a:endParaRPr lang="en-US" altLang="en-US" sz="900"/>
          </a:p>
        </p:txBody>
      </p:sp>
      <p:sp>
        <p:nvSpPr>
          <p:cNvPr id="7571" name="Rectangle 1648"/>
          <p:cNvSpPr>
            <a:spLocks noChangeArrowheads="1"/>
          </p:cNvSpPr>
          <p:nvPr/>
        </p:nvSpPr>
        <p:spPr bwMode="auto">
          <a:xfrm>
            <a:off x="83312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572" name="Rectangle 1647"/>
          <p:cNvSpPr>
            <a:spLocks noChangeArrowheads="1"/>
          </p:cNvSpPr>
          <p:nvPr/>
        </p:nvSpPr>
        <p:spPr bwMode="auto">
          <a:xfrm>
            <a:off x="80073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573" name="Rectangle 1646"/>
          <p:cNvSpPr>
            <a:spLocks noChangeArrowheads="1"/>
          </p:cNvSpPr>
          <p:nvPr/>
        </p:nvSpPr>
        <p:spPr bwMode="auto">
          <a:xfrm>
            <a:off x="76835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574" name="Rectangle 1645"/>
          <p:cNvSpPr>
            <a:spLocks noChangeArrowheads="1"/>
          </p:cNvSpPr>
          <p:nvPr/>
        </p:nvSpPr>
        <p:spPr bwMode="auto">
          <a:xfrm>
            <a:off x="73596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575" name="Rectangle 1644"/>
          <p:cNvSpPr>
            <a:spLocks noChangeArrowheads="1"/>
          </p:cNvSpPr>
          <p:nvPr/>
        </p:nvSpPr>
        <p:spPr bwMode="auto">
          <a:xfrm>
            <a:off x="70358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576" name="Rectangle 1643"/>
          <p:cNvSpPr>
            <a:spLocks noChangeArrowheads="1"/>
          </p:cNvSpPr>
          <p:nvPr/>
        </p:nvSpPr>
        <p:spPr bwMode="auto">
          <a:xfrm>
            <a:off x="67119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577" name="Rectangle 1642"/>
          <p:cNvSpPr>
            <a:spLocks noChangeArrowheads="1"/>
          </p:cNvSpPr>
          <p:nvPr/>
        </p:nvSpPr>
        <p:spPr bwMode="auto">
          <a:xfrm>
            <a:off x="63881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578" name="Rectangle 1639"/>
          <p:cNvSpPr>
            <a:spLocks noChangeArrowheads="1"/>
          </p:cNvSpPr>
          <p:nvPr/>
        </p:nvSpPr>
        <p:spPr bwMode="auto">
          <a:xfrm>
            <a:off x="54006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79" name="Rectangle 1638"/>
          <p:cNvSpPr>
            <a:spLocks noChangeArrowheads="1"/>
          </p:cNvSpPr>
          <p:nvPr/>
        </p:nvSpPr>
        <p:spPr bwMode="auto">
          <a:xfrm>
            <a:off x="50768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0" name="Rectangle 1637"/>
          <p:cNvSpPr>
            <a:spLocks noChangeArrowheads="1"/>
          </p:cNvSpPr>
          <p:nvPr/>
        </p:nvSpPr>
        <p:spPr bwMode="auto">
          <a:xfrm>
            <a:off x="47529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1" name="Rectangle 1636"/>
          <p:cNvSpPr>
            <a:spLocks noChangeArrowheads="1"/>
          </p:cNvSpPr>
          <p:nvPr/>
        </p:nvSpPr>
        <p:spPr bwMode="auto">
          <a:xfrm>
            <a:off x="44291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2" name="Rectangle 1635"/>
          <p:cNvSpPr>
            <a:spLocks noChangeArrowheads="1"/>
          </p:cNvSpPr>
          <p:nvPr/>
        </p:nvSpPr>
        <p:spPr bwMode="auto">
          <a:xfrm>
            <a:off x="41052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3" name="Rectangle 1634"/>
          <p:cNvSpPr>
            <a:spLocks noChangeArrowheads="1"/>
          </p:cNvSpPr>
          <p:nvPr/>
        </p:nvSpPr>
        <p:spPr bwMode="auto">
          <a:xfrm>
            <a:off x="37814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4" name="Rectangle 1633"/>
          <p:cNvSpPr>
            <a:spLocks noChangeArrowheads="1"/>
          </p:cNvSpPr>
          <p:nvPr/>
        </p:nvSpPr>
        <p:spPr bwMode="auto">
          <a:xfrm>
            <a:off x="34575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5" name="Rectangle 1630"/>
          <p:cNvSpPr>
            <a:spLocks noChangeArrowheads="1"/>
          </p:cNvSpPr>
          <p:nvPr/>
        </p:nvSpPr>
        <p:spPr bwMode="auto">
          <a:xfrm>
            <a:off x="24606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586" name="Rectangle 1629"/>
          <p:cNvSpPr>
            <a:spLocks noChangeArrowheads="1"/>
          </p:cNvSpPr>
          <p:nvPr/>
        </p:nvSpPr>
        <p:spPr bwMode="auto">
          <a:xfrm>
            <a:off x="21367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587" name="Rectangle 1628"/>
          <p:cNvSpPr>
            <a:spLocks noChangeArrowheads="1"/>
          </p:cNvSpPr>
          <p:nvPr/>
        </p:nvSpPr>
        <p:spPr bwMode="auto">
          <a:xfrm>
            <a:off x="18129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588" name="Rectangle 1627"/>
          <p:cNvSpPr>
            <a:spLocks noChangeArrowheads="1"/>
          </p:cNvSpPr>
          <p:nvPr/>
        </p:nvSpPr>
        <p:spPr bwMode="auto">
          <a:xfrm>
            <a:off x="14890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89" name="Rectangle 1626"/>
          <p:cNvSpPr>
            <a:spLocks noChangeArrowheads="1"/>
          </p:cNvSpPr>
          <p:nvPr/>
        </p:nvSpPr>
        <p:spPr bwMode="auto">
          <a:xfrm>
            <a:off x="11652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90" name="Rectangle 1625"/>
          <p:cNvSpPr>
            <a:spLocks noChangeArrowheads="1"/>
          </p:cNvSpPr>
          <p:nvPr/>
        </p:nvSpPr>
        <p:spPr bwMode="auto">
          <a:xfrm>
            <a:off x="8413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91" name="Rectangle 1624"/>
          <p:cNvSpPr>
            <a:spLocks noChangeArrowheads="1"/>
          </p:cNvSpPr>
          <p:nvPr/>
        </p:nvSpPr>
        <p:spPr bwMode="auto">
          <a:xfrm>
            <a:off x="5175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92" name="Rectangle 1623"/>
          <p:cNvSpPr>
            <a:spLocks noChangeArrowheads="1"/>
          </p:cNvSpPr>
          <p:nvPr/>
        </p:nvSpPr>
        <p:spPr bwMode="auto">
          <a:xfrm>
            <a:off x="83312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93" name="Rectangle 1622"/>
          <p:cNvSpPr>
            <a:spLocks noChangeArrowheads="1"/>
          </p:cNvSpPr>
          <p:nvPr/>
        </p:nvSpPr>
        <p:spPr bwMode="auto">
          <a:xfrm>
            <a:off x="80073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94" name="Rectangle 1621"/>
          <p:cNvSpPr>
            <a:spLocks noChangeArrowheads="1"/>
          </p:cNvSpPr>
          <p:nvPr/>
        </p:nvSpPr>
        <p:spPr bwMode="auto">
          <a:xfrm>
            <a:off x="76835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95" name="Rectangle 1620"/>
          <p:cNvSpPr>
            <a:spLocks noChangeArrowheads="1"/>
          </p:cNvSpPr>
          <p:nvPr/>
        </p:nvSpPr>
        <p:spPr bwMode="auto">
          <a:xfrm>
            <a:off x="73596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96" name="Rectangle 1619"/>
          <p:cNvSpPr>
            <a:spLocks noChangeArrowheads="1"/>
          </p:cNvSpPr>
          <p:nvPr/>
        </p:nvSpPr>
        <p:spPr bwMode="auto">
          <a:xfrm>
            <a:off x="70358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597" name="Rectangle 1618"/>
          <p:cNvSpPr>
            <a:spLocks noChangeArrowheads="1"/>
          </p:cNvSpPr>
          <p:nvPr/>
        </p:nvSpPr>
        <p:spPr bwMode="auto">
          <a:xfrm>
            <a:off x="67119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598" name="Rectangle 1617"/>
          <p:cNvSpPr>
            <a:spLocks noChangeArrowheads="1"/>
          </p:cNvSpPr>
          <p:nvPr/>
        </p:nvSpPr>
        <p:spPr bwMode="auto">
          <a:xfrm>
            <a:off x="63881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599" name="Rectangle 1614"/>
          <p:cNvSpPr>
            <a:spLocks noChangeArrowheads="1"/>
          </p:cNvSpPr>
          <p:nvPr/>
        </p:nvSpPr>
        <p:spPr bwMode="auto">
          <a:xfrm>
            <a:off x="54006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600" name="Rectangle 1613"/>
          <p:cNvSpPr>
            <a:spLocks noChangeArrowheads="1"/>
          </p:cNvSpPr>
          <p:nvPr/>
        </p:nvSpPr>
        <p:spPr bwMode="auto">
          <a:xfrm>
            <a:off x="50768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601" name="Rectangle 1612"/>
          <p:cNvSpPr>
            <a:spLocks noChangeArrowheads="1"/>
          </p:cNvSpPr>
          <p:nvPr/>
        </p:nvSpPr>
        <p:spPr bwMode="auto">
          <a:xfrm>
            <a:off x="47529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602" name="Rectangle 1611"/>
          <p:cNvSpPr>
            <a:spLocks noChangeArrowheads="1"/>
          </p:cNvSpPr>
          <p:nvPr/>
        </p:nvSpPr>
        <p:spPr bwMode="auto">
          <a:xfrm>
            <a:off x="44291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603" name="Rectangle 1610"/>
          <p:cNvSpPr>
            <a:spLocks noChangeArrowheads="1"/>
          </p:cNvSpPr>
          <p:nvPr/>
        </p:nvSpPr>
        <p:spPr bwMode="auto">
          <a:xfrm>
            <a:off x="41052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604" name="Rectangle 1609"/>
          <p:cNvSpPr>
            <a:spLocks noChangeArrowheads="1"/>
          </p:cNvSpPr>
          <p:nvPr/>
        </p:nvSpPr>
        <p:spPr bwMode="auto">
          <a:xfrm>
            <a:off x="37814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605" name="Rectangle 1608"/>
          <p:cNvSpPr>
            <a:spLocks noChangeArrowheads="1"/>
          </p:cNvSpPr>
          <p:nvPr/>
        </p:nvSpPr>
        <p:spPr bwMode="auto">
          <a:xfrm>
            <a:off x="34575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06" name="Rectangle 1605"/>
          <p:cNvSpPr>
            <a:spLocks noChangeArrowheads="1"/>
          </p:cNvSpPr>
          <p:nvPr/>
        </p:nvSpPr>
        <p:spPr bwMode="auto">
          <a:xfrm>
            <a:off x="24606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607" name="Rectangle 1604"/>
          <p:cNvSpPr>
            <a:spLocks noChangeArrowheads="1"/>
          </p:cNvSpPr>
          <p:nvPr/>
        </p:nvSpPr>
        <p:spPr bwMode="auto">
          <a:xfrm>
            <a:off x="21367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608" name="Rectangle 1603"/>
          <p:cNvSpPr>
            <a:spLocks noChangeArrowheads="1"/>
          </p:cNvSpPr>
          <p:nvPr/>
        </p:nvSpPr>
        <p:spPr bwMode="auto">
          <a:xfrm>
            <a:off x="18129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09" name="Rectangle 1602"/>
          <p:cNvSpPr>
            <a:spLocks noChangeArrowheads="1"/>
          </p:cNvSpPr>
          <p:nvPr/>
        </p:nvSpPr>
        <p:spPr bwMode="auto">
          <a:xfrm>
            <a:off x="14890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10" name="Rectangle 1601"/>
          <p:cNvSpPr>
            <a:spLocks noChangeArrowheads="1"/>
          </p:cNvSpPr>
          <p:nvPr/>
        </p:nvSpPr>
        <p:spPr bwMode="auto">
          <a:xfrm>
            <a:off x="11652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11" name="Rectangle 1600"/>
          <p:cNvSpPr>
            <a:spLocks noChangeArrowheads="1"/>
          </p:cNvSpPr>
          <p:nvPr/>
        </p:nvSpPr>
        <p:spPr bwMode="auto">
          <a:xfrm>
            <a:off x="8413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12" name="Rectangle 1599"/>
          <p:cNvSpPr>
            <a:spLocks noChangeArrowheads="1"/>
          </p:cNvSpPr>
          <p:nvPr/>
        </p:nvSpPr>
        <p:spPr bwMode="auto">
          <a:xfrm>
            <a:off x="5175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13" name="Rectangle 1598"/>
          <p:cNvSpPr>
            <a:spLocks noChangeArrowheads="1"/>
          </p:cNvSpPr>
          <p:nvPr/>
        </p:nvSpPr>
        <p:spPr bwMode="auto">
          <a:xfrm>
            <a:off x="83312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14" name="Rectangle 1597"/>
          <p:cNvSpPr>
            <a:spLocks noChangeArrowheads="1"/>
          </p:cNvSpPr>
          <p:nvPr/>
        </p:nvSpPr>
        <p:spPr bwMode="auto">
          <a:xfrm>
            <a:off x="80073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15" name="Rectangle 1596"/>
          <p:cNvSpPr>
            <a:spLocks noChangeArrowheads="1"/>
          </p:cNvSpPr>
          <p:nvPr/>
        </p:nvSpPr>
        <p:spPr bwMode="auto">
          <a:xfrm>
            <a:off x="76835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16" name="Rectangle 1595"/>
          <p:cNvSpPr>
            <a:spLocks noChangeArrowheads="1"/>
          </p:cNvSpPr>
          <p:nvPr/>
        </p:nvSpPr>
        <p:spPr bwMode="auto">
          <a:xfrm>
            <a:off x="73596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17" name="Rectangle 1594"/>
          <p:cNvSpPr>
            <a:spLocks noChangeArrowheads="1"/>
          </p:cNvSpPr>
          <p:nvPr/>
        </p:nvSpPr>
        <p:spPr bwMode="auto">
          <a:xfrm>
            <a:off x="70358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18" name="Rectangle 1593"/>
          <p:cNvSpPr>
            <a:spLocks noChangeArrowheads="1"/>
          </p:cNvSpPr>
          <p:nvPr/>
        </p:nvSpPr>
        <p:spPr bwMode="auto">
          <a:xfrm>
            <a:off x="67119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19" name="Rectangle 1592"/>
          <p:cNvSpPr>
            <a:spLocks noChangeArrowheads="1"/>
          </p:cNvSpPr>
          <p:nvPr/>
        </p:nvSpPr>
        <p:spPr bwMode="auto">
          <a:xfrm>
            <a:off x="63881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20" name="Rectangle 1589"/>
          <p:cNvSpPr>
            <a:spLocks noChangeArrowheads="1"/>
          </p:cNvSpPr>
          <p:nvPr/>
        </p:nvSpPr>
        <p:spPr bwMode="auto">
          <a:xfrm>
            <a:off x="54006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21" name="Rectangle 1588"/>
          <p:cNvSpPr>
            <a:spLocks noChangeArrowheads="1"/>
          </p:cNvSpPr>
          <p:nvPr/>
        </p:nvSpPr>
        <p:spPr bwMode="auto">
          <a:xfrm>
            <a:off x="50768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22" name="Rectangle 1587"/>
          <p:cNvSpPr>
            <a:spLocks noChangeArrowheads="1"/>
          </p:cNvSpPr>
          <p:nvPr/>
        </p:nvSpPr>
        <p:spPr bwMode="auto">
          <a:xfrm>
            <a:off x="47529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23" name="Rectangle 1586"/>
          <p:cNvSpPr>
            <a:spLocks noChangeArrowheads="1"/>
          </p:cNvSpPr>
          <p:nvPr/>
        </p:nvSpPr>
        <p:spPr bwMode="auto">
          <a:xfrm>
            <a:off x="44291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24" name="Rectangle 1585"/>
          <p:cNvSpPr>
            <a:spLocks noChangeArrowheads="1"/>
          </p:cNvSpPr>
          <p:nvPr/>
        </p:nvSpPr>
        <p:spPr bwMode="auto">
          <a:xfrm>
            <a:off x="41052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25" name="Rectangle 1584"/>
          <p:cNvSpPr>
            <a:spLocks noChangeArrowheads="1"/>
          </p:cNvSpPr>
          <p:nvPr/>
        </p:nvSpPr>
        <p:spPr bwMode="auto">
          <a:xfrm>
            <a:off x="37814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26" name="Rectangle 1583"/>
          <p:cNvSpPr>
            <a:spLocks noChangeArrowheads="1"/>
          </p:cNvSpPr>
          <p:nvPr/>
        </p:nvSpPr>
        <p:spPr bwMode="auto">
          <a:xfrm>
            <a:off x="34575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27" name="Rectangle 1580"/>
          <p:cNvSpPr>
            <a:spLocks noChangeArrowheads="1"/>
          </p:cNvSpPr>
          <p:nvPr/>
        </p:nvSpPr>
        <p:spPr bwMode="auto">
          <a:xfrm>
            <a:off x="24606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28" name="Rectangle 1579"/>
          <p:cNvSpPr>
            <a:spLocks noChangeArrowheads="1"/>
          </p:cNvSpPr>
          <p:nvPr/>
        </p:nvSpPr>
        <p:spPr bwMode="auto">
          <a:xfrm>
            <a:off x="21367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29" name="Rectangle 1578"/>
          <p:cNvSpPr>
            <a:spLocks noChangeArrowheads="1"/>
          </p:cNvSpPr>
          <p:nvPr/>
        </p:nvSpPr>
        <p:spPr bwMode="auto">
          <a:xfrm>
            <a:off x="18129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30" name="Rectangle 1577"/>
          <p:cNvSpPr>
            <a:spLocks noChangeArrowheads="1"/>
          </p:cNvSpPr>
          <p:nvPr/>
        </p:nvSpPr>
        <p:spPr bwMode="auto">
          <a:xfrm>
            <a:off x="14890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31" name="Rectangle 1576"/>
          <p:cNvSpPr>
            <a:spLocks noChangeArrowheads="1"/>
          </p:cNvSpPr>
          <p:nvPr/>
        </p:nvSpPr>
        <p:spPr bwMode="auto">
          <a:xfrm>
            <a:off x="11652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32" name="Rectangle 1575"/>
          <p:cNvSpPr>
            <a:spLocks noChangeArrowheads="1"/>
          </p:cNvSpPr>
          <p:nvPr/>
        </p:nvSpPr>
        <p:spPr bwMode="auto">
          <a:xfrm>
            <a:off x="8413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33" name="Rectangle 1574"/>
          <p:cNvSpPr>
            <a:spLocks noChangeArrowheads="1"/>
          </p:cNvSpPr>
          <p:nvPr/>
        </p:nvSpPr>
        <p:spPr bwMode="auto">
          <a:xfrm>
            <a:off x="5175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34" name="Rectangle 1573"/>
          <p:cNvSpPr>
            <a:spLocks noChangeArrowheads="1"/>
          </p:cNvSpPr>
          <p:nvPr/>
        </p:nvSpPr>
        <p:spPr bwMode="auto">
          <a:xfrm>
            <a:off x="83312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35" name="Rectangle 1572"/>
          <p:cNvSpPr>
            <a:spLocks noChangeArrowheads="1"/>
          </p:cNvSpPr>
          <p:nvPr/>
        </p:nvSpPr>
        <p:spPr bwMode="auto">
          <a:xfrm>
            <a:off x="80073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36" name="Rectangle 1571"/>
          <p:cNvSpPr>
            <a:spLocks noChangeArrowheads="1"/>
          </p:cNvSpPr>
          <p:nvPr/>
        </p:nvSpPr>
        <p:spPr bwMode="auto">
          <a:xfrm>
            <a:off x="76835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37" name="Rectangle 1570"/>
          <p:cNvSpPr>
            <a:spLocks noChangeArrowheads="1"/>
          </p:cNvSpPr>
          <p:nvPr/>
        </p:nvSpPr>
        <p:spPr bwMode="auto">
          <a:xfrm>
            <a:off x="73596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38" name="Rectangle 1569"/>
          <p:cNvSpPr>
            <a:spLocks noChangeArrowheads="1"/>
          </p:cNvSpPr>
          <p:nvPr/>
        </p:nvSpPr>
        <p:spPr bwMode="auto">
          <a:xfrm>
            <a:off x="70358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39" name="Rectangle 1568"/>
          <p:cNvSpPr>
            <a:spLocks noChangeArrowheads="1"/>
          </p:cNvSpPr>
          <p:nvPr/>
        </p:nvSpPr>
        <p:spPr bwMode="auto">
          <a:xfrm>
            <a:off x="67119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40" name="Rectangle 1567"/>
          <p:cNvSpPr>
            <a:spLocks noChangeArrowheads="1"/>
          </p:cNvSpPr>
          <p:nvPr/>
        </p:nvSpPr>
        <p:spPr bwMode="auto">
          <a:xfrm>
            <a:off x="63881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41" name="Rectangle 1564"/>
          <p:cNvSpPr>
            <a:spLocks noChangeArrowheads="1"/>
          </p:cNvSpPr>
          <p:nvPr/>
        </p:nvSpPr>
        <p:spPr bwMode="auto">
          <a:xfrm>
            <a:off x="54006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42" name="Rectangle 1563"/>
          <p:cNvSpPr>
            <a:spLocks noChangeArrowheads="1"/>
          </p:cNvSpPr>
          <p:nvPr/>
        </p:nvSpPr>
        <p:spPr bwMode="auto">
          <a:xfrm>
            <a:off x="50768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43" name="Rectangle 1562"/>
          <p:cNvSpPr>
            <a:spLocks noChangeArrowheads="1"/>
          </p:cNvSpPr>
          <p:nvPr/>
        </p:nvSpPr>
        <p:spPr bwMode="auto">
          <a:xfrm>
            <a:off x="47529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44" name="Rectangle 1561"/>
          <p:cNvSpPr>
            <a:spLocks noChangeArrowheads="1"/>
          </p:cNvSpPr>
          <p:nvPr/>
        </p:nvSpPr>
        <p:spPr bwMode="auto">
          <a:xfrm>
            <a:off x="44291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45" name="Rectangle 1560"/>
          <p:cNvSpPr>
            <a:spLocks noChangeArrowheads="1"/>
          </p:cNvSpPr>
          <p:nvPr/>
        </p:nvSpPr>
        <p:spPr bwMode="auto">
          <a:xfrm>
            <a:off x="41052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46" name="Rectangle 1559"/>
          <p:cNvSpPr>
            <a:spLocks noChangeArrowheads="1"/>
          </p:cNvSpPr>
          <p:nvPr/>
        </p:nvSpPr>
        <p:spPr bwMode="auto">
          <a:xfrm>
            <a:off x="37814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47" name="Rectangle 1558"/>
          <p:cNvSpPr>
            <a:spLocks noChangeArrowheads="1"/>
          </p:cNvSpPr>
          <p:nvPr/>
        </p:nvSpPr>
        <p:spPr bwMode="auto">
          <a:xfrm>
            <a:off x="34575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48" name="Rectangle 1555"/>
          <p:cNvSpPr>
            <a:spLocks noChangeArrowheads="1"/>
          </p:cNvSpPr>
          <p:nvPr/>
        </p:nvSpPr>
        <p:spPr bwMode="auto">
          <a:xfrm>
            <a:off x="24606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49" name="Rectangle 1554"/>
          <p:cNvSpPr>
            <a:spLocks noChangeArrowheads="1"/>
          </p:cNvSpPr>
          <p:nvPr/>
        </p:nvSpPr>
        <p:spPr bwMode="auto">
          <a:xfrm>
            <a:off x="21367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50" name="Rectangle 1553"/>
          <p:cNvSpPr>
            <a:spLocks noChangeArrowheads="1"/>
          </p:cNvSpPr>
          <p:nvPr/>
        </p:nvSpPr>
        <p:spPr bwMode="auto">
          <a:xfrm>
            <a:off x="18129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51" name="Rectangle 1552"/>
          <p:cNvSpPr>
            <a:spLocks noChangeArrowheads="1"/>
          </p:cNvSpPr>
          <p:nvPr/>
        </p:nvSpPr>
        <p:spPr bwMode="auto">
          <a:xfrm>
            <a:off x="14890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52" name="Rectangle 1551"/>
          <p:cNvSpPr>
            <a:spLocks noChangeArrowheads="1"/>
          </p:cNvSpPr>
          <p:nvPr/>
        </p:nvSpPr>
        <p:spPr bwMode="auto">
          <a:xfrm>
            <a:off x="11652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53" name="Rectangle 1550"/>
          <p:cNvSpPr>
            <a:spLocks noChangeArrowheads="1"/>
          </p:cNvSpPr>
          <p:nvPr/>
        </p:nvSpPr>
        <p:spPr bwMode="auto">
          <a:xfrm>
            <a:off x="8413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54" name="Rectangle 1549"/>
          <p:cNvSpPr>
            <a:spLocks noChangeArrowheads="1"/>
          </p:cNvSpPr>
          <p:nvPr/>
        </p:nvSpPr>
        <p:spPr bwMode="auto">
          <a:xfrm>
            <a:off x="5175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55" name="Rectangle 1548"/>
          <p:cNvSpPr>
            <a:spLocks noChangeArrowheads="1"/>
          </p:cNvSpPr>
          <p:nvPr/>
        </p:nvSpPr>
        <p:spPr bwMode="auto">
          <a:xfrm>
            <a:off x="83312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56" name="Rectangle 1547"/>
          <p:cNvSpPr>
            <a:spLocks noChangeArrowheads="1"/>
          </p:cNvSpPr>
          <p:nvPr/>
        </p:nvSpPr>
        <p:spPr bwMode="auto">
          <a:xfrm>
            <a:off x="80073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57" name="Rectangle 1546"/>
          <p:cNvSpPr>
            <a:spLocks noChangeArrowheads="1"/>
          </p:cNvSpPr>
          <p:nvPr/>
        </p:nvSpPr>
        <p:spPr bwMode="auto">
          <a:xfrm>
            <a:off x="76835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58" name="Rectangle 1545"/>
          <p:cNvSpPr>
            <a:spLocks noChangeArrowheads="1"/>
          </p:cNvSpPr>
          <p:nvPr/>
        </p:nvSpPr>
        <p:spPr bwMode="auto">
          <a:xfrm>
            <a:off x="73596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59" name="Rectangle 1544"/>
          <p:cNvSpPr>
            <a:spLocks noChangeArrowheads="1"/>
          </p:cNvSpPr>
          <p:nvPr/>
        </p:nvSpPr>
        <p:spPr bwMode="auto">
          <a:xfrm>
            <a:off x="70358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60" name="Rectangle 1543"/>
          <p:cNvSpPr>
            <a:spLocks noChangeArrowheads="1"/>
          </p:cNvSpPr>
          <p:nvPr/>
        </p:nvSpPr>
        <p:spPr bwMode="auto">
          <a:xfrm>
            <a:off x="67119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61" name="Rectangle 1542"/>
          <p:cNvSpPr>
            <a:spLocks noChangeArrowheads="1"/>
          </p:cNvSpPr>
          <p:nvPr/>
        </p:nvSpPr>
        <p:spPr bwMode="auto">
          <a:xfrm>
            <a:off x="63881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62" name="Rectangle 1539"/>
          <p:cNvSpPr>
            <a:spLocks noChangeArrowheads="1"/>
          </p:cNvSpPr>
          <p:nvPr/>
        </p:nvSpPr>
        <p:spPr bwMode="auto">
          <a:xfrm>
            <a:off x="54006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63" name="Rectangle 1538"/>
          <p:cNvSpPr>
            <a:spLocks noChangeArrowheads="1"/>
          </p:cNvSpPr>
          <p:nvPr/>
        </p:nvSpPr>
        <p:spPr bwMode="auto">
          <a:xfrm>
            <a:off x="50768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64" name="Rectangle 1537"/>
          <p:cNvSpPr>
            <a:spLocks noChangeArrowheads="1"/>
          </p:cNvSpPr>
          <p:nvPr/>
        </p:nvSpPr>
        <p:spPr bwMode="auto">
          <a:xfrm>
            <a:off x="47529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65" name="Rectangle 1536"/>
          <p:cNvSpPr>
            <a:spLocks noChangeArrowheads="1"/>
          </p:cNvSpPr>
          <p:nvPr/>
        </p:nvSpPr>
        <p:spPr bwMode="auto">
          <a:xfrm>
            <a:off x="44291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66" name="Rectangle 1535"/>
          <p:cNvSpPr>
            <a:spLocks noChangeArrowheads="1"/>
          </p:cNvSpPr>
          <p:nvPr/>
        </p:nvSpPr>
        <p:spPr bwMode="auto">
          <a:xfrm>
            <a:off x="41052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67" name="Rectangle 1534"/>
          <p:cNvSpPr>
            <a:spLocks noChangeArrowheads="1"/>
          </p:cNvSpPr>
          <p:nvPr/>
        </p:nvSpPr>
        <p:spPr bwMode="auto">
          <a:xfrm>
            <a:off x="37814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68" name="Rectangle 1533"/>
          <p:cNvSpPr>
            <a:spLocks noChangeArrowheads="1"/>
          </p:cNvSpPr>
          <p:nvPr/>
        </p:nvSpPr>
        <p:spPr bwMode="auto">
          <a:xfrm>
            <a:off x="34575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69" name="Rectangle 1530"/>
          <p:cNvSpPr>
            <a:spLocks noChangeArrowheads="1"/>
          </p:cNvSpPr>
          <p:nvPr/>
        </p:nvSpPr>
        <p:spPr bwMode="auto">
          <a:xfrm>
            <a:off x="24606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70" name="Rectangle 1529"/>
          <p:cNvSpPr>
            <a:spLocks noChangeArrowheads="1"/>
          </p:cNvSpPr>
          <p:nvPr/>
        </p:nvSpPr>
        <p:spPr bwMode="auto">
          <a:xfrm>
            <a:off x="21367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71" name="Rectangle 1528"/>
          <p:cNvSpPr>
            <a:spLocks noChangeArrowheads="1"/>
          </p:cNvSpPr>
          <p:nvPr/>
        </p:nvSpPr>
        <p:spPr bwMode="auto">
          <a:xfrm>
            <a:off x="18129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72" name="Rectangle 1527"/>
          <p:cNvSpPr>
            <a:spLocks noChangeArrowheads="1"/>
          </p:cNvSpPr>
          <p:nvPr/>
        </p:nvSpPr>
        <p:spPr bwMode="auto">
          <a:xfrm>
            <a:off x="14890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673" name="Rectangle 1526"/>
          <p:cNvSpPr>
            <a:spLocks noChangeArrowheads="1"/>
          </p:cNvSpPr>
          <p:nvPr/>
        </p:nvSpPr>
        <p:spPr bwMode="auto">
          <a:xfrm>
            <a:off x="11652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674" name="Rectangle 1525"/>
          <p:cNvSpPr>
            <a:spLocks noChangeArrowheads="1"/>
          </p:cNvSpPr>
          <p:nvPr/>
        </p:nvSpPr>
        <p:spPr bwMode="auto">
          <a:xfrm>
            <a:off x="8413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675" name="Rectangle 1524"/>
          <p:cNvSpPr>
            <a:spLocks noChangeArrowheads="1"/>
          </p:cNvSpPr>
          <p:nvPr/>
        </p:nvSpPr>
        <p:spPr bwMode="auto">
          <a:xfrm>
            <a:off x="5175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676" name="Rectangle 1523"/>
          <p:cNvSpPr>
            <a:spLocks noChangeArrowheads="1"/>
          </p:cNvSpPr>
          <p:nvPr/>
        </p:nvSpPr>
        <p:spPr bwMode="auto">
          <a:xfrm>
            <a:off x="83312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77" name="Rectangle 1522"/>
          <p:cNvSpPr>
            <a:spLocks noChangeArrowheads="1"/>
          </p:cNvSpPr>
          <p:nvPr/>
        </p:nvSpPr>
        <p:spPr bwMode="auto">
          <a:xfrm>
            <a:off x="80073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78" name="Rectangle 1521"/>
          <p:cNvSpPr>
            <a:spLocks noChangeArrowheads="1"/>
          </p:cNvSpPr>
          <p:nvPr/>
        </p:nvSpPr>
        <p:spPr bwMode="auto">
          <a:xfrm>
            <a:off x="76835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679" name="Rectangle 1520"/>
          <p:cNvSpPr>
            <a:spLocks noChangeArrowheads="1"/>
          </p:cNvSpPr>
          <p:nvPr/>
        </p:nvSpPr>
        <p:spPr bwMode="auto">
          <a:xfrm>
            <a:off x="73596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80" name="Rectangle 1519"/>
          <p:cNvSpPr>
            <a:spLocks noChangeArrowheads="1"/>
          </p:cNvSpPr>
          <p:nvPr/>
        </p:nvSpPr>
        <p:spPr bwMode="auto">
          <a:xfrm>
            <a:off x="70358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681" name="Rectangle 1518"/>
          <p:cNvSpPr>
            <a:spLocks noChangeArrowheads="1"/>
          </p:cNvSpPr>
          <p:nvPr/>
        </p:nvSpPr>
        <p:spPr bwMode="auto">
          <a:xfrm>
            <a:off x="67119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82" name="Rectangle 1517"/>
          <p:cNvSpPr>
            <a:spLocks noChangeArrowheads="1"/>
          </p:cNvSpPr>
          <p:nvPr/>
        </p:nvSpPr>
        <p:spPr bwMode="auto">
          <a:xfrm>
            <a:off x="63881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83" name="Rectangle 1514"/>
          <p:cNvSpPr>
            <a:spLocks noChangeArrowheads="1"/>
          </p:cNvSpPr>
          <p:nvPr/>
        </p:nvSpPr>
        <p:spPr bwMode="auto">
          <a:xfrm>
            <a:off x="54006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84" name="Rectangle 1513"/>
          <p:cNvSpPr>
            <a:spLocks noChangeArrowheads="1"/>
          </p:cNvSpPr>
          <p:nvPr/>
        </p:nvSpPr>
        <p:spPr bwMode="auto">
          <a:xfrm>
            <a:off x="50768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85" name="Rectangle 1512"/>
          <p:cNvSpPr>
            <a:spLocks noChangeArrowheads="1"/>
          </p:cNvSpPr>
          <p:nvPr/>
        </p:nvSpPr>
        <p:spPr bwMode="auto">
          <a:xfrm>
            <a:off x="47529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686" name="Rectangle 1511"/>
          <p:cNvSpPr>
            <a:spLocks noChangeArrowheads="1"/>
          </p:cNvSpPr>
          <p:nvPr/>
        </p:nvSpPr>
        <p:spPr bwMode="auto">
          <a:xfrm>
            <a:off x="44291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87" name="Rectangle 1510"/>
          <p:cNvSpPr>
            <a:spLocks noChangeArrowheads="1"/>
          </p:cNvSpPr>
          <p:nvPr/>
        </p:nvSpPr>
        <p:spPr bwMode="auto">
          <a:xfrm>
            <a:off x="41052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688" name="Rectangle 1509"/>
          <p:cNvSpPr>
            <a:spLocks noChangeArrowheads="1"/>
          </p:cNvSpPr>
          <p:nvPr/>
        </p:nvSpPr>
        <p:spPr bwMode="auto">
          <a:xfrm>
            <a:off x="37814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89" name="Rectangle 1508"/>
          <p:cNvSpPr>
            <a:spLocks noChangeArrowheads="1"/>
          </p:cNvSpPr>
          <p:nvPr/>
        </p:nvSpPr>
        <p:spPr bwMode="auto">
          <a:xfrm>
            <a:off x="34575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90" name="Rectangle 1505"/>
          <p:cNvSpPr>
            <a:spLocks noChangeArrowheads="1"/>
          </p:cNvSpPr>
          <p:nvPr/>
        </p:nvSpPr>
        <p:spPr bwMode="auto">
          <a:xfrm>
            <a:off x="24606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91" name="Rectangle 1504"/>
          <p:cNvSpPr>
            <a:spLocks noChangeArrowheads="1"/>
          </p:cNvSpPr>
          <p:nvPr/>
        </p:nvSpPr>
        <p:spPr bwMode="auto">
          <a:xfrm>
            <a:off x="21367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92" name="Rectangle 1503"/>
          <p:cNvSpPr>
            <a:spLocks noChangeArrowheads="1"/>
          </p:cNvSpPr>
          <p:nvPr/>
        </p:nvSpPr>
        <p:spPr bwMode="auto">
          <a:xfrm>
            <a:off x="18129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693" name="Rectangle 1502"/>
          <p:cNvSpPr>
            <a:spLocks noChangeArrowheads="1"/>
          </p:cNvSpPr>
          <p:nvPr/>
        </p:nvSpPr>
        <p:spPr bwMode="auto">
          <a:xfrm>
            <a:off x="14890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94" name="Rectangle 1501"/>
          <p:cNvSpPr>
            <a:spLocks noChangeArrowheads="1"/>
          </p:cNvSpPr>
          <p:nvPr/>
        </p:nvSpPr>
        <p:spPr bwMode="auto">
          <a:xfrm>
            <a:off x="11652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695" name="Rectangle 1500"/>
          <p:cNvSpPr>
            <a:spLocks noChangeArrowheads="1"/>
          </p:cNvSpPr>
          <p:nvPr/>
        </p:nvSpPr>
        <p:spPr bwMode="auto">
          <a:xfrm>
            <a:off x="8413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96" name="Rectangle 1499"/>
          <p:cNvSpPr>
            <a:spLocks noChangeArrowheads="1"/>
          </p:cNvSpPr>
          <p:nvPr/>
        </p:nvSpPr>
        <p:spPr bwMode="auto">
          <a:xfrm>
            <a:off x="5175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97" name="Rectangle 1492"/>
          <p:cNvSpPr>
            <a:spLocks noChangeArrowheads="1"/>
          </p:cNvSpPr>
          <p:nvPr/>
        </p:nvSpPr>
        <p:spPr bwMode="auto">
          <a:xfrm>
            <a:off x="6388100"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2010</a:t>
            </a:r>
            <a:endParaRPr lang="en-US" altLang="en-US" sz="900"/>
          </a:p>
        </p:txBody>
      </p:sp>
      <p:sp>
        <p:nvSpPr>
          <p:cNvPr id="7698" name="Rectangle 1483"/>
          <p:cNvSpPr>
            <a:spLocks noChangeArrowheads="1"/>
          </p:cNvSpPr>
          <p:nvPr/>
        </p:nvSpPr>
        <p:spPr bwMode="auto">
          <a:xfrm>
            <a:off x="345757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2010</a:t>
            </a:r>
            <a:endParaRPr lang="en-US" altLang="en-US" sz="900"/>
          </a:p>
        </p:txBody>
      </p:sp>
      <p:sp>
        <p:nvSpPr>
          <p:cNvPr id="7699" name="Rectangle 1474"/>
          <p:cNvSpPr>
            <a:spLocks noChangeArrowheads="1"/>
          </p:cNvSpPr>
          <p:nvPr/>
        </p:nvSpPr>
        <p:spPr bwMode="auto">
          <a:xfrm>
            <a:off x="51752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2010</a:t>
            </a:r>
            <a:endParaRPr lang="en-US" altLang="en-US" sz="900"/>
          </a:p>
        </p:txBody>
      </p:sp>
      <p:sp>
        <p:nvSpPr>
          <p:cNvPr id="7700" name="Line 2450"/>
          <p:cNvSpPr>
            <a:spLocks noChangeShapeType="1"/>
          </p:cNvSpPr>
          <p:nvPr/>
        </p:nvSpPr>
        <p:spPr bwMode="auto">
          <a:xfrm>
            <a:off x="536575" y="6488113"/>
            <a:ext cx="807085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7701" name="Line 2451"/>
          <p:cNvSpPr>
            <a:spLocks noChangeShapeType="1"/>
          </p:cNvSpPr>
          <p:nvPr/>
        </p:nvSpPr>
        <p:spPr bwMode="auto">
          <a:xfrm>
            <a:off x="517525"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7702" name="Line 2452"/>
          <p:cNvSpPr>
            <a:spLocks noChangeShapeType="1"/>
          </p:cNvSpPr>
          <p:nvPr/>
        </p:nvSpPr>
        <p:spPr bwMode="auto">
          <a:xfrm>
            <a:off x="8655050"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7703" name="Line 2543"/>
          <p:cNvSpPr>
            <a:spLocks noChangeShapeType="1"/>
          </p:cNvSpPr>
          <p:nvPr/>
        </p:nvSpPr>
        <p:spPr bwMode="auto">
          <a:xfrm>
            <a:off x="469900"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04" name="Text Box 2551"/>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2010</a:t>
            </a:r>
            <a:endParaRPr lang="en-US" altLang="en-US" sz="2800" b="1" baseline="-25000"/>
          </a:p>
        </p:txBody>
      </p:sp>
      <p:sp>
        <p:nvSpPr>
          <p:cNvPr id="7705" name="Line 2552"/>
          <p:cNvSpPr>
            <a:spLocks noChangeShapeType="1"/>
          </p:cNvSpPr>
          <p:nvPr/>
        </p:nvSpPr>
        <p:spPr bwMode="auto">
          <a:xfrm>
            <a:off x="517525"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06" name="Line 2553"/>
          <p:cNvSpPr>
            <a:spLocks noChangeShapeType="1"/>
          </p:cNvSpPr>
          <p:nvPr/>
        </p:nvSpPr>
        <p:spPr bwMode="auto">
          <a:xfrm>
            <a:off x="6388100"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07" name="Line 2554"/>
          <p:cNvSpPr>
            <a:spLocks noChangeShapeType="1"/>
          </p:cNvSpPr>
          <p:nvPr/>
        </p:nvSpPr>
        <p:spPr bwMode="auto">
          <a:xfrm>
            <a:off x="3457575" y="570706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08" name="Line 2555"/>
          <p:cNvSpPr>
            <a:spLocks noChangeShapeType="1"/>
          </p:cNvSpPr>
          <p:nvPr/>
        </p:nvSpPr>
        <p:spPr bwMode="auto">
          <a:xfrm>
            <a:off x="517525"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09" name="Line 2556"/>
          <p:cNvSpPr>
            <a:spLocks noChangeShapeType="1"/>
          </p:cNvSpPr>
          <p:nvPr/>
        </p:nvSpPr>
        <p:spPr bwMode="auto">
          <a:xfrm>
            <a:off x="6388100"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0" name="Line 2557"/>
          <p:cNvSpPr>
            <a:spLocks noChangeShapeType="1"/>
          </p:cNvSpPr>
          <p:nvPr/>
        </p:nvSpPr>
        <p:spPr bwMode="auto">
          <a:xfrm>
            <a:off x="3457575" y="41036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1" name="Line 2558"/>
          <p:cNvSpPr>
            <a:spLocks noChangeShapeType="1"/>
          </p:cNvSpPr>
          <p:nvPr/>
        </p:nvSpPr>
        <p:spPr bwMode="auto">
          <a:xfrm>
            <a:off x="51752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2" name="Line 2559"/>
          <p:cNvSpPr>
            <a:spLocks noChangeShapeType="1"/>
          </p:cNvSpPr>
          <p:nvPr/>
        </p:nvSpPr>
        <p:spPr bwMode="auto">
          <a:xfrm>
            <a:off x="6388100"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3" name="Line 2560"/>
          <p:cNvSpPr>
            <a:spLocks noChangeShapeType="1"/>
          </p:cNvSpPr>
          <p:nvPr/>
        </p:nvSpPr>
        <p:spPr bwMode="auto">
          <a:xfrm>
            <a:off x="345757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4" name="Line 2561"/>
          <p:cNvSpPr>
            <a:spLocks noChangeShapeType="1"/>
          </p:cNvSpPr>
          <p:nvPr/>
        </p:nvSpPr>
        <p:spPr bwMode="auto">
          <a:xfrm>
            <a:off x="51752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5" name="Line 2562"/>
          <p:cNvSpPr>
            <a:spLocks noChangeShapeType="1"/>
          </p:cNvSpPr>
          <p:nvPr/>
        </p:nvSpPr>
        <p:spPr bwMode="auto">
          <a:xfrm>
            <a:off x="6388100"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16" name="Line 2563"/>
          <p:cNvSpPr>
            <a:spLocks noChangeShapeType="1"/>
          </p:cNvSpPr>
          <p:nvPr/>
        </p:nvSpPr>
        <p:spPr bwMode="auto">
          <a:xfrm>
            <a:off x="345757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83312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219" name="Rectangle 3"/>
          <p:cNvSpPr>
            <a:spLocks noChangeArrowheads="1"/>
          </p:cNvSpPr>
          <p:nvPr/>
        </p:nvSpPr>
        <p:spPr bwMode="auto">
          <a:xfrm>
            <a:off x="80073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220" name="Rectangle 4"/>
          <p:cNvSpPr>
            <a:spLocks noChangeArrowheads="1"/>
          </p:cNvSpPr>
          <p:nvPr/>
        </p:nvSpPr>
        <p:spPr bwMode="auto">
          <a:xfrm>
            <a:off x="76835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221" name="Rectangle 5"/>
          <p:cNvSpPr>
            <a:spLocks noChangeArrowheads="1"/>
          </p:cNvSpPr>
          <p:nvPr/>
        </p:nvSpPr>
        <p:spPr bwMode="auto">
          <a:xfrm>
            <a:off x="73596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222" name="Rectangle 6"/>
          <p:cNvSpPr>
            <a:spLocks noChangeArrowheads="1"/>
          </p:cNvSpPr>
          <p:nvPr/>
        </p:nvSpPr>
        <p:spPr bwMode="auto">
          <a:xfrm>
            <a:off x="70358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223" name="Rectangle 7"/>
          <p:cNvSpPr>
            <a:spLocks noChangeArrowheads="1"/>
          </p:cNvSpPr>
          <p:nvPr/>
        </p:nvSpPr>
        <p:spPr bwMode="auto">
          <a:xfrm>
            <a:off x="671195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224" name="Rectangle 8"/>
          <p:cNvSpPr>
            <a:spLocks noChangeArrowheads="1"/>
          </p:cNvSpPr>
          <p:nvPr/>
        </p:nvSpPr>
        <p:spPr bwMode="auto">
          <a:xfrm>
            <a:off x="6388100"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225" name="Rectangle 9"/>
          <p:cNvSpPr>
            <a:spLocks noChangeArrowheads="1"/>
          </p:cNvSpPr>
          <p:nvPr/>
        </p:nvSpPr>
        <p:spPr bwMode="auto">
          <a:xfrm>
            <a:off x="53816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226" name="Rectangle 10"/>
          <p:cNvSpPr>
            <a:spLocks noChangeArrowheads="1"/>
          </p:cNvSpPr>
          <p:nvPr/>
        </p:nvSpPr>
        <p:spPr bwMode="auto">
          <a:xfrm>
            <a:off x="50577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227" name="Rectangle 11"/>
          <p:cNvSpPr>
            <a:spLocks noChangeArrowheads="1"/>
          </p:cNvSpPr>
          <p:nvPr/>
        </p:nvSpPr>
        <p:spPr bwMode="auto">
          <a:xfrm>
            <a:off x="47339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228" name="Rectangle 12"/>
          <p:cNvSpPr>
            <a:spLocks noChangeArrowheads="1"/>
          </p:cNvSpPr>
          <p:nvPr/>
        </p:nvSpPr>
        <p:spPr bwMode="auto">
          <a:xfrm>
            <a:off x="44100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229" name="Rectangle 13"/>
          <p:cNvSpPr>
            <a:spLocks noChangeArrowheads="1"/>
          </p:cNvSpPr>
          <p:nvPr/>
        </p:nvSpPr>
        <p:spPr bwMode="auto">
          <a:xfrm>
            <a:off x="40862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230" name="Rectangle 14"/>
          <p:cNvSpPr>
            <a:spLocks noChangeArrowheads="1"/>
          </p:cNvSpPr>
          <p:nvPr/>
        </p:nvSpPr>
        <p:spPr bwMode="auto">
          <a:xfrm>
            <a:off x="37623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231" name="Rectangle 15"/>
          <p:cNvSpPr>
            <a:spLocks noChangeArrowheads="1"/>
          </p:cNvSpPr>
          <p:nvPr/>
        </p:nvSpPr>
        <p:spPr bwMode="auto">
          <a:xfrm>
            <a:off x="34385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232" name="Rectangle 16"/>
          <p:cNvSpPr>
            <a:spLocks noChangeArrowheads="1"/>
          </p:cNvSpPr>
          <p:nvPr/>
        </p:nvSpPr>
        <p:spPr bwMode="auto">
          <a:xfrm>
            <a:off x="24606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233" name="Rectangle 17"/>
          <p:cNvSpPr>
            <a:spLocks noChangeArrowheads="1"/>
          </p:cNvSpPr>
          <p:nvPr/>
        </p:nvSpPr>
        <p:spPr bwMode="auto">
          <a:xfrm>
            <a:off x="21367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234" name="Rectangle 18"/>
          <p:cNvSpPr>
            <a:spLocks noChangeArrowheads="1"/>
          </p:cNvSpPr>
          <p:nvPr/>
        </p:nvSpPr>
        <p:spPr bwMode="auto">
          <a:xfrm>
            <a:off x="18129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235" name="Rectangle 19"/>
          <p:cNvSpPr>
            <a:spLocks noChangeArrowheads="1"/>
          </p:cNvSpPr>
          <p:nvPr/>
        </p:nvSpPr>
        <p:spPr bwMode="auto">
          <a:xfrm>
            <a:off x="14890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236" name="Rectangle 20"/>
          <p:cNvSpPr>
            <a:spLocks noChangeArrowheads="1"/>
          </p:cNvSpPr>
          <p:nvPr/>
        </p:nvSpPr>
        <p:spPr bwMode="auto">
          <a:xfrm>
            <a:off x="11652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237" name="Rectangle 21"/>
          <p:cNvSpPr>
            <a:spLocks noChangeArrowheads="1"/>
          </p:cNvSpPr>
          <p:nvPr/>
        </p:nvSpPr>
        <p:spPr bwMode="auto">
          <a:xfrm>
            <a:off x="84137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238" name="Rectangle 22"/>
          <p:cNvSpPr>
            <a:spLocks noChangeArrowheads="1"/>
          </p:cNvSpPr>
          <p:nvPr/>
        </p:nvSpPr>
        <p:spPr bwMode="auto">
          <a:xfrm>
            <a:off x="517525" y="63388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239" name="Rectangle 23"/>
          <p:cNvSpPr>
            <a:spLocks noChangeArrowheads="1"/>
          </p:cNvSpPr>
          <p:nvPr/>
        </p:nvSpPr>
        <p:spPr bwMode="auto">
          <a:xfrm>
            <a:off x="83312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240" name="Rectangle 24"/>
          <p:cNvSpPr>
            <a:spLocks noChangeArrowheads="1"/>
          </p:cNvSpPr>
          <p:nvPr/>
        </p:nvSpPr>
        <p:spPr bwMode="auto">
          <a:xfrm>
            <a:off x="80073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241" name="Rectangle 25"/>
          <p:cNvSpPr>
            <a:spLocks noChangeArrowheads="1"/>
          </p:cNvSpPr>
          <p:nvPr/>
        </p:nvSpPr>
        <p:spPr bwMode="auto">
          <a:xfrm>
            <a:off x="76835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242" name="Rectangle 26"/>
          <p:cNvSpPr>
            <a:spLocks noChangeArrowheads="1"/>
          </p:cNvSpPr>
          <p:nvPr/>
        </p:nvSpPr>
        <p:spPr bwMode="auto">
          <a:xfrm>
            <a:off x="73596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243" name="Rectangle 27"/>
          <p:cNvSpPr>
            <a:spLocks noChangeArrowheads="1"/>
          </p:cNvSpPr>
          <p:nvPr/>
        </p:nvSpPr>
        <p:spPr bwMode="auto">
          <a:xfrm>
            <a:off x="70358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244" name="Rectangle 28"/>
          <p:cNvSpPr>
            <a:spLocks noChangeArrowheads="1"/>
          </p:cNvSpPr>
          <p:nvPr/>
        </p:nvSpPr>
        <p:spPr bwMode="auto">
          <a:xfrm>
            <a:off x="671195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245" name="Rectangle 29"/>
          <p:cNvSpPr>
            <a:spLocks noChangeArrowheads="1"/>
          </p:cNvSpPr>
          <p:nvPr/>
        </p:nvSpPr>
        <p:spPr bwMode="auto">
          <a:xfrm>
            <a:off x="6388100"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246" name="Rectangle 30"/>
          <p:cNvSpPr>
            <a:spLocks noChangeArrowheads="1"/>
          </p:cNvSpPr>
          <p:nvPr/>
        </p:nvSpPr>
        <p:spPr bwMode="auto">
          <a:xfrm>
            <a:off x="53816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247" name="Rectangle 31"/>
          <p:cNvSpPr>
            <a:spLocks noChangeArrowheads="1"/>
          </p:cNvSpPr>
          <p:nvPr/>
        </p:nvSpPr>
        <p:spPr bwMode="auto">
          <a:xfrm>
            <a:off x="50577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248" name="Rectangle 32"/>
          <p:cNvSpPr>
            <a:spLocks noChangeArrowheads="1"/>
          </p:cNvSpPr>
          <p:nvPr/>
        </p:nvSpPr>
        <p:spPr bwMode="auto">
          <a:xfrm>
            <a:off x="47339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249" name="Rectangle 33"/>
          <p:cNvSpPr>
            <a:spLocks noChangeArrowheads="1"/>
          </p:cNvSpPr>
          <p:nvPr/>
        </p:nvSpPr>
        <p:spPr bwMode="auto">
          <a:xfrm>
            <a:off x="44100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250" name="Rectangle 34"/>
          <p:cNvSpPr>
            <a:spLocks noChangeArrowheads="1"/>
          </p:cNvSpPr>
          <p:nvPr/>
        </p:nvSpPr>
        <p:spPr bwMode="auto">
          <a:xfrm>
            <a:off x="40862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251" name="Rectangle 35"/>
          <p:cNvSpPr>
            <a:spLocks noChangeArrowheads="1"/>
          </p:cNvSpPr>
          <p:nvPr/>
        </p:nvSpPr>
        <p:spPr bwMode="auto">
          <a:xfrm>
            <a:off x="37623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252" name="Rectangle 36"/>
          <p:cNvSpPr>
            <a:spLocks noChangeArrowheads="1"/>
          </p:cNvSpPr>
          <p:nvPr/>
        </p:nvSpPr>
        <p:spPr bwMode="auto">
          <a:xfrm>
            <a:off x="34385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253" name="Rectangle 37"/>
          <p:cNvSpPr>
            <a:spLocks noChangeArrowheads="1"/>
          </p:cNvSpPr>
          <p:nvPr/>
        </p:nvSpPr>
        <p:spPr bwMode="auto">
          <a:xfrm>
            <a:off x="24606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254" name="Rectangle 38"/>
          <p:cNvSpPr>
            <a:spLocks noChangeArrowheads="1"/>
          </p:cNvSpPr>
          <p:nvPr/>
        </p:nvSpPr>
        <p:spPr bwMode="auto">
          <a:xfrm>
            <a:off x="21367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255" name="Rectangle 39"/>
          <p:cNvSpPr>
            <a:spLocks noChangeArrowheads="1"/>
          </p:cNvSpPr>
          <p:nvPr/>
        </p:nvSpPr>
        <p:spPr bwMode="auto">
          <a:xfrm>
            <a:off x="18129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256" name="Rectangle 40"/>
          <p:cNvSpPr>
            <a:spLocks noChangeArrowheads="1"/>
          </p:cNvSpPr>
          <p:nvPr/>
        </p:nvSpPr>
        <p:spPr bwMode="auto">
          <a:xfrm>
            <a:off x="14890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257" name="Rectangle 41"/>
          <p:cNvSpPr>
            <a:spLocks noChangeArrowheads="1"/>
          </p:cNvSpPr>
          <p:nvPr/>
        </p:nvSpPr>
        <p:spPr bwMode="auto">
          <a:xfrm>
            <a:off x="11652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258" name="Rectangle 42"/>
          <p:cNvSpPr>
            <a:spLocks noChangeArrowheads="1"/>
          </p:cNvSpPr>
          <p:nvPr/>
        </p:nvSpPr>
        <p:spPr bwMode="auto">
          <a:xfrm>
            <a:off x="84137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259" name="Rectangle 43"/>
          <p:cNvSpPr>
            <a:spLocks noChangeArrowheads="1"/>
          </p:cNvSpPr>
          <p:nvPr/>
        </p:nvSpPr>
        <p:spPr bwMode="auto">
          <a:xfrm>
            <a:off x="517525" y="61785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260" name="Rectangle 44"/>
          <p:cNvSpPr>
            <a:spLocks noChangeArrowheads="1"/>
          </p:cNvSpPr>
          <p:nvPr/>
        </p:nvSpPr>
        <p:spPr bwMode="auto">
          <a:xfrm>
            <a:off x="83312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261" name="Rectangle 45"/>
          <p:cNvSpPr>
            <a:spLocks noChangeArrowheads="1"/>
          </p:cNvSpPr>
          <p:nvPr/>
        </p:nvSpPr>
        <p:spPr bwMode="auto">
          <a:xfrm>
            <a:off x="80073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262" name="Rectangle 46"/>
          <p:cNvSpPr>
            <a:spLocks noChangeArrowheads="1"/>
          </p:cNvSpPr>
          <p:nvPr/>
        </p:nvSpPr>
        <p:spPr bwMode="auto">
          <a:xfrm>
            <a:off x="76835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263" name="Rectangle 47"/>
          <p:cNvSpPr>
            <a:spLocks noChangeArrowheads="1"/>
          </p:cNvSpPr>
          <p:nvPr/>
        </p:nvSpPr>
        <p:spPr bwMode="auto">
          <a:xfrm>
            <a:off x="73596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264" name="Rectangle 48"/>
          <p:cNvSpPr>
            <a:spLocks noChangeArrowheads="1"/>
          </p:cNvSpPr>
          <p:nvPr/>
        </p:nvSpPr>
        <p:spPr bwMode="auto">
          <a:xfrm>
            <a:off x="70358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265" name="Rectangle 49"/>
          <p:cNvSpPr>
            <a:spLocks noChangeArrowheads="1"/>
          </p:cNvSpPr>
          <p:nvPr/>
        </p:nvSpPr>
        <p:spPr bwMode="auto">
          <a:xfrm>
            <a:off x="671195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266" name="Rectangle 50"/>
          <p:cNvSpPr>
            <a:spLocks noChangeArrowheads="1"/>
          </p:cNvSpPr>
          <p:nvPr/>
        </p:nvSpPr>
        <p:spPr bwMode="auto">
          <a:xfrm>
            <a:off x="6388100"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267" name="Rectangle 51"/>
          <p:cNvSpPr>
            <a:spLocks noChangeArrowheads="1"/>
          </p:cNvSpPr>
          <p:nvPr/>
        </p:nvSpPr>
        <p:spPr bwMode="auto">
          <a:xfrm>
            <a:off x="53816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268" name="Rectangle 52"/>
          <p:cNvSpPr>
            <a:spLocks noChangeArrowheads="1"/>
          </p:cNvSpPr>
          <p:nvPr/>
        </p:nvSpPr>
        <p:spPr bwMode="auto">
          <a:xfrm>
            <a:off x="50577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269" name="Rectangle 53"/>
          <p:cNvSpPr>
            <a:spLocks noChangeArrowheads="1"/>
          </p:cNvSpPr>
          <p:nvPr/>
        </p:nvSpPr>
        <p:spPr bwMode="auto">
          <a:xfrm>
            <a:off x="47339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270" name="Rectangle 54"/>
          <p:cNvSpPr>
            <a:spLocks noChangeArrowheads="1"/>
          </p:cNvSpPr>
          <p:nvPr/>
        </p:nvSpPr>
        <p:spPr bwMode="auto">
          <a:xfrm>
            <a:off x="44100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271" name="Rectangle 55"/>
          <p:cNvSpPr>
            <a:spLocks noChangeArrowheads="1"/>
          </p:cNvSpPr>
          <p:nvPr/>
        </p:nvSpPr>
        <p:spPr bwMode="auto">
          <a:xfrm>
            <a:off x="40862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272" name="Rectangle 56"/>
          <p:cNvSpPr>
            <a:spLocks noChangeArrowheads="1"/>
          </p:cNvSpPr>
          <p:nvPr/>
        </p:nvSpPr>
        <p:spPr bwMode="auto">
          <a:xfrm>
            <a:off x="37623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273" name="Rectangle 57"/>
          <p:cNvSpPr>
            <a:spLocks noChangeArrowheads="1"/>
          </p:cNvSpPr>
          <p:nvPr/>
        </p:nvSpPr>
        <p:spPr bwMode="auto">
          <a:xfrm>
            <a:off x="34385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274" name="Rectangle 58"/>
          <p:cNvSpPr>
            <a:spLocks noChangeArrowheads="1"/>
          </p:cNvSpPr>
          <p:nvPr/>
        </p:nvSpPr>
        <p:spPr bwMode="auto">
          <a:xfrm>
            <a:off x="24606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275" name="Rectangle 59"/>
          <p:cNvSpPr>
            <a:spLocks noChangeArrowheads="1"/>
          </p:cNvSpPr>
          <p:nvPr/>
        </p:nvSpPr>
        <p:spPr bwMode="auto">
          <a:xfrm>
            <a:off x="21367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276" name="Rectangle 60"/>
          <p:cNvSpPr>
            <a:spLocks noChangeArrowheads="1"/>
          </p:cNvSpPr>
          <p:nvPr/>
        </p:nvSpPr>
        <p:spPr bwMode="auto">
          <a:xfrm>
            <a:off x="18129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277" name="Rectangle 61"/>
          <p:cNvSpPr>
            <a:spLocks noChangeArrowheads="1"/>
          </p:cNvSpPr>
          <p:nvPr/>
        </p:nvSpPr>
        <p:spPr bwMode="auto">
          <a:xfrm>
            <a:off x="14890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278" name="Rectangle 62"/>
          <p:cNvSpPr>
            <a:spLocks noChangeArrowheads="1"/>
          </p:cNvSpPr>
          <p:nvPr/>
        </p:nvSpPr>
        <p:spPr bwMode="auto">
          <a:xfrm>
            <a:off x="11652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279" name="Rectangle 63"/>
          <p:cNvSpPr>
            <a:spLocks noChangeArrowheads="1"/>
          </p:cNvSpPr>
          <p:nvPr/>
        </p:nvSpPr>
        <p:spPr bwMode="auto">
          <a:xfrm>
            <a:off x="84137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280" name="Rectangle 64"/>
          <p:cNvSpPr>
            <a:spLocks noChangeArrowheads="1"/>
          </p:cNvSpPr>
          <p:nvPr/>
        </p:nvSpPr>
        <p:spPr bwMode="auto">
          <a:xfrm>
            <a:off x="517525" y="60198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281" name="Rectangle 65"/>
          <p:cNvSpPr>
            <a:spLocks noChangeArrowheads="1"/>
          </p:cNvSpPr>
          <p:nvPr/>
        </p:nvSpPr>
        <p:spPr bwMode="auto">
          <a:xfrm>
            <a:off x="83312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282" name="Rectangle 66"/>
          <p:cNvSpPr>
            <a:spLocks noChangeArrowheads="1"/>
          </p:cNvSpPr>
          <p:nvPr/>
        </p:nvSpPr>
        <p:spPr bwMode="auto">
          <a:xfrm>
            <a:off x="80073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283" name="Rectangle 67"/>
          <p:cNvSpPr>
            <a:spLocks noChangeArrowheads="1"/>
          </p:cNvSpPr>
          <p:nvPr/>
        </p:nvSpPr>
        <p:spPr bwMode="auto">
          <a:xfrm>
            <a:off x="76835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284" name="Rectangle 68"/>
          <p:cNvSpPr>
            <a:spLocks noChangeArrowheads="1"/>
          </p:cNvSpPr>
          <p:nvPr/>
        </p:nvSpPr>
        <p:spPr bwMode="auto">
          <a:xfrm>
            <a:off x="73596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285" name="Rectangle 69"/>
          <p:cNvSpPr>
            <a:spLocks noChangeArrowheads="1"/>
          </p:cNvSpPr>
          <p:nvPr/>
        </p:nvSpPr>
        <p:spPr bwMode="auto">
          <a:xfrm>
            <a:off x="70358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286" name="Rectangle 70"/>
          <p:cNvSpPr>
            <a:spLocks noChangeArrowheads="1"/>
          </p:cNvSpPr>
          <p:nvPr/>
        </p:nvSpPr>
        <p:spPr bwMode="auto">
          <a:xfrm>
            <a:off x="671195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287" name="Rectangle 71"/>
          <p:cNvSpPr>
            <a:spLocks noChangeArrowheads="1"/>
          </p:cNvSpPr>
          <p:nvPr/>
        </p:nvSpPr>
        <p:spPr bwMode="auto">
          <a:xfrm>
            <a:off x="6388100"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288" name="Rectangle 72"/>
          <p:cNvSpPr>
            <a:spLocks noChangeArrowheads="1"/>
          </p:cNvSpPr>
          <p:nvPr/>
        </p:nvSpPr>
        <p:spPr bwMode="auto">
          <a:xfrm>
            <a:off x="53816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289" name="Rectangle 73"/>
          <p:cNvSpPr>
            <a:spLocks noChangeArrowheads="1"/>
          </p:cNvSpPr>
          <p:nvPr/>
        </p:nvSpPr>
        <p:spPr bwMode="auto">
          <a:xfrm>
            <a:off x="50577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290" name="Rectangle 74"/>
          <p:cNvSpPr>
            <a:spLocks noChangeArrowheads="1"/>
          </p:cNvSpPr>
          <p:nvPr/>
        </p:nvSpPr>
        <p:spPr bwMode="auto">
          <a:xfrm>
            <a:off x="47339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291" name="Rectangle 75"/>
          <p:cNvSpPr>
            <a:spLocks noChangeArrowheads="1"/>
          </p:cNvSpPr>
          <p:nvPr/>
        </p:nvSpPr>
        <p:spPr bwMode="auto">
          <a:xfrm>
            <a:off x="44100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292" name="Rectangle 76"/>
          <p:cNvSpPr>
            <a:spLocks noChangeArrowheads="1"/>
          </p:cNvSpPr>
          <p:nvPr/>
        </p:nvSpPr>
        <p:spPr bwMode="auto">
          <a:xfrm>
            <a:off x="40862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293" name="Rectangle 77"/>
          <p:cNvSpPr>
            <a:spLocks noChangeArrowheads="1"/>
          </p:cNvSpPr>
          <p:nvPr/>
        </p:nvSpPr>
        <p:spPr bwMode="auto">
          <a:xfrm>
            <a:off x="37623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294" name="Rectangle 78"/>
          <p:cNvSpPr>
            <a:spLocks noChangeArrowheads="1"/>
          </p:cNvSpPr>
          <p:nvPr/>
        </p:nvSpPr>
        <p:spPr bwMode="auto">
          <a:xfrm>
            <a:off x="34385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295" name="Rectangle 79"/>
          <p:cNvSpPr>
            <a:spLocks noChangeArrowheads="1"/>
          </p:cNvSpPr>
          <p:nvPr/>
        </p:nvSpPr>
        <p:spPr bwMode="auto">
          <a:xfrm>
            <a:off x="24606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296" name="Rectangle 80"/>
          <p:cNvSpPr>
            <a:spLocks noChangeArrowheads="1"/>
          </p:cNvSpPr>
          <p:nvPr/>
        </p:nvSpPr>
        <p:spPr bwMode="auto">
          <a:xfrm>
            <a:off x="21367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297" name="Rectangle 81"/>
          <p:cNvSpPr>
            <a:spLocks noChangeArrowheads="1"/>
          </p:cNvSpPr>
          <p:nvPr/>
        </p:nvSpPr>
        <p:spPr bwMode="auto">
          <a:xfrm>
            <a:off x="18129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298" name="Rectangle 82"/>
          <p:cNvSpPr>
            <a:spLocks noChangeArrowheads="1"/>
          </p:cNvSpPr>
          <p:nvPr/>
        </p:nvSpPr>
        <p:spPr bwMode="auto">
          <a:xfrm>
            <a:off x="14890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299" name="Rectangle 83"/>
          <p:cNvSpPr>
            <a:spLocks noChangeArrowheads="1"/>
          </p:cNvSpPr>
          <p:nvPr/>
        </p:nvSpPr>
        <p:spPr bwMode="auto">
          <a:xfrm>
            <a:off x="11652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300" name="Rectangle 84"/>
          <p:cNvSpPr>
            <a:spLocks noChangeArrowheads="1"/>
          </p:cNvSpPr>
          <p:nvPr/>
        </p:nvSpPr>
        <p:spPr bwMode="auto">
          <a:xfrm>
            <a:off x="84137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301" name="Rectangle 85"/>
          <p:cNvSpPr>
            <a:spLocks noChangeArrowheads="1"/>
          </p:cNvSpPr>
          <p:nvPr/>
        </p:nvSpPr>
        <p:spPr bwMode="auto">
          <a:xfrm>
            <a:off x="517525" y="586105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302" name="Rectangle 86"/>
          <p:cNvSpPr>
            <a:spLocks noChangeArrowheads="1"/>
          </p:cNvSpPr>
          <p:nvPr/>
        </p:nvSpPr>
        <p:spPr bwMode="auto">
          <a:xfrm>
            <a:off x="83312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303" name="Rectangle 87"/>
          <p:cNvSpPr>
            <a:spLocks noChangeArrowheads="1"/>
          </p:cNvSpPr>
          <p:nvPr/>
        </p:nvSpPr>
        <p:spPr bwMode="auto">
          <a:xfrm>
            <a:off x="80073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304" name="Rectangle 88"/>
          <p:cNvSpPr>
            <a:spLocks noChangeArrowheads="1"/>
          </p:cNvSpPr>
          <p:nvPr/>
        </p:nvSpPr>
        <p:spPr bwMode="auto">
          <a:xfrm>
            <a:off x="76835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305" name="Rectangle 89"/>
          <p:cNvSpPr>
            <a:spLocks noChangeArrowheads="1"/>
          </p:cNvSpPr>
          <p:nvPr/>
        </p:nvSpPr>
        <p:spPr bwMode="auto">
          <a:xfrm>
            <a:off x="73596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306" name="Rectangle 90"/>
          <p:cNvSpPr>
            <a:spLocks noChangeArrowheads="1"/>
          </p:cNvSpPr>
          <p:nvPr/>
        </p:nvSpPr>
        <p:spPr bwMode="auto">
          <a:xfrm>
            <a:off x="70358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307" name="Rectangle 91"/>
          <p:cNvSpPr>
            <a:spLocks noChangeArrowheads="1"/>
          </p:cNvSpPr>
          <p:nvPr/>
        </p:nvSpPr>
        <p:spPr bwMode="auto">
          <a:xfrm>
            <a:off x="671195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308" name="Rectangle 92"/>
          <p:cNvSpPr>
            <a:spLocks noChangeArrowheads="1"/>
          </p:cNvSpPr>
          <p:nvPr/>
        </p:nvSpPr>
        <p:spPr bwMode="auto">
          <a:xfrm>
            <a:off x="6388100"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309" name="Rectangle 93"/>
          <p:cNvSpPr>
            <a:spLocks noChangeArrowheads="1"/>
          </p:cNvSpPr>
          <p:nvPr/>
        </p:nvSpPr>
        <p:spPr bwMode="auto">
          <a:xfrm>
            <a:off x="53816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310" name="Rectangle 94"/>
          <p:cNvSpPr>
            <a:spLocks noChangeArrowheads="1"/>
          </p:cNvSpPr>
          <p:nvPr/>
        </p:nvSpPr>
        <p:spPr bwMode="auto">
          <a:xfrm>
            <a:off x="50577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311" name="Rectangle 95"/>
          <p:cNvSpPr>
            <a:spLocks noChangeArrowheads="1"/>
          </p:cNvSpPr>
          <p:nvPr/>
        </p:nvSpPr>
        <p:spPr bwMode="auto">
          <a:xfrm>
            <a:off x="47339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312" name="Rectangle 96"/>
          <p:cNvSpPr>
            <a:spLocks noChangeArrowheads="1"/>
          </p:cNvSpPr>
          <p:nvPr/>
        </p:nvSpPr>
        <p:spPr bwMode="auto">
          <a:xfrm>
            <a:off x="44100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313" name="Rectangle 97"/>
          <p:cNvSpPr>
            <a:spLocks noChangeArrowheads="1"/>
          </p:cNvSpPr>
          <p:nvPr/>
        </p:nvSpPr>
        <p:spPr bwMode="auto">
          <a:xfrm>
            <a:off x="40862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314" name="Rectangle 98"/>
          <p:cNvSpPr>
            <a:spLocks noChangeArrowheads="1"/>
          </p:cNvSpPr>
          <p:nvPr/>
        </p:nvSpPr>
        <p:spPr bwMode="auto">
          <a:xfrm>
            <a:off x="37623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315" name="Rectangle 99"/>
          <p:cNvSpPr>
            <a:spLocks noChangeArrowheads="1"/>
          </p:cNvSpPr>
          <p:nvPr/>
        </p:nvSpPr>
        <p:spPr bwMode="auto">
          <a:xfrm>
            <a:off x="34385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316" name="Rectangle 100"/>
          <p:cNvSpPr>
            <a:spLocks noChangeArrowheads="1"/>
          </p:cNvSpPr>
          <p:nvPr/>
        </p:nvSpPr>
        <p:spPr bwMode="auto">
          <a:xfrm>
            <a:off x="24606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317" name="Rectangle 101"/>
          <p:cNvSpPr>
            <a:spLocks noChangeArrowheads="1"/>
          </p:cNvSpPr>
          <p:nvPr/>
        </p:nvSpPr>
        <p:spPr bwMode="auto">
          <a:xfrm>
            <a:off x="21367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318" name="Rectangle 102"/>
          <p:cNvSpPr>
            <a:spLocks noChangeArrowheads="1"/>
          </p:cNvSpPr>
          <p:nvPr/>
        </p:nvSpPr>
        <p:spPr bwMode="auto">
          <a:xfrm>
            <a:off x="18129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319" name="Rectangle 103"/>
          <p:cNvSpPr>
            <a:spLocks noChangeArrowheads="1"/>
          </p:cNvSpPr>
          <p:nvPr/>
        </p:nvSpPr>
        <p:spPr bwMode="auto">
          <a:xfrm>
            <a:off x="14890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320" name="Rectangle 104"/>
          <p:cNvSpPr>
            <a:spLocks noChangeArrowheads="1"/>
          </p:cNvSpPr>
          <p:nvPr/>
        </p:nvSpPr>
        <p:spPr bwMode="auto">
          <a:xfrm>
            <a:off x="11652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321" name="Rectangle 105"/>
          <p:cNvSpPr>
            <a:spLocks noChangeArrowheads="1"/>
          </p:cNvSpPr>
          <p:nvPr/>
        </p:nvSpPr>
        <p:spPr bwMode="auto">
          <a:xfrm>
            <a:off x="84137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322" name="Rectangle 106"/>
          <p:cNvSpPr>
            <a:spLocks noChangeArrowheads="1"/>
          </p:cNvSpPr>
          <p:nvPr/>
        </p:nvSpPr>
        <p:spPr bwMode="auto">
          <a:xfrm>
            <a:off x="517525" y="57007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323" name="Rectangle 107"/>
          <p:cNvSpPr>
            <a:spLocks noChangeArrowheads="1"/>
          </p:cNvSpPr>
          <p:nvPr/>
        </p:nvSpPr>
        <p:spPr bwMode="auto">
          <a:xfrm>
            <a:off x="83312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24" name="Rectangle 108"/>
          <p:cNvSpPr>
            <a:spLocks noChangeArrowheads="1"/>
          </p:cNvSpPr>
          <p:nvPr/>
        </p:nvSpPr>
        <p:spPr bwMode="auto">
          <a:xfrm>
            <a:off x="80073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25" name="Rectangle 109"/>
          <p:cNvSpPr>
            <a:spLocks noChangeArrowheads="1"/>
          </p:cNvSpPr>
          <p:nvPr/>
        </p:nvSpPr>
        <p:spPr bwMode="auto">
          <a:xfrm>
            <a:off x="76835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326" name="Rectangle 110"/>
          <p:cNvSpPr>
            <a:spLocks noChangeArrowheads="1"/>
          </p:cNvSpPr>
          <p:nvPr/>
        </p:nvSpPr>
        <p:spPr bwMode="auto">
          <a:xfrm>
            <a:off x="73596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27" name="Rectangle 111"/>
          <p:cNvSpPr>
            <a:spLocks noChangeArrowheads="1"/>
          </p:cNvSpPr>
          <p:nvPr/>
        </p:nvSpPr>
        <p:spPr bwMode="auto">
          <a:xfrm>
            <a:off x="70358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328" name="Rectangle 112"/>
          <p:cNvSpPr>
            <a:spLocks noChangeArrowheads="1"/>
          </p:cNvSpPr>
          <p:nvPr/>
        </p:nvSpPr>
        <p:spPr bwMode="auto">
          <a:xfrm>
            <a:off x="671195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29" name="Rectangle 113"/>
          <p:cNvSpPr>
            <a:spLocks noChangeArrowheads="1"/>
          </p:cNvSpPr>
          <p:nvPr/>
        </p:nvSpPr>
        <p:spPr bwMode="auto">
          <a:xfrm>
            <a:off x="6388100"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330" name="Rectangle 114"/>
          <p:cNvSpPr>
            <a:spLocks noChangeArrowheads="1"/>
          </p:cNvSpPr>
          <p:nvPr/>
        </p:nvSpPr>
        <p:spPr bwMode="auto">
          <a:xfrm>
            <a:off x="53816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31" name="Rectangle 115"/>
          <p:cNvSpPr>
            <a:spLocks noChangeArrowheads="1"/>
          </p:cNvSpPr>
          <p:nvPr/>
        </p:nvSpPr>
        <p:spPr bwMode="auto">
          <a:xfrm>
            <a:off x="50577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32" name="Rectangle 116"/>
          <p:cNvSpPr>
            <a:spLocks noChangeArrowheads="1"/>
          </p:cNvSpPr>
          <p:nvPr/>
        </p:nvSpPr>
        <p:spPr bwMode="auto">
          <a:xfrm>
            <a:off x="47339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333" name="Rectangle 117"/>
          <p:cNvSpPr>
            <a:spLocks noChangeArrowheads="1"/>
          </p:cNvSpPr>
          <p:nvPr/>
        </p:nvSpPr>
        <p:spPr bwMode="auto">
          <a:xfrm>
            <a:off x="44100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34" name="Rectangle 118"/>
          <p:cNvSpPr>
            <a:spLocks noChangeArrowheads="1"/>
          </p:cNvSpPr>
          <p:nvPr/>
        </p:nvSpPr>
        <p:spPr bwMode="auto">
          <a:xfrm>
            <a:off x="40862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335" name="Rectangle 119"/>
          <p:cNvSpPr>
            <a:spLocks noChangeArrowheads="1"/>
          </p:cNvSpPr>
          <p:nvPr/>
        </p:nvSpPr>
        <p:spPr bwMode="auto">
          <a:xfrm>
            <a:off x="37623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36" name="Rectangle 120"/>
          <p:cNvSpPr>
            <a:spLocks noChangeArrowheads="1"/>
          </p:cNvSpPr>
          <p:nvPr/>
        </p:nvSpPr>
        <p:spPr bwMode="auto">
          <a:xfrm>
            <a:off x="34385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337" name="Rectangle 121"/>
          <p:cNvSpPr>
            <a:spLocks noChangeArrowheads="1"/>
          </p:cNvSpPr>
          <p:nvPr/>
        </p:nvSpPr>
        <p:spPr bwMode="auto">
          <a:xfrm>
            <a:off x="24606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38" name="Rectangle 122"/>
          <p:cNvSpPr>
            <a:spLocks noChangeArrowheads="1"/>
          </p:cNvSpPr>
          <p:nvPr/>
        </p:nvSpPr>
        <p:spPr bwMode="auto">
          <a:xfrm>
            <a:off x="21367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39" name="Rectangle 123"/>
          <p:cNvSpPr>
            <a:spLocks noChangeArrowheads="1"/>
          </p:cNvSpPr>
          <p:nvPr/>
        </p:nvSpPr>
        <p:spPr bwMode="auto">
          <a:xfrm>
            <a:off x="18129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340" name="Rectangle 124"/>
          <p:cNvSpPr>
            <a:spLocks noChangeArrowheads="1"/>
          </p:cNvSpPr>
          <p:nvPr/>
        </p:nvSpPr>
        <p:spPr bwMode="auto">
          <a:xfrm>
            <a:off x="14890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41" name="Rectangle 125"/>
          <p:cNvSpPr>
            <a:spLocks noChangeArrowheads="1"/>
          </p:cNvSpPr>
          <p:nvPr/>
        </p:nvSpPr>
        <p:spPr bwMode="auto">
          <a:xfrm>
            <a:off x="11652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342" name="Rectangle 126"/>
          <p:cNvSpPr>
            <a:spLocks noChangeArrowheads="1"/>
          </p:cNvSpPr>
          <p:nvPr/>
        </p:nvSpPr>
        <p:spPr bwMode="auto">
          <a:xfrm>
            <a:off x="84137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43" name="Rectangle 127"/>
          <p:cNvSpPr>
            <a:spLocks noChangeArrowheads="1"/>
          </p:cNvSpPr>
          <p:nvPr/>
        </p:nvSpPr>
        <p:spPr bwMode="auto">
          <a:xfrm>
            <a:off x="517525" y="55324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344" name="Rectangle 128"/>
          <p:cNvSpPr>
            <a:spLocks noChangeArrowheads="1"/>
          </p:cNvSpPr>
          <p:nvPr/>
        </p:nvSpPr>
        <p:spPr bwMode="auto">
          <a:xfrm>
            <a:off x="6388100"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2010</a:t>
            </a:r>
            <a:endParaRPr lang="en-US" altLang="en-US" sz="900"/>
          </a:p>
        </p:txBody>
      </p:sp>
      <p:sp>
        <p:nvSpPr>
          <p:cNvPr id="9345" name="Rectangle 129"/>
          <p:cNvSpPr>
            <a:spLocks noChangeArrowheads="1"/>
          </p:cNvSpPr>
          <p:nvPr/>
        </p:nvSpPr>
        <p:spPr bwMode="auto">
          <a:xfrm>
            <a:off x="343852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2010</a:t>
            </a:r>
            <a:endParaRPr lang="en-US" altLang="en-US" sz="900"/>
          </a:p>
        </p:txBody>
      </p:sp>
      <p:sp>
        <p:nvSpPr>
          <p:cNvPr id="9346" name="Rectangle 130"/>
          <p:cNvSpPr>
            <a:spLocks noChangeArrowheads="1"/>
          </p:cNvSpPr>
          <p:nvPr/>
        </p:nvSpPr>
        <p:spPr bwMode="auto">
          <a:xfrm>
            <a:off x="517525" y="5345113"/>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2010</a:t>
            </a:r>
            <a:endParaRPr lang="en-US" altLang="en-US" sz="900"/>
          </a:p>
        </p:txBody>
      </p:sp>
      <p:sp>
        <p:nvSpPr>
          <p:cNvPr id="9347" name="Rectangle 131"/>
          <p:cNvSpPr>
            <a:spLocks noChangeArrowheads="1"/>
          </p:cNvSpPr>
          <p:nvPr/>
        </p:nvSpPr>
        <p:spPr bwMode="auto">
          <a:xfrm>
            <a:off x="53816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348" name="Rectangle 132"/>
          <p:cNvSpPr>
            <a:spLocks noChangeArrowheads="1"/>
          </p:cNvSpPr>
          <p:nvPr/>
        </p:nvSpPr>
        <p:spPr bwMode="auto">
          <a:xfrm>
            <a:off x="50577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349" name="Rectangle 133"/>
          <p:cNvSpPr>
            <a:spLocks noChangeArrowheads="1"/>
          </p:cNvSpPr>
          <p:nvPr/>
        </p:nvSpPr>
        <p:spPr bwMode="auto">
          <a:xfrm>
            <a:off x="47339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350" name="Rectangle 134"/>
          <p:cNvSpPr>
            <a:spLocks noChangeArrowheads="1"/>
          </p:cNvSpPr>
          <p:nvPr/>
        </p:nvSpPr>
        <p:spPr bwMode="auto">
          <a:xfrm>
            <a:off x="44100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351" name="Rectangle 135"/>
          <p:cNvSpPr>
            <a:spLocks noChangeArrowheads="1"/>
          </p:cNvSpPr>
          <p:nvPr/>
        </p:nvSpPr>
        <p:spPr bwMode="auto">
          <a:xfrm>
            <a:off x="40862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352" name="Rectangle 136"/>
          <p:cNvSpPr>
            <a:spLocks noChangeArrowheads="1"/>
          </p:cNvSpPr>
          <p:nvPr/>
        </p:nvSpPr>
        <p:spPr bwMode="auto">
          <a:xfrm>
            <a:off x="376237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353" name="Rectangle 137"/>
          <p:cNvSpPr>
            <a:spLocks noChangeArrowheads="1"/>
          </p:cNvSpPr>
          <p:nvPr/>
        </p:nvSpPr>
        <p:spPr bwMode="auto">
          <a:xfrm>
            <a:off x="3438525" y="48895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354" name="Rectangle 138"/>
          <p:cNvSpPr>
            <a:spLocks noChangeArrowheads="1"/>
          </p:cNvSpPr>
          <p:nvPr/>
        </p:nvSpPr>
        <p:spPr bwMode="auto">
          <a:xfrm>
            <a:off x="83312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355" name="Rectangle 139"/>
          <p:cNvSpPr>
            <a:spLocks noChangeArrowheads="1"/>
          </p:cNvSpPr>
          <p:nvPr/>
        </p:nvSpPr>
        <p:spPr bwMode="auto">
          <a:xfrm>
            <a:off x="80073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356" name="Rectangle 140"/>
          <p:cNvSpPr>
            <a:spLocks noChangeArrowheads="1"/>
          </p:cNvSpPr>
          <p:nvPr/>
        </p:nvSpPr>
        <p:spPr bwMode="auto">
          <a:xfrm>
            <a:off x="76835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357" name="Rectangle 141"/>
          <p:cNvSpPr>
            <a:spLocks noChangeArrowheads="1"/>
          </p:cNvSpPr>
          <p:nvPr/>
        </p:nvSpPr>
        <p:spPr bwMode="auto">
          <a:xfrm>
            <a:off x="73596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358" name="Rectangle 142"/>
          <p:cNvSpPr>
            <a:spLocks noChangeArrowheads="1"/>
          </p:cNvSpPr>
          <p:nvPr/>
        </p:nvSpPr>
        <p:spPr bwMode="auto">
          <a:xfrm>
            <a:off x="70358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359" name="Rectangle 143"/>
          <p:cNvSpPr>
            <a:spLocks noChangeArrowheads="1"/>
          </p:cNvSpPr>
          <p:nvPr/>
        </p:nvSpPr>
        <p:spPr bwMode="auto">
          <a:xfrm>
            <a:off x="671195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360" name="Rectangle 144"/>
          <p:cNvSpPr>
            <a:spLocks noChangeArrowheads="1"/>
          </p:cNvSpPr>
          <p:nvPr/>
        </p:nvSpPr>
        <p:spPr bwMode="auto">
          <a:xfrm>
            <a:off x="6388100"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361" name="Rectangle 145"/>
          <p:cNvSpPr>
            <a:spLocks noChangeArrowheads="1"/>
          </p:cNvSpPr>
          <p:nvPr/>
        </p:nvSpPr>
        <p:spPr bwMode="auto">
          <a:xfrm>
            <a:off x="53816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362" name="Rectangle 146"/>
          <p:cNvSpPr>
            <a:spLocks noChangeArrowheads="1"/>
          </p:cNvSpPr>
          <p:nvPr/>
        </p:nvSpPr>
        <p:spPr bwMode="auto">
          <a:xfrm>
            <a:off x="50577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363" name="Rectangle 147"/>
          <p:cNvSpPr>
            <a:spLocks noChangeArrowheads="1"/>
          </p:cNvSpPr>
          <p:nvPr/>
        </p:nvSpPr>
        <p:spPr bwMode="auto">
          <a:xfrm>
            <a:off x="47339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364" name="Rectangle 148"/>
          <p:cNvSpPr>
            <a:spLocks noChangeArrowheads="1"/>
          </p:cNvSpPr>
          <p:nvPr/>
        </p:nvSpPr>
        <p:spPr bwMode="auto">
          <a:xfrm>
            <a:off x="44100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365" name="Rectangle 149"/>
          <p:cNvSpPr>
            <a:spLocks noChangeArrowheads="1"/>
          </p:cNvSpPr>
          <p:nvPr/>
        </p:nvSpPr>
        <p:spPr bwMode="auto">
          <a:xfrm>
            <a:off x="40862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366" name="Rectangle 150"/>
          <p:cNvSpPr>
            <a:spLocks noChangeArrowheads="1"/>
          </p:cNvSpPr>
          <p:nvPr/>
        </p:nvSpPr>
        <p:spPr bwMode="auto">
          <a:xfrm>
            <a:off x="37623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367" name="Rectangle 151"/>
          <p:cNvSpPr>
            <a:spLocks noChangeArrowheads="1"/>
          </p:cNvSpPr>
          <p:nvPr/>
        </p:nvSpPr>
        <p:spPr bwMode="auto">
          <a:xfrm>
            <a:off x="34385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368" name="Rectangle 152"/>
          <p:cNvSpPr>
            <a:spLocks noChangeArrowheads="1"/>
          </p:cNvSpPr>
          <p:nvPr/>
        </p:nvSpPr>
        <p:spPr bwMode="auto">
          <a:xfrm>
            <a:off x="24606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369" name="Rectangle 153"/>
          <p:cNvSpPr>
            <a:spLocks noChangeArrowheads="1"/>
          </p:cNvSpPr>
          <p:nvPr/>
        </p:nvSpPr>
        <p:spPr bwMode="auto">
          <a:xfrm>
            <a:off x="21367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370" name="Rectangle 154"/>
          <p:cNvSpPr>
            <a:spLocks noChangeArrowheads="1"/>
          </p:cNvSpPr>
          <p:nvPr/>
        </p:nvSpPr>
        <p:spPr bwMode="auto">
          <a:xfrm>
            <a:off x="18129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371" name="Rectangle 155"/>
          <p:cNvSpPr>
            <a:spLocks noChangeArrowheads="1"/>
          </p:cNvSpPr>
          <p:nvPr/>
        </p:nvSpPr>
        <p:spPr bwMode="auto">
          <a:xfrm>
            <a:off x="14890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372" name="Rectangle 156"/>
          <p:cNvSpPr>
            <a:spLocks noChangeArrowheads="1"/>
          </p:cNvSpPr>
          <p:nvPr/>
        </p:nvSpPr>
        <p:spPr bwMode="auto">
          <a:xfrm>
            <a:off x="11652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373" name="Rectangle 157"/>
          <p:cNvSpPr>
            <a:spLocks noChangeArrowheads="1"/>
          </p:cNvSpPr>
          <p:nvPr/>
        </p:nvSpPr>
        <p:spPr bwMode="auto">
          <a:xfrm>
            <a:off x="84137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374" name="Rectangle 158"/>
          <p:cNvSpPr>
            <a:spLocks noChangeArrowheads="1"/>
          </p:cNvSpPr>
          <p:nvPr/>
        </p:nvSpPr>
        <p:spPr bwMode="auto">
          <a:xfrm>
            <a:off x="517525" y="47291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375" name="Rectangle 159"/>
          <p:cNvSpPr>
            <a:spLocks noChangeArrowheads="1"/>
          </p:cNvSpPr>
          <p:nvPr/>
        </p:nvSpPr>
        <p:spPr bwMode="auto">
          <a:xfrm>
            <a:off x="83312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376" name="Rectangle 160"/>
          <p:cNvSpPr>
            <a:spLocks noChangeArrowheads="1"/>
          </p:cNvSpPr>
          <p:nvPr/>
        </p:nvSpPr>
        <p:spPr bwMode="auto">
          <a:xfrm>
            <a:off x="80073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377" name="Rectangle 161"/>
          <p:cNvSpPr>
            <a:spLocks noChangeArrowheads="1"/>
          </p:cNvSpPr>
          <p:nvPr/>
        </p:nvSpPr>
        <p:spPr bwMode="auto">
          <a:xfrm>
            <a:off x="76835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378" name="Rectangle 162"/>
          <p:cNvSpPr>
            <a:spLocks noChangeArrowheads="1"/>
          </p:cNvSpPr>
          <p:nvPr/>
        </p:nvSpPr>
        <p:spPr bwMode="auto">
          <a:xfrm>
            <a:off x="73596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379" name="Rectangle 163"/>
          <p:cNvSpPr>
            <a:spLocks noChangeArrowheads="1"/>
          </p:cNvSpPr>
          <p:nvPr/>
        </p:nvSpPr>
        <p:spPr bwMode="auto">
          <a:xfrm>
            <a:off x="70358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380" name="Rectangle 164"/>
          <p:cNvSpPr>
            <a:spLocks noChangeArrowheads="1"/>
          </p:cNvSpPr>
          <p:nvPr/>
        </p:nvSpPr>
        <p:spPr bwMode="auto">
          <a:xfrm>
            <a:off x="671195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381" name="Rectangle 165"/>
          <p:cNvSpPr>
            <a:spLocks noChangeArrowheads="1"/>
          </p:cNvSpPr>
          <p:nvPr/>
        </p:nvSpPr>
        <p:spPr bwMode="auto">
          <a:xfrm>
            <a:off x="6388100"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382" name="Rectangle 166"/>
          <p:cNvSpPr>
            <a:spLocks noChangeArrowheads="1"/>
          </p:cNvSpPr>
          <p:nvPr/>
        </p:nvSpPr>
        <p:spPr bwMode="auto">
          <a:xfrm>
            <a:off x="53816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383" name="Rectangle 167"/>
          <p:cNvSpPr>
            <a:spLocks noChangeArrowheads="1"/>
          </p:cNvSpPr>
          <p:nvPr/>
        </p:nvSpPr>
        <p:spPr bwMode="auto">
          <a:xfrm>
            <a:off x="50577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384" name="Rectangle 168"/>
          <p:cNvSpPr>
            <a:spLocks noChangeArrowheads="1"/>
          </p:cNvSpPr>
          <p:nvPr/>
        </p:nvSpPr>
        <p:spPr bwMode="auto">
          <a:xfrm>
            <a:off x="47339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385" name="Rectangle 169"/>
          <p:cNvSpPr>
            <a:spLocks noChangeArrowheads="1"/>
          </p:cNvSpPr>
          <p:nvPr/>
        </p:nvSpPr>
        <p:spPr bwMode="auto">
          <a:xfrm>
            <a:off x="44100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386" name="Rectangle 170"/>
          <p:cNvSpPr>
            <a:spLocks noChangeArrowheads="1"/>
          </p:cNvSpPr>
          <p:nvPr/>
        </p:nvSpPr>
        <p:spPr bwMode="auto">
          <a:xfrm>
            <a:off x="40862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387" name="Rectangle 171"/>
          <p:cNvSpPr>
            <a:spLocks noChangeArrowheads="1"/>
          </p:cNvSpPr>
          <p:nvPr/>
        </p:nvSpPr>
        <p:spPr bwMode="auto">
          <a:xfrm>
            <a:off x="37623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388" name="Rectangle 172"/>
          <p:cNvSpPr>
            <a:spLocks noChangeArrowheads="1"/>
          </p:cNvSpPr>
          <p:nvPr/>
        </p:nvSpPr>
        <p:spPr bwMode="auto">
          <a:xfrm>
            <a:off x="34385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389" name="Rectangle 173"/>
          <p:cNvSpPr>
            <a:spLocks noChangeArrowheads="1"/>
          </p:cNvSpPr>
          <p:nvPr/>
        </p:nvSpPr>
        <p:spPr bwMode="auto">
          <a:xfrm>
            <a:off x="24606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390" name="Rectangle 174"/>
          <p:cNvSpPr>
            <a:spLocks noChangeArrowheads="1"/>
          </p:cNvSpPr>
          <p:nvPr/>
        </p:nvSpPr>
        <p:spPr bwMode="auto">
          <a:xfrm>
            <a:off x="21367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391" name="Rectangle 175"/>
          <p:cNvSpPr>
            <a:spLocks noChangeArrowheads="1"/>
          </p:cNvSpPr>
          <p:nvPr/>
        </p:nvSpPr>
        <p:spPr bwMode="auto">
          <a:xfrm>
            <a:off x="18129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392" name="Rectangle 176"/>
          <p:cNvSpPr>
            <a:spLocks noChangeArrowheads="1"/>
          </p:cNvSpPr>
          <p:nvPr/>
        </p:nvSpPr>
        <p:spPr bwMode="auto">
          <a:xfrm>
            <a:off x="14890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393" name="Rectangle 177"/>
          <p:cNvSpPr>
            <a:spLocks noChangeArrowheads="1"/>
          </p:cNvSpPr>
          <p:nvPr/>
        </p:nvSpPr>
        <p:spPr bwMode="auto">
          <a:xfrm>
            <a:off x="11652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394" name="Rectangle 178"/>
          <p:cNvSpPr>
            <a:spLocks noChangeArrowheads="1"/>
          </p:cNvSpPr>
          <p:nvPr/>
        </p:nvSpPr>
        <p:spPr bwMode="auto">
          <a:xfrm>
            <a:off x="84137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395" name="Rectangle 179"/>
          <p:cNvSpPr>
            <a:spLocks noChangeArrowheads="1"/>
          </p:cNvSpPr>
          <p:nvPr/>
        </p:nvSpPr>
        <p:spPr bwMode="auto">
          <a:xfrm>
            <a:off x="517525" y="45704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396" name="Rectangle 180"/>
          <p:cNvSpPr>
            <a:spLocks noChangeArrowheads="1"/>
          </p:cNvSpPr>
          <p:nvPr/>
        </p:nvSpPr>
        <p:spPr bwMode="auto">
          <a:xfrm>
            <a:off x="83312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397" name="Rectangle 181"/>
          <p:cNvSpPr>
            <a:spLocks noChangeArrowheads="1"/>
          </p:cNvSpPr>
          <p:nvPr/>
        </p:nvSpPr>
        <p:spPr bwMode="auto">
          <a:xfrm>
            <a:off x="80073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398" name="Rectangle 182"/>
          <p:cNvSpPr>
            <a:spLocks noChangeArrowheads="1"/>
          </p:cNvSpPr>
          <p:nvPr/>
        </p:nvSpPr>
        <p:spPr bwMode="auto">
          <a:xfrm>
            <a:off x="76835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399" name="Rectangle 183"/>
          <p:cNvSpPr>
            <a:spLocks noChangeArrowheads="1"/>
          </p:cNvSpPr>
          <p:nvPr/>
        </p:nvSpPr>
        <p:spPr bwMode="auto">
          <a:xfrm>
            <a:off x="73596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400" name="Rectangle 184"/>
          <p:cNvSpPr>
            <a:spLocks noChangeArrowheads="1"/>
          </p:cNvSpPr>
          <p:nvPr/>
        </p:nvSpPr>
        <p:spPr bwMode="auto">
          <a:xfrm>
            <a:off x="70358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401" name="Rectangle 185"/>
          <p:cNvSpPr>
            <a:spLocks noChangeArrowheads="1"/>
          </p:cNvSpPr>
          <p:nvPr/>
        </p:nvSpPr>
        <p:spPr bwMode="auto">
          <a:xfrm>
            <a:off x="671195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402" name="Rectangle 186"/>
          <p:cNvSpPr>
            <a:spLocks noChangeArrowheads="1"/>
          </p:cNvSpPr>
          <p:nvPr/>
        </p:nvSpPr>
        <p:spPr bwMode="auto">
          <a:xfrm>
            <a:off x="6388100"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403" name="Rectangle 187"/>
          <p:cNvSpPr>
            <a:spLocks noChangeArrowheads="1"/>
          </p:cNvSpPr>
          <p:nvPr/>
        </p:nvSpPr>
        <p:spPr bwMode="auto">
          <a:xfrm>
            <a:off x="53816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404" name="Rectangle 188"/>
          <p:cNvSpPr>
            <a:spLocks noChangeArrowheads="1"/>
          </p:cNvSpPr>
          <p:nvPr/>
        </p:nvSpPr>
        <p:spPr bwMode="auto">
          <a:xfrm>
            <a:off x="50577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405" name="Rectangle 189"/>
          <p:cNvSpPr>
            <a:spLocks noChangeArrowheads="1"/>
          </p:cNvSpPr>
          <p:nvPr/>
        </p:nvSpPr>
        <p:spPr bwMode="auto">
          <a:xfrm>
            <a:off x="47339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406" name="Rectangle 190"/>
          <p:cNvSpPr>
            <a:spLocks noChangeArrowheads="1"/>
          </p:cNvSpPr>
          <p:nvPr/>
        </p:nvSpPr>
        <p:spPr bwMode="auto">
          <a:xfrm>
            <a:off x="44100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407" name="Rectangle 191"/>
          <p:cNvSpPr>
            <a:spLocks noChangeArrowheads="1"/>
          </p:cNvSpPr>
          <p:nvPr/>
        </p:nvSpPr>
        <p:spPr bwMode="auto">
          <a:xfrm>
            <a:off x="40862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08" name="Rectangle 192"/>
          <p:cNvSpPr>
            <a:spLocks noChangeArrowheads="1"/>
          </p:cNvSpPr>
          <p:nvPr/>
        </p:nvSpPr>
        <p:spPr bwMode="auto">
          <a:xfrm>
            <a:off x="37623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09" name="Rectangle 193"/>
          <p:cNvSpPr>
            <a:spLocks noChangeArrowheads="1"/>
          </p:cNvSpPr>
          <p:nvPr/>
        </p:nvSpPr>
        <p:spPr bwMode="auto">
          <a:xfrm>
            <a:off x="34385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10" name="Rectangle 194"/>
          <p:cNvSpPr>
            <a:spLocks noChangeArrowheads="1"/>
          </p:cNvSpPr>
          <p:nvPr/>
        </p:nvSpPr>
        <p:spPr bwMode="auto">
          <a:xfrm>
            <a:off x="24606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411" name="Rectangle 195"/>
          <p:cNvSpPr>
            <a:spLocks noChangeArrowheads="1"/>
          </p:cNvSpPr>
          <p:nvPr/>
        </p:nvSpPr>
        <p:spPr bwMode="auto">
          <a:xfrm>
            <a:off x="21367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412" name="Rectangle 196"/>
          <p:cNvSpPr>
            <a:spLocks noChangeArrowheads="1"/>
          </p:cNvSpPr>
          <p:nvPr/>
        </p:nvSpPr>
        <p:spPr bwMode="auto">
          <a:xfrm>
            <a:off x="18129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413" name="Rectangle 197"/>
          <p:cNvSpPr>
            <a:spLocks noChangeArrowheads="1"/>
          </p:cNvSpPr>
          <p:nvPr/>
        </p:nvSpPr>
        <p:spPr bwMode="auto">
          <a:xfrm>
            <a:off x="14890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414" name="Rectangle 198"/>
          <p:cNvSpPr>
            <a:spLocks noChangeArrowheads="1"/>
          </p:cNvSpPr>
          <p:nvPr/>
        </p:nvSpPr>
        <p:spPr bwMode="auto">
          <a:xfrm>
            <a:off x="11652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415" name="Rectangle 199"/>
          <p:cNvSpPr>
            <a:spLocks noChangeArrowheads="1"/>
          </p:cNvSpPr>
          <p:nvPr/>
        </p:nvSpPr>
        <p:spPr bwMode="auto">
          <a:xfrm>
            <a:off x="84137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416" name="Rectangle 200"/>
          <p:cNvSpPr>
            <a:spLocks noChangeArrowheads="1"/>
          </p:cNvSpPr>
          <p:nvPr/>
        </p:nvSpPr>
        <p:spPr bwMode="auto">
          <a:xfrm>
            <a:off x="517525" y="4411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417" name="Rectangle 201"/>
          <p:cNvSpPr>
            <a:spLocks noChangeArrowheads="1"/>
          </p:cNvSpPr>
          <p:nvPr/>
        </p:nvSpPr>
        <p:spPr bwMode="auto">
          <a:xfrm>
            <a:off x="83312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418" name="Rectangle 202"/>
          <p:cNvSpPr>
            <a:spLocks noChangeArrowheads="1"/>
          </p:cNvSpPr>
          <p:nvPr/>
        </p:nvSpPr>
        <p:spPr bwMode="auto">
          <a:xfrm>
            <a:off x="80073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19" name="Rectangle 203"/>
          <p:cNvSpPr>
            <a:spLocks noChangeArrowheads="1"/>
          </p:cNvSpPr>
          <p:nvPr/>
        </p:nvSpPr>
        <p:spPr bwMode="auto">
          <a:xfrm>
            <a:off x="76835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20" name="Rectangle 204"/>
          <p:cNvSpPr>
            <a:spLocks noChangeArrowheads="1"/>
          </p:cNvSpPr>
          <p:nvPr/>
        </p:nvSpPr>
        <p:spPr bwMode="auto">
          <a:xfrm>
            <a:off x="73596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21" name="Rectangle 205"/>
          <p:cNvSpPr>
            <a:spLocks noChangeArrowheads="1"/>
          </p:cNvSpPr>
          <p:nvPr/>
        </p:nvSpPr>
        <p:spPr bwMode="auto">
          <a:xfrm>
            <a:off x="70358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22" name="Rectangle 206"/>
          <p:cNvSpPr>
            <a:spLocks noChangeArrowheads="1"/>
          </p:cNvSpPr>
          <p:nvPr/>
        </p:nvSpPr>
        <p:spPr bwMode="auto">
          <a:xfrm>
            <a:off x="671195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23" name="Rectangle 207"/>
          <p:cNvSpPr>
            <a:spLocks noChangeArrowheads="1"/>
          </p:cNvSpPr>
          <p:nvPr/>
        </p:nvSpPr>
        <p:spPr bwMode="auto">
          <a:xfrm>
            <a:off x="6388100"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24" name="Rectangle 208"/>
          <p:cNvSpPr>
            <a:spLocks noChangeArrowheads="1"/>
          </p:cNvSpPr>
          <p:nvPr/>
        </p:nvSpPr>
        <p:spPr bwMode="auto">
          <a:xfrm>
            <a:off x="53816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25" name="Rectangle 209"/>
          <p:cNvSpPr>
            <a:spLocks noChangeArrowheads="1"/>
          </p:cNvSpPr>
          <p:nvPr/>
        </p:nvSpPr>
        <p:spPr bwMode="auto">
          <a:xfrm>
            <a:off x="50577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26" name="Rectangle 210"/>
          <p:cNvSpPr>
            <a:spLocks noChangeArrowheads="1"/>
          </p:cNvSpPr>
          <p:nvPr/>
        </p:nvSpPr>
        <p:spPr bwMode="auto">
          <a:xfrm>
            <a:off x="47339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27" name="Rectangle 211"/>
          <p:cNvSpPr>
            <a:spLocks noChangeArrowheads="1"/>
          </p:cNvSpPr>
          <p:nvPr/>
        </p:nvSpPr>
        <p:spPr bwMode="auto">
          <a:xfrm>
            <a:off x="44100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28" name="Rectangle 212"/>
          <p:cNvSpPr>
            <a:spLocks noChangeArrowheads="1"/>
          </p:cNvSpPr>
          <p:nvPr/>
        </p:nvSpPr>
        <p:spPr bwMode="auto">
          <a:xfrm>
            <a:off x="40862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429" name="Rectangle 213"/>
          <p:cNvSpPr>
            <a:spLocks noChangeArrowheads="1"/>
          </p:cNvSpPr>
          <p:nvPr/>
        </p:nvSpPr>
        <p:spPr bwMode="auto">
          <a:xfrm>
            <a:off x="37623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430" name="Rectangle 214"/>
          <p:cNvSpPr>
            <a:spLocks noChangeArrowheads="1"/>
          </p:cNvSpPr>
          <p:nvPr/>
        </p:nvSpPr>
        <p:spPr bwMode="auto">
          <a:xfrm>
            <a:off x="34385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431" name="Rectangle 215"/>
          <p:cNvSpPr>
            <a:spLocks noChangeArrowheads="1"/>
          </p:cNvSpPr>
          <p:nvPr/>
        </p:nvSpPr>
        <p:spPr bwMode="auto">
          <a:xfrm>
            <a:off x="24606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32" name="Rectangle 216"/>
          <p:cNvSpPr>
            <a:spLocks noChangeArrowheads="1"/>
          </p:cNvSpPr>
          <p:nvPr/>
        </p:nvSpPr>
        <p:spPr bwMode="auto">
          <a:xfrm>
            <a:off x="21367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33" name="Rectangle 217"/>
          <p:cNvSpPr>
            <a:spLocks noChangeArrowheads="1"/>
          </p:cNvSpPr>
          <p:nvPr/>
        </p:nvSpPr>
        <p:spPr bwMode="auto">
          <a:xfrm>
            <a:off x="18129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34" name="Rectangle 218"/>
          <p:cNvSpPr>
            <a:spLocks noChangeArrowheads="1"/>
          </p:cNvSpPr>
          <p:nvPr/>
        </p:nvSpPr>
        <p:spPr bwMode="auto">
          <a:xfrm>
            <a:off x="14890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35" name="Rectangle 219"/>
          <p:cNvSpPr>
            <a:spLocks noChangeArrowheads="1"/>
          </p:cNvSpPr>
          <p:nvPr/>
        </p:nvSpPr>
        <p:spPr bwMode="auto">
          <a:xfrm>
            <a:off x="11652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36" name="Rectangle 220"/>
          <p:cNvSpPr>
            <a:spLocks noChangeArrowheads="1"/>
          </p:cNvSpPr>
          <p:nvPr/>
        </p:nvSpPr>
        <p:spPr bwMode="auto">
          <a:xfrm>
            <a:off x="84137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37" name="Rectangle 221"/>
          <p:cNvSpPr>
            <a:spLocks noChangeArrowheads="1"/>
          </p:cNvSpPr>
          <p:nvPr/>
        </p:nvSpPr>
        <p:spPr bwMode="auto">
          <a:xfrm>
            <a:off x="517525" y="42513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38" name="Rectangle 222"/>
          <p:cNvSpPr>
            <a:spLocks noChangeArrowheads="1"/>
          </p:cNvSpPr>
          <p:nvPr/>
        </p:nvSpPr>
        <p:spPr bwMode="auto">
          <a:xfrm>
            <a:off x="83312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39" name="Rectangle 223"/>
          <p:cNvSpPr>
            <a:spLocks noChangeArrowheads="1"/>
          </p:cNvSpPr>
          <p:nvPr/>
        </p:nvSpPr>
        <p:spPr bwMode="auto">
          <a:xfrm>
            <a:off x="80073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440" name="Rectangle 224"/>
          <p:cNvSpPr>
            <a:spLocks noChangeArrowheads="1"/>
          </p:cNvSpPr>
          <p:nvPr/>
        </p:nvSpPr>
        <p:spPr bwMode="auto">
          <a:xfrm>
            <a:off x="76835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441" name="Rectangle 225"/>
          <p:cNvSpPr>
            <a:spLocks noChangeArrowheads="1"/>
          </p:cNvSpPr>
          <p:nvPr/>
        </p:nvSpPr>
        <p:spPr bwMode="auto">
          <a:xfrm>
            <a:off x="73596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442" name="Rectangle 226"/>
          <p:cNvSpPr>
            <a:spLocks noChangeArrowheads="1"/>
          </p:cNvSpPr>
          <p:nvPr/>
        </p:nvSpPr>
        <p:spPr bwMode="auto">
          <a:xfrm>
            <a:off x="70358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443" name="Rectangle 227"/>
          <p:cNvSpPr>
            <a:spLocks noChangeArrowheads="1"/>
          </p:cNvSpPr>
          <p:nvPr/>
        </p:nvSpPr>
        <p:spPr bwMode="auto">
          <a:xfrm>
            <a:off x="671195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444" name="Rectangle 228"/>
          <p:cNvSpPr>
            <a:spLocks noChangeArrowheads="1"/>
          </p:cNvSpPr>
          <p:nvPr/>
        </p:nvSpPr>
        <p:spPr bwMode="auto">
          <a:xfrm>
            <a:off x="6388100"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445" name="Rectangle 229"/>
          <p:cNvSpPr>
            <a:spLocks noChangeArrowheads="1"/>
          </p:cNvSpPr>
          <p:nvPr/>
        </p:nvSpPr>
        <p:spPr bwMode="auto">
          <a:xfrm>
            <a:off x="53816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446" name="Rectangle 230"/>
          <p:cNvSpPr>
            <a:spLocks noChangeArrowheads="1"/>
          </p:cNvSpPr>
          <p:nvPr/>
        </p:nvSpPr>
        <p:spPr bwMode="auto">
          <a:xfrm>
            <a:off x="50577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447" name="Rectangle 231"/>
          <p:cNvSpPr>
            <a:spLocks noChangeArrowheads="1"/>
          </p:cNvSpPr>
          <p:nvPr/>
        </p:nvSpPr>
        <p:spPr bwMode="auto">
          <a:xfrm>
            <a:off x="47339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448" name="Rectangle 232"/>
          <p:cNvSpPr>
            <a:spLocks noChangeArrowheads="1"/>
          </p:cNvSpPr>
          <p:nvPr/>
        </p:nvSpPr>
        <p:spPr bwMode="auto">
          <a:xfrm>
            <a:off x="44100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449" name="Rectangle 233"/>
          <p:cNvSpPr>
            <a:spLocks noChangeArrowheads="1"/>
          </p:cNvSpPr>
          <p:nvPr/>
        </p:nvSpPr>
        <p:spPr bwMode="auto">
          <a:xfrm>
            <a:off x="40862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450" name="Rectangle 234"/>
          <p:cNvSpPr>
            <a:spLocks noChangeArrowheads="1"/>
          </p:cNvSpPr>
          <p:nvPr/>
        </p:nvSpPr>
        <p:spPr bwMode="auto">
          <a:xfrm>
            <a:off x="37623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451" name="Rectangle 235"/>
          <p:cNvSpPr>
            <a:spLocks noChangeArrowheads="1"/>
          </p:cNvSpPr>
          <p:nvPr/>
        </p:nvSpPr>
        <p:spPr bwMode="auto">
          <a:xfrm>
            <a:off x="34385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452" name="Rectangle 236"/>
          <p:cNvSpPr>
            <a:spLocks noChangeArrowheads="1"/>
          </p:cNvSpPr>
          <p:nvPr/>
        </p:nvSpPr>
        <p:spPr bwMode="auto">
          <a:xfrm>
            <a:off x="24606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453" name="Rectangle 237"/>
          <p:cNvSpPr>
            <a:spLocks noChangeArrowheads="1"/>
          </p:cNvSpPr>
          <p:nvPr/>
        </p:nvSpPr>
        <p:spPr bwMode="auto">
          <a:xfrm>
            <a:off x="21367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454" name="Rectangle 238"/>
          <p:cNvSpPr>
            <a:spLocks noChangeArrowheads="1"/>
          </p:cNvSpPr>
          <p:nvPr/>
        </p:nvSpPr>
        <p:spPr bwMode="auto">
          <a:xfrm>
            <a:off x="18129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455" name="Rectangle 239"/>
          <p:cNvSpPr>
            <a:spLocks noChangeArrowheads="1"/>
          </p:cNvSpPr>
          <p:nvPr/>
        </p:nvSpPr>
        <p:spPr bwMode="auto">
          <a:xfrm>
            <a:off x="14890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456" name="Rectangle 240"/>
          <p:cNvSpPr>
            <a:spLocks noChangeArrowheads="1"/>
          </p:cNvSpPr>
          <p:nvPr/>
        </p:nvSpPr>
        <p:spPr bwMode="auto">
          <a:xfrm>
            <a:off x="11652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457" name="Rectangle 241"/>
          <p:cNvSpPr>
            <a:spLocks noChangeArrowheads="1"/>
          </p:cNvSpPr>
          <p:nvPr/>
        </p:nvSpPr>
        <p:spPr bwMode="auto">
          <a:xfrm>
            <a:off x="84137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458" name="Rectangle 242"/>
          <p:cNvSpPr>
            <a:spLocks noChangeArrowheads="1"/>
          </p:cNvSpPr>
          <p:nvPr/>
        </p:nvSpPr>
        <p:spPr bwMode="auto">
          <a:xfrm>
            <a:off x="517525" y="40925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459" name="Rectangle 243"/>
          <p:cNvSpPr>
            <a:spLocks noChangeArrowheads="1"/>
          </p:cNvSpPr>
          <p:nvPr/>
        </p:nvSpPr>
        <p:spPr bwMode="auto">
          <a:xfrm>
            <a:off x="83312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60" name="Rectangle 244"/>
          <p:cNvSpPr>
            <a:spLocks noChangeArrowheads="1"/>
          </p:cNvSpPr>
          <p:nvPr/>
        </p:nvSpPr>
        <p:spPr bwMode="auto">
          <a:xfrm>
            <a:off x="80073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61" name="Rectangle 245"/>
          <p:cNvSpPr>
            <a:spLocks noChangeArrowheads="1"/>
          </p:cNvSpPr>
          <p:nvPr/>
        </p:nvSpPr>
        <p:spPr bwMode="auto">
          <a:xfrm>
            <a:off x="76835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462" name="Rectangle 246"/>
          <p:cNvSpPr>
            <a:spLocks noChangeArrowheads="1"/>
          </p:cNvSpPr>
          <p:nvPr/>
        </p:nvSpPr>
        <p:spPr bwMode="auto">
          <a:xfrm>
            <a:off x="73596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63" name="Rectangle 247"/>
          <p:cNvSpPr>
            <a:spLocks noChangeArrowheads="1"/>
          </p:cNvSpPr>
          <p:nvPr/>
        </p:nvSpPr>
        <p:spPr bwMode="auto">
          <a:xfrm>
            <a:off x="70358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464" name="Rectangle 248"/>
          <p:cNvSpPr>
            <a:spLocks noChangeArrowheads="1"/>
          </p:cNvSpPr>
          <p:nvPr/>
        </p:nvSpPr>
        <p:spPr bwMode="auto">
          <a:xfrm>
            <a:off x="671195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65" name="Rectangle 249"/>
          <p:cNvSpPr>
            <a:spLocks noChangeArrowheads="1"/>
          </p:cNvSpPr>
          <p:nvPr/>
        </p:nvSpPr>
        <p:spPr bwMode="auto">
          <a:xfrm>
            <a:off x="6388100"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466" name="Rectangle 250"/>
          <p:cNvSpPr>
            <a:spLocks noChangeArrowheads="1"/>
          </p:cNvSpPr>
          <p:nvPr/>
        </p:nvSpPr>
        <p:spPr bwMode="auto">
          <a:xfrm>
            <a:off x="53816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67" name="Rectangle 251"/>
          <p:cNvSpPr>
            <a:spLocks noChangeArrowheads="1"/>
          </p:cNvSpPr>
          <p:nvPr/>
        </p:nvSpPr>
        <p:spPr bwMode="auto">
          <a:xfrm>
            <a:off x="50577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68" name="Rectangle 252"/>
          <p:cNvSpPr>
            <a:spLocks noChangeArrowheads="1"/>
          </p:cNvSpPr>
          <p:nvPr/>
        </p:nvSpPr>
        <p:spPr bwMode="auto">
          <a:xfrm>
            <a:off x="47339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469" name="Rectangle 253"/>
          <p:cNvSpPr>
            <a:spLocks noChangeArrowheads="1"/>
          </p:cNvSpPr>
          <p:nvPr/>
        </p:nvSpPr>
        <p:spPr bwMode="auto">
          <a:xfrm>
            <a:off x="44100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70" name="Rectangle 254"/>
          <p:cNvSpPr>
            <a:spLocks noChangeArrowheads="1"/>
          </p:cNvSpPr>
          <p:nvPr/>
        </p:nvSpPr>
        <p:spPr bwMode="auto">
          <a:xfrm>
            <a:off x="40862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471" name="Rectangle 255"/>
          <p:cNvSpPr>
            <a:spLocks noChangeArrowheads="1"/>
          </p:cNvSpPr>
          <p:nvPr/>
        </p:nvSpPr>
        <p:spPr bwMode="auto">
          <a:xfrm>
            <a:off x="37623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72" name="Rectangle 256"/>
          <p:cNvSpPr>
            <a:spLocks noChangeArrowheads="1"/>
          </p:cNvSpPr>
          <p:nvPr/>
        </p:nvSpPr>
        <p:spPr bwMode="auto">
          <a:xfrm>
            <a:off x="34385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473" name="Rectangle 257"/>
          <p:cNvSpPr>
            <a:spLocks noChangeArrowheads="1"/>
          </p:cNvSpPr>
          <p:nvPr/>
        </p:nvSpPr>
        <p:spPr bwMode="auto">
          <a:xfrm>
            <a:off x="24606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74" name="Rectangle 258"/>
          <p:cNvSpPr>
            <a:spLocks noChangeArrowheads="1"/>
          </p:cNvSpPr>
          <p:nvPr/>
        </p:nvSpPr>
        <p:spPr bwMode="auto">
          <a:xfrm>
            <a:off x="21367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75" name="Rectangle 259"/>
          <p:cNvSpPr>
            <a:spLocks noChangeArrowheads="1"/>
          </p:cNvSpPr>
          <p:nvPr/>
        </p:nvSpPr>
        <p:spPr bwMode="auto">
          <a:xfrm>
            <a:off x="18129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476" name="Rectangle 260"/>
          <p:cNvSpPr>
            <a:spLocks noChangeArrowheads="1"/>
          </p:cNvSpPr>
          <p:nvPr/>
        </p:nvSpPr>
        <p:spPr bwMode="auto">
          <a:xfrm>
            <a:off x="14890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77" name="Rectangle 261"/>
          <p:cNvSpPr>
            <a:spLocks noChangeArrowheads="1"/>
          </p:cNvSpPr>
          <p:nvPr/>
        </p:nvSpPr>
        <p:spPr bwMode="auto">
          <a:xfrm>
            <a:off x="11652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478" name="Rectangle 262"/>
          <p:cNvSpPr>
            <a:spLocks noChangeArrowheads="1"/>
          </p:cNvSpPr>
          <p:nvPr/>
        </p:nvSpPr>
        <p:spPr bwMode="auto">
          <a:xfrm>
            <a:off x="84137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79" name="Rectangle 263"/>
          <p:cNvSpPr>
            <a:spLocks noChangeArrowheads="1"/>
          </p:cNvSpPr>
          <p:nvPr/>
        </p:nvSpPr>
        <p:spPr bwMode="auto">
          <a:xfrm>
            <a:off x="517525" y="39243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480" name="Rectangle 264"/>
          <p:cNvSpPr>
            <a:spLocks noChangeArrowheads="1"/>
          </p:cNvSpPr>
          <p:nvPr/>
        </p:nvSpPr>
        <p:spPr bwMode="auto">
          <a:xfrm>
            <a:off x="6388100"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2010</a:t>
            </a:r>
            <a:endParaRPr lang="en-US" altLang="en-US" sz="900"/>
          </a:p>
        </p:txBody>
      </p:sp>
      <p:sp>
        <p:nvSpPr>
          <p:cNvPr id="9481" name="Rectangle 265"/>
          <p:cNvSpPr>
            <a:spLocks noChangeArrowheads="1"/>
          </p:cNvSpPr>
          <p:nvPr/>
        </p:nvSpPr>
        <p:spPr bwMode="auto">
          <a:xfrm>
            <a:off x="343852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2010</a:t>
            </a:r>
            <a:endParaRPr lang="en-US" altLang="en-US" sz="900"/>
          </a:p>
        </p:txBody>
      </p:sp>
      <p:sp>
        <p:nvSpPr>
          <p:cNvPr id="9482" name="Rectangle 266"/>
          <p:cNvSpPr>
            <a:spLocks noChangeArrowheads="1"/>
          </p:cNvSpPr>
          <p:nvPr/>
        </p:nvSpPr>
        <p:spPr bwMode="auto">
          <a:xfrm>
            <a:off x="517525" y="373538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2010</a:t>
            </a:r>
            <a:endParaRPr lang="en-US" altLang="en-US" sz="900"/>
          </a:p>
        </p:txBody>
      </p:sp>
      <p:sp>
        <p:nvSpPr>
          <p:cNvPr id="9483" name="Rectangle 267"/>
          <p:cNvSpPr>
            <a:spLocks noChangeArrowheads="1"/>
          </p:cNvSpPr>
          <p:nvPr/>
        </p:nvSpPr>
        <p:spPr bwMode="auto">
          <a:xfrm>
            <a:off x="53816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9484" name="Rectangle 268"/>
          <p:cNvSpPr>
            <a:spLocks noChangeArrowheads="1"/>
          </p:cNvSpPr>
          <p:nvPr/>
        </p:nvSpPr>
        <p:spPr bwMode="auto">
          <a:xfrm>
            <a:off x="50577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485" name="Rectangle 269"/>
          <p:cNvSpPr>
            <a:spLocks noChangeArrowheads="1"/>
          </p:cNvSpPr>
          <p:nvPr/>
        </p:nvSpPr>
        <p:spPr bwMode="auto">
          <a:xfrm>
            <a:off x="47339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486" name="Rectangle 270"/>
          <p:cNvSpPr>
            <a:spLocks noChangeArrowheads="1"/>
          </p:cNvSpPr>
          <p:nvPr/>
        </p:nvSpPr>
        <p:spPr bwMode="auto">
          <a:xfrm>
            <a:off x="44100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487" name="Rectangle 271"/>
          <p:cNvSpPr>
            <a:spLocks noChangeArrowheads="1"/>
          </p:cNvSpPr>
          <p:nvPr/>
        </p:nvSpPr>
        <p:spPr bwMode="auto">
          <a:xfrm>
            <a:off x="40862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488" name="Rectangle 272"/>
          <p:cNvSpPr>
            <a:spLocks noChangeArrowheads="1"/>
          </p:cNvSpPr>
          <p:nvPr/>
        </p:nvSpPr>
        <p:spPr bwMode="auto">
          <a:xfrm>
            <a:off x="376237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489" name="Rectangle 273"/>
          <p:cNvSpPr>
            <a:spLocks noChangeArrowheads="1"/>
          </p:cNvSpPr>
          <p:nvPr/>
        </p:nvSpPr>
        <p:spPr bwMode="auto">
          <a:xfrm>
            <a:off x="3438525" y="3327400"/>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490" name="Rectangle 274"/>
          <p:cNvSpPr>
            <a:spLocks noChangeArrowheads="1"/>
          </p:cNvSpPr>
          <p:nvPr/>
        </p:nvSpPr>
        <p:spPr bwMode="auto">
          <a:xfrm>
            <a:off x="83312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491" name="Rectangle 275"/>
          <p:cNvSpPr>
            <a:spLocks noChangeArrowheads="1"/>
          </p:cNvSpPr>
          <p:nvPr/>
        </p:nvSpPr>
        <p:spPr bwMode="auto">
          <a:xfrm>
            <a:off x="80073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492" name="Rectangle 276"/>
          <p:cNvSpPr>
            <a:spLocks noChangeArrowheads="1"/>
          </p:cNvSpPr>
          <p:nvPr/>
        </p:nvSpPr>
        <p:spPr bwMode="auto">
          <a:xfrm>
            <a:off x="76835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493" name="Rectangle 277"/>
          <p:cNvSpPr>
            <a:spLocks noChangeArrowheads="1"/>
          </p:cNvSpPr>
          <p:nvPr/>
        </p:nvSpPr>
        <p:spPr bwMode="auto">
          <a:xfrm>
            <a:off x="73596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494" name="Rectangle 278"/>
          <p:cNvSpPr>
            <a:spLocks noChangeArrowheads="1"/>
          </p:cNvSpPr>
          <p:nvPr/>
        </p:nvSpPr>
        <p:spPr bwMode="auto">
          <a:xfrm>
            <a:off x="70358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495" name="Rectangle 279"/>
          <p:cNvSpPr>
            <a:spLocks noChangeArrowheads="1"/>
          </p:cNvSpPr>
          <p:nvPr/>
        </p:nvSpPr>
        <p:spPr bwMode="auto">
          <a:xfrm>
            <a:off x="671195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496" name="Rectangle 280"/>
          <p:cNvSpPr>
            <a:spLocks noChangeArrowheads="1"/>
          </p:cNvSpPr>
          <p:nvPr/>
        </p:nvSpPr>
        <p:spPr bwMode="auto">
          <a:xfrm>
            <a:off x="6388100"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497" name="Rectangle 281"/>
          <p:cNvSpPr>
            <a:spLocks noChangeArrowheads="1"/>
          </p:cNvSpPr>
          <p:nvPr/>
        </p:nvSpPr>
        <p:spPr bwMode="auto">
          <a:xfrm>
            <a:off x="53816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498" name="Rectangle 282"/>
          <p:cNvSpPr>
            <a:spLocks noChangeArrowheads="1"/>
          </p:cNvSpPr>
          <p:nvPr/>
        </p:nvSpPr>
        <p:spPr bwMode="auto">
          <a:xfrm>
            <a:off x="50577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499" name="Rectangle 283"/>
          <p:cNvSpPr>
            <a:spLocks noChangeArrowheads="1"/>
          </p:cNvSpPr>
          <p:nvPr/>
        </p:nvSpPr>
        <p:spPr bwMode="auto">
          <a:xfrm>
            <a:off x="47339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500" name="Rectangle 284"/>
          <p:cNvSpPr>
            <a:spLocks noChangeArrowheads="1"/>
          </p:cNvSpPr>
          <p:nvPr/>
        </p:nvSpPr>
        <p:spPr bwMode="auto">
          <a:xfrm>
            <a:off x="44100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501" name="Rectangle 285"/>
          <p:cNvSpPr>
            <a:spLocks noChangeArrowheads="1"/>
          </p:cNvSpPr>
          <p:nvPr/>
        </p:nvSpPr>
        <p:spPr bwMode="auto">
          <a:xfrm>
            <a:off x="40862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502" name="Rectangle 286"/>
          <p:cNvSpPr>
            <a:spLocks noChangeArrowheads="1"/>
          </p:cNvSpPr>
          <p:nvPr/>
        </p:nvSpPr>
        <p:spPr bwMode="auto">
          <a:xfrm>
            <a:off x="37623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503" name="Rectangle 287"/>
          <p:cNvSpPr>
            <a:spLocks noChangeArrowheads="1"/>
          </p:cNvSpPr>
          <p:nvPr/>
        </p:nvSpPr>
        <p:spPr bwMode="auto">
          <a:xfrm>
            <a:off x="34385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504" name="Rectangle 288"/>
          <p:cNvSpPr>
            <a:spLocks noChangeArrowheads="1"/>
          </p:cNvSpPr>
          <p:nvPr/>
        </p:nvSpPr>
        <p:spPr bwMode="auto">
          <a:xfrm>
            <a:off x="24606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505" name="Rectangle 289"/>
          <p:cNvSpPr>
            <a:spLocks noChangeArrowheads="1"/>
          </p:cNvSpPr>
          <p:nvPr/>
        </p:nvSpPr>
        <p:spPr bwMode="auto">
          <a:xfrm>
            <a:off x="21367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506" name="Rectangle 290"/>
          <p:cNvSpPr>
            <a:spLocks noChangeArrowheads="1"/>
          </p:cNvSpPr>
          <p:nvPr/>
        </p:nvSpPr>
        <p:spPr bwMode="auto">
          <a:xfrm>
            <a:off x="18129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507" name="Rectangle 291"/>
          <p:cNvSpPr>
            <a:spLocks noChangeArrowheads="1"/>
          </p:cNvSpPr>
          <p:nvPr/>
        </p:nvSpPr>
        <p:spPr bwMode="auto">
          <a:xfrm>
            <a:off x="14890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508" name="Rectangle 292"/>
          <p:cNvSpPr>
            <a:spLocks noChangeArrowheads="1"/>
          </p:cNvSpPr>
          <p:nvPr/>
        </p:nvSpPr>
        <p:spPr bwMode="auto">
          <a:xfrm>
            <a:off x="11652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509" name="Rectangle 293"/>
          <p:cNvSpPr>
            <a:spLocks noChangeArrowheads="1"/>
          </p:cNvSpPr>
          <p:nvPr/>
        </p:nvSpPr>
        <p:spPr bwMode="auto">
          <a:xfrm>
            <a:off x="84137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510" name="Rectangle 294"/>
          <p:cNvSpPr>
            <a:spLocks noChangeArrowheads="1"/>
          </p:cNvSpPr>
          <p:nvPr/>
        </p:nvSpPr>
        <p:spPr bwMode="auto">
          <a:xfrm>
            <a:off x="517525" y="31781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511" name="Rectangle 295"/>
          <p:cNvSpPr>
            <a:spLocks noChangeArrowheads="1"/>
          </p:cNvSpPr>
          <p:nvPr/>
        </p:nvSpPr>
        <p:spPr bwMode="auto">
          <a:xfrm>
            <a:off x="83312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512" name="Rectangle 296"/>
          <p:cNvSpPr>
            <a:spLocks noChangeArrowheads="1"/>
          </p:cNvSpPr>
          <p:nvPr/>
        </p:nvSpPr>
        <p:spPr bwMode="auto">
          <a:xfrm>
            <a:off x="80073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513" name="Rectangle 297"/>
          <p:cNvSpPr>
            <a:spLocks noChangeArrowheads="1"/>
          </p:cNvSpPr>
          <p:nvPr/>
        </p:nvSpPr>
        <p:spPr bwMode="auto">
          <a:xfrm>
            <a:off x="76835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514" name="Rectangle 298"/>
          <p:cNvSpPr>
            <a:spLocks noChangeArrowheads="1"/>
          </p:cNvSpPr>
          <p:nvPr/>
        </p:nvSpPr>
        <p:spPr bwMode="auto">
          <a:xfrm>
            <a:off x="73596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515" name="Rectangle 299"/>
          <p:cNvSpPr>
            <a:spLocks noChangeArrowheads="1"/>
          </p:cNvSpPr>
          <p:nvPr/>
        </p:nvSpPr>
        <p:spPr bwMode="auto">
          <a:xfrm>
            <a:off x="70358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516" name="Rectangle 300"/>
          <p:cNvSpPr>
            <a:spLocks noChangeArrowheads="1"/>
          </p:cNvSpPr>
          <p:nvPr/>
        </p:nvSpPr>
        <p:spPr bwMode="auto">
          <a:xfrm>
            <a:off x="671195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517" name="Rectangle 301"/>
          <p:cNvSpPr>
            <a:spLocks noChangeArrowheads="1"/>
          </p:cNvSpPr>
          <p:nvPr/>
        </p:nvSpPr>
        <p:spPr bwMode="auto">
          <a:xfrm>
            <a:off x="6388100"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518" name="Rectangle 302"/>
          <p:cNvSpPr>
            <a:spLocks noChangeArrowheads="1"/>
          </p:cNvSpPr>
          <p:nvPr/>
        </p:nvSpPr>
        <p:spPr bwMode="auto">
          <a:xfrm>
            <a:off x="53816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519" name="Rectangle 303"/>
          <p:cNvSpPr>
            <a:spLocks noChangeArrowheads="1"/>
          </p:cNvSpPr>
          <p:nvPr/>
        </p:nvSpPr>
        <p:spPr bwMode="auto">
          <a:xfrm>
            <a:off x="50577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520" name="Rectangle 304"/>
          <p:cNvSpPr>
            <a:spLocks noChangeArrowheads="1"/>
          </p:cNvSpPr>
          <p:nvPr/>
        </p:nvSpPr>
        <p:spPr bwMode="auto">
          <a:xfrm>
            <a:off x="47339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521" name="Rectangle 305"/>
          <p:cNvSpPr>
            <a:spLocks noChangeArrowheads="1"/>
          </p:cNvSpPr>
          <p:nvPr/>
        </p:nvSpPr>
        <p:spPr bwMode="auto">
          <a:xfrm>
            <a:off x="44100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522" name="Rectangle 306"/>
          <p:cNvSpPr>
            <a:spLocks noChangeArrowheads="1"/>
          </p:cNvSpPr>
          <p:nvPr/>
        </p:nvSpPr>
        <p:spPr bwMode="auto">
          <a:xfrm>
            <a:off x="40862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523" name="Rectangle 307"/>
          <p:cNvSpPr>
            <a:spLocks noChangeArrowheads="1"/>
          </p:cNvSpPr>
          <p:nvPr/>
        </p:nvSpPr>
        <p:spPr bwMode="auto">
          <a:xfrm>
            <a:off x="37623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524" name="Rectangle 308"/>
          <p:cNvSpPr>
            <a:spLocks noChangeArrowheads="1"/>
          </p:cNvSpPr>
          <p:nvPr/>
        </p:nvSpPr>
        <p:spPr bwMode="auto">
          <a:xfrm>
            <a:off x="34385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525" name="Rectangle 309"/>
          <p:cNvSpPr>
            <a:spLocks noChangeArrowheads="1"/>
          </p:cNvSpPr>
          <p:nvPr/>
        </p:nvSpPr>
        <p:spPr bwMode="auto">
          <a:xfrm>
            <a:off x="24606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526" name="Rectangle 310"/>
          <p:cNvSpPr>
            <a:spLocks noChangeArrowheads="1"/>
          </p:cNvSpPr>
          <p:nvPr/>
        </p:nvSpPr>
        <p:spPr bwMode="auto">
          <a:xfrm>
            <a:off x="21367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527" name="Rectangle 311"/>
          <p:cNvSpPr>
            <a:spLocks noChangeArrowheads="1"/>
          </p:cNvSpPr>
          <p:nvPr/>
        </p:nvSpPr>
        <p:spPr bwMode="auto">
          <a:xfrm>
            <a:off x="18129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528" name="Rectangle 312"/>
          <p:cNvSpPr>
            <a:spLocks noChangeArrowheads="1"/>
          </p:cNvSpPr>
          <p:nvPr/>
        </p:nvSpPr>
        <p:spPr bwMode="auto">
          <a:xfrm>
            <a:off x="14890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529" name="Rectangle 313"/>
          <p:cNvSpPr>
            <a:spLocks noChangeArrowheads="1"/>
          </p:cNvSpPr>
          <p:nvPr/>
        </p:nvSpPr>
        <p:spPr bwMode="auto">
          <a:xfrm>
            <a:off x="11652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530" name="Rectangle 314"/>
          <p:cNvSpPr>
            <a:spLocks noChangeArrowheads="1"/>
          </p:cNvSpPr>
          <p:nvPr/>
        </p:nvSpPr>
        <p:spPr bwMode="auto">
          <a:xfrm>
            <a:off x="84137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531" name="Rectangle 315"/>
          <p:cNvSpPr>
            <a:spLocks noChangeArrowheads="1"/>
          </p:cNvSpPr>
          <p:nvPr/>
        </p:nvSpPr>
        <p:spPr bwMode="auto">
          <a:xfrm>
            <a:off x="517525" y="30194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532" name="Rectangle 316"/>
          <p:cNvSpPr>
            <a:spLocks noChangeArrowheads="1"/>
          </p:cNvSpPr>
          <p:nvPr/>
        </p:nvSpPr>
        <p:spPr bwMode="auto">
          <a:xfrm>
            <a:off x="83312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533" name="Rectangle 317"/>
          <p:cNvSpPr>
            <a:spLocks noChangeArrowheads="1"/>
          </p:cNvSpPr>
          <p:nvPr/>
        </p:nvSpPr>
        <p:spPr bwMode="auto">
          <a:xfrm>
            <a:off x="80073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534" name="Rectangle 318"/>
          <p:cNvSpPr>
            <a:spLocks noChangeArrowheads="1"/>
          </p:cNvSpPr>
          <p:nvPr/>
        </p:nvSpPr>
        <p:spPr bwMode="auto">
          <a:xfrm>
            <a:off x="76835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535" name="Rectangle 319"/>
          <p:cNvSpPr>
            <a:spLocks noChangeArrowheads="1"/>
          </p:cNvSpPr>
          <p:nvPr/>
        </p:nvSpPr>
        <p:spPr bwMode="auto">
          <a:xfrm>
            <a:off x="73596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536" name="Rectangle 320"/>
          <p:cNvSpPr>
            <a:spLocks noChangeArrowheads="1"/>
          </p:cNvSpPr>
          <p:nvPr/>
        </p:nvSpPr>
        <p:spPr bwMode="auto">
          <a:xfrm>
            <a:off x="70358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537" name="Rectangle 321"/>
          <p:cNvSpPr>
            <a:spLocks noChangeArrowheads="1"/>
          </p:cNvSpPr>
          <p:nvPr/>
        </p:nvSpPr>
        <p:spPr bwMode="auto">
          <a:xfrm>
            <a:off x="671195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538" name="Rectangle 322"/>
          <p:cNvSpPr>
            <a:spLocks noChangeArrowheads="1"/>
          </p:cNvSpPr>
          <p:nvPr/>
        </p:nvSpPr>
        <p:spPr bwMode="auto">
          <a:xfrm>
            <a:off x="6388100"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539" name="Rectangle 323"/>
          <p:cNvSpPr>
            <a:spLocks noChangeArrowheads="1"/>
          </p:cNvSpPr>
          <p:nvPr/>
        </p:nvSpPr>
        <p:spPr bwMode="auto">
          <a:xfrm>
            <a:off x="53816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540" name="Rectangle 324"/>
          <p:cNvSpPr>
            <a:spLocks noChangeArrowheads="1"/>
          </p:cNvSpPr>
          <p:nvPr/>
        </p:nvSpPr>
        <p:spPr bwMode="auto">
          <a:xfrm>
            <a:off x="50577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541" name="Rectangle 325"/>
          <p:cNvSpPr>
            <a:spLocks noChangeArrowheads="1"/>
          </p:cNvSpPr>
          <p:nvPr/>
        </p:nvSpPr>
        <p:spPr bwMode="auto">
          <a:xfrm>
            <a:off x="47339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542" name="Rectangle 326"/>
          <p:cNvSpPr>
            <a:spLocks noChangeArrowheads="1"/>
          </p:cNvSpPr>
          <p:nvPr/>
        </p:nvSpPr>
        <p:spPr bwMode="auto">
          <a:xfrm>
            <a:off x="44100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543" name="Rectangle 327"/>
          <p:cNvSpPr>
            <a:spLocks noChangeArrowheads="1"/>
          </p:cNvSpPr>
          <p:nvPr/>
        </p:nvSpPr>
        <p:spPr bwMode="auto">
          <a:xfrm>
            <a:off x="40862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544" name="Rectangle 328"/>
          <p:cNvSpPr>
            <a:spLocks noChangeArrowheads="1"/>
          </p:cNvSpPr>
          <p:nvPr/>
        </p:nvSpPr>
        <p:spPr bwMode="auto">
          <a:xfrm>
            <a:off x="37623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545" name="Rectangle 329"/>
          <p:cNvSpPr>
            <a:spLocks noChangeArrowheads="1"/>
          </p:cNvSpPr>
          <p:nvPr/>
        </p:nvSpPr>
        <p:spPr bwMode="auto">
          <a:xfrm>
            <a:off x="34385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546" name="Rectangle 330"/>
          <p:cNvSpPr>
            <a:spLocks noChangeArrowheads="1"/>
          </p:cNvSpPr>
          <p:nvPr/>
        </p:nvSpPr>
        <p:spPr bwMode="auto">
          <a:xfrm>
            <a:off x="24606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547" name="Rectangle 331"/>
          <p:cNvSpPr>
            <a:spLocks noChangeArrowheads="1"/>
          </p:cNvSpPr>
          <p:nvPr/>
        </p:nvSpPr>
        <p:spPr bwMode="auto">
          <a:xfrm>
            <a:off x="21367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548" name="Rectangle 332"/>
          <p:cNvSpPr>
            <a:spLocks noChangeArrowheads="1"/>
          </p:cNvSpPr>
          <p:nvPr/>
        </p:nvSpPr>
        <p:spPr bwMode="auto">
          <a:xfrm>
            <a:off x="18129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549" name="Rectangle 333"/>
          <p:cNvSpPr>
            <a:spLocks noChangeArrowheads="1"/>
          </p:cNvSpPr>
          <p:nvPr/>
        </p:nvSpPr>
        <p:spPr bwMode="auto">
          <a:xfrm>
            <a:off x="14890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550" name="Rectangle 334"/>
          <p:cNvSpPr>
            <a:spLocks noChangeArrowheads="1"/>
          </p:cNvSpPr>
          <p:nvPr/>
        </p:nvSpPr>
        <p:spPr bwMode="auto">
          <a:xfrm>
            <a:off x="11652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551" name="Rectangle 335"/>
          <p:cNvSpPr>
            <a:spLocks noChangeArrowheads="1"/>
          </p:cNvSpPr>
          <p:nvPr/>
        </p:nvSpPr>
        <p:spPr bwMode="auto">
          <a:xfrm>
            <a:off x="84137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552" name="Rectangle 336"/>
          <p:cNvSpPr>
            <a:spLocks noChangeArrowheads="1"/>
          </p:cNvSpPr>
          <p:nvPr/>
        </p:nvSpPr>
        <p:spPr bwMode="auto">
          <a:xfrm>
            <a:off x="517525" y="28590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553" name="Rectangle 337"/>
          <p:cNvSpPr>
            <a:spLocks noChangeArrowheads="1"/>
          </p:cNvSpPr>
          <p:nvPr/>
        </p:nvSpPr>
        <p:spPr bwMode="auto">
          <a:xfrm>
            <a:off x="83312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554" name="Rectangle 338"/>
          <p:cNvSpPr>
            <a:spLocks noChangeArrowheads="1"/>
          </p:cNvSpPr>
          <p:nvPr/>
        </p:nvSpPr>
        <p:spPr bwMode="auto">
          <a:xfrm>
            <a:off x="80073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555" name="Rectangle 339"/>
          <p:cNvSpPr>
            <a:spLocks noChangeArrowheads="1"/>
          </p:cNvSpPr>
          <p:nvPr/>
        </p:nvSpPr>
        <p:spPr bwMode="auto">
          <a:xfrm>
            <a:off x="76835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556" name="Rectangle 340"/>
          <p:cNvSpPr>
            <a:spLocks noChangeArrowheads="1"/>
          </p:cNvSpPr>
          <p:nvPr/>
        </p:nvSpPr>
        <p:spPr bwMode="auto">
          <a:xfrm>
            <a:off x="73596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557" name="Rectangle 341"/>
          <p:cNvSpPr>
            <a:spLocks noChangeArrowheads="1"/>
          </p:cNvSpPr>
          <p:nvPr/>
        </p:nvSpPr>
        <p:spPr bwMode="auto">
          <a:xfrm>
            <a:off x="70358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558" name="Rectangle 342"/>
          <p:cNvSpPr>
            <a:spLocks noChangeArrowheads="1"/>
          </p:cNvSpPr>
          <p:nvPr/>
        </p:nvSpPr>
        <p:spPr bwMode="auto">
          <a:xfrm>
            <a:off x="671195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559" name="Rectangle 343"/>
          <p:cNvSpPr>
            <a:spLocks noChangeArrowheads="1"/>
          </p:cNvSpPr>
          <p:nvPr/>
        </p:nvSpPr>
        <p:spPr bwMode="auto">
          <a:xfrm>
            <a:off x="6388100"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560" name="Rectangle 344"/>
          <p:cNvSpPr>
            <a:spLocks noChangeArrowheads="1"/>
          </p:cNvSpPr>
          <p:nvPr/>
        </p:nvSpPr>
        <p:spPr bwMode="auto">
          <a:xfrm>
            <a:off x="53816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561" name="Rectangle 345"/>
          <p:cNvSpPr>
            <a:spLocks noChangeArrowheads="1"/>
          </p:cNvSpPr>
          <p:nvPr/>
        </p:nvSpPr>
        <p:spPr bwMode="auto">
          <a:xfrm>
            <a:off x="50577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562" name="Rectangle 346"/>
          <p:cNvSpPr>
            <a:spLocks noChangeArrowheads="1"/>
          </p:cNvSpPr>
          <p:nvPr/>
        </p:nvSpPr>
        <p:spPr bwMode="auto">
          <a:xfrm>
            <a:off x="47339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563" name="Rectangle 347"/>
          <p:cNvSpPr>
            <a:spLocks noChangeArrowheads="1"/>
          </p:cNvSpPr>
          <p:nvPr/>
        </p:nvSpPr>
        <p:spPr bwMode="auto">
          <a:xfrm>
            <a:off x="44100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564" name="Rectangle 348"/>
          <p:cNvSpPr>
            <a:spLocks noChangeArrowheads="1"/>
          </p:cNvSpPr>
          <p:nvPr/>
        </p:nvSpPr>
        <p:spPr bwMode="auto">
          <a:xfrm>
            <a:off x="40862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565" name="Rectangle 349"/>
          <p:cNvSpPr>
            <a:spLocks noChangeArrowheads="1"/>
          </p:cNvSpPr>
          <p:nvPr/>
        </p:nvSpPr>
        <p:spPr bwMode="auto">
          <a:xfrm>
            <a:off x="37623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66" name="Rectangle 350"/>
          <p:cNvSpPr>
            <a:spLocks noChangeArrowheads="1"/>
          </p:cNvSpPr>
          <p:nvPr/>
        </p:nvSpPr>
        <p:spPr bwMode="auto">
          <a:xfrm>
            <a:off x="34385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67" name="Rectangle 351"/>
          <p:cNvSpPr>
            <a:spLocks noChangeArrowheads="1"/>
          </p:cNvSpPr>
          <p:nvPr/>
        </p:nvSpPr>
        <p:spPr bwMode="auto">
          <a:xfrm>
            <a:off x="24606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568" name="Rectangle 352"/>
          <p:cNvSpPr>
            <a:spLocks noChangeArrowheads="1"/>
          </p:cNvSpPr>
          <p:nvPr/>
        </p:nvSpPr>
        <p:spPr bwMode="auto">
          <a:xfrm>
            <a:off x="21367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569" name="Rectangle 353"/>
          <p:cNvSpPr>
            <a:spLocks noChangeArrowheads="1"/>
          </p:cNvSpPr>
          <p:nvPr/>
        </p:nvSpPr>
        <p:spPr bwMode="auto">
          <a:xfrm>
            <a:off x="18129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570" name="Rectangle 354"/>
          <p:cNvSpPr>
            <a:spLocks noChangeArrowheads="1"/>
          </p:cNvSpPr>
          <p:nvPr/>
        </p:nvSpPr>
        <p:spPr bwMode="auto">
          <a:xfrm>
            <a:off x="14890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571" name="Rectangle 355"/>
          <p:cNvSpPr>
            <a:spLocks noChangeArrowheads="1"/>
          </p:cNvSpPr>
          <p:nvPr/>
        </p:nvSpPr>
        <p:spPr bwMode="auto">
          <a:xfrm>
            <a:off x="11652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572" name="Rectangle 356"/>
          <p:cNvSpPr>
            <a:spLocks noChangeArrowheads="1"/>
          </p:cNvSpPr>
          <p:nvPr/>
        </p:nvSpPr>
        <p:spPr bwMode="auto">
          <a:xfrm>
            <a:off x="84137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573" name="Rectangle 357"/>
          <p:cNvSpPr>
            <a:spLocks noChangeArrowheads="1"/>
          </p:cNvSpPr>
          <p:nvPr/>
        </p:nvSpPr>
        <p:spPr bwMode="auto">
          <a:xfrm>
            <a:off x="517525" y="270033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574" name="Rectangle 358"/>
          <p:cNvSpPr>
            <a:spLocks noChangeArrowheads="1"/>
          </p:cNvSpPr>
          <p:nvPr/>
        </p:nvSpPr>
        <p:spPr bwMode="auto">
          <a:xfrm>
            <a:off x="83312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575" name="Rectangle 359"/>
          <p:cNvSpPr>
            <a:spLocks noChangeArrowheads="1"/>
          </p:cNvSpPr>
          <p:nvPr/>
        </p:nvSpPr>
        <p:spPr bwMode="auto">
          <a:xfrm>
            <a:off x="80073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576" name="Rectangle 360"/>
          <p:cNvSpPr>
            <a:spLocks noChangeArrowheads="1"/>
          </p:cNvSpPr>
          <p:nvPr/>
        </p:nvSpPr>
        <p:spPr bwMode="auto">
          <a:xfrm>
            <a:off x="76835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77" name="Rectangle 361"/>
          <p:cNvSpPr>
            <a:spLocks noChangeArrowheads="1"/>
          </p:cNvSpPr>
          <p:nvPr/>
        </p:nvSpPr>
        <p:spPr bwMode="auto">
          <a:xfrm>
            <a:off x="73596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78" name="Rectangle 362"/>
          <p:cNvSpPr>
            <a:spLocks noChangeArrowheads="1"/>
          </p:cNvSpPr>
          <p:nvPr/>
        </p:nvSpPr>
        <p:spPr bwMode="auto">
          <a:xfrm>
            <a:off x="70358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79" name="Rectangle 363"/>
          <p:cNvSpPr>
            <a:spLocks noChangeArrowheads="1"/>
          </p:cNvSpPr>
          <p:nvPr/>
        </p:nvSpPr>
        <p:spPr bwMode="auto">
          <a:xfrm>
            <a:off x="671195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80" name="Rectangle 364"/>
          <p:cNvSpPr>
            <a:spLocks noChangeArrowheads="1"/>
          </p:cNvSpPr>
          <p:nvPr/>
        </p:nvSpPr>
        <p:spPr bwMode="auto">
          <a:xfrm>
            <a:off x="6388100"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581" name="Rectangle 365"/>
          <p:cNvSpPr>
            <a:spLocks noChangeArrowheads="1"/>
          </p:cNvSpPr>
          <p:nvPr/>
        </p:nvSpPr>
        <p:spPr bwMode="auto">
          <a:xfrm>
            <a:off x="53816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82" name="Rectangle 366"/>
          <p:cNvSpPr>
            <a:spLocks noChangeArrowheads="1"/>
          </p:cNvSpPr>
          <p:nvPr/>
        </p:nvSpPr>
        <p:spPr bwMode="auto">
          <a:xfrm>
            <a:off x="50577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83" name="Rectangle 367"/>
          <p:cNvSpPr>
            <a:spLocks noChangeArrowheads="1"/>
          </p:cNvSpPr>
          <p:nvPr/>
        </p:nvSpPr>
        <p:spPr bwMode="auto">
          <a:xfrm>
            <a:off x="47339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584" name="Rectangle 368"/>
          <p:cNvSpPr>
            <a:spLocks noChangeArrowheads="1"/>
          </p:cNvSpPr>
          <p:nvPr/>
        </p:nvSpPr>
        <p:spPr bwMode="auto">
          <a:xfrm>
            <a:off x="44100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585" name="Rectangle 369"/>
          <p:cNvSpPr>
            <a:spLocks noChangeArrowheads="1"/>
          </p:cNvSpPr>
          <p:nvPr/>
        </p:nvSpPr>
        <p:spPr bwMode="auto">
          <a:xfrm>
            <a:off x="40862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586" name="Rectangle 370"/>
          <p:cNvSpPr>
            <a:spLocks noChangeArrowheads="1"/>
          </p:cNvSpPr>
          <p:nvPr/>
        </p:nvSpPr>
        <p:spPr bwMode="auto">
          <a:xfrm>
            <a:off x="37623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587" name="Rectangle 371"/>
          <p:cNvSpPr>
            <a:spLocks noChangeArrowheads="1"/>
          </p:cNvSpPr>
          <p:nvPr/>
        </p:nvSpPr>
        <p:spPr bwMode="auto">
          <a:xfrm>
            <a:off x="34385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588" name="Rectangle 372"/>
          <p:cNvSpPr>
            <a:spLocks noChangeArrowheads="1"/>
          </p:cNvSpPr>
          <p:nvPr/>
        </p:nvSpPr>
        <p:spPr bwMode="auto">
          <a:xfrm>
            <a:off x="24606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89" name="Rectangle 373"/>
          <p:cNvSpPr>
            <a:spLocks noChangeArrowheads="1"/>
          </p:cNvSpPr>
          <p:nvPr/>
        </p:nvSpPr>
        <p:spPr bwMode="auto">
          <a:xfrm>
            <a:off x="21367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90" name="Rectangle 374"/>
          <p:cNvSpPr>
            <a:spLocks noChangeArrowheads="1"/>
          </p:cNvSpPr>
          <p:nvPr/>
        </p:nvSpPr>
        <p:spPr bwMode="auto">
          <a:xfrm>
            <a:off x="18129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91" name="Rectangle 375"/>
          <p:cNvSpPr>
            <a:spLocks noChangeArrowheads="1"/>
          </p:cNvSpPr>
          <p:nvPr/>
        </p:nvSpPr>
        <p:spPr bwMode="auto">
          <a:xfrm>
            <a:off x="14890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92" name="Rectangle 376"/>
          <p:cNvSpPr>
            <a:spLocks noChangeArrowheads="1"/>
          </p:cNvSpPr>
          <p:nvPr/>
        </p:nvSpPr>
        <p:spPr bwMode="auto">
          <a:xfrm>
            <a:off x="11652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593" name="Rectangle 377"/>
          <p:cNvSpPr>
            <a:spLocks noChangeArrowheads="1"/>
          </p:cNvSpPr>
          <p:nvPr/>
        </p:nvSpPr>
        <p:spPr bwMode="auto">
          <a:xfrm>
            <a:off x="84137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594" name="Rectangle 378"/>
          <p:cNvSpPr>
            <a:spLocks noChangeArrowheads="1"/>
          </p:cNvSpPr>
          <p:nvPr/>
        </p:nvSpPr>
        <p:spPr bwMode="auto">
          <a:xfrm>
            <a:off x="517525" y="2541588"/>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595" name="Rectangle 379"/>
          <p:cNvSpPr>
            <a:spLocks noChangeArrowheads="1"/>
          </p:cNvSpPr>
          <p:nvPr/>
        </p:nvSpPr>
        <p:spPr bwMode="auto">
          <a:xfrm>
            <a:off x="83312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96" name="Rectangle 380"/>
          <p:cNvSpPr>
            <a:spLocks noChangeArrowheads="1"/>
          </p:cNvSpPr>
          <p:nvPr/>
        </p:nvSpPr>
        <p:spPr bwMode="auto">
          <a:xfrm>
            <a:off x="80073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97" name="Rectangle 381"/>
          <p:cNvSpPr>
            <a:spLocks noChangeArrowheads="1"/>
          </p:cNvSpPr>
          <p:nvPr/>
        </p:nvSpPr>
        <p:spPr bwMode="auto">
          <a:xfrm>
            <a:off x="76835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598" name="Rectangle 382"/>
          <p:cNvSpPr>
            <a:spLocks noChangeArrowheads="1"/>
          </p:cNvSpPr>
          <p:nvPr/>
        </p:nvSpPr>
        <p:spPr bwMode="auto">
          <a:xfrm>
            <a:off x="73596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599" name="Rectangle 383"/>
          <p:cNvSpPr>
            <a:spLocks noChangeArrowheads="1"/>
          </p:cNvSpPr>
          <p:nvPr/>
        </p:nvSpPr>
        <p:spPr bwMode="auto">
          <a:xfrm>
            <a:off x="70358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600" name="Rectangle 384"/>
          <p:cNvSpPr>
            <a:spLocks noChangeArrowheads="1"/>
          </p:cNvSpPr>
          <p:nvPr/>
        </p:nvSpPr>
        <p:spPr bwMode="auto">
          <a:xfrm>
            <a:off x="671195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01" name="Rectangle 385"/>
          <p:cNvSpPr>
            <a:spLocks noChangeArrowheads="1"/>
          </p:cNvSpPr>
          <p:nvPr/>
        </p:nvSpPr>
        <p:spPr bwMode="auto">
          <a:xfrm>
            <a:off x="6388100"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602" name="Rectangle 386"/>
          <p:cNvSpPr>
            <a:spLocks noChangeArrowheads="1"/>
          </p:cNvSpPr>
          <p:nvPr/>
        </p:nvSpPr>
        <p:spPr bwMode="auto">
          <a:xfrm>
            <a:off x="53816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03" name="Rectangle 387"/>
          <p:cNvSpPr>
            <a:spLocks noChangeArrowheads="1"/>
          </p:cNvSpPr>
          <p:nvPr/>
        </p:nvSpPr>
        <p:spPr bwMode="auto">
          <a:xfrm>
            <a:off x="50577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04" name="Rectangle 388"/>
          <p:cNvSpPr>
            <a:spLocks noChangeArrowheads="1"/>
          </p:cNvSpPr>
          <p:nvPr/>
        </p:nvSpPr>
        <p:spPr bwMode="auto">
          <a:xfrm>
            <a:off x="47339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605" name="Rectangle 389"/>
          <p:cNvSpPr>
            <a:spLocks noChangeArrowheads="1"/>
          </p:cNvSpPr>
          <p:nvPr/>
        </p:nvSpPr>
        <p:spPr bwMode="auto">
          <a:xfrm>
            <a:off x="44100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06" name="Rectangle 390"/>
          <p:cNvSpPr>
            <a:spLocks noChangeArrowheads="1"/>
          </p:cNvSpPr>
          <p:nvPr/>
        </p:nvSpPr>
        <p:spPr bwMode="auto">
          <a:xfrm>
            <a:off x="40862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607" name="Rectangle 391"/>
          <p:cNvSpPr>
            <a:spLocks noChangeArrowheads="1"/>
          </p:cNvSpPr>
          <p:nvPr/>
        </p:nvSpPr>
        <p:spPr bwMode="auto">
          <a:xfrm>
            <a:off x="37623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08" name="Rectangle 392"/>
          <p:cNvSpPr>
            <a:spLocks noChangeArrowheads="1"/>
          </p:cNvSpPr>
          <p:nvPr/>
        </p:nvSpPr>
        <p:spPr bwMode="auto">
          <a:xfrm>
            <a:off x="34385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609" name="Rectangle 393"/>
          <p:cNvSpPr>
            <a:spLocks noChangeArrowheads="1"/>
          </p:cNvSpPr>
          <p:nvPr/>
        </p:nvSpPr>
        <p:spPr bwMode="auto">
          <a:xfrm>
            <a:off x="24606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10" name="Rectangle 394"/>
          <p:cNvSpPr>
            <a:spLocks noChangeArrowheads="1"/>
          </p:cNvSpPr>
          <p:nvPr/>
        </p:nvSpPr>
        <p:spPr bwMode="auto">
          <a:xfrm>
            <a:off x="21367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11" name="Rectangle 395"/>
          <p:cNvSpPr>
            <a:spLocks noChangeArrowheads="1"/>
          </p:cNvSpPr>
          <p:nvPr/>
        </p:nvSpPr>
        <p:spPr bwMode="auto">
          <a:xfrm>
            <a:off x="18129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612" name="Rectangle 396"/>
          <p:cNvSpPr>
            <a:spLocks noChangeArrowheads="1"/>
          </p:cNvSpPr>
          <p:nvPr/>
        </p:nvSpPr>
        <p:spPr bwMode="auto">
          <a:xfrm>
            <a:off x="14890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13" name="Rectangle 397"/>
          <p:cNvSpPr>
            <a:spLocks noChangeArrowheads="1"/>
          </p:cNvSpPr>
          <p:nvPr/>
        </p:nvSpPr>
        <p:spPr bwMode="auto">
          <a:xfrm>
            <a:off x="11652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614" name="Rectangle 398"/>
          <p:cNvSpPr>
            <a:spLocks noChangeArrowheads="1"/>
          </p:cNvSpPr>
          <p:nvPr/>
        </p:nvSpPr>
        <p:spPr bwMode="auto">
          <a:xfrm>
            <a:off x="84137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15" name="Rectangle 399"/>
          <p:cNvSpPr>
            <a:spLocks noChangeArrowheads="1"/>
          </p:cNvSpPr>
          <p:nvPr/>
        </p:nvSpPr>
        <p:spPr bwMode="auto">
          <a:xfrm>
            <a:off x="517525" y="23717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616" name="Rectangle 400"/>
          <p:cNvSpPr>
            <a:spLocks noChangeArrowheads="1"/>
          </p:cNvSpPr>
          <p:nvPr/>
        </p:nvSpPr>
        <p:spPr bwMode="auto">
          <a:xfrm>
            <a:off x="6388100"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2010</a:t>
            </a:r>
            <a:endParaRPr lang="en-US" altLang="en-US" sz="900"/>
          </a:p>
        </p:txBody>
      </p:sp>
      <p:sp>
        <p:nvSpPr>
          <p:cNvPr id="9617" name="Rectangle 401"/>
          <p:cNvSpPr>
            <a:spLocks noChangeArrowheads="1"/>
          </p:cNvSpPr>
          <p:nvPr/>
        </p:nvSpPr>
        <p:spPr bwMode="auto">
          <a:xfrm>
            <a:off x="343852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2010</a:t>
            </a:r>
            <a:endParaRPr lang="en-US" altLang="en-US" sz="900"/>
          </a:p>
        </p:txBody>
      </p:sp>
      <p:sp>
        <p:nvSpPr>
          <p:cNvPr id="9618" name="Rectangle 402"/>
          <p:cNvSpPr>
            <a:spLocks noChangeArrowheads="1"/>
          </p:cNvSpPr>
          <p:nvPr/>
        </p:nvSpPr>
        <p:spPr bwMode="auto">
          <a:xfrm>
            <a:off x="517525" y="2184400"/>
            <a:ext cx="22669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2010</a:t>
            </a:r>
            <a:endParaRPr lang="en-US" altLang="en-US" sz="900"/>
          </a:p>
        </p:txBody>
      </p:sp>
      <p:sp>
        <p:nvSpPr>
          <p:cNvPr id="9619" name="Rectangle 403"/>
          <p:cNvSpPr>
            <a:spLocks noChangeArrowheads="1"/>
          </p:cNvSpPr>
          <p:nvPr/>
        </p:nvSpPr>
        <p:spPr bwMode="auto">
          <a:xfrm>
            <a:off x="83312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620" name="Rectangle 404"/>
          <p:cNvSpPr>
            <a:spLocks noChangeArrowheads="1"/>
          </p:cNvSpPr>
          <p:nvPr/>
        </p:nvSpPr>
        <p:spPr bwMode="auto">
          <a:xfrm>
            <a:off x="80073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621" name="Rectangle 405"/>
          <p:cNvSpPr>
            <a:spLocks noChangeArrowheads="1"/>
          </p:cNvSpPr>
          <p:nvPr/>
        </p:nvSpPr>
        <p:spPr bwMode="auto">
          <a:xfrm>
            <a:off x="76835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622" name="Rectangle 406"/>
          <p:cNvSpPr>
            <a:spLocks noChangeArrowheads="1"/>
          </p:cNvSpPr>
          <p:nvPr/>
        </p:nvSpPr>
        <p:spPr bwMode="auto">
          <a:xfrm>
            <a:off x="73596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623" name="Rectangle 407"/>
          <p:cNvSpPr>
            <a:spLocks noChangeArrowheads="1"/>
          </p:cNvSpPr>
          <p:nvPr/>
        </p:nvSpPr>
        <p:spPr bwMode="auto">
          <a:xfrm>
            <a:off x="70358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624" name="Rectangle 408"/>
          <p:cNvSpPr>
            <a:spLocks noChangeArrowheads="1"/>
          </p:cNvSpPr>
          <p:nvPr/>
        </p:nvSpPr>
        <p:spPr bwMode="auto">
          <a:xfrm>
            <a:off x="671195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625" name="Rectangle 409"/>
          <p:cNvSpPr>
            <a:spLocks noChangeArrowheads="1"/>
          </p:cNvSpPr>
          <p:nvPr/>
        </p:nvSpPr>
        <p:spPr bwMode="auto">
          <a:xfrm>
            <a:off x="6388100"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626" name="Rectangle 410"/>
          <p:cNvSpPr>
            <a:spLocks noChangeArrowheads="1"/>
          </p:cNvSpPr>
          <p:nvPr/>
        </p:nvSpPr>
        <p:spPr bwMode="auto">
          <a:xfrm>
            <a:off x="53816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7" name="Rectangle 411"/>
          <p:cNvSpPr>
            <a:spLocks noChangeArrowheads="1"/>
          </p:cNvSpPr>
          <p:nvPr/>
        </p:nvSpPr>
        <p:spPr bwMode="auto">
          <a:xfrm>
            <a:off x="50577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8" name="Rectangle 412"/>
          <p:cNvSpPr>
            <a:spLocks noChangeArrowheads="1"/>
          </p:cNvSpPr>
          <p:nvPr/>
        </p:nvSpPr>
        <p:spPr bwMode="auto">
          <a:xfrm>
            <a:off x="47339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9" name="Rectangle 413"/>
          <p:cNvSpPr>
            <a:spLocks noChangeArrowheads="1"/>
          </p:cNvSpPr>
          <p:nvPr/>
        </p:nvSpPr>
        <p:spPr bwMode="auto">
          <a:xfrm>
            <a:off x="44100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0" name="Rectangle 414"/>
          <p:cNvSpPr>
            <a:spLocks noChangeArrowheads="1"/>
          </p:cNvSpPr>
          <p:nvPr/>
        </p:nvSpPr>
        <p:spPr bwMode="auto">
          <a:xfrm>
            <a:off x="40862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1" name="Rectangle 415"/>
          <p:cNvSpPr>
            <a:spLocks noChangeArrowheads="1"/>
          </p:cNvSpPr>
          <p:nvPr/>
        </p:nvSpPr>
        <p:spPr bwMode="auto">
          <a:xfrm>
            <a:off x="37623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2" name="Rectangle 416"/>
          <p:cNvSpPr>
            <a:spLocks noChangeArrowheads="1"/>
          </p:cNvSpPr>
          <p:nvPr/>
        </p:nvSpPr>
        <p:spPr bwMode="auto">
          <a:xfrm>
            <a:off x="34385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3" name="Rectangle 417"/>
          <p:cNvSpPr>
            <a:spLocks noChangeArrowheads="1"/>
          </p:cNvSpPr>
          <p:nvPr/>
        </p:nvSpPr>
        <p:spPr bwMode="auto">
          <a:xfrm>
            <a:off x="24606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634" name="Rectangle 418"/>
          <p:cNvSpPr>
            <a:spLocks noChangeArrowheads="1"/>
          </p:cNvSpPr>
          <p:nvPr/>
        </p:nvSpPr>
        <p:spPr bwMode="auto">
          <a:xfrm>
            <a:off x="21367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635" name="Rectangle 419"/>
          <p:cNvSpPr>
            <a:spLocks noChangeArrowheads="1"/>
          </p:cNvSpPr>
          <p:nvPr/>
        </p:nvSpPr>
        <p:spPr bwMode="auto">
          <a:xfrm>
            <a:off x="18129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636" name="Rectangle 420"/>
          <p:cNvSpPr>
            <a:spLocks noChangeArrowheads="1"/>
          </p:cNvSpPr>
          <p:nvPr/>
        </p:nvSpPr>
        <p:spPr bwMode="auto">
          <a:xfrm>
            <a:off x="14890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637" name="Rectangle 421"/>
          <p:cNvSpPr>
            <a:spLocks noChangeArrowheads="1"/>
          </p:cNvSpPr>
          <p:nvPr/>
        </p:nvSpPr>
        <p:spPr bwMode="auto">
          <a:xfrm>
            <a:off x="11652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638" name="Rectangle 422"/>
          <p:cNvSpPr>
            <a:spLocks noChangeArrowheads="1"/>
          </p:cNvSpPr>
          <p:nvPr/>
        </p:nvSpPr>
        <p:spPr bwMode="auto">
          <a:xfrm>
            <a:off x="84137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639" name="Rectangle 423"/>
          <p:cNvSpPr>
            <a:spLocks noChangeArrowheads="1"/>
          </p:cNvSpPr>
          <p:nvPr/>
        </p:nvSpPr>
        <p:spPr bwMode="auto">
          <a:xfrm>
            <a:off x="517525" y="166211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640" name="Rectangle 424"/>
          <p:cNvSpPr>
            <a:spLocks noChangeArrowheads="1"/>
          </p:cNvSpPr>
          <p:nvPr/>
        </p:nvSpPr>
        <p:spPr bwMode="auto">
          <a:xfrm>
            <a:off x="83312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641" name="Rectangle 425"/>
          <p:cNvSpPr>
            <a:spLocks noChangeArrowheads="1"/>
          </p:cNvSpPr>
          <p:nvPr/>
        </p:nvSpPr>
        <p:spPr bwMode="auto">
          <a:xfrm>
            <a:off x="80073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642" name="Rectangle 426"/>
          <p:cNvSpPr>
            <a:spLocks noChangeArrowheads="1"/>
          </p:cNvSpPr>
          <p:nvPr/>
        </p:nvSpPr>
        <p:spPr bwMode="auto">
          <a:xfrm>
            <a:off x="76835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643" name="Rectangle 427"/>
          <p:cNvSpPr>
            <a:spLocks noChangeArrowheads="1"/>
          </p:cNvSpPr>
          <p:nvPr/>
        </p:nvSpPr>
        <p:spPr bwMode="auto">
          <a:xfrm>
            <a:off x="73596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644" name="Rectangle 428"/>
          <p:cNvSpPr>
            <a:spLocks noChangeArrowheads="1"/>
          </p:cNvSpPr>
          <p:nvPr/>
        </p:nvSpPr>
        <p:spPr bwMode="auto">
          <a:xfrm>
            <a:off x="70358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645" name="Rectangle 429"/>
          <p:cNvSpPr>
            <a:spLocks noChangeArrowheads="1"/>
          </p:cNvSpPr>
          <p:nvPr/>
        </p:nvSpPr>
        <p:spPr bwMode="auto">
          <a:xfrm>
            <a:off x="671195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646" name="Rectangle 430"/>
          <p:cNvSpPr>
            <a:spLocks noChangeArrowheads="1"/>
          </p:cNvSpPr>
          <p:nvPr/>
        </p:nvSpPr>
        <p:spPr bwMode="auto">
          <a:xfrm>
            <a:off x="6388100"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647" name="Rectangle 431"/>
          <p:cNvSpPr>
            <a:spLocks noChangeArrowheads="1"/>
          </p:cNvSpPr>
          <p:nvPr/>
        </p:nvSpPr>
        <p:spPr bwMode="auto">
          <a:xfrm>
            <a:off x="53816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648" name="Rectangle 432"/>
          <p:cNvSpPr>
            <a:spLocks noChangeArrowheads="1"/>
          </p:cNvSpPr>
          <p:nvPr/>
        </p:nvSpPr>
        <p:spPr bwMode="auto">
          <a:xfrm>
            <a:off x="50577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649" name="Rectangle 433"/>
          <p:cNvSpPr>
            <a:spLocks noChangeArrowheads="1"/>
          </p:cNvSpPr>
          <p:nvPr/>
        </p:nvSpPr>
        <p:spPr bwMode="auto">
          <a:xfrm>
            <a:off x="47339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650" name="Rectangle 434"/>
          <p:cNvSpPr>
            <a:spLocks noChangeArrowheads="1"/>
          </p:cNvSpPr>
          <p:nvPr/>
        </p:nvSpPr>
        <p:spPr bwMode="auto">
          <a:xfrm>
            <a:off x="44100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651" name="Rectangle 435"/>
          <p:cNvSpPr>
            <a:spLocks noChangeArrowheads="1"/>
          </p:cNvSpPr>
          <p:nvPr/>
        </p:nvSpPr>
        <p:spPr bwMode="auto">
          <a:xfrm>
            <a:off x="40862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652" name="Rectangle 436"/>
          <p:cNvSpPr>
            <a:spLocks noChangeArrowheads="1"/>
          </p:cNvSpPr>
          <p:nvPr/>
        </p:nvSpPr>
        <p:spPr bwMode="auto">
          <a:xfrm>
            <a:off x="37623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653" name="Rectangle 437"/>
          <p:cNvSpPr>
            <a:spLocks noChangeArrowheads="1"/>
          </p:cNvSpPr>
          <p:nvPr/>
        </p:nvSpPr>
        <p:spPr bwMode="auto">
          <a:xfrm>
            <a:off x="34385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654" name="Rectangle 438"/>
          <p:cNvSpPr>
            <a:spLocks noChangeArrowheads="1"/>
          </p:cNvSpPr>
          <p:nvPr/>
        </p:nvSpPr>
        <p:spPr bwMode="auto">
          <a:xfrm>
            <a:off x="24606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655" name="Rectangle 439"/>
          <p:cNvSpPr>
            <a:spLocks noChangeArrowheads="1"/>
          </p:cNvSpPr>
          <p:nvPr/>
        </p:nvSpPr>
        <p:spPr bwMode="auto">
          <a:xfrm>
            <a:off x="21367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656" name="Rectangle 440"/>
          <p:cNvSpPr>
            <a:spLocks noChangeArrowheads="1"/>
          </p:cNvSpPr>
          <p:nvPr/>
        </p:nvSpPr>
        <p:spPr bwMode="auto">
          <a:xfrm>
            <a:off x="18129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657" name="Rectangle 441"/>
          <p:cNvSpPr>
            <a:spLocks noChangeArrowheads="1"/>
          </p:cNvSpPr>
          <p:nvPr/>
        </p:nvSpPr>
        <p:spPr bwMode="auto">
          <a:xfrm>
            <a:off x="14890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658" name="Rectangle 442"/>
          <p:cNvSpPr>
            <a:spLocks noChangeArrowheads="1"/>
          </p:cNvSpPr>
          <p:nvPr/>
        </p:nvSpPr>
        <p:spPr bwMode="auto">
          <a:xfrm>
            <a:off x="11652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659" name="Rectangle 443"/>
          <p:cNvSpPr>
            <a:spLocks noChangeArrowheads="1"/>
          </p:cNvSpPr>
          <p:nvPr/>
        </p:nvSpPr>
        <p:spPr bwMode="auto">
          <a:xfrm>
            <a:off x="84137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660" name="Rectangle 444"/>
          <p:cNvSpPr>
            <a:spLocks noChangeArrowheads="1"/>
          </p:cNvSpPr>
          <p:nvPr/>
        </p:nvSpPr>
        <p:spPr bwMode="auto">
          <a:xfrm>
            <a:off x="517525" y="15033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661" name="Rectangle 445"/>
          <p:cNvSpPr>
            <a:spLocks noChangeArrowheads="1"/>
          </p:cNvSpPr>
          <p:nvPr/>
        </p:nvSpPr>
        <p:spPr bwMode="auto">
          <a:xfrm>
            <a:off x="83312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662" name="Rectangle 446"/>
          <p:cNvSpPr>
            <a:spLocks noChangeArrowheads="1"/>
          </p:cNvSpPr>
          <p:nvPr/>
        </p:nvSpPr>
        <p:spPr bwMode="auto">
          <a:xfrm>
            <a:off x="80073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663" name="Rectangle 447"/>
          <p:cNvSpPr>
            <a:spLocks noChangeArrowheads="1"/>
          </p:cNvSpPr>
          <p:nvPr/>
        </p:nvSpPr>
        <p:spPr bwMode="auto">
          <a:xfrm>
            <a:off x="76835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664" name="Rectangle 448"/>
          <p:cNvSpPr>
            <a:spLocks noChangeArrowheads="1"/>
          </p:cNvSpPr>
          <p:nvPr/>
        </p:nvSpPr>
        <p:spPr bwMode="auto">
          <a:xfrm>
            <a:off x="73596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665" name="Rectangle 449"/>
          <p:cNvSpPr>
            <a:spLocks noChangeArrowheads="1"/>
          </p:cNvSpPr>
          <p:nvPr/>
        </p:nvSpPr>
        <p:spPr bwMode="auto">
          <a:xfrm>
            <a:off x="70358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666" name="Rectangle 450"/>
          <p:cNvSpPr>
            <a:spLocks noChangeArrowheads="1"/>
          </p:cNvSpPr>
          <p:nvPr/>
        </p:nvSpPr>
        <p:spPr bwMode="auto">
          <a:xfrm>
            <a:off x="671195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667" name="Rectangle 451"/>
          <p:cNvSpPr>
            <a:spLocks noChangeArrowheads="1"/>
          </p:cNvSpPr>
          <p:nvPr/>
        </p:nvSpPr>
        <p:spPr bwMode="auto">
          <a:xfrm>
            <a:off x="6388100"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668" name="Rectangle 452"/>
          <p:cNvSpPr>
            <a:spLocks noChangeArrowheads="1"/>
          </p:cNvSpPr>
          <p:nvPr/>
        </p:nvSpPr>
        <p:spPr bwMode="auto">
          <a:xfrm>
            <a:off x="53816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669" name="Rectangle 453"/>
          <p:cNvSpPr>
            <a:spLocks noChangeArrowheads="1"/>
          </p:cNvSpPr>
          <p:nvPr/>
        </p:nvSpPr>
        <p:spPr bwMode="auto">
          <a:xfrm>
            <a:off x="50577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670" name="Rectangle 454"/>
          <p:cNvSpPr>
            <a:spLocks noChangeArrowheads="1"/>
          </p:cNvSpPr>
          <p:nvPr/>
        </p:nvSpPr>
        <p:spPr bwMode="auto">
          <a:xfrm>
            <a:off x="47339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671" name="Rectangle 455"/>
          <p:cNvSpPr>
            <a:spLocks noChangeArrowheads="1"/>
          </p:cNvSpPr>
          <p:nvPr/>
        </p:nvSpPr>
        <p:spPr bwMode="auto">
          <a:xfrm>
            <a:off x="44100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672" name="Rectangle 456"/>
          <p:cNvSpPr>
            <a:spLocks noChangeArrowheads="1"/>
          </p:cNvSpPr>
          <p:nvPr/>
        </p:nvSpPr>
        <p:spPr bwMode="auto">
          <a:xfrm>
            <a:off x="40862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673" name="Rectangle 457"/>
          <p:cNvSpPr>
            <a:spLocks noChangeArrowheads="1"/>
          </p:cNvSpPr>
          <p:nvPr/>
        </p:nvSpPr>
        <p:spPr bwMode="auto">
          <a:xfrm>
            <a:off x="37623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674" name="Rectangle 458"/>
          <p:cNvSpPr>
            <a:spLocks noChangeArrowheads="1"/>
          </p:cNvSpPr>
          <p:nvPr/>
        </p:nvSpPr>
        <p:spPr bwMode="auto">
          <a:xfrm>
            <a:off x="34385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675" name="Rectangle 459"/>
          <p:cNvSpPr>
            <a:spLocks noChangeArrowheads="1"/>
          </p:cNvSpPr>
          <p:nvPr/>
        </p:nvSpPr>
        <p:spPr bwMode="auto">
          <a:xfrm>
            <a:off x="24606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676" name="Rectangle 460"/>
          <p:cNvSpPr>
            <a:spLocks noChangeArrowheads="1"/>
          </p:cNvSpPr>
          <p:nvPr/>
        </p:nvSpPr>
        <p:spPr bwMode="auto">
          <a:xfrm>
            <a:off x="21367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677" name="Rectangle 461"/>
          <p:cNvSpPr>
            <a:spLocks noChangeArrowheads="1"/>
          </p:cNvSpPr>
          <p:nvPr/>
        </p:nvSpPr>
        <p:spPr bwMode="auto">
          <a:xfrm>
            <a:off x="18129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678" name="Rectangle 462"/>
          <p:cNvSpPr>
            <a:spLocks noChangeArrowheads="1"/>
          </p:cNvSpPr>
          <p:nvPr/>
        </p:nvSpPr>
        <p:spPr bwMode="auto">
          <a:xfrm>
            <a:off x="14890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679" name="Rectangle 463"/>
          <p:cNvSpPr>
            <a:spLocks noChangeArrowheads="1"/>
          </p:cNvSpPr>
          <p:nvPr/>
        </p:nvSpPr>
        <p:spPr bwMode="auto">
          <a:xfrm>
            <a:off x="11652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680" name="Rectangle 464"/>
          <p:cNvSpPr>
            <a:spLocks noChangeArrowheads="1"/>
          </p:cNvSpPr>
          <p:nvPr/>
        </p:nvSpPr>
        <p:spPr bwMode="auto">
          <a:xfrm>
            <a:off x="84137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681" name="Rectangle 465"/>
          <p:cNvSpPr>
            <a:spLocks noChangeArrowheads="1"/>
          </p:cNvSpPr>
          <p:nvPr/>
        </p:nvSpPr>
        <p:spPr bwMode="auto">
          <a:xfrm>
            <a:off x="517525" y="13430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682" name="Rectangle 466"/>
          <p:cNvSpPr>
            <a:spLocks noChangeArrowheads="1"/>
          </p:cNvSpPr>
          <p:nvPr/>
        </p:nvSpPr>
        <p:spPr bwMode="auto">
          <a:xfrm>
            <a:off x="83312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683" name="Rectangle 467"/>
          <p:cNvSpPr>
            <a:spLocks noChangeArrowheads="1"/>
          </p:cNvSpPr>
          <p:nvPr/>
        </p:nvSpPr>
        <p:spPr bwMode="auto">
          <a:xfrm>
            <a:off x="80073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684" name="Rectangle 468"/>
          <p:cNvSpPr>
            <a:spLocks noChangeArrowheads="1"/>
          </p:cNvSpPr>
          <p:nvPr/>
        </p:nvSpPr>
        <p:spPr bwMode="auto">
          <a:xfrm>
            <a:off x="76835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685" name="Rectangle 469"/>
          <p:cNvSpPr>
            <a:spLocks noChangeArrowheads="1"/>
          </p:cNvSpPr>
          <p:nvPr/>
        </p:nvSpPr>
        <p:spPr bwMode="auto">
          <a:xfrm>
            <a:off x="73596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686" name="Rectangle 470"/>
          <p:cNvSpPr>
            <a:spLocks noChangeArrowheads="1"/>
          </p:cNvSpPr>
          <p:nvPr/>
        </p:nvSpPr>
        <p:spPr bwMode="auto">
          <a:xfrm>
            <a:off x="70358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687" name="Rectangle 471"/>
          <p:cNvSpPr>
            <a:spLocks noChangeArrowheads="1"/>
          </p:cNvSpPr>
          <p:nvPr/>
        </p:nvSpPr>
        <p:spPr bwMode="auto">
          <a:xfrm>
            <a:off x="671195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688" name="Rectangle 472"/>
          <p:cNvSpPr>
            <a:spLocks noChangeArrowheads="1"/>
          </p:cNvSpPr>
          <p:nvPr/>
        </p:nvSpPr>
        <p:spPr bwMode="auto">
          <a:xfrm>
            <a:off x="6388100"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689" name="Rectangle 473"/>
          <p:cNvSpPr>
            <a:spLocks noChangeArrowheads="1"/>
          </p:cNvSpPr>
          <p:nvPr/>
        </p:nvSpPr>
        <p:spPr bwMode="auto">
          <a:xfrm>
            <a:off x="53816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690" name="Rectangle 474"/>
          <p:cNvSpPr>
            <a:spLocks noChangeArrowheads="1"/>
          </p:cNvSpPr>
          <p:nvPr/>
        </p:nvSpPr>
        <p:spPr bwMode="auto">
          <a:xfrm>
            <a:off x="50577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691" name="Rectangle 475"/>
          <p:cNvSpPr>
            <a:spLocks noChangeArrowheads="1"/>
          </p:cNvSpPr>
          <p:nvPr/>
        </p:nvSpPr>
        <p:spPr bwMode="auto">
          <a:xfrm>
            <a:off x="47339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692" name="Rectangle 476"/>
          <p:cNvSpPr>
            <a:spLocks noChangeArrowheads="1"/>
          </p:cNvSpPr>
          <p:nvPr/>
        </p:nvSpPr>
        <p:spPr bwMode="auto">
          <a:xfrm>
            <a:off x="44100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693" name="Rectangle 477"/>
          <p:cNvSpPr>
            <a:spLocks noChangeArrowheads="1"/>
          </p:cNvSpPr>
          <p:nvPr/>
        </p:nvSpPr>
        <p:spPr bwMode="auto">
          <a:xfrm>
            <a:off x="40862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694" name="Rectangle 478"/>
          <p:cNvSpPr>
            <a:spLocks noChangeArrowheads="1"/>
          </p:cNvSpPr>
          <p:nvPr/>
        </p:nvSpPr>
        <p:spPr bwMode="auto">
          <a:xfrm>
            <a:off x="37623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695" name="Rectangle 479"/>
          <p:cNvSpPr>
            <a:spLocks noChangeArrowheads="1"/>
          </p:cNvSpPr>
          <p:nvPr/>
        </p:nvSpPr>
        <p:spPr bwMode="auto">
          <a:xfrm>
            <a:off x="34385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696" name="Rectangle 480"/>
          <p:cNvSpPr>
            <a:spLocks noChangeArrowheads="1"/>
          </p:cNvSpPr>
          <p:nvPr/>
        </p:nvSpPr>
        <p:spPr bwMode="auto">
          <a:xfrm>
            <a:off x="24606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697" name="Rectangle 481"/>
          <p:cNvSpPr>
            <a:spLocks noChangeArrowheads="1"/>
          </p:cNvSpPr>
          <p:nvPr/>
        </p:nvSpPr>
        <p:spPr bwMode="auto">
          <a:xfrm>
            <a:off x="21367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698" name="Rectangle 482"/>
          <p:cNvSpPr>
            <a:spLocks noChangeArrowheads="1"/>
          </p:cNvSpPr>
          <p:nvPr/>
        </p:nvSpPr>
        <p:spPr bwMode="auto">
          <a:xfrm>
            <a:off x="18129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699" name="Rectangle 483"/>
          <p:cNvSpPr>
            <a:spLocks noChangeArrowheads="1"/>
          </p:cNvSpPr>
          <p:nvPr/>
        </p:nvSpPr>
        <p:spPr bwMode="auto">
          <a:xfrm>
            <a:off x="14890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700" name="Rectangle 484"/>
          <p:cNvSpPr>
            <a:spLocks noChangeArrowheads="1"/>
          </p:cNvSpPr>
          <p:nvPr/>
        </p:nvSpPr>
        <p:spPr bwMode="auto">
          <a:xfrm>
            <a:off x="11652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701" name="Rectangle 485"/>
          <p:cNvSpPr>
            <a:spLocks noChangeArrowheads="1"/>
          </p:cNvSpPr>
          <p:nvPr/>
        </p:nvSpPr>
        <p:spPr bwMode="auto">
          <a:xfrm>
            <a:off x="84137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702" name="Rectangle 486"/>
          <p:cNvSpPr>
            <a:spLocks noChangeArrowheads="1"/>
          </p:cNvSpPr>
          <p:nvPr/>
        </p:nvSpPr>
        <p:spPr bwMode="auto">
          <a:xfrm>
            <a:off x="517525" y="118427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703" name="Rectangle 487"/>
          <p:cNvSpPr>
            <a:spLocks noChangeArrowheads="1"/>
          </p:cNvSpPr>
          <p:nvPr/>
        </p:nvSpPr>
        <p:spPr bwMode="auto">
          <a:xfrm>
            <a:off x="83312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704" name="Rectangle 488"/>
          <p:cNvSpPr>
            <a:spLocks noChangeArrowheads="1"/>
          </p:cNvSpPr>
          <p:nvPr/>
        </p:nvSpPr>
        <p:spPr bwMode="auto">
          <a:xfrm>
            <a:off x="80073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705" name="Rectangle 489"/>
          <p:cNvSpPr>
            <a:spLocks noChangeArrowheads="1"/>
          </p:cNvSpPr>
          <p:nvPr/>
        </p:nvSpPr>
        <p:spPr bwMode="auto">
          <a:xfrm>
            <a:off x="76835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706" name="Rectangle 490"/>
          <p:cNvSpPr>
            <a:spLocks noChangeArrowheads="1"/>
          </p:cNvSpPr>
          <p:nvPr/>
        </p:nvSpPr>
        <p:spPr bwMode="auto">
          <a:xfrm>
            <a:off x="73596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707" name="Rectangle 491"/>
          <p:cNvSpPr>
            <a:spLocks noChangeArrowheads="1"/>
          </p:cNvSpPr>
          <p:nvPr/>
        </p:nvSpPr>
        <p:spPr bwMode="auto">
          <a:xfrm>
            <a:off x="70358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708" name="Rectangle 492"/>
          <p:cNvSpPr>
            <a:spLocks noChangeArrowheads="1"/>
          </p:cNvSpPr>
          <p:nvPr/>
        </p:nvSpPr>
        <p:spPr bwMode="auto">
          <a:xfrm>
            <a:off x="671195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709" name="Rectangle 493"/>
          <p:cNvSpPr>
            <a:spLocks noChangeArrowheads="1"/>
          </p:cNvSpPr>
          <p:nvPr/>
        </p:nvSpPr>
        <p:spPr bwMode="auto">
          <a:xfrm>
            <a:off x="6388100"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710" name="Rectangle 494"/>
          <p:cNvSpPr>
            <a:spLocks noChangeArrowheads="1"/>
          </p:cNvSpPr>
          <p:nvPr/>
        </p:nvSpPr>
        <p:spPr bwMode="auto">
          <a:xfrm>
            <a:off x="53816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711" name="Rectangle 495"/>
          <p:cNvSpPr>
            <a:spLocks noChangeArrowheads="1"/>
          </p:cNvSpPr>
          <p:nvPr/>
        </p:nvSpPr>
        <p:spPr bwMode="auto">
          <a:xfrm>
            <a:off x="50577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712" name="Rectangle 496"/>
          <p:cNvSpPr>
            <a:spLocks noChangeArrowheads="1"/>
          </p:cNvSpPr>
          <p:nvPr/>
        </p:nvSpPr>
        <p:spPr bwMode="auto">
          <a:xfrm>
            <a:off x="47339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713" name="Rectangle 497"/>
          <p:cNvSpPr>
            <a:spLocks noChangeArrowheads="1"/>
          </p:cNvSpPr>
          <p:nvPr/>
        </p:nvSpPr>
        <p:spPr bwMode="auto">
          <a:xfrm>
            <a:off x="44100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714" name="Rectangle 498"/>
          <p:cNvSpPr>
            <a:spLocks noChangeArrowheads="1"/>
          </p:cNvSpPr>
          <p:nvPr/>
        </p:nvSpPr>
        <p:spPr bwMode="auto">
          <a:xfrm>
            <a:off x="40862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715" name="Rectangle 499"/>
          <p:cNvSpPr>
            <a:spLocks noChangeArrowheads="1"/>
          </p:cNvSpPr>
          <p:nvPr/>
        </p:nvSpPr>
        <p:spPr bwMode="auto">
          <a:xfrm>
            <a:off x="37623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716" name="Rectangle 500"/>
          <p:cNvSpPr>
            <a:spLocks noChangeArrowheads="1"/>
          </p:cNvSpPr>
          <p:nvPr/>
        </p:nvSpPr>
        <p:spPr bwMode="auto">
          <a:xfrm>
            <a:off x="34385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717" name="Rectangle 501"/>
          <p:cNvSpPr>
            <a:spLocks noChangeArrowheads="1"/>
          </p:cNvSpPr>
          <p:nvPr/>
        </p:nvSpPr>
        <p:spPr bwMode="auto">
          <a:xfrm>
            <a:off x="24606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718" name="Rectangle 502"/>
          <p:cNvSpPr>
            <a:spLocks noChangeArrowheads="1"/>
          </p:cNvSpPr>
          <p:nvPr/>
        </p:nvSpPr>
        <p:spPr bwMode="auto">
          <a:xfrm>
            <a:off x="21367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719" name="Rectangle 503"/>
          <p:cNvSpPr>
            <a:spLocks noChangeArrowheads="1"/>
          </p:cNvSpPr>
          <p:nvPr/>
        </p:nvSpPr>
        <p:spPr bwMode="auto">
          <a:xfrm>
            <a:off x="18129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720" name="Rectangle 504"/>
          <p:cNvSpPr>
            <a:spLocks noChangeArrowheads="1"/>
          </p:cNvSpPr>
          <p:nvPr/>
        </p:nvSpPr>
        <p:spPr bwMode="auto">
          <a:xfrm>
            <a:off x="14890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721" name="Rectangle 505"/>
          <p:cNvSpPr>
            <a:spLocks noChangeArrowheads="1"/>
          </p:cNvSpPr>
          <p:nvPr/>
        </p:nvSpPr>
        <p:spPr bwMode="auto">
          <a:xfrm>
            <a:off x="11652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722" name="Rectangle 506"/>
          <p:cNvSpPr>
            <a:spLocks noChangeArrowheads="1"/>
          </p:cNvSpPr>
          <p:nvPr/>
        </p:nvSpPr>
        <p:spPr bwMode="auto">
          <a:xfrm>
            <a:off x="84137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723" name="Rectangle 507"/>
          <p:cNvSpPr>
            <a:spLocks noChangeArrowheads="1"/>
          </p:cNvSpPr>
          <p:nvPr/>
        </p:nvSpPr>
        <p:spPr bwMode="auto">
          <a:xfrm>
            <a:off x="517525" y="1025525"/>
            <a:ext cx="323850"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724" name="Rectangle 508"/>
          <p:cNvSpPr>
            <a:spLocks noChangeArrowheads="1"/>
          </p:cNvSpPr>
          <p:nvPr/>
        </p:nvSpPr>
        <p:spPr bwMode="auto">
          <a:xfrm>
            <a:off x="83312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25" name="Rectangle 509"/>
          <p:cNvSpPr>
            <a:spLocks noChangeArrowheads="1"/>
          </p:cNvSpPr>
          <p:nvPr/>
        </p:nvSpPr>
        <p:spPr bwMode="auto">
          <a:xfrm>
            <a:off x="80073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26" name="Rectangle 510"/>
          <p:cNvSpPr>
            <a:spLocks noChangeArrowheads="1"/>
          </p:cNvSpPr>
          <p:nvPr/>
        </p:nvSpPr>
        <p:spPr bwMode="auto">
          <a:xfrm>
            <a:off x="76835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27" name="Rectangle 511"/>
          <p:cNvSpPr>
            <a:spLocks noChangeArrowheads="1"/>
          </p:cNvSpPr>
          <p:nvPr/>
        </p:nvSpPr>
        <p:spPr bwMode="auto">
          <a:xfrm>
            <a:off x="73596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28" name="Rectangle 512"/>
          <p:cNvSpPr>
            <a:spLocks noChangeArrowheads="1"/>
          </p:cNvSpPr>
          <p:nvPr/>
        </p:nvSpPr>
        <p:spPr bwMode="auto">
          <a:xfrm>
            <a:off x="70358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29" name="Rectangle 513"/>
          <p:cNvSpPr>
            <a:spLocks noChangeArrowheads="1"/>
          </p:cNvSpPr>
          <p:nvPr/>
        </p:nvSpPr>
        <p:spPr bwMode="auto">
          <a:xfrm>
            <a:off x="671195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30" name="Rectangle 514"/>
          <p:cNvSpPr>
            <a:spLocks noChangeArrowheads="1"/>
          </p:cNvSpPr>
          <p:nvPr/>
        </p:nvSpPr>
        <p:spPr bwMode="auto">
          <a:xfrm>
            <a:off x="6388100"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31" name="Rectangle 515"/>
          <p:cNvSpPr>
            <a:spLocks noChangeArrowheads="1"/>
          </p:cNvSpPr>
          <p:nvPr/>
        </p:nvSpPr>
        <p:spPr bwMode="auto">
          <a:xfrm>
            <a:off x="53816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32" name="Rectangle 516"/>
          <p:cNvSpPr>
            <a:spLocks noChangeArrowheads="1"/>
          </p:cNvSpPr>
          <p:nvPr/>
        </p:nvSpPr>
        <p:spPr bwMode="auto">
          <a:xfrm>
            <a:off x="50577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33" name="Rectangle 517"/>
          <p:cNvSpPr>
            <a:spLocks noChangeArrowheads="1"/>
          </p:cNvSpPr>
          <p:nvPr/>
        </p:nvSpPr>
        <p:spPr bwMode="auto">
          <a:xfrm>
            <a:off x="47339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34" name="Rectangle 518"/>
          <p:cNvSpPr>
            <a:spLocks noChangeArrowheads="1"/>
          </p:cNvSpPr>
          <p:nvPr/>
        </p:nvSpPr>
        <p:spPr bwMode="auto">
          <a:xfrm>
            <a:off x="44100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35" name="Rectangle 519"/>
          <p:cNvSpPr>
            <a:spLocks noChangeArrowheads="1"/>
          </p:cNvSpPr>
          <p:nvPr/>
        </p:nvSpPr>
        <p:spPr bwMode="auto">
          <a:xfrm>
            <a:off x="40862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36" name="Rectangle 520"/>
          <p:cNvSpPr>
            <a:spLocks noChangeArrowheads="1"/>
          </p:cNvSpPr>
          <p:nvPr/>
        </p:nvSpPr>
        <p:spPr bwMode="auto">
          <a:xfrm>
            <a:off x="37623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37" name="Rectangle 521"/>
          <p:cNvSpPr>
            <a:spLocks noChangeArrowheads="1"/>
          </p:cNvSpPr>
          <p:nvPr/>
        </p:nvSpPr>
        <p:spPr bwMode="auto">
          <a:xfrm>
            <a:off x="34385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38" name="Rectangle 522"/>
          <p:cNvSpPr>
            <a:spLocks noChangeArrowheads="1"/>
          </p:cNvSpPr>
          <p:nvPr/>
        </p:nvSpPr>
        <p:spPr bwMode="auto">
          <a:xfrm>
            <a:off x="24606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39" name="Rectangle 523"/>
          <p:cNvSpPr>
            <a:spLocks noChangeArrowheads="1"/>
          </p:cNvSpPr>
          <p:nvPr/>
        </p:nvSpPr>
        <p:spPr bwMode="auto">
          <a:xfrm>
            <a:off x="21367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40" name="Rectangle 524"/>
          <p:cNvSpPr>
            <a:spLocks noChangeArrowheads="1"/>
          </p:cNvSpPr>
          <p:nvPr/>
        </p:nvSpPr>
        <p:spPr bwMode="auto">
          <a:xfrm>
            <a:off x="18129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41" name="Rectangle 525"/>
          <p:cNvSpPr>
            <a:spLocks noChangeArrowheads="1"/>
          </p:cNvSpPr>
          <p:nvPr/>
        </p:nvSpPr>
        <p:spPr bwMode="auto">
          <a:xfrm>
            <a:off x="14890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42" name="Rectangle 526"/>
          <p:cNvSpPr>
            <a:spLocks noChangeArrowheads="1"/>
          </p:cNvSpPr>
          <p:nvPr/>
        </p:nvSpPr>
        <p:spPr bwMode="auto">
          <a:xfrm>
            <a:off x="11652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43" name="Rectangle 527"/>
          <p:cNvSpPr>
            <a:spLocks noChangeArrowheads="1"/>
          </p:cNvSpPr>
          <p:nvPr/>
        </p:nvSpPr>
        <p:spPr bwMode="auto">
          <a:xfrm>
            <a:off x="84137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44" name="Rectangle 528"/>
          <p:cNvSpPr>
            <a:spLocks noChangeArrowheads="1"/>
          </p:cNvSpPr>
          <p:nvPr/>
        </p:nvSpPr>
        <p:spPr bwMode="auto">
          <a:xfrm>
            <a:off x="517525" y="855663"/>
            <a:ext cx="3238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45" name="Rectangle 529"/>
          <p:cNvSpPr>
            <a:spLocks noChangeArrowheads="1"/>
          </p:cNvSpPr>
          <p:nvPr/>
        </p:nvSpPr>
        <p:spPr bwMode="auto">
          <a:xfrm>
            <a:off x="6388100"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2010</a:t>
            </a:r>
            <a:endParaRPr lang="en-US" altLang="en-US" sz="900"/>
          </a:p>
        </p:txBody>
      </p:sp>
      <p:sp>
        <p:nvSpPr>
          <p:cNvPr id="9746" name="Rectangle 530"/>
          <p:cNvSpPr>
            <a:spLocks noChangeArrowheads="1"/>
          </p:cNvSpPr>
          <p:nvPr/>
        </p:nvSpPr>
        <p:spPr bwMode="auto">
          <a:xfrm>
            <a:off x="343852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2010</a:t>
            </a:r>
            <a:endParaRPr lang="en-US" altLang="en-US" sz="900"/>
          </a:p>
        </p:txBody>
      </p:sp>
      <p:sp>
        <p:nvSpPr>
          <p:cNvPr id="9747" name="Rectangle 531"/>
          <p:cNvSpPr>
            <a:spLocks noChangeArrowheads="1"/>
          </p:cNvSpPr>
          <p:nvPr/>
        </p:nvSpPr>
        <p:spPr bwMode="auto">
          <a:xfrm>
            <a:off x="517525" y="668338"/>
            <a:ext cx="2266950" cy="173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2010</a:t>
            </a:r>
            <a:endParaRPr lang="en-US" altLang="en-US" sz="900"/>
          </a:p>
        </p:txBody>
      </p:sp>
      <p:sp>
        <p:nvSpPr>
          <p:cNvPr id="9748" name="Line 532"/>
          <p:cNvSpPr>
            <a:spLocks noChangeShapeType="1"/>
          </p:cNvSpPr>
          <p:nvPr/>
        </p:nvSpPr>
        <p:spPr bwMode="auto">
          <a:xfrm>
            <a:off x="536575" y="6488113"/>
            <a:ext cx="807085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9749" name="Line 533"/>
          <p:cNvSpPr>
            <a:spLocks noChangeShapeType="1"/>
          </p:cNvSpPr>
          <p:nvPr/>
        </p:nvSpPr>
        <p:spPr bwMode="auto">
          <a:xfrm>
            <a:off x="517525"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9750" name="Line 534"/>
          <p:cNvSpPr>
            <a:spLocks noChangeShapeType="1"/>
          </p:cNvSpPr>
          <p:nvPr/>
        </p:nvSpPr>
        <p:spPr bwMode="auto">
          <a:xfrm>
            <a:off x="8655050" y="696913"/>
            <a:ext cx="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9751" name="Line 535"/>
          <p:cNvSpPr>
            <a:spLocks noChangeShapeType="1"/>
          </p:cNvSpPr>
          <p:nvPr/>
        </p:nvSpPr>
        <p:spPr bwMode="auto">
          <a:xfrm>
            <a:off x="469900"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752" name="Line 536"/>
          <p:cNvSpPr>
            <a:spLocks noChangeShapeType="1"/>
          </p:cNvSpPr>
          <p:nvPr/>
        </p:nvSpPr>
        <p:spPr bwMode="auto">
          <a:xfrm flipV="1">
            <a:off x="3073400" y="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3" name="Line 537"/>
          <p:cNvSpPr>
            <a:spLocks noChangeShapeType="1"/>
          </p:cNvSpPr>
          <p:nvPr/>
        </p:nvSpPr>
        <p:spPr bwMode="auto">
          <a:xfrm flipV="1">
            <a:off x="6132513" y="-127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4" name="Line 538"/>
          <p:cNvSpPr>
            <a:spLocks noChangeShapeType="1"/>
          </p:cNvSpPr>
          <p:nvPr/>
        </p:nvSpPr>
        <p:spPr bwMode="auto">
          <a:xfrm flipH="1" flipV="1">
            <a:off x="0" y="20875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5" name="Line 539"/>
          <p:cNvSpPr>
            <a:spLocks noChangeShapeType="1"/>
          </p:cNvSpPr>
          <p:nvPr/>
        </p:nvSpPr>
        <p:spPr bwMode="auto">
          <a:xfrm flipH="1" flipV="1">
            <a:off x="0" y="36147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6" name="Line 540"/>
          <p:cNvSpPr>
            <a:spLocks noChangeShapeType="1"/>
          </p:cNvSpPr>
          <p:nvPr/>
        </p:nvSpPr>
        <p:spPr bwMode="auto">
          <a:xfrm flipH="1" flipV="1">
            <a:off x="-4763" y="5173663"/>
            <a:ext cx="9144001"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7" name="Line 541"/>
          <p:cNvSpPr>
            <a:spLocks noChangeShapeType="1"/>
          </p:cNvSpPr>
          <p:nvPr/>
        </p:nvSpPr>
        <p:spPr bwMode="auto">
          <a:xfrm flipH="1" flipV="1">
            <a:off x="-6350" y="5445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58" name="Text Box 542"/>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2010</a:t>
            </a:r>
            <a:endParaRPr lang="en-US" altLang="en-US" sz="2800" b="1" baseline="-25000"/>
          </a:p>
        </p:txBody>
      </p:sp>
      <p:sp>
        <p:nvSpPr>
          <p:cNvPr id="9759" name="Line 543"/>
          <p:cNvSpPr>
            <a:spLocks noChangeShapeType="1"/>
          </p:cNvSpPr>
          <p:nvPr/>
        </p:nvSpPr>
        <p:spPr bwMode="auto">
          <a:xfrm>
            <a:off x="517525"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0" name="Line 544"/>
          <p:cNvSpPr>
            <a:spLocks noChangeShapeType="1"/>
          </p:cNvSpPr>
          <p:nvPr/>
        </p:nvSpPr>
        <p:spPr bwMode="auto">
          <a:xfrm>
            <a:off x="6388100" y="56911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1" name="Line 545"/>
          <p:cNvSpPr>
            <a:spLocks noChangeShapeType="1"/>
          </p:cNvSpPr>
          <p:nvPr/>
        </p:nvSpPr>
        <p:spPr bwMode="auto">
          <a:xfrm>
            <a:off x="3438525" y="570706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2" name="Line 546"/>
          <p:cNvSpPr>
            <a:spLocks noChangeShapeType="1"/>
          </p:cNvSpPr>
          <p:nvPr/>
        </p:nvSpPr>
        <p:spPr bwMode="auto">
          <a:xfrm>
            <a:off x="517525"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3" name="Line 547"/>
          <p:cNvSpPr>
            <a:spLocks noChangeShapeType="1"/>
          </p:cNvSpPr>
          <p:nvPr/>
        </p:nvSpPr>
        <p:spPr bwMode="auto">
          <a:xfrm>
            <a:off x="6388100" y="4087813"/>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4" name="Line 548"/>
          <p:cNvSpPr>
            <a:spLocks noChangeShapeType="1"/>
          </p:cNvSpPr>
          <p:nvPr/>
        </p:nvSpPr>
        <p:spPr bwMode="auto">
          <a:xfrm>
            <a:off x="3438525" y="4103688"/>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5" name="Line 549"/>
          <p:cNvSpPr>
            <a:spLocks noChangeShapeType="1"/>
          </p:cNvSpPr>
          <p:nvPr/>
        </p:nvSpPr>
        <p:spPr bwMode="auto">
          <a:xfrm>
            <a:off x="51752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6" name="Line 550"/>
          <p:cNvSpPr>
            <a:spLocks noChangeShapeType="1"/>
          </p:cNvSpPr>
          <p:nvPr/>
        </p:nvSpPr>
        <p:spPr bwMode="auto">
          <a:xfrm>
            <a:off x="6388100"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7" name="Line 551"/>
          <p:cNvSpPr>
            <a:spLocks noChangeShapeType="1"/>
          </p:cNvSpPr>
          <p:nvPr/>
        </p:nvSpPr>
        <p:spPr bwMode="auto">
          <a:xfrm>
            <a:off x="3438525" y="254000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8" name="Line 552"/>
          <p:cNvSpPr>
            <a:spLocks noChangeShapeType="1"/>
          </p:cNvSpPr>
          <p:nvPr/>
        </p:nvSpPr>
        <p:spPr bwMode="auto">
          <a:xfrm>
            <a:off x="51752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69" name="Line 553"/>
          <p:cNvSpPr>
            <a:spLocks noChangeShapeType="1"/>
          </p:cNvSpPr>
          <p:nvPr/>
        </p:nvSpPr>
        <p:spPr bwMode="auto">
          <a:xfrm>
            <a:off x="6388100"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70" name="Line 554"/>
          <p:cNvSpPr>
            <a:spLocks noChangeShapeType="1"/>
          </p:cNvSpPr>
          <p:nvPr/>
        </p:nvSpPr>
        <p:spPr bwMode="auto">
          <a:xfrm>
            <a:off x="3438525" y="1022350"/>
            <a:ext cx="2266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126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126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127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127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127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1844</Words>
  <Application>Microsoft Office PowerPoint</Application>
  <PresentationFormat>On-screen Show (4:3)</PresentationFormat>
  <Paragraphs>1642</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printable calendar</dc:title>
  <dc:creator>Presentation Magazine</dc:creator>
  <cp:lastModifiedBy>Jonty Pearce</cp:lastModifiedBy>
  <cp:revision>20</cp:revision>
  <dcterms:created xsi:type="dcterms:W3CDTF">2007-10-27T13:45:29Z</dcterms:created>
  <dcterms:modified xsi:type="dcterms:W3CDTF">2015-02-22T11:12:40Z</dcterms:modified>
</cp:coreProperties>
</file>