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8" r:id="rId3"/>
    <p:sldId id="277" r:id="rId4"/>
    <p:sldId id="280" r:id="rId5"/>
    <p:sldId id="279" r:id="rId6"/>
    <p:sldId id="275" r:id="rId7"/>
    <p:sldId id="281" r:id="rId8"/>
    <p:sldId id="283" r:id="rId9"/>
    <p:sldId id="284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orient="horz" pos="935">
          <p15:clr>
            <a:srgbClr val="A4A3A4"/>
          </p15:clr>
        </p15:guide>
        <p15:guide id="3" orient="horz" pos="164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76">
          <p15:clr>
            <a:srgbClr val="A4A3A4"/>
          </p15:clr>
        </p15:guide>
        <p15:guide id="7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EEB"/>
    <a:srgbClr val="8CADCE"/>
    <a:srgbClr val="FFFF66"/>
    <a:srgbClr val="FFC993"/>
    <a:srgbClr val="FFD7AF"/>
    <a:srgbClr val="748ED6"/>
    <a:srgbClr val="1944E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8" autoAdjust="0"/>
    <p:restoredTop sz="98098" autoAdjust="0"/>
  </p:normalViewPr>
  <p:slideViewPr>
    <p:cSldViewPr>
      <p:cViewPr>
        <p:scale>
          <a:sx n="66" d="100"/>
          <a:sy n="66" d="100"/>
        </p:scale>
        <p:origin x="-1446" y="-468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82C66C9-DB1E-4CA0-BD8D-7BAA5A4E6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9352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2379FB3-F783-4771-A4B3-E4AFE29C12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29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0C006B1-B8DE-4D77-AF0C-364447A63FB1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8031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40A33C-CED7-48F5-B1FB-FBEB5D10E6A5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1747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02C4E9-9EDE-4C6B-A97B-A6444BF059C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2873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C2E3B0-179E-4784-98F2-3ED47A98BF58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1528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D1B4A-98B4-435C-8C38-D243666F2622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7531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67E5A9-E1D1-465D-8BFD-BE86AA071C1B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5767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F81F4E-941D-4A1C-B285-6AA17755C345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2836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68392E-84FB-4F7D-9D1F-884168EDA51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5376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23BB09-6D93-41ED-8B8B-E9B09B5879C6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7609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cross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2" r="10252" b="6004"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183188" y="3644900"/>
            <a:ext cx="3636962" cy="2592388"/>
          </a:xfrm>
        </p:spPr>
        <p:txBody>
          <a:bodyPr anchor="ctr" anchorCtr="1"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534400" cy="11525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5D64128-9B38-4FDE-996D-2A13E587E5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135859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10694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638334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91513" cy="4608512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600704203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262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22590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614537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53455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57545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8947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46395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604399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315443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cross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1" r="6541"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915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helper.co.uk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Cross and Sky Template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Your name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Text &amp;</a:t>
            </a:r>
          </a:p>
          <a:p>
            <a:pPr algn="ctr" eaLnBrk="1" hangingPunct="1"/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Accent &amp;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/>
              <a:t>Followed</a:t>
            </a:r>
          </a:p>
          <a:p>
            <a:pPr algn="ctr" eaLnBrk="1" hangingPunct="1"/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313"/>
            <a:ext cx="4057650" cy="4608512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3316" name="Picture 5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492375"/>
            <a:ext cx="3097213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03238" y="2852738"/>
            <a:ext cx="1160462" cy="1908175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903413" y="2852738"/>
            <a:ext cx="1160462" cy="1908175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305175" y="2852738"/>
            <a:ext cx="1160463" cy="190817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705350" y="2852738"/>
            <a:ext cx="1160463" cy="1908175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107113" y="2852738"/>
            <a:ext cx="1160462" cy="1908175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altLang="en-US" sz="1400"/>
              <a:t>Bullet 1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2</a:t>
            </a:r>
          </a:p>
          <a:p>
            <a:pPr eaLnBrk="1" hangingPunct="1">
              <a:buFontTx/>
              <a:buChar char="•"/>
            </a:pPr>
            <a:r>
              <a:rPr lang="en-GB" altLang="en-US" sz="1400"/>
              <a:t>Bullet 3</a:t>
            </a:r>
          </a:p>
          <a:p>
            <a:pPr eaLnBrk="1" hangingPunct="1">
              <a:buFontTx/>
              <a:buChar char="•"/>
            </a:pPr>
            <a:endParaRPr lang="en-GB" altLang="en-US" sz="1400">
              <a:solidFill>
                <a:schemeClr val="accent2"/>
              </a:solidFill>
            </a:endParaRPr>
          </a:p>
        </p:txBody>
      </p:sp>
      <p:sp>
        <p:nvSpPr>
          <p:cNvPr id="15368" name="Freeform 18"/>
          <p:cNvSpPr>
            <a:spLocks/>
          </p:cNvSpPr>
          <p:nvPr/>
        </p:nvSpPr>
        <p:spPr bwMode="auto">
          <a:xfrm>
            <a:off x="1903413" y="1614488"/>
            <a:ext cx="1497012" cy="1028700"/>
          </a:xfrm>
          <a:custGeom>
            <a:avLst/>
            <a:gdLst>
              <a:gd name="T0" fmla="*/ 1304759 w 1168"/>
              <a:gd name="T1" fmla="*/ 262319 h 800"/>
              <a:gd name="T2" fmla="*/ 1107379 w 1168"/>
              <a:gd name="T3" fmla="*/ 0 h 800"/>
              <a:gd name="T4" fmla="*/ 0 w 1168"/>
              <a:gd name="T5" fmla="*/ 0 h 800"/>
              <a:gd name="T6" fmla="*/ 197380 w 1168"/>
              <a:gd name="T7" fmla="*/ 262319 h 800"/>
              <a:gd name="T8" fmla="*/ 389633 w 1168"/>
              <a:gd name="T9" fmla="*/ 514350 h 800"/>
              <a:gd name="T10" fmla="*/ 197380 w 1168"/>
              <a:gd name="T11" fmla="*/ 766382 h 800"/>
              <a:gd name="T12" fmla="*/ 0 w 1168"/>
              <a:gd name="T13" fmla="*/ 1028700 h 800"/>
              <a:gd name="T14" fmla="*/ 1107379 w 1168"/>
              <a:gd name="T15" fmla="*/ 1028700 h 800"/>
              <a:gd name="T16" fmla="*/ 1304759 w 1168"/>
              <a:gd name="T17" fmla="*/ 766382 h 800"/>
              <a:gd name="T18" fmla="*/ 1497012 w 1168"/>
              <a:gd name="T19" fmla="*/ 514350 h 800"/>
              <a:gd name="T20" fmla="*/ 1304759 w 1168"/>
              <a:gd name="T21" fmla="*/ 262319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9"/>
          <p:cNvSpPr>
            <a:spLocks/>
          </p:cNvSpPr>
          <p:nvPr/>
        </p:nvSpPr>
        <p:spPr bwMode="auto">
          <a:xfrm>
            <a:off x="503238" y="1614488"/>
            <a:ext cx="1533525" cy="1028700"/>
          </a:xfrm>
          <a:custGeom>
            <a:avLst/>
            <a:gdLst>
              <a:gd name="T0" fmla="*/ 1341193 w 1196"/>
              <a:gd name="T1" fmla="*/ 262319 h 800"/>
              <a:gd name="T2" fmla="*/ 1143733 w 1196"/>
              <a:gd name="T3" fmla="*/ 0 h 800"/>
              <a:gd name="T4" fmla="*/ 0 w 1196"/>
              <a:gd name="T5" fmla="*/ 0 h 800"/>
              <a:gd name="T6" fmla="*/ 0 w 1196"/>
              <a:gd name="T7" fmla="*/ 1028700 h 800"/>
              <a:gd name="T8" fmla="*/ 1143733 w 1196"/>
              <a:gd name="T9" fmla="*/ 1028700 h 800"/>
              <a:gd name="T10" fmla="*/ 1341193 w 1196"/>
              <a:gd name="T11" fmla="*/ 766382 h 800"/>
              <a:gd name="T12" fmla="*/ 1533525 w 1196"/>
              <a:gd name="T13" fmla="*/ 514350 h 800"/>
              <a:gd name="T14" fmla="*/ 1341193 w 1196"/>
              <a:gd name="T15" fmla="*/ 262319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20"/>
          <p:cNvSpPr>
            <a:spLocks/>
          </p:cNvSpPr>
          <p:nvPr/>
        </p:nvSpPr>
        <p:spPr bwMode="auto">
          <a:xfrm>
            <a:off x="3305175" y="1614488"/>
            <a:ext cx="1497013" cy="1028700"/>
          </a:xfrm>
          <a:custGeom>
            <a:avLst/>
            <a:gdLst>
              <a:gd name="T0" fmla="*/ 1304760 w 1168"/>
              <a:gd name="T1" fmla="*/ 262319 h 800"/>
              <a:gd name="T2" fmla="*/ 1107379 w 1168"/>
              <a:gd name="T3" fmla="*/ 0 h 800"/>
              <a:gd name="T4" fmla="*/ 0 w 1168"/>
              <a:gd name="T5" fmla="*/ 0 h 800"/>
              <a:gd name="T6" fmla="*/ 197380 w 1168"/>
              <a:gd name="T7" fmla="*/ 262319 h 800"/>
              <a:gd name="T8" fmla="*/ 389634 w 1168"/>
              <a:gd name="T9" fmla="*/ 514350 h 800"/>
              <a:gd name="T10" fmla="*/ 197380 w 1168"/>
              <a:gd name="T11" fmla="*/ 766382 h 800"/>
              <a:gd name="T12" fmla="*/ 0 w 1168"/>
              <a:gd name="T13" fmla="*/ 1028700 h 800"/>
              <a:gd name="T14" fmla="*/ 1107379 w 1168"/>
              <a:gd name="T15" fmla="*/ 1028700 h 800"/>
              <a:gd name="T16" fmla="*/ 1304760 w 1168"/>
              <a:gd name="T17" fmla="*/ 766382 h 800"/>
              <a:gd name="T18" fmla="*/ 1497013 w 1168"/>
              <a:gd name="T19" fmla="*/ 514350 h 800"/>
              <a:gd name="T20" fmla="*/ 1304760 w 1168"/>
              <a:gd name="T21" fmla="*/ 262319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21"/>
          <p:cNvSpPr>
            <a:spLocks/>
          </p:cNvSpPr>
          <p:nvPr/>
        </p:nvSpPr>
        <p:spPr bwMode="auto">
          <a:xfrm>
            <a:off x="4705350" y="1614488"/>
            <a:ext cx="1500188" cy="1028700"/>
          </a:xfrm>
          <a:custGeom>
            <a:avLst/>
            <a:gdLst>
              <a:gd name="T0" fmla="*/ 1307856 w 1170"/>
              <a:gd name="T1" fmla="*/ 262319 h 800"/>
              <a:gd name="T2" fmla="*/ 1107831 w 1170"/>
              <a:gd name="T3" fmla="*/ 0 h 800"/>
              <a:gd name="T4" fmla="*/ 0 w 1170"/>
              <a:gd name="T5" fmla="*/ 0 h 800"/>
              <a:gd name="T6" fmla="*/ 200025 w 1170"/>
              <a:gd name="T7" fmla="*/ 262319 h 800"/>
              <a:gd name="T8" fmla="*/ 392357 w 1170"/>
              <a:gd name="T9" fmla="*/ 514350 h 800"/>
              <a:gd name="T10" fmla="*/ 200025 w 1170"/>
              <a:gd name="T11" fmla="*/ 766382 h 800"/>
              <a:gd name="T12" fmla="*/ 0 w 1170"/>
              <a:gd name="T13" fmla="*/ 1028700 h 800"/>
              <a:gd name="T14" fmla="*/ 1107831 w 1170"/>
              <a:gd name="T15" fmla="*/ 1028700 h 800"/>
              <a:gd name="T16" fmla="*/ 1307856 w 1170"/>
              <a:gd name="T17" fmla="*/ 766382 h 800"/>
              <a:gd name="T18" fmla="*/ 1500188 w 1170"/>
              <a:gd name="T19" fmla="*/ 514350 h 800"/>
              <a:gd name="T20" fmla="*/ 1307856 w 1170"/>
              <a:gd name="T21" fmla="*/ 262319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22"/>
          <p:cNvSpPr>
            <a:spLocks/>
          </p:cNvSpPr>
          <p:nvPr/>
        </p:nvSpPr>
        <p:spPr bwMode="auto">
          <a:xfrm>
            <a:off x="6107113" y="1614488"/>
            <a:ext cx="1497012" cy="1028700"/>
          </a:xfrm>
          <a:custGeom>
            <a:avLst/>
            <a:gdLst>
              <a:gd name="T0" fmla="*/ 1304759 w 1168"/>
              <a:gd name="T1" fmla="*/ 262319 h 800"/>
              <a:gd name="T2" fmla="*/ 1107379 w 1168"/>
              <a:gd name="T3" fmla="*/ 0 h 800"/>
              <a:gd name="T4" fmla="*/ 0 w 1168"/>
              <a:gd name="T5" fmla="*/ 0 h 800"/>
              <a:gd name="T6" fmla="*/ 197380 w 1168"/>
              <a:gd name="T7" fmla="*/ 262319 h 800"/>
              <a:gd name="T8" fmla="*/ 389633 w 1168"/>
              <a:gd name="T9" fmla="*/ 514350 h 800"/>
              <a:gd name="T10" fmla="*/ 197380 w 1168"/>
              <a:gd name="T11" fmla="*/ 766382 h 800"/>
              <a:gd name="T12" fmla="*/ 0 w 1168"/>
              <a:gd name="T13" fmla="*/ 1028700 h 800"/>
              <a:gd name="T14" fmla="*/ 1107379 w 1168"/>
              <a:gd name="T15" fmla="*/ 1028700 h 800"/>
              <a:gd name="T16" fmla="*/ 1304759 w 1168"/>
              <a:gd name="T17" fmla="*/ 766382 h 800"/>
              <a:gd name="T18" fmla="*/ 1497012 w 1168"/>
              <a:gd name="T19" fmla="*/ 514350 h 800"/>
              <a:gd name="T20" fmla="*/ 1304759 w 1168"/>
              <a:gd name="T21" fmla="*/ 262319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23"/>
          <p:cNvSpPr txBox="1">
            <a:spLocks noChangeArrowheads="1"/>
          </p:cNvSpPr>
          <p:nvPr/>
        </p:nvSpPr>
        <p:spPr bwMode="auto">
          <a:xfrm>
            <a:off x="2403475" y="1981200"/>
            <a:ext cx="64135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Plan</a:t>
            </a:r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803275" y="1981200"/>
            <a:ext cx="89535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Design</a:t>
            </a: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3749675" y="1981200"/>
            <a:ext cx="69215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Build</a:t>
            </a:r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5146675" y="1981200"/>
            <a:ext cx="62865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Test</a:t>
            </a:r>
          </a:p>
        </p:txBody>
      </p:sp>
      <p:sp>
        <p:nvSpPr>
          <p:cNvPr id="15377" name="Text Box 27"/>
          <p:cNvSpPr txBox="1">
            <a:spLocks noChangeArrowheads="1"/>
          </p:cNvSpPr>
          <p:nvPr/>
        </p:nvSpPr>
        <p:spPr bwMode="auto">
          <a:xfrm>
            <a:off x="6480175" y="1981200"/>
            <a:ext cx="1073150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Evaluate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85026" name="Group 34"/>
          <p:cNvGraphicFramePr>
            <a:graphicFrameLocks noGrp="1"/>
          </p:cNvGraphicFramePr>
          <p:nvPr>
            <p:ph type="tbl" idx="1"/>
          </p:nvPr>
        </p:nvGraphicFramePr>
        <p:xfrm>
          <a:off x="1149350" y="1806575"/>
          <a:ext cx="6230938" cy="3275013"/>
        </p:xfrm>
        <a:graphic>
          <a:graphicData uri="http://schemas.openxmlformats.org/drawingml/2006/table">
            <a:tbl>
              <a:tblPr/>
              <a:tblGrid>
                <a:gridCol w="3116263"/>
                <a:gridCol w="3114675"/>
              </a:tblGrid>
              <a:tr h="519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Note:  </a:t>
            </a:r>
            <a:r>
              <a:rPr lang="en-GB" altLang="en-US"/>
              <a:t>PowerPoint does not allow you to have nice default tables - but you can cut and paste this one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313"/>
            <a:ext cx="4724400" cy="460851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>
            <p:ph sz="half" idx="2"/>
          </p:nvPr>
        </p:nvGraphicFramePr>
        <p:xfrm>
          <a:off x="5484813" y="1668463"/>
          <a:ext cx="3195637" cy="1644650"/>
        </p:xfrm>
        <a:graphic>
          <a:graphicData uri="http://schemas.openxmlformats.org/drawingml/2006/table">
            <a:tbl>
              <a:tblPr/>
              <a:tblGrid>
                <a:gridCol w="1598612"/>
                <a:gridCol w="1597025"/>
              </a:tblGrid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  <a:endParaRPr lang="en-US" altLang="en-US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</a:p>
          <a:p>
            <a:pPr algn="ctr" eaLnBrk="1" hangingPunct="1"/>
            <a:r>
              <a:rPr lang="en-GB" altLang="en-US"/>
              <a:t>With shadow</a:t>
            </a:r>
            <a:endParaRPr lang="en-US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032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032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481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952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Helper website </a:t>
            </a:r>
            <a:r>
              <a:rPr lang="en-GB" altLang="en-US" sz="2000" b="1">
                <a:hlinkClick r:id="rId3"/>
              </a:rPr>
              <a:t>www.presentationhelper.co.uk</a:t>
            </a:r>
            <a:r>
              <a:rPr lang="en-GB" altLang="en-US" sz="2000" b="1"/>
              <a:t> </a:t>
            </a:r>
            <a:endParaRPr lang="en-US" altLang="en-US" sz="2000" b="1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032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E2FAD"/>
      </a:dk1>
      <a:lt1>
        <a:srgbClr val="6BA7F8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BAD0FB"/>
      </a:accent3>
      <a:accent4>
        <a:srgbClr val="0A2793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298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Cross and Sky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and Sky Template</dc:title>
  <dc:creator>Presentation Magazine</dc:creator>
  <cp:lastModifiedBy>Jonty Pearce</cp:lastModifiedBy>
  <cp:revision>37</cp:revision>
  <dcterms:created xsi:type="dcterms:W3CDTF">2005-03-15T10:04:38Z</dcterms:created>
  <dcterms:modified xsi:type="dcterms:W3CDTF">2015-02-22T11:12:38Z</dcterms:modified>
</cp:coreProperties>
</file>