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BD333F6-5D87-47D7-B58F-AEA256E3EF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893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1A4F8-3F3C-44EE-837D-11C9460650C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C2DC2CF-1AA6-4603-AAFF-3BFFD344048C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3494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E5B9DC-185B-4A81-9675-06DF3D4CDFF3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682AB83-CA4F-4B4E-833C-5D67A6FCEA7F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2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61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9102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DEC7A-F3ED-436B-BC44-52ADB2614FC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F3AE731-FCA2-44F1-B0FE-A9CEA9A116D4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3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81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5454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14784A-BFFD-496E-9D33-5BC5BED075B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C76746-9613-4982-8CD6-8EB8D1CE00C7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02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5171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68E84D-BA02-403F-B5BB-A1C3E0AC963D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00E4446-D6F8-4A32-B4B8-65F045198874}" type="slidenum">
              <a:rPr lang="en-GB" altLang="en-US" sz="1200">
                <a:ea typeface="MS PGothic" panose="020B0600070205080204" pitchFamily="34" charset="-128"/>
              </a:rPr>
              <a:pPr algn="r" eaLnBrk="1" hangingPunct="1"/>
              <a:t>5</a:t>
            </a:fld>
            <a:endParaRPr lang="en-GB" altLang="en-US" sz="1200">
              <a:ea typeface="MS PGothic" panose="020B0600070205080204" pitchFamily="34" charset="-128"/>
            </a:endParaRPr>
          </a:p>
        </p:txBody>
      </p:sp>
      <p:sp>
        <p:nvSpPr>
          <p:cNvPr id="122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314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761B-2A6B-45F3-B9C2-40A27CD5E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07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1F83-C3FD-4090-9510-160C0E9AFE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58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C218-B215-4CAE-86A0-C96913E8A6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599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14A27-FAF2-407C-904A-A3CA182F8B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989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AFE4-43E8-45B0-B727-1EC5F780A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885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A2B28-0042-412B-BC68-6992ED19A9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78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1AD5F-4042-4918-8453-13E03A36EB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97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C0E2E-B8AE-489B-9F7B-CAD6684A25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6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D26A2-5C9C-4A34-B559-3A6A1CD862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009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AAF5F-86D7-4B8D-B243-73F2496E89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853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A78BD-9F23-447B-A486-9AF25EDE8F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92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C89A4ED-1852-4536-BC9D-068A4EB572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7"/>
          <p:cNvSpPr>
            <a:spLocks noChangeArrowheads="1"/>
          </p:cNvSpPr>
          <p:nvPr/>
        </p:nvSpPr>
        <p:spPr bwMode="auto">
          <a:xfrm>
            <a:off x="4594225" y="3446463"/>
            <a:ext cx="4219575" cy="2989262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268288" y="363538"/>
            <a:ext cx="4224337" cy="2984500"/>
          </a:xfrm>
          <a:prstGeom prst="rect">
            <a:avLst/>
          </a:prstGeom>
          <a:solidFill>
            <a:srgbClr val="DB61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68288" y="3446463"/>
            <a:ext cx="4224337" cy="2989262"/>
          </a:xfrm>
          <a:prstGeom prst="rect">
            <a:avLst/>
          </a:prstGeom>
          <a:solidFill>
            <a:srgbClr val="EDB1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584700" y="363538"/>
            <a:ext cx="4222750" cy="2984500"/>
          </a:xfrm>
          <a:prstGeom prst="rect">
            <a:avLst/>
          </a:prstGeom>
          <a:solidFill>
            <a:srgbClr val="63B8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grpSp>
        <p:nvGrpSpPr>
          <p:cNvPr id="3078" name="Group 86"/>
          <p:cNvGrpSpPr>
            <a:grpSpLocks/>
          </p:cNvGrpSpPr>
          <p:nvPr/>
        </p:nvGrpSpPr>
        <p:grpSpPr bwMode="auto">
          <a:xfrm>
            <a:off x="790575" y="933450"/>
            <a:ext cx="3090863" cy="1652588"/>
            <a:chOff x="498" y="588"/>
            <a:chExt cx="1947" cy="1041"/>
          </a:xfrm>
        </p:grpSpPr>
        <p:sp>
          <p:nvSpPr>
            <p:cNvPr id="3121" name="Freeform 811"/>
            <p:cNvSpPr>
              <a:spLocks/>
            </p:cNvSpPr>
            <p:nvPr/>
          </p:nvSpPr>
          <p:spPr bwMode="auto">
            <a:xfrm rot="-262414">
              <a:off x="498" y="588"/>
              <a:ext cx="1947" cy="1041"/>
            </a:xfrm>
            <a:custGeom>
              <a:avLst/>
              <a:gdLst>
                <a:gd name="T0" fmla="*/ 290 w 4470"/>
                <a:gd name="T1" fmla="*/ 369 h 2396"/>
                <a:gd name="T2" fmla="*/ 256 w 4470"/>
                <a:gd name="T3" fmla="*/ 361 h 2396"/>
                <a:gd name="T4" fmla="*/ 240 w 4470"/>
                <a:gd name="T5" fmla="*/ 373 h 2396"/>
                <a:gd name="T6" fmla="*/ 211 w 4470"/>
                <a:gd name="T7" fmla="*/ 385 h 2396"/>
                <a:gd name="T8" fmla="*/ 175 w 4470"/>
                <a:gd name="T9" fmla="*/ 400 h 2396"/>
                <a:gd name="T10" fmla="*/ 131 w 4470"/>
                <a:gd name="T11" fmla="*/ 407 h 2396"/>
                <a:gd name="T12" fmla="*/ 108 w 4470"/>
                <a:gd name="T13" fmla="*/ 414 h 2396"/>
                <a:gd name="T14" fmla="*/ 73 w 4470"/>
                <a:gd name="T15" fmla="*/ 433 h 2396"/>
                <a:gd name="T16" fmla="*/ 51 w 4470"/>
                <a:gd name="T17" fmla="*/ 431 h 2396"/>
                <a:gd name="T18" fmla="*/ 24 w 4470"/>
                <a:gd name="T19" fmla="*/ 428 h 2396"/>
                <a:gd name="T20" fmla="*/ 5 w 4470"/>
                <a:gd name="T21" fmla="*/ 394 h 2396"/>
                <a:gd name="T22" fmla="*/ 10 w 4470"/>
                <a:gd name="T23" fmla="*/ 357 h 2396"/>
                <a:gd name="T24" fmla="*/ 0 w 4470"/>
                <a:gd name="T25" fmla="*/ 353 h 2396"/>
                <a:gd name="T26" fmla="*/ 10 w 4470"/>
                <a:gd name="T27" fmla="*/ 322 h 2396"/>
                <a:gd name="T28" fmla="*/ 14 w 4470"/>
                <a:gd name="T29" fmla="*/ 293 h 2396"/>
                <a:gd name="T30" fmla="*/ 22 w 4470"/>
                <a:gd name="T31" fmla="*/ 263 h 2396"/>
                <a:gd name="T32" fmla="*/ 35 w 4470"/>
                <a:gd name="T33" fmla="*/ 233 h 2396"/>
                <a:gd name="T34" fmla="*/ 51 w 4470"/>
                <a:gd name="T35" fmla="*/ 192 h 2396"/>
                <a:gd name="T36" fmla="*/ 78 w 4470"/>
                <a:gd name="T37" fmla="*/ 166 h 2396"/>
                <a:gd name="T38" fmla="*/ 84 w 4470"/>
                <a:gd name="T39" fmla="*/ 142 h 2396"/>
                <a:gd name="T40" fmla="*/ 110 w 4470"/>
                <a:gd name="T41" fmla="*/ 116 h 2396"/>
                <a:gd name="T42" fmla="*/ 146 w 4470"/>
                <a:gd name="T43" fmla="*/ 97 h 2396"/>
                <a:gd name="T44" fmla="*/ 180 w 4470"/>
                <a:gd name="T45" fmla="*/ 75 h 2396"/>
                <a:gd name="T46" fmla="*/ 199 w 4470"/>
                <a:gd name="T47" fmla="*/ 59 h 2396"/>
                <a:gd name="T48" fmla="*/ 272 w 4470"/>
                <a:gd name="T49" fmla="*/ 28 h 2396"/>
                <a:gd name="T50" fmla="*/ 296 w 4470"/>
                <a:gd name="T51" fmla="*/ 13 h 2396"/>
                <a:gd name="T52" fmla="*/ 338 w 4470"/>
                <a:gd name="T53" fmla="*/ 9 h 2396"/>
                <a:gd name="T54" fmla="*/ 372 w 4470"/>
                <a:gd name="T55" fmla="*/ 2 h 2396"/>
                <a:gd name="T56" fmla="*/ 426 w 4470"/>
                <a:gd name="T57" fmla="*/ 5 h 2396"/>
                <a:gd name="T58" fmla="*/ 461 w 4470"/>
                <a:gd name="T59" fmla="*/ 4 h 2396"/>
                <a:gd name="T60" fmla="*/ 498 w 4470"/>
                <a:gd name="T61" fmla="*/ 12 h 2396"/>
                <a:gd name="T62" fmla="*/ 568 w 4470"/>
                <a:gd name="T63" fmla="*/ 34 h 2396"/>
                <a:gd name="T64" fmla="*/ 603 w 4470"/>
                <a:gd name="T65" fmla="*/ 43 h 2396"/>
                <a:gd name="T66" fmla="*/ 656 w 4470"/>
                <a:gd name="T67" fmla="*/ 72 h 2396"/>
                <a:gd name="T68" fmla="*/ 679 w 4470"/>
                <a:gd name="T69" fmla="*/ 92 h 2396"/>
                <a:gd name="T70" fmla="*/ 730 w 4470"/>
                <a:gd name="T71" fmla="*/ 131 h 2396"/>
                <a:gd name="T72" fmla="*/ 766 w 4470"/>
                <a:gd name="T73" fmla="*/ 156 h 2396"/>
                <a:gd name="T74" fmla="*/ 782 w 4470"/>
                <a:gd name="T75" fmla="*/ 172 h 2396"/>
                <a:gd name="T76" fmla="*/ 814 w 4470"/>
                <a:gd name="T77" fmla="*/ 208 h 2396"/>
                <a:gd name="T78" fmla="*/ 827 w 4470"/>
                <a:gd name="T79" fmla="*/ 237 h 2396"/>
                <a:gd name="T80" fmla="*/ 844 w 4470"/>
                <a:gd name="T81" fmla="*/ 279 h 2396"/>
                <a:gd name="T82" fmla="*/ 842 w 4470"/>
                <a:gd name="T83" fmla="*/ 301 h 2396"/>
                <a:gd name="T84" fmla="*/ 847 w 4470"/>
                <a:gd name="T85" fmla="*/ 346 h 2396"/>
                <a:gd name="T86" fmla="*/ 841 w 4470"/>
                <a:gd name="T87" fmla="*/ 365 h 2396"/>
                <a:gd name="T88" fmla="*/ 811 w 4470"/>
                <a:gd name="T89" fmla="*/ 392 h 2396"/>
                <a:gd name="T90" fmla="*/ 780 w 4470"/>
                <a:gd name="T91" fmla="*/ 408 h 2396"/>
                <a:gd name="T92" fmla="*/ 722 w 4470"/>
                <a:gd name="T93" fmla="*/ 411 h 2396"/>
                <a:gd name="T94" fmla="*/ 679 w 4470"/>
                <a:gd name="T95" fmla="*/ 408 h 2396"/>
                <a:gd name="T96" fmla="*/ 651 w 4470"/>
                <a:gd name="T97" fmla="*/ 402 h 2396"/>
                <a:gd name="T98" fmla="*/ 614 w 4470"/>
                <a:gd name="T99" fmla="*/ 439 h 2396"/>
                <a:gd name="T100" fmla="*/ 591 w 4470"/>
                <a:gd name="T101" fmla="*/ 451 h 2396"/>
                <a:gd name="T102" fmla="*/ 526 w 4470"/>
                <a:gd name="T103" fmla="*/ 446 h 2396"/>
                <a:gd name="T104" fmla="*/ 482 w 4470"/>
                <a:gd name="T105" fmla="*/ 428 h 2396"/>
                <a:gd name="T106" fmla="*/ 472 w 4470"/>
                <a:gd name="T107" fmla="*/ 425 h 2396"/>
                <a:gd name="T108" fmla="*/ 436 w 4470"/>
                <a:gd name="T109" fmla="*/ 42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22" name="Group 865"/>
            <p:cNvGrpSpPr>
              <a:grpSpLocks/>
            </p:cNvGrpSpPr>
            <p:nvPr/>
          </p:nvGrpSpPr>
          <p:grpSpPr bwMode="auto">
            <a:xfrm>
              <a:off x="552" y="589"/>
              <a:ext cx="1839" cy="1037"/>
              <a:chOff x="536" y="-199"/>
              <a:chExt cx="1839" cy="1037"/>
            </a:xfrm>
          </p:grpSpPr>
          <p:sp>
            <p:nvSpPr>
              <p:cNvPr id="3123" name="Freeform 812"/>
              <p:cNvSpPr>
                <a:spLocks/>
              </p:cNvSpPr>
              <p:nvPr/>
            </p:nvSpPr>
            <p:spPr bwMode="auto">
              <a:xfrm rot="-262414">
                <a:off x="536" y="160"/>
                <a:ext cx="396" cy="678"/>
              </a:xfrm>
              <a:custGeom>
                <a:avLst/>
                <a:gdLst>
                  <a:gd name="T0" fmla="*/ 44 w 910"/>
                  <a:gd name="T1" fmla="*/ 253 h 1560"/>
                  <a:gd name="T2" fmla="*/ 30 w 910"/>
                  <a:gd name="T3" fmla="*/ 253 h 1560"/>
                  <a:gd name="T4" fmla="*/ 25 w 910"/>
                  <a:gd name="T5" fmla="*/ 256 h 1560"/>
                  <a:gd name="T6" fmla="*/ 23 w 910"/>
                  <a:gd name="T7" fmla="*/ 263 h 1560"/>
                  <a:gd name="T8" fmla="*/ 26 w 910"/>
                  <a:gd name="T9" fmla="*/ 276 h 1560"/>
                  <a:gd name="T10" fmla="*/ 36 w 910"/>
                  <a:gd name="T11" fmla="*/ 295 h 1560"/>
                  <a:gd name="T12" fmla="*/ 24 w 910"/>
                  <a:gd name="T13" fmla="*/ 272 h 1560"/>
                  <a:gd name="T14" fmla="*/ 23 w 910"/>
                  <a:gd name="T15" fmla="*/ 259 h 1560"/>
                  <a:gd name="T16" fmla="*/ 25 w 910"/>
                  <a:gd name="T17" fmla="*/ 255 h 1560"/>
                  <a:gd name="T18" fmla="*/ 14 w 910"/>
                  <a:gd name="T19" fmla="*/ 253 h 1560"/>
                  <a:gd name="T20" fmla="*/ 6 w 910"/>
                  <a:gd name="T21" fmla="*/ 258 h 1560"/>
                  <a:gd name="T22" fmla="*/ 0 w 910"/>
                  <a:gd name="T23" fmla="*/ 276 h 1560"/>
                  <a:gd name="T24" fmla="*/ 1 w 910"/>
                  <a:gd name="T25" fmla="*/ 265 h 1560"/>
                  <a:gd name="T26" fmla="*/ 6 w 910"/>
                  <a:gd name="T27" fmla="*/ 258 h 1560"/>
                  <a:gd name="T28" fmla="*/ 15 w 910"/>
                  <a:gd name="T29" fmla="*/ 253 h 1560"/>
                  <a:gd name="T30" fmla="*/ 10 w 910"/>
                  <a:gd name="T31" fmla="*/ 215 h 1560"/>
                  <a:gd name="T32" fmla="*/ 12 w 910"/>
                  <a:gd name="T33" fmla="*/ 187 h 1560"/>
                  <a:gd name="T34" fmla="*/ 16 w 910"/>
                  <a:gd name="T35" fmla="*/ 175 h 1560"/>
                  <a:gd name="T36" fmla="*/ 21 w 910"/>
                  <a:gd name="T37" fmla="*/ 172 h 1560"/>
                  <a:gd name="T38" fmla="*/ 27 w 910"/>
                  <a:gd name="T39" fmla="*/ 174 h 1560"/>
                  <a:gd name="T40" fmla="*/ 29 w 910"/>
                  <a:gd name="T41" fmla="*/ 180 h 1560"/>
                  <a:gd name="T42" fmla="*/ 30 w 910"/>
                  <a:gd name="T43" fmla="*/ 199 h 1560"/>
                  <a:gd name="T44" fmla="*/ 36 w 910"/>
                  <a:gd name="T45" fmla="*/ 210 h 1560"/>
                  <a:gd name="T46" fmla="*/ 44 w 910"/>
                  <a:gd name="T47" fmla="*/ 214 h 1560"/>
                  <a:gd name="T48" fmla="*/ 51 w 910"/>
                  <a:gd name="T49" fmla="*/ 199 h 1560"/>
                  <a:gd name="T50" fmla="*/ 53 w 910"/>
                  <a:gd name="T51" fmla="*/ 183 h 1560"/>
                  <a:gd name="T52" fmla="*/ 53 w 910"/>
                  <a:gd name="T53" fmla="*/ 172 h 1560"/>
                  <a:gd name="T54" fmla="*/ 66 w 910"/>
                  <a:gd name="T55" fmla="*/ 152 h 1560"/>
                  <a:gd name="T56" fmla="*/ 82 w 910"/>
                  <a:gd name="T57" fmla="*/ 133 h 1560"/>
                  <a:gd name="T58" fmla="*/ 104 w 910"/>
                  <a:gd name="T59" fmla="*/ 117 h 1560"/>
                  <a:gd name="T60" fmla="*/ 118 w 910"/>
                  <a:gd name="T61" fmla="*/ 111 h 1560"/>
                  <a:gd name="T62" fmla="*/ 127 w 910"/>
                  <a:gd name="T63" fmla="*/ 113 h 1560"/>
                  <a:gd name="T64" fmla="*/ 122 w 910"/>
                  <a:gd name="T65" fmla="*/ 110 h 1560"/>
                  <a:gd name="T66" fmla="*/ 121 w 910"/>
                  <a:gd name="T67" fmla="*/ 105 h 1560"/>
                  <a:gd name="T68" fmla="*/ 127 w 910"/>
                  <a:gd name="T69" fmla="*/ 100 h 1560"/>
                  <a:gd name="T70" fmla="*/ 137 w 910"/>
                  <a:gd name="T71" fmla="*/ 100 h 1560"/>
                  <a:gd name="T72" fmla="*/ 146 w 910"/>
                  <a:gd name="T73" fmla="*/ 106 h 1560"/>
                  <a:gd name="T74" fmla="*/ 144 w 910"/>
                  <a:gd name="T75" fmla="*/ 103 h 1560"/>
                  <a:gd name="T76" fmla="*/ 141 w 910"/>
                  <a:gd name="T77" fmla="*/ 96 h 1560"/>
                  <a:gd name="T78" fmla="*/ 145 w 910"/>
                  <a:gd name="T79" fmla="*/ 89 h 1560"/>
                  <a:gd name="T80" fmla="*/ 153 w 910"/>
                  <a:gd name="T81" fmla="*/ 91 h 1560"/>
                  <a:gd name="T82" fmla="*/ 167 w 910"/>
                  <a:gd name="T83" fmla="*/ 97 h 1560"/>
                  <a:gd name="T84" fmla="*/ 172 w 910"/>
                  <a:gd name="T85" fmla="*/ 96 h 1560"/>
                  <a:gd name="T86" fmla="*/ 159 w 910"/>
                  <a:gd name="T87" fmla="*/ 94 h 1560"/>
                  <a:gd name="T88" fmla="*/ 148 w 910"/>
                  <a:gd name="T89" fmla="*/ 85 h 1560"/>
                  <a:gd name="T90" fmla="*/ 144 w 910"/>
                  <a:gd name="T91" fmla="*/ 76 h 1560"/>
                  <a:gd name="T92" fmla="*/ 145 w 910"/>
                  <a:gd name="T93" fmla="*/ 63 h 1560"/>
                  <a:gd name="T94" fmla="*/ 151 w 910"/>
                  <a:gd name="T95" fmla="*/ 46 h 1560"/>
                  <a:gd name="T96" fmla="*/ 156 w 910"/>
                  <a:gd name="T97" fmla="*/ 32 h 1560"/>
                  <a:gd name="T98" fmla="*/ 156 w 910"/>
                  <a:gd name="T99" fmla="*/ 13 h 1560"/>
                  <a:gd name="T100" fmla="*/ 151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" name="Freeform 813"/>
              <p:cNvSpPr>
                <a:spLocks/>
              </p:cNvSpPr>
              <p:nvPr/>
            </p:nvSpPr>
            <p:spPr bwMode="auto">
              <a:xfrm rot="-262414">
                <a:off x="611" y="93"/>
                <a:ext cx="406" cy="698"/>
              </a:xfrm>
              <a:custGeom>
                <a:avLst/>
                <a:gdLst>
                  <a:gd name="T0" fmla="*/ 60 w 934"/>
                  <a:gd name="T1" fmla="*/ 300 h 1608"/>
                  <a:gd name="T2" fmla="*/ 54 w 934"/>
                  <a:gd name="T3" fmla="*/ 296 h 1608"/>
                  <a:gd name="T4" fmla="*/ 42 w 934"/>
                  <a:gd name="T5" fmla="*/ 300 h 1608"/>
                  <a:gd name="T6" fmla="*/ 39 w 934"/>
                  <a:gd name="T7" fmla="*/ 301 h 1608"/>
                  <a:gd name="T8" fmla="*/ 53 w 934"/>
                  <a:gd name="T9" fmla="*/ 296 h 1608"/>
                  <a:gd name="T10" fmla="*/ 44 w 934"/>
                  <a:gd name="T11" fmla="*/ 290 h 1608"/>
                  <a:gd name="T12" fmla="*/ 39 w 934"/>
                  <a:gd name="T13" fmla="*/ 282 h 1608"/>
                  <a:gd name="T14" fmla="*/ 34 w 934"/>
                  <a:gd name="T15" fmla="*/ 269 h 1608"/>
                  <a:gd name="T16" fmla="*/ 33 w 934"/>
                  <a:gd name="T17" fmla="*/ 265 h 1608"/>
                  <a:gd name="T18" fmla="*/ 30 w 934"/>
                  <a:gd name="T19" fmla="*/ 265 h 1608"/>
                  <a:gd name="T20" fmla="*/ 26 w 934"/>
                  <a:gd name="T21" fmla="*/ 272 h 1608"/>
                  <a:gd name="T22" fmla="*/ 25 w 934"/>
                  <a:gd name="T23" fmla="*/ 273 h 1608"/>
                  <a:gd name="T24" fmla="*/ 29 w 934"/>
                  <a:gd name="T25" fmla="*/ 266 h 1608"/>
                  <a:gd name="T26" fmla="*/ 31 w 934"/>
                  <a:gd name="T27" fmla="*/ 263 h 1608"/>
                  <a:gd name="T28" fmla="*/ 33 w 934"/>
                  <a:gd name="T29" fmla="*/ 265 h 1608"/>
                  <a:gd name="T30" fmla="*/ 32 w 934"/>
                  <a:gd name="T31" fmla="*/ 259 h 1608"/>
                  <a:gd name="T32" fmla="*/ 34 w 934"/>
                  <a:gd name="T33" fmla="*/ 248 h 1608"/>
                  <a:gd name="T34" fmla="*/ 40 w 934"/>
                  <a:gd name="T35" fmla="*/ 238 h 1608"/>
                  <a:gd name="T36" fmla="*/ 59 w 934"/>
                  <a:gd name="T37" fmla="*/ 218 h 1608"/>
                  <a:gd name="T38" fmla="*/ 80 w 934"/>
                  <a:gd name="T39" fmla="*/ 201 h 1608"/>
                  <a:gd name="T40" fmla="*/ 105 w 934"/>
                  <a:gd name="T41" fmla="*/ 185 h 1608"/>
                  <a:gd name="T42" fmla="*/ 106 w 934"/>
                  <a:gd name="T43" fmla="*/ 181 h 1608"/>
                  <a:gd name="T44" fmla="*/ 111 w 934"/>
                  <a:gd name="T45" fmla="*/ 171 h 1608"/>
                  <a:gd name="T46" fmla="*/ 120 w 934"/>
                  <a:gd name="T47" fmla="*/ 162 h 1608"/>
                  <a:gd name="T48" fmla="*/ 129 w 934"/>
                  <a:gd name="T49" fmla="*/ 158 h 1608"/>
                  <a:gd name="T50" fmla="*/ 147 w 934"/>
                  <a:gd name="T51" fmla="*/ 151 h 1608"/>
                  <a:gd name="T52" fmla="*/ 160 w 934"/>
                  <a:gd name="T53" fmla="*/ 144 h 1608"/>
                  <a:gd name="T54" fmla="*/ 169 w 934"/>
                  <a:gd name="T55" fmla="*/ 135 h 1608"/>
                  <a:gd name="T56" fmla="*/ 174 w 934"/>
                  <a:gd name="T57" fmla="*/ 125 h 1608"/>
                  <a:gd name="T58" fmla="*/ 176 w 934"/>
                  <a:gd name="T59" fmla="*/ 115 h 1608"/>
                  <a:gd name="T60" fmla="*/ 175 w 934"/>
                  <a:gd name="T61" fmla="*/ 97 h 1608"/>
                  <a:gd name="T62" fmla="*/ 171 w 934"/>
                  <a:gd name="T63" fmla="*/ 86 h 1608"/>
                  <a:gd name="T64" fmla="*/ 170 w 934"/>
                  <a:gd name="T65" fmla="*/ 80 h 1608"/>
                  <a:gd name="T66" fmla="*/ 173 w 934"/>
                  <a:gd name="T67" fmla="*/ 72 h 1608"/>
                  <a:gd name="T68" fmla="*/ 172 w 934"/>
                  <a:gd name="T69" fmla="*/ 53 h 1608"/>
                  <a:gd name="T70" fmla="*/ 167 w 934"/>
                  <a:gd name="T71" fmla="*/ 33 h 1608"/>
                  <a:gd name="T72" fmla="*/ 159 w 934"/>
                  <a:gd name="T73" fmla="*/ 12 h 1608"/>
                  <a:gd name="T74" fmla="*/ 155 w 934"/>
                  <a:gd name="T75" fmla="*/ 3 h 1608"/>
                  <a:gd name="T76" fmla="*/ 142 w 934"/>
                  <a:gd name="T77" fmla="*/ 0 h 1608"/>
                  <a:gd name="T78" fmla="*/ 123 w 934"/>
                  <a:gd name="T79" fmla="*/ 0 h 1608"/>
                  <a:gd name="T80" fmla="*/ 107 w 934"/>
                  <a:gd name="T81" fmla="*/ 3 h 1608"/>
                  <a:gd name="T82" fmla="*/ 100 w 934"/>
                  <a:gd name="T83" fmla="*/ 5 h 1608"/>
                  <a:gd name="T84" fmla="*/ 91 w 934"/>
                  <a:gd name="T85" fmla="*/ 12 h 1608"/>
                  <a:gd name="T86" fmla="*/ 83 w 934"/>
                  <a:gd name="T87" fmla="*/ 22 h 1608"/>
                  <a:gd name="T88" fmla="*/ 68 w 934"/>
                  <a:gd name="T89" fmla="*/ 48 h 1608"/>
                  <a:gd name="T90" fmla="*/ 57 w 934"/>
                  <a:gd name="T91" fmla="*/ 76 h 1608"/>
                  <a:gd name="T92" fmla="*/ 48 w 934"/>
                  <a:gd name="T93" fmla="*/ 107 h 1608"/>
                  <a:gd name="T94" fmla="*/ 33 w 934"/>
                  <a:gd name="T95" fmla="*/ 113 h 1608"/>
                  <a:gd name="T96" fmla="*/ 17 w 934"/>
                  <a:gd name="T97" fmla="*/ 123 h 1608"/>
                  <a:gd name="T98" fmla="*/ 7 w 934"/>
                  <a:gd name="T99" fmla="*/ 134 h 1608"/>
                  <a:gd name="T100" fmla="*/ 1 w 934"/>
                  <a:gd name="T101" fmla="*/ 145 h 1608"/>
                  <a:gd name="T102" fmla="*/ 0 w 934"/>
                  <a:gd name="T103" fmla="*/ 157 h 1608"/>
                  <a:gd name="T104" fmla="*/ 1 w 934"/>
                  <a:gd name="T105" fmla="*/ 168 h 1608"/>
                  <a:gd name="T106" fmla="*/ 7 w 934"/>
                  <a:gd name="T107" fmla="*/ 184 h 1608"/>
                  <a:gd name="T108" fmla="*/ 15 w 934"/>
                  <a:gd name="T109" fmla="*/ 19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" name="Freeform 814"/>
              <p:cNvSpPr>
                <a:spLocks/>
              </p:cNvSpPr>
              <p:nvPr/>
            </p:nvSpPr>
            <p:spPr bwMode="auto">
              <a:xfrm rot="-262414">
                <a:off x="774" y="480"/>
                <a:ext cx="421" cy="222"/>
              </a:xfrm>
              <a:custGeom>
                <a:avLst/>
                <a:gdLst>
                  <a:gd name="T0" fmla="*/ 183 w 968"/>
                  <a:gd name="T1" fmla="*/ 3 h 510"/>
                  <a:gd name="T2" fmla="*/ 180 w 968"/>
                  <a:gd name="T3" fmla="*/ 17 h 510"/>
                  <a:gd name="T4" fmla="*/ 174 w 968"/>
                  <a:gd name="T5" fmla="*/ 31 h 510"/>
                  <a:gd name="T6" fmla="*/ 167 w 968"/>
                  <a:gd name="T7" fmla="*/ 39 h 510"/>
                  <a:gd name="T8" fmla="*/ 158 w 968"/>
                  <a:gd name="T9" fmla="*/ 45 h 510"/>
                  <a:gd name="T10" fmla="*/ 147 w 968"/>
                  <a:gd name="T11" fmla="*/ 48 h 510"/>
                  <a:gd name="T12" fmla="*/ 131 w 968"/>
                  <a:gd name="T13" fmla="*/ 48 h 510"/>
                  <a:gd name="T14" fmla="*/ 112 w 968"/>
                  <a:gd name="T15" fmla="*/ 43 h 510"/>
                  <a:gd name="T16" fmla="*/ 97 w 968"/>
                  <a:gd name="T17" fmla="*/ 37 h 510"/>
                  <a:gd name="T18" fmla="*/ 92 w 968"/>
                  <a:gd name="T19" fmla="*/ 44 h 510"/>
                  <a:gd name="T20" fmla="*/ 89 w 968"/>
                  <a:gd name="T21" fmla="*/ 53 h 510"/>
                  <a:gd name="T22" fmla="*/ 91 w 968"/>
                  <a:gd name="T23" fmla="*/ 62 h 510"/>
                  <a:gd name="T24" fmla="*/ 95 w 968"/>
                  <a:gd name="T25" fmla="*/ 67 h 510"/>
                  <a:gd name="T26" fmla="*/ 103 w 968"/>
                  <a:gd name="T27" fmla="*/ 73 h 510"/>
                  <a:gd name="T28" fmla="*/ 124 w 968"/>
                  <a:gd name="T29" fmla="*/ 81 h 510"/>
                  <a:gd name="T30" fmla="*/ 115 w 968"/>
                  <a:gd name="T31" fmla="*/ 79 h 510"/>
                  <a:gd name="T32" fmla="*/ 104 w 968"/>
                  <a:gd name="T33" fmla="*/ 74 h 510"/>
                  <a:gd name="T34" fmla="*/ 93 w 968"/>
                  <a:gd name="T35" fmla="*/ 66 h 510"/>
                  <a:gd name="T36" fmla="*/ 90 w 968"/>
                  <a:gd name="T37" fmla="*/ 60 h 510"/>
                  <a:gd name="T38" fmla="*/ 89 w 968"/>
                  <a:gd name="T39" fmla="*/ 54 h 510"/>
                  <a:gd name="T40" fmla="*/ 91 w 968"/>
                  <a:gd name="T41" fmla="*/ 46 h 510"/>
                  <a:gd name="T42" fmla="*/ 97 w 968"/>
                  <a:gd name="T43" fmla="*/ 37 h 510"/>
                  <a:gd name="T44" fmla="*/ 90 w 968"/>
                  <a:gd name="T45" fmla="*/ 36 h 510"/>
                  <a:gd name="T46" fmla="*/ 76 w 968"/>
                  <a:gd name="T47" fmla="*/ 37 h 510"/>
                  <a:gd name="T48" fmla="*/ 68 w 968"/>
                  <a:gd name="T49" fmla="*/ 40 h 510"/>
                  <a:gd name="T50" fmla="*/ 64 w 968"/>
                  <a:gd name="T51" fmla="*/ 43 h 510"/>
                  <a:gd name="T52" fmla="*/ 60 w 968"/>
                  <a:gd name="T53" fmla="*/ 52 h 510"/>
                  <a:gd name="T54" fmla="*/ 60 w 968"/>
                  <a:gd name="T55" fmla="*/ 59 h 510"/>
                  <a:gd name="T56" fmla="*/ 64 w 968"/>
                  <a:gd name="T57" fmla="*/ 67 h 510"/>
                  <a:gd name="T58" fmla="*/ 70 w 968"/>
                  <a:gd name="T59" fmla="*/ 74 h 510"/>
                  <a:gd name="T60" fmla="*/ 74 w 968"/>
                  <a:gd name="T61" fmla="*/ 84 h 510"/>
                  <a:gd name="T62" fmla="*/ 73 w 968"/>
                  <a:gd name="T63" fmla="*/ 87 h 510"/>
                  <a:gd name="T64" fmla="*/ 72 w 968"/>
                  <a:gd name="T65" fmla="*/ 87 h 510"/>
                  <a:gd name="T66" fmla="*/ 73 w 968"/>
                  <a:gd name="T67" fmla="*/ 80 h 510"/>
                  <a:gd name="T68" fmla="*/ 70 w 968"/>
                  <a:gd name="T69" fmla="*/ 74 h 510"/>
                  <a:gd name="T70" fmla="*/ 66 w 968"/>
                  <a:gd name="T71" fmla="*/ 71 h 510"/>
                  <a:gd name="T72" fmla="*/ 62 w 968"/>
                  <a:gd name="T73" fmla="*/ 65 h 510"/>
                  <a:gd name="T74" fmla="*/ 60 w 968"/>
                  <a:gd name="T75" fmla="*/ 53 h 510"/>
                  <a:gd name="T76" fmla="*/ 61 w 968"/>
                  <a:gd name="T77" fmla="*/ 48 h 510"/>
                  <a:gd name="T78" fmla="*/ 42 w 968"/>
                  <a:gd name="T79" fmla="*/ 61 h 510"/>
                  <a:gd name="T80" fmla="*/ 32 w 968"/>
                  <a:gd name="T81" fmla="*/ 71 h 510"/>
                  <a:gd name="T82" fmla="*/ 25 w 968"/>
                  <a:gd name="T83" fmla="*/ 81 h 510"/>
                  <a:gd name="T84" fmla="*/ 22 w 968"/>
                  <a:gd name="T85" fmla="*/ 89 h 510"/>
                  <a:gd name="T86" fmla="*/ 22 w 968"/>
                  <a:gd name="T87" fmla="*/ 97 h 510"/>
                  <a:gd name="T88" fmla="*/ 22 w 968"/>
                  <a:gd name="T89" fmla="*/ 85 h 510"/>
                  <a:gd name="T90" fmla="*/ 23 w 968"/>
                  <a:gd name="T91" fmla="*/ 82 h 510"/>
                  <a:gd name="T92" fmla="*/ 14 w 968"/>
                  <a:gd name="T93" fmla="*/ 84 h 510"/>
                  <a:gd name="T94" fmla="*/ 6 w 968"/>
                  <a:gd name="T95" fmla="*/ 83 h 510"/>
                  <a:gd name="T96" fmla="*/ 1 w 968"/>
                  <a:gd name="T97" fmla="*/ 80 h 510"/>
                  <a:gd name="T98" fmla="*/ 2 w 968"/>
                  <a:gd name="T99" fmla="*/ 80 h 510"/>
                  <a:gd name="T100" fmla="*/ 10 w 968"/>
                  <a:gd name="T101" fmla="*/ 84 h 510"/>
                  <a:gd name="T102" fmla="*/ 17 w 968"/>
                  <a:gd name="T103" fmla="*/ 84 h 510"/>
                  <a:gd name="T104" fmla="*/ 25 w 968"/>
                  <a:gd name="T105" fmla="*/ 81 h 510"/>
                  <a:gd name="T106" fmla="*/ 28 w 968"/>
                  <a:gd name="T107" fmla="*/ 75 h 510"/>
                  <a:gd name="T108" fmla="*/ 41 w 968"/>
                  <a:gd name="T109" fmla="*/ 62 h 510"/>
                  <a:gd name="T110" fmla="*/ 56 w 968"/>
                  <a:gd name="T111" fmla="*/ 51 h 510"/>
                  <a:gd name="T112" fmla="*/ 66 w 968"/>
                  <a:gd name="T113" fmla="*/ 40 h 510"/>
                  <a:gd name="T114" fmla="*/ 68 w 968"/>
                  <a:gd name="T115" fmla="*/ 39 h 510"/>
                  <a:gd name="T116" fmla="*/ 68 w 968"/>
                  <a:gd name="T117" fmla="*/ 37 h 510"/>
                  <a:gd name="T118" fmla="*/ 63 w 968"/>
                  <a:gd name="T119" fmla="*/ 36 h 510"/>
                  <a:gd name="T120" fmla="*/ 50 w 968"/>
                  <a:gd name="T121" fmla="*/ 30 h 510"/>
                  <a:gd name="T122" fmla="*/ 43 w 968"/>
                  <a:gd name="T123" fmla="*/ 24 h 510"/>
                  <a:gd name="T124" fmla="*/ 39 w 968"/>
                  <a:gd name="T125" fmla="*/ 16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" name="Freeform 815"/>
              <p:cNvSpPr>
                <a:spLocks/>
              </p:cNvSpPr>
              <p:nvPr/>
            </p:nvSpPr>
            <p:spPr bwMode="auto">
              <a:xfrm rot="-262414">
                <a:off x="945" y="-60"/>
                <a:ext cx="422" cy="390"/>
              </a:xfrm>
              <a:custGeom>
                <a:avLst/>
                <a:gdLst>
                  <a:gd name="T0" fmla="*/ 113 w 972"/>
                  <a:gd name="T1" fmla="*/ 116 h 898"/>
                  <a:gd name="T2" fmla="*/ 107 w 972"/>
                  <a:gd name="T3" fmla="*/ 124 h 898"/>
                  <a:gd name="T4" fmla="*/ 106 w 972"/>
                  <a:gd name="T5" fmla="*/ 133 h 898"/>
                  <a:gd name="T6" fmla="*/ 107 w 972"/>
                  <a:gd name="T7" fmla="*/ 139 h 898"/>
                  <a:gd name="T8" fmla="*/ 112 w 972"/>
                  <a:gd name="T9" fmla="*/ 145 h 898"/>
                  <a:gd name="T10" fmla="*/ 120 w 972"/>
                  <a:gd name="T11" fmla="*/ 151 h 898"/>
                  <a:gd name="T12" fmla="*/ 131 w 972"/>
                  <a:gd name="T13" fmla="*/ 156 h 898"/>
                  <a:gd name="T14" fmla="*/ 145 w 972"/>
                  <a:gd name="T15" fmla="*/ 159 h 898"/>
                  <a:gd name="T16" fmla="*/ 162 w 972"/>
                  <a:gd name="T17" fmla="*/ 161 h 898"/>
                  <a:gd name="T18" fmla="*/ 170 w 972"/>
                  <a:gd name="T19" fmla="*/ 164 h 898"/>
                  <a:gd name="T20" fmla="*/ 176 w 972"/>
                  <a:gd name="T21" fmla="*/ 169 h 898"/>
                  <a:gd name="T22" fmla="*/ 175 w 972"/>
                  <a:gd name="T23" fmla="*/ 158 h 898"/>
                  <a:gd name="T24" fmla="*/ 176 w 972"/>
                  <a:gd name="T25" fmla="*/ 139 h 898"/>
                  <a:gd name="T26" fmla="*/ 179 w 972"/>
                  <a:gd name="T27" fmla="*/ 129 h 898"/>
                  <a:gd name="T28" fmla="*/ 183 w 972"/>
                  <a:gd name="T29" fmla="*/ 124 h 898"/>
                  <a:gd name="T30" fmla="*/ 175 w 972"/>
                  <a:gd name="T31" fmla="*/ 112 h 898"/>
                  <a:gd name="T32" fmla="*/ 172 w 972"/>
                  <a:gd name="T33" fmla="*/ 102 h 898"/>
                  <a:gd name="T34" fmla="*/ 171 w 972"/>
                  <a:gd name="T35" fmla="*/ 91 h 898"/>
                  <a:gd name="T36" fmla="*/ 173 w 972"/>
                  <a:gd name="T37" fmla="*/ 83 h 898"/>
                  <a:gd name="T38" fmla="*/ 159 w 972"/>
                  <a:gd name="T39" fmla="*/ 56 h 898"/>
                  <a:gd name="T40" fmla="*/ 148 w 972"/>
                  <a:gd name="T41" fmla="*/ 40 h 898"/>
                  <a:gd name="T42" fmla="*/ 135 w 972"/>
                  <a:gd name="T43" fmla="*/ 26 h 898"/>
                  <a:gd name="T44" fmla="*/ 125 w 972"/>
                  <a:gd name="T45" fmla="*/ 20 h 898"/>
                  <a:gd name="T46" fmla="*/ 109 w 972"/>
                  <a:gd name="T47" fmla="*/ 21 h 898"/>
                  <a:gd name="T48" fmla="*/ 96 w 972"/>
                  <a:gd name="T49" fmla="*/ 20 h 898"/>
                  <a:gd name="T50" fmla="*/ 85 w 972"/>
                  <a:gd name="T51" fmla="*/ 15 h 898"/>
                  <a:gd name="T52" fmla="*/ 81 w 972"/>
                  <a:gd name="T53" fmla="*/ 10 h 898"/>
                  <a:gd name="T54" fmla="*/ 79 w 972"/>
                  <a:gd name="T55" fmla="*/ 4 h 898"/>
                  <a:gd name="T56" fmla="*/ 79 w 972"/>
                  <a:gd name="T57" fmla="*/ 0 h 898"/>
                  <a:gd name="T58" fmla="*/ 79 w 972"/>
                  <a:gd name="T59" fmla="*/ 6 h 898"/>
                  <a:gd name="T60" fmla="*/ 83 w 972"/>
                  <a:gd name="T61" fmla="*/ 15 h 898"/>
                  <a:gd name="T62" fmla="*/ 86 w 972"/>
                  <a:gd name="T63" fmla="*/ 17 h 898"/>
                  <a:gd name="T64" fmla="*/ 59 w 972"/>
                  <a:gd name="T65" fmla="*/ 29 h 898"/>
                  <a:gd name="T66" fmla="*/ 39 w 972"/>
                  <a:gd name="T67" fmla="*/ 40 h 898"/>
                  <a:gd name="T68" fmla="*/ 27 w 972"/>
                  <a:gd name="T69" fmla="*/ 49 h 898"/>
                  <a:gd name="T70" fmla="*/ 23 w 972"/>
                  <a:gd name="T71" fmla="*/ 51 h 898"/>
                  <a:gd name="T72" fmla="*/ 14 w 972"/>
                  <a:gd name="T73" fmla="*/ 50 h 898"/>
                  <a:gd name="T74" fmla="*/ 8 w 972"/>
                  <a:gd name="T75" fmla="*/ 50 h 898"/>
                  <a:gd name="T76" fmla="*/ 2 w 972"/>
                  <a:gd name="T77" fmla="*/ 56 h 898"/>
                  <a:gd name="T78" fmla="*/ 2 w 972"/>
                  <a:gd name="T79" fmla="*/ 56 h 898"/>
                  <a:gd name="T80" fmla="*/ 10 w 972"/>
                  <a:gd name="T81" fmla="*/ 50 h 898"/>
                  <a:gd name="T82" fmla="*/ 17 w 972"/>
                  <a:gd name="T83" fmla="*/ 50 h 898"/>
                  <a:gd name="T84" fmla="*/ 26 w 972"/>
                  <a:gd name="T85" fmla="*/ 52 h 898"/>
                  <a:gd name="T86" fmla="*/ 27 w 972"/>
                  <a:gd name="T87" fmla="*/ 69 h 898"/>
                  <a:gd name="T88" fmla="*/ 31 w 972"/>
                  <a:gd name="T89" fmla="*/ 92 h 898"/>
                  <a:gd name="T90" fmla="*/ 37 w 972"/>
                  <a:gd name="T91" fmla="*/ 110 h 898"/>
                  <a:gd name="T92" fmla="*/ 47 w 972"/>
                  <a:gd name="T93" fmla="*/ 127 h 898"/>
                  <a:gd name="T94" fmla="*/ 53 w 972"/>
                  <a:gd name="T95" fmla="*/ 134 h 898"/>
                  <a:gd name="T96" fmla="*/ 63 w 972"/>
                  <a:gd name="T97" fmla="*/ 144 h 898"/>
                  <a:gd name="T98" fmla="*/ 76 w 972"/>
                  <a:gd name="T99" fmla="*/ 152 h 898"/>
                  <a:gd name="T100" fmla="*/ 87 w 972"/>
                  <a:gd name="T101" fmla="*/ 155 h 898"/>
                  <a:gd name="T102" fmla="*/ 96 w 972"/>
                  <a:gd name="T103" fmla="*/ 154 h 898"/>
                  <a:gd name="T104" fmla="*/ 104 w 972"/>
                  <a:gd name="T105" fmla="*/ 151 h 898"/>
                  <a:gd name="T106" fmla="*/ 109 w 972"/>
                  <a:gd name="T107" fmla="*/ 146 h 898"/>
                  <a:gd name="T108" fmla="*/ 92 w 972"/>
                  <a:gd name="T109" fmla="*/ 143 h 898"/>
                  <a:gd name="T110" fmla="*/ 82 w 972"/>
                  <a:gd name="T111" fmla="*/ 139 h 898"/>
                  <a:gd name="T112" fmla="*/ 74 w 972"/>
                  <a:gd name="T113" fmla="*/ 131 h 898"/>
                  <a:gd name="T114" fmla="*/ 71 w 972"/>
                  <a:gd name="T115" fmla="*/ 124 h 898"/>
                  <a:gd name="T116" fmla="*/ 65 w 972"/>
                  <a:gd name="T117" fmla="*/ 122 h 898"/>
                  <a:gd name="T118" fmla="*/ 62 w 972"/>
                  <a:gd name="T119" fmla="*/ 118 h 898"/>
                  <a:gd name="T120" fmla="*/ 60 w 972"/>
                  <a:gd name="T121" fmla="*/ 110 h 898"/>
                  <a:gd name="T122" fmla="*/ 63 w 972"/>
                  <a:gd name="T123" fmla="*/ 9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Freeform 816"/>
              <p:cNvSpPr>
                <a:spLocks/>
              </p:cNvSpPr>
              <p:nvPr/>
            </p:nvSpPr>
            <p:spPr bwMode="auto">
              <a:xfrm rot="-262414">
                <a:off x="1252" y="-119"/>
                <a:ext cx="356" cy="460"/>
              </a:xfrm>
              <a:custGeom>
                <a:avLst/>
                <a:gdLst>
                  <a:gd name="T0" fmla="*/ 43 w 820"/>
                  <a:gd name="T1" fmla="*/ 186 h 1058"/>
                  <a:gd name="T2" fmla="*/ 57 w 820"/>
                  <a:gd name="T3" fmla="*/ 186 h 1058"/>
                  <a:gd name="T4" fmla="*/ 75 w 820"/>
                  <a:gd name="T5" fmla="*/ 187 h 1058"/>
                  <a:gd name="T6" fmla="*/ 83 w 820"/>
                  <a:gd name="T7" fmla="*/ 188 h 1058"/>
                  <a:gd name="T8" fmla="*/ 90 w 820"/>
                  <a:gd name="T9" fmla="*/ 190 h 1058"/>
                  <a:gd name="T10" fmla="*/ 95 w 820"/>
                  <a:gd name="T11" fmla="*/ 194 h 1058"/>
                  <a:gd name="T12" fmla="*/ 95 w 820"/>
                  <a:gd name="T13" fmla="*/ 194 h 1058"/>
                  <a:gd name="T14" fmla="*/ 97 w 820"/>
                  <a:gd name="T15" fmla="*/ 197 h 1058"/>
                  <a:gd name="T16" fmla="*/ 100 w 820"/>
                  <a:gd name="T17" fmla="*/ 198 h 1058"/>
                  <a:gd name="T18" fmla="*/ 104 w 820"/>
                  <a:gd name="T19" fmla="*/ 198 h 1058"/>
                  <a:gd name="T20" fmla="*/ 109 w 820"/>
                  <a:gd name="T21" fmla="*/ 197 h 1058"/>
                  <a:gd name="T22" fmla="*/ 117 w 820"/>
                  <a:gd name="T23" fmla="*/ 194 h 1058"/>
                  <a:gd name="T24" fmla="*/ 126 w 820"/>
                  <a:gd name="T25" fmla="*/ 190 h 1058"/>
                  <a:gd name="T26" fmla="*/ 127 w 820"/>
                  <a:gd name="T27" fmla="*/ 192 h 1058"/>
                  <a:gd name="T28" fmla="*/ 133 w 820"/>
                  <a:gd name="T29" fmla="*/ 197 h 1058"/>
                  <a:gd name="T30" fmla="*/ 138 w 820"/>
                  <a:gd name="T31" fmla="*/ 200 h 1058"/>
                  <a:gd name="T32" fmla="*/ 142 w 820"/>
                  <a:gd name="T33" fmla="*/ 200 h 1058"/>
                  <a:gd name="T34" fmla="*/ 144 w 820"/>
                  <a:gd name="T35" fmla="*/ 199 h 1058"/>
                  <a:gd name="T36" fmla="*/ 147 w 820"/>
                  <a:gd name="T37" fmla="*/ 196 h 1058"/>
                  <a:gd name="T38" fmla="*/ 149 w 820"/>
                  <a:gd name="T39" fmla="*/ 192 h 1058"/>
                  <a:gd name="T40" fmla="*/ 152 w 820"/>
                  <a:gd name="T41" fmla="*/ 182 h 1058"/>
                  <a:gd name="T42" fmla="*/ 154 w 820"/>
                  <a:gd name="T43" fmla="*/ 161 h 1058"/>
                  <a:gd name="T44" fmla="*/ 155 w 820"/>
                  <a:gd name="T45" fmla="*/ 147 h 1058"/>
                  <a:gd name="T46" fmla="*/ 153 w 820"/>
                  <a:gd name="T47" fmla="*/ 140 h 1058"/>
                  <a:gd name="T48" fmla="*/ 151 w 820"/>
                  <a:gd name="T49" fmla="*/ 131 h 1058"/>
                  <a:gd name="T50" fmla="*/ 146 w 820"/>
                  <a:gd name="T51" fmla="*/ 122 h 1058"/>
                  <a:gd name="T52" fmla="*/ 139 w 820"/>
                  <a:gd name="T53" fmla="*/ 112 h 1058"/>
                  <a:gd name="T54" fmla="*/ 130 w 820"/>
                  <a:gd name="T55" fmla="*/ 103 h 1058"/>
                  <a:gd name="T56" fmla="*/ 123 w 820"/>
                  <a:gd name="T57" fmla="*/ 98 h 1058"/>
                  <a:gd name="T58" fmla="*/ 116 w 820"/>
                  <a:gd name="T59" fmla="*/ 94 h 1058"/>
                  <a:gd name="T60" fmla="*/ 108 w 820"/>
                  <a:gd name="T61" fmla="*/ 91 h 1058"/>
                  <a:gd name="T62" fmla="*/ 99 w 820"/>
                  <a:gd name="T63" fmla="*/ 89 h 1058"/>
                  <a:gd name="T64" fmla="*/ 99 w 820"/>
                  <a:gd name="T65" fmla="*/ 87 h 1058"/>
                  <a:gd name="T66" fmla="*/ 99 w 820"/>
                  <a:gd name="T67" fmla="*/ 80 h 1058"/>
                  <a:gd name="T68" fmla="*/ 96 w 820"/>
                  <a:gd name="T69" fmla="*/ 72 h 1058"/>
                  <a:gd name="T70" fmla="*/ 95 w 820"/>
                  <a:gd name="T71" fmla="*/ 68 h 1058"/>
                  <a:gd name="T72" fmla="*/ 92 w 820"/>
                  <a:gd name="T73" fmla="*/ 65 h 1058"/>
                  <a:gd name="T74" fmla="*/ 95 w 820"/>
                  <a:gd name="T75" fmla="*/ 62 h 1058"/>
                  <a:gd name="T76" fmla="*/ 102 w 820"/>
                  <a:gd name="T77" fmla="*/ 54 h 1058"/>
                  <a:gd name="T78" fmla="*/ 109 w 820"/>
                  <a:gd name="T79" fmla="*/ 43 h 1058"/>
                  <a:gd name="T80" fmla="*/ 110 w 820"/>
                  <a:gd name="T81" fmla="*/ 38 h 1058"/>
                  <a:gd name="T82" fmla="*/ 111 w 820"/>
                  <a:gd name="T83" fmla="*/ 33 h 1058"/>
                  <a:gd name="T84" fmla="*/ 110 w 820"/>
                  <a:gd name="T85" fmla="*/ 36 h 1058"/>
                  <a:gd name="T86" fmla="*/ 107 w 820"/>
                  <a:gd name="T87" fmla="*/ 45 h 1058"/>
                  <a:gd name="T88" fmla="*/ 104 w 820"/>
                  <a:gd name="T89" fmla="*/ 53 h 1058"/>
                  <a:gd name="T90" fmla="*/ 100 w 820"/>
                  <a:gd name="T91" fmla="*/ 59 h 1058"/>
                  <a:gd name="T92" fmla="*/ 95 w 820"/>
                  <a:gd name="T93" fmla="*/ 63 h 1058"/>
                  <a:gd name="T94" fmla="*/ 92 w 820"/>
                  <a:gd name="T95" fmla="*/ 65 h 1058"/>
                  <a:gd name="T96" fmla="*/ 87 w 820"/>
                  <a:gd name="T97" fmla="*/ 60 h 1058"/>
                  <a:gd name="T98" fmla="*/ 81 w 820"/>
                  <a:gd name="T99" fmla="*/ 53 h 1058"/>
                  <a:gd name="T100" fmla="*/ 74 w 820"/>
                  <a:gd name="T101" fmla="*/ 48 h 1058"/>
                  <a:gd name="T102" fmla="*/ 69 w 820"/>
                  <a:gd name="T103" fmla="*/ 47 h 1058"/>
                  <a:gd name="T104" fmla="*/ 67 w 820"/>
                  <a:gd name="T105" fmla="*/ 46 h 1058"/>
                  <a:gd name="T106" fmla="*/ 56 w 820"/>
                  <a:gd name="T107" fmla="*/ 31 h 1058"/>
                  <a:gd name="T108" fmla="*/ 44 w 820"/>
                  <a:gd name="T109" fmla="*/ 18 h 1058"/>
                  <a:gd name="T110" fmla="*/ 35 w 820"/>
                  <a:gd name="T111" fmla="*/ 10 h 1058"/>
                  <a:gd name="T112" fmla="*/ 25 w 820"/>
                  <a:gd name="T113" fmla="*/ 4 h 1058"/>
                  <a:gd name="T114" fmla="*/ 16 w 820"/>
                  <a:gd name="T115" fmla="*/ 0 h 1058"/>
                  <a:gd name="T116" fmla="*/ 11 w 820"/>
                  <a:gd name="T117" fmla="*/ 0 h 1058"/>
                  <a:gd name="T118" fmla="*/ 10 w 820"/>
                  <a:gd name="T119" fmla="*/ 0 h 1058"/>
                  <a:gd name="T120" fmla="*/ 7 w 820"/>
                  <a:gd name="T121" fmla="*/ 0 h 1058"/>
                  <a:gd name="T122" fmla="*/ 3 w 820"/>
                  <a:gd name="T123" fmla="*/ 1 h 1058"/>
                  <a:gd name="T124" fmla="*/ 0 w 820"/>
                  <a:gd name="T125" fmla="*/ 5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Freeform 817"/>
              <p:cNvSpPr>
                <a:spLocks/>
              </p:cNvSpPr>
              <p:nvPr/>
            </p:nvSpPr>
            <p:spPr bwMode="auto">
              <a:xfrm rot="-262414">
                <a:off x="1016" y="335"/>
                <a:ext cx="560" cy="320"/>
              </a:xfrm>
              <a:custGeom>
                <a:avLst/>
                <a:gdLst>
                  <a:gd name="T0" fmla="*/ 0 w 1288"/>
                  <a:gd name="T1" fmla="*/ 6 h 738"/>
                  <a:gd name="T2" fmla="*/ 5 w 1288"/>
                  <a:gd name="T3" fmla="*/ 9 h 738"/>
                  <a:gd name="T4" fmla="*/ 13 w 1288"/>
                  <a:gd name="T5" fmla="*/ 10 h 738"/>
                  <a:gd name="T6" fmla="*/ 26 w 1288"/>
                  <a:gd name="T7" fmla="*/ 8 h 738"/>
                  <a:gd name="T8" fmla="*/ 45 w 1288"/>
                  <a:gd name="T9" fmla="*/ 2 h 738"/>
                  <a:gd name="T10" fmla="*/ 53 w 1288"/>
                  <a:gd name="T11" fmla="*/ 1 h 738"/>
                  <a:gd name="T12" fmla="*/ 72 w 1288"/>
                  <a:gd name="T13" fmla="*/ 0 h 738"/>
                  <a:gd name="T14" fmla="*/ 88 w 1288"/>
                  <a:gd name="T15" fmla="*/ 4 h 738"/>
                  <a:gd name="T16" fmla="*/ 97 w 1288"/>
                  <a:gd name="T17" fmla="*/ 10 h 738"/>
                  <a:gd name="T18" fmla="*/ 103 w 1288"/>
                  <a:gd name="T19" fmla="*/ 16 h 738"/>
                  <a:gd name="T20" fmla="*/ 108 w 1288"/>
                  <a:gd name="T21" fmla="*/ 25 h 738"/>
                  <a:gd name="T22" fmla="*/ 109 w 1288"/>
                  <a:gd name="T23" fmla="*/ 21 h 738"/>
                  <a:gd name="T24" fmla="*/ 113 w 1288"/>
                  <a:gd name="T25" fmla="*/ 17 h 738"/>
                  <a:gd name="T26" fmla="*/ 117 w 1288"/>
                  <a:gd name="T27" fmla="*/ 16 h 738"/>
                  <a:gd name="T28" fmla="*/ 120 w 1288"/>
                  <a:gd name="T29" fmla="*/ 18 h 738"/>
                  <a:gd name="T30" fmla="*/ 123 w 1288"/>
                  <a:gd name="T31" fmla="*/ 20 h 738"/>
                  <a:gd name="T32" fmla="*/ 117 w 1288"/>
                  <a:gd name="T33" fmla="*/ 17 h 738"/>
                  <a:gd name="T34" fmla="*/ 112 w 1288"/>
                  <a:gd name="T35" fmla="*/ 17 h 738"/>
                  <a:gd name="T36" fmla="*/ 108 w 1288"/>
                  <a:gd name="T37" fmla="*/ 21 h 738"/>
                  <a:gd name="T38" fmla="*/ 108 w 1288"/>
                  <a:gd name="T39" fmla="*/ 26 h 738"/>
                  <a:gd name="T40" fmla="*/ 111 w 1288"/>
                  <a:gd name="T41" fmla="*/ 38 h 738"/>
                  <a:gd name="T42" fmla="*/ 118 w 1288"/>
                  <a:gd name="T43" fmla="*/ 47 h 738"/>
                  <a:gd name="T44" fmla="*/ 125 w 1288"/>
                  <a:gd name="T45" fmla="*/ 51 h 738"/>
                  <a:gd name="T46" fmla="*/ 133 w 1288"/>
                  <a:gd name="T47" fmla="*/ 53 h 738"/>
                  <a:gd name="T48" fmla="*/ 144 w 1288"/>
                  <a:gd name="T49" fmla="*/ 52 h 738"/>
                  <a:gd name="T50" fmla="*/ 158 w 1288"/>
                  <a:gd name="T51" fmla="*/ 49 h 738"/>
                  <a:gd name="T52" fmla="*/ 169 w 1288"/>
                  <a:gd name="T53" fmla="*/ 44 h 738"/>
                  <a:gd name="T54" fmla="*/ 184 w 1288"/>
                  <a:gd name="T55" fmla="*/ 40 h 738"/>
                  <a:gd name="T56" fmla="*/ 202 w 1288"/>
                  <a:gd name="T57" fmla="*/ 39 h 738"/>
                  <a:gd name="T58" fmla="*/ 218 w 1288"/>
                  <a:gd name="T59" fmla="*/ 41 h 738"/>
                  <a:gd name="T60" fmla="*/ 227 w 1288"/>
                  <a:gd name="T61" fmla="*/ 45 h 738"/>
                  <a:gd name="T62" fmla="*/ 234 w 1288"/>
                  <a:gd name="T63" fmla="*/ 51 h 738"/>
                  <a:gd name="T64" fmla="*/ 240 w 1288"/>
                  <a:gd name="T65" fmla="*/ 60 h 738"/>
                  <a:gd name="T66" fmla="*/ 243 w 1288"/>
                  <a:gd name="T67" fmla="*/ 68 h 738"/>
                  <a:gd name="T68" fmla="*/ 243 w 1288"/>
                  <a:gd name="T69" fmla="*/ 77 h 738"/>
                  <a:gd name="T70" fmla="*/ 240 w 1288"/>
                  <a:gd name="T71" fmla="*/ 86 h 738"/>
                  <a:gd name="T72" fmla="*/ 234 w 1288"/>
                  <a:gd name="T73" fmla="*/ 91 h 738"/>
                  <a:gd name="T74" fmla="*/ 227 w 1288"/>
                  <a:gd name="T75" fmla="*/ 93 h 738"/>
                  <a:gd name="T76" fmla="*/ 217 w 1288"/>
                  <a:gd name="T77" fmla="*/ 95 h 738"/>
                  <a:gd name="T78" fmla="*/ 199 w 1288"/>
                  <a:gd name="T79" fmla="*/ 92 h 738"/>
                  <a:gd name="T80" fmla="*/ 185 w 1288"/>
                  <a:gd name="T81" fmla="*/ 88 h 738"/>
                  <a:gd name="T82" fmla="*/ 183 w 1288"/>
                  <a:gd name="T83" fmla="*/ 82 h 738"/>
                  <a:gd name="T84" fmla="*/ 183 w 1288"/>
                  <a:gd name="T85" fmla="*/ 75 h 738"/>
                  <a:gd name="T86" fmla="*/ 185 w 1288"/>
                  <a:gd name="T87" fmla="*/ 73 h 738"/>
                  <a:gd name="T88" fmla="*/ 185 w 1288"/>
                  <a:gd name="T89" fmla="*/ 72 h 738"/>
                  <a:gd name="T90" fmla="*/ 183 w 1288"/>
                  <a:gd name="T91" fmla="*/ 75 h 738"/>
                  <a:gd name="T92" fmla="*/ 182 w 1288"/>
                  <a:gd name="T93" fmla="*/ 79 h 738"/>
                  <a:gd name="T94" fmla="*/ 187 w 1288"/>
                  <a:gd name="T95" fmla="*/ 89 h 738"/>
                  <a:gd name="T96" fmla="*/ 173 w 1288"/>
                  <a:gd name="T97" fmla="*/ 95 h 738"/>
                  <a:gd name="T98" fmla="*/ 151 w 1288"/>
                  <a:gd name="T99" fmla="*/ 106 h 738"/>
                  <a:gd name="T100" fmla="*/ 140 w 1288"/>
                  <a:gd name="T101" fmla="*/ 114 h 738"/>
                  <a:gd name="T102" fmla="*/ 135 w 1288"/>
                  <a:gd name="T103" fmla="*/ 120 h 738"/>
                  <a:gd name="T104" fmla="*/ 115 w 1288"/>
                  <a:gd name="T105" fmla="*/ 125 h 738"/>
                  <a:gd name="T106" fmla="*/ 97 w 1288"/>
                  <a:gd name="T107" fmla="*/ 133 h 738"/>
                  <a:gd name="T108" fmla="*/ 91 w 1288"/>
                  <a:gd name="T109" fmla="*/ 139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Freeform 818"/>
              <p:cNvSpPr>
                <a:spLocks/>
              </p:cNvSpPr>
              <p:nvPr/>
            </p:nvSpPr>
            <p:spPr bwMode="auto">
              <a:xfrm rot="-262414">
                <a:off x="1403" y="448"/>
                <a:ext cx="495" cy="314"/>
              </a:xfrm>
              <a:custGeom>
                <a:avLst/>
                <a:gdLst>
                  <a:gd name="T0" fmla="*/ 79 w 1140"/>
                  <a:gd name="T1" fmla="*/ 0 h 722"/>
                  <a:gd name="T2" fmla="*/ 104 w 1140"/>
                  <a:gd name="T3" fmla="*/ 2 h 722"/>
                  <a:gd name="T4" fmla="*/ 125 w 1140"/>
                  <a:gd name="T5" fmla="*/ 7 h 722"/>
                  <a:gd name="T6" fmla="*/ 144 w 1140"/>
                  <a:gd name="T7" fmla="*/ 16 h 722"/>
                  <a:gd name="T8" fmla="*/ 155 w 1140"/>
                  <a:gd name="T9" fmla="*/ 24 h 722"/>
                  <a:gd name="T10" fmla="*/ 159 w 1140"/>
                  <a:gd name="T11" fmla="*/ 29 h 722"/>
                  <a:gd name="T12" fmla="*/ 161 w 1140"/>
                  <a:gd name="T13" fmla="*/ 30 h 722"/>
                  <a:gd name="T14" fmla="*/ 163 w 1140"/>
                  <a:gd name="T15" fmla="*/ 30 h 722"/>
                  <a:gd name="T16" fmla="*/ 170 w 1140"/>
                  <a:gd name="T17" fmla="*/ 30 h 722"/>
                  <a:gd name="T18" fmla="*/ 176 w 1140"/>
                  <a:gd name="T19" fmla="*/ 23 h 722"/>
                  <a:gd name="T20" fmla="*/ 174 w 1140"/>
                  <a:gd name="T21" fmla="*/ 26 h 722"/>
                  <a:gd name="T22" fmla="*/ 169 w 1140"/>
                  <a:gd name="T23" fmla="*/ 30 h 722"/>
                  <a:gd name="T24" fmla="*/ 164 w 1140"/>
                  <a:gd name="T25" fmla="*/ 31 h 722"/>
                  <a:gd name="T26" fmla="*/ 161 w 1140"/>
                  <a:gd name="T27" fmla="*/ 30 h 722"/>
                  <a:gd name="T28" fmla="*/ 177 w 1140"/>
                  <a:gd name="T29" fmla="*/ 43 h 722"/>
                  <a:gd name="T30" fmla="*/ 190 w 1140"/>
                  <a:gd name="T31" fmla="*/ 56 h 722"/>
                  <a:gd name="T32" fmla="*/ 196 w 1140"/>
                  <a:gd name="T33" fmla="*/ 66 h 722"/>
                  <a:gd name="T34" fmla="*/ 198 w 1140"/>
                  <a:gd name="T35" fmla="*/ 67 h 722"/>
                  <a:gd name="T36" fmla="*/ 201 w 1140"/>
                  <a:gd name="T37" fmla="*/ 63 h 722"/>
                  <a:gd name="T38" fmla="*/ 205 w 1140"/>
                  <a:gd name="T39" fmla="*/ 62 h 722"/>
                  <a:gd name="T40" fmla="*/ 212 w 1140"/>
                  <a:gd name="T41" fmla="*/ 63 h 722"/>
                  <a:gd name="T42" fmla="*/ 212 w 1140"/>
                  <a:gd name="T43" fmla="*/ 63 h 722"/>
                  <a:gd name="T44" fmla="*/ 205 w 1140"/>
                  <a:gd name="T45" fmla="*/ 61 h 722"/>
                  <a:gd name="T46" fmla="*/ 201 w 1140"/>
                  <a:gd name="T47" fmla="*/ 63 h 722"/>
                  <a:gd name="T48" fmla="*/ 198 w 1140"/>
                  <a:gd name="T49" fmla="*/ 67 h 722"/>
                  <a:gd name="T50" fmla="*/ 199 w 1140"/>
                  <a:gd name="T51" fmla="*/ 73 h 722"/>
                  <a:gd name="T52" fmla="*/ 201 w 1140"/>
                  <a:gd name="T53" fmla="*/ 84 h 722"/>
                  <a:gd name="T54" fmla="*/ 199 w 1140"/>
                  <a:gd name="T55" fmla="*/ 91 h 722"/>
                  <a:gd name="T56" fmla="*/ 195 w 1140"/>
                  <a:gd name="T57" fmla="*/ 97 h 722"/>
                  <a:gd name="T58" fmla="*/ 193 w 1140"/>
                  <a:gd name="T59" fmla="*/ 98 h 722"/>
                  <a:gd name="T60" fmla="*/ 200 w 1140"/>
                  <a:gd name="T61" fmla="*/ 109 h 722"/>
                  <a:gd name="T62" fmla="*/ 203 w 1140"/>
                  <a:gd name="T63" fmla="*/ 118 h 722"/>
                  <a:gd name="T64" fmla="*/ 202 w 1140"/>
                  <a:gd name="T65" fmla="*/ 127 h 722"/>
                  <a:gd name="T66" fmla="*/ 194 w 1140"/>
                  <a:gd name="T67" fmla="*/ 135 h 722"/>
                  <a:gd name="T68" fmla="*/ 188 w 1140"/>
                  <a:gd name="T69" fmla="*/ 137 h 722"/>
                  <a:gd name="T70" fmla="*/ 179 w 1140"/>
                  <a:gd name="T71" fmla="*/ 136 h 722"/>
                  <a:gd name="T72" fmla="*/ 166 w 1140"/>
                  <a:gd name="T73" fmla="*/ 133 h 722"/>
                  <a:gd name="T74" fmla="*/ 152 w 1140"/>
                  <a:gd name="T75" fmla="*/ 124 h 722"/>
                  <a:gd name="T76" fmla="*/ 138 w 1140"/>
                  <a:gd name="T77" fmla="*/ 108 h 722"/>
                  <a:gd name="T78" fmla="*/ 134 w 1140"/>
                  <a:gd name="T79" fmla="*/ 99 h 722"/>
                  <a:gd name="T80" fmla="*/ 124 w 1140"/>
                  <a:gd name="T81" fmla="*/ 87 h 722"/>
                  <a:gd name="T82" fmla="*/ 116 w 1140"/>
                  <a:gd name="T83" fmla="*/ 80 h 722"/>
                  <a:gd name="T84" fmla="*/ 109 w 1140"/>
                  <a:gd name="T85" fmla="*/ 78 h 722"/>
                  <a:gd name="T86" fmla="*/ 114 w 1140"/>
                  <a:gd name="T87" fmla="*/ 67 h 722"/>
                  <a:gd name="T88" fmla="*/ 116 w 1140"/>
                  <a:gd name="T89" fmla="*/ 59 h 722"/>
                  <a:gd name="T90" fmla="*/ 113 w 1140"/>
                  <a:gd name="T91" fmla="*/ 50 h 722"/>
                  <a:gd name="T92" fmla="*/ 110 w 1140"/>
                  <a:gd name="T93" fmla="*/ 44 h 722"/>
                  <a:gd name="T94" fmla="*/ 115 w 1140"/>
                  <a:gd name="T95" fmla="*/ 56 h 722"/>
                  <a:gd name="T96" fmla="*/ 115 w 1140"/>
                  <a:gd name="T97" fmla="*/ 63 h 722"/>
                  <a:gd name="T98" fmla="*/ 112 w 1140"/>
                  <a:gd name="T99" fmla="*/ 72 h 722"/>
                  <a:gd name="T100" fmla="*/ 108 w 1140"/>
                  <a:gd name="T101" fmla="*/ 78 h 722"/>
                  <a:gd name="T102" fmla="*/ 68 w 1140"/>
                  <a:gd name="T103" fmla="*/ 77 h 722"/>
                  <a:gd name="T104" fmla="*/ 43 w 1140"/>
                  <a:gd name="T105" fmla="*/ 77 h 722"/>
                  <a:gd name="T106" fmla="*/ 20 w 1140"/>
                  <a:gd name="T107" fmla="*/ 83 h 722"/>
                  <a:gd name="T108" fmla="*/ 7 w 1140"/>
                  <a:gd name="T109" fmla="*/ 88 h 722"/>
                  <a:gd name="T110" fmla="*/ 4 w 1140"/>
                  <a:gd name="T111" fmla="*/ 87 h 722"/>
                  <a:gd name="T112" fmla="*/ 0 w 1140"/>
                  <a:gd name="T113" fmla="*/ 83 h 722"/>
                  <a:gd name="T114" fmla="*/ 1 w 1140"/>
                  <a:gd name="T115" fmla="*/ 80 h 722"/>
                  <a:gd name="T116" fmla="*/ 3 w 1140"/>
                  <a:gd name="T117" fmla="*/ 76 h 722"/>
                  <a:gd name="T118" fmla="*/ 7 w 1140"/>
                  <a:gd name="T119" fmla="*/ 71 h 722"/>
                  <a:gd name="T120" fmla="*/ 12 w 1140"/>
                  <a:gd name="T121" fmla="*/ 68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Freeform 819"/>
              <p:cNvSpPr>
                <a:spLocks/>
              </p:cNvSpPr>
              <p:nvPr/>
            </p:nvSpPr>
            <p:spPr bwMode="auto">
              <a:xfrm rot="-262414">
                <a:off x="1484" y="-199"/>
                <a:ext cx="836" cy="896"/>
              </a:xfrm>
              <a:custGeom>
                <a:avLst/>
                <a:gdLst>
                  <a:gd name="T0" fmla="*/ 7 w 1924"/>
                  <a:gd name="T1" fmla="*/ 19 h 2062"/>
                  <a:gd name="T2" fmla="*/ 3 w 1924"/>
                  <a:gd name="T3" fmla="*/ 31 h 2062"/>
                  <a:gd name="T4" fmla="*/ 30 w 1924"/>
                  <a:gd name="T5" fmla="*/ 28 h 2062"/>
                  <a:gd name="T6" fmla="*/ 55 w 1924"/>
                  <a:gd name="T7" fmla="*/ 50 h 2062"/>
                  <a:gd name="T8" fmla="*/ 71 w 1924"/>
                  <a:gd name="T9" fmla="*/ 85 h 2062"/>
                  <a:gd name="T10" fmla="*/ 81 w 1924"/>
                  <a:gd name="T11" fmla="*/ 107 h 2062"/>
                  <a:gd name="T12" fmla="*/ 96 w 1924"/>
                  <a:gd name="T13" fmla="*/ 104 h 2062"/>
                  <a:gd name="T14" fmla="*/ 123 w 1924"/>
                  <a:gd name="T15" fmla="*/ 92 h 2062"/>
                  <a:gd name="T16" fmla="*/ 143 w 1924"/>
                  <a:gd name="T17" fmla="*/ 85 h 2062"/>
                  <a:gd name="T18" fmla="*/ 146 w 1924"/>
                  <a:gd name="T19" fmla="*/ 73 h 2062"/>
                  <a:gd name="T20" fmla="*/ 136 w 1924"/>
                  <a:gd name="T21" fmla="*/ 90 h 2062"/>
                  <a:gd name="T22" fmla="*/ 104 w 1924"/>
                  <a:gd name="T23" fmla="*/ 96 h 2062"/>
                  <a:gd name="T24" fmla="*/ 113 w 1924"/>
                  <a:gd name="T25" fmla="*/ 119 h 2062"/>
                  <a:gd name="T26" fmla="*/ 129 w 1924"/>
                  <a:gd name="T27" fmla="*/ 153 h 2062"/>
                  <a:gd name="T28" fmla="*/ 156 w 1924"/>
                  <a:gd name="T29" fmla="*/ 162 h 2062"/>
                  <a:gd name="T30" fmla="*/ 184 w 1924"/>
                  <a:gd name="T31" fmla="*/ 194 h 2062"/>
                  <a:gd name="T32" fmla="*/ 220 w 1924"/>
                  <a:gd name="T33" fmla="*/ 207 h 2062"/>
                  <a:gd name="T34" fmla="*/ 262 w 1924"/>
                  <a:gd name="T35" fmla="*/ 214 h 2062"/>
                  <a:gd name="T36" fmla="*/ 273 w 1924"/>
                  <a:gd name="T37" fmla="*/ 239 h 2062"/>
                  <a:gd name="T38" fmla="*/ 275 w 1924"/>
                  <a:gd name="T39" fmla="*/ 246 h 2062"/>
                  <a:gd name="T40" fmla="*/ 223 w 1924"/>
                  <a:gd name="T41" fmla="*/ 282 h 2062"/>
                  <a:gd name="T42" fmla="*/ 212 w 1924"/>
                  <a:gd name="T43" fmla="*/ 285 h 2062"/>
                  <a:gd name="T44" fmla="*/ 206 w 1924"/>
                  <a:gd name="T45" fmla="*/ 259 h 2062"/>
                  <a:gd name="T46" fmla="*/ 221 w 1924"/>
                  <a:gd name="T47" fmla="*/ 241 h 2062"/>
                  <a:gd name="T48" fmla="*/ 216 w 1924"/>
                  <a:gd name="T49" fmla="*/ 244 h 2062"/>
                  <a:gd name="T50" fmla="*/ 184 w 1924"/>
                  <a:gd name="T51" fmla="*/ 252 h 2062"/>
                  <a:gd name="T52" fmla="*/ 162 w 1924"/>
                  <a:gd name="T53" fmla="*/ 238 h 2062"/>
                  <a:gd name="T54" fmla="*/ 161 w 1924"/>
                  <a:gd name="T55" fmla="*/ 252 h 2062"/>
                  <a:gd name="T56" fmla="*/ 148 w 1924"/>
                  <a:gd name="T57" fmla="*/ 261 h 2062"/>
                  <a:gd name="T58" fmla="*/ 117 w 1924"/>
                  <a:gd name="T59" fmla="*/ 246 h 2062"/>
                  <a:gd name="T60" fmla="*/ 106 w 1924"/>
                  <a:gd name="T61" fmla="*/ 215 h 2062"/>
                  <a:gd name="T62" fmla="*/ 128 w 1924"/>
                  <a:gd name="T63" fmla="*/ 157 h 2062"/>
                  <a:gd name="T64" fmla="*/ 108 w 1924"/>
                  <a:gd name="T65" fmla="*/ 202 h 2062"/>
                  <a:gd name="T66" fmla="*/ 109 w 1924"/>
                  <a:gd name="T67" fmla="*/ 238 h 2062"/>
                  <a:gd name="T68" fmla="*/ 119 w 1924"/>
                  <a:gd name="T69" fmla="*/ 249 h 2062"/>
                  <a:gd name="T70" fmla="*/ 89 w 1924"/>
                  <a:gd name="T71" fmla="*/ 235 h 2062"/>
                  <a:gd name="T72" fmla="*/ 67 w 1924"/>
                  <a:gd name="T73" fmla="*/ 234 h 2062"/>
                  <a:gd name="T74" fmla="*/ 44 w 1924"/>
                  <a:gd name="T75" fmla="*/ 220 h 2062"/>
                  <a:gd name="T76" fmla="*/ 52 w 1924"/>
                  <a:gd name="T77" fmla="*/ 221 h 2062"/>
                  <a:gd name="T78" fmla="*/ 69 w 1924"/>
                  <a:gd name="T79" fmla="*/ 236 h 2062"/>
                  <a:gd name="T80" fmla="*/ 109 w 1924"/>
                  <a:gd name="T81" fmla="*/ 241 h 2062"/>
                  <a:gd name="T82" fmla="*/ 182 w 1924"/>
                  <a:gd name="T83" fmla="*/ 305 h 2062"/>
                  <a:gd name="T84" fmla="*/ 209 w 1924"/>
                  <a:gd name="T85" fmla="*/ 364 h 2062"/>
                  <a:gd name="T86" fmla="*/ 210 w 1924"/>
                  <a:gd name="T87" fmla="*/ 381 h 2062"/>
                  <a:gd name="T88" fmla="*/ 199 w 1924"/>
                  <a:gd name="T89" fmla="*/ 335 h 2062"/>
                  <a:gd name="T90" fmla="*/ 246 w 1924"/>
                  <a:gd name="T91" fmla="*/ 338 h 2062"/>
                  <a:gd name="T92" fmla="*/ 254 w 1924"/>
                  <a:gd name="T93" fmla="*/ 331 h 2062"/>
                  <a:gd name="T94" fmla="*/ 273 w 1924"/>
                  <a:gd name="T95" fmla="*/ 343 h 2062"/>
                  <a:gd name="T96" fmla="*/ 295 w 1924"/>
                  <a:gd name="T97" fmla="*/ 335 h 2062"/>
                  <a:gd name="T98" fmla="*/ 264 w 1924"/>
                  <a:gd name="T99" fmla="*/ 341 h 2062"/>
                  <a:gd name="T100" fmla="*/ 253 w 1924"/>
                  <a:gd name="T101" fmla="*/ 338 h 2062"/>
                  <a:gd name="T102" fmla="*/ 264 w 1924"/>
                  <a:gd name="T103" fmla="*/ 357 h 2062"/>
                  <a:gd name="T104" fmla="*/ 302 w 1924"/>
                  <a:gd name="T105" fmla="*/ 356 h 2062"/>
                  <a:gd name="T106" fmla="*/ 349 w 1924"/>
                  <a:gd name="T107" fmla="*/ 358 h 2062"/>
                  <a:gd name="T108" fmla="*/ 360 w 1924"/>
                  <a:gd name="T109" fmla="*/ 373 h 2062"/>
                  <a:gd name="T110" fmla="*/ 342 w 1924"/>
                  <a:gd name="T111" fmla="*/ 385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Freeform 820"/>
              <p:cNvSpPr>
                <a:spLocks/>
              </p:cNvSpPr>
              <p:nvPr/>
            </p:nvSpPr>
            <p:spPr bwMode="auto">
              <a:xfrm rot="-262414">
                <a:off x="2022" y="577"/>
                <a:ext cx="210" cy="127"/>
              </a:xfrm>
              <a:custGeom>
                <a:avLst/>
                <a:gdLst>
                  <a:gd name="T0" fmla="*/ 0 w 482"/>
                  <a:gd name="T1" fmla="*/ 9 h 294"/>
                  <a:gd name="T2" fmla="*/ 11 w 482"/>
                  <a:gd name="T3" fmla="*/ 12 h 294"/>
                  <a:gd name="T4" fmla="*/ 20 w 482"/>
                  <a:gd name="T5" fmla="*/ 13 h 294"/>
                  <a:gd name="T6" fmla="*/ 26 w 482"/>
                  <a:gd name="T7" fmla="*/ 12 h 294"/>
                  <a:gd name="T8" fmla="*/ 31 w 482"/>
                  <a:gd name="T9" fmla="*/ 9 h 294"/>
                  <a:gd name="T10" fmla="*/ 33 w 482"/>
                  <a:gd name="T11" fmla="*/ 4 h 294"/>
                  <a:gd name="T12" fmla="*/ 33 w 482"/>
                  <a:gd name="T13" fmla="*/ 0 h 294"/>
                  <a:gd name="T14" fmla="*/ 33 w 482"/>
                  <a:gd name="T15" fmla="*/ 9 h 294"/>
                  <a:gd name="T16" fmla="*/ 34 w 482"/>
                  <a:gd name="T17" fmla="*/ 17 h 294"/>
                  <a:gd name="T18" fmla="*/ 36 w 482"/>
                  <a:gd name="T19" fmla="*/ 24 h 294"/>
                  <a:gd name="T20" fmla="*/ 35 w 482"/>
                  <a:gd name="T21" fmla="*/ 24 h 294"/>
                  <a:gd name="T22" fmla="*/ 34 w 482"/>
                  <a:gd name="T23" fmla="*/ 25 h 294"/>
                  <a:gd name="T24" fmla="*/ 34 w 482"/>
                  <a:gd name="T25" fmla="*/ 29 h 294"/>
                  <a:gd name="T26" fmla="*/ 34 w 482"/>
                  <a:gd name="T27" fmla="*/ 34 h 294"/>
                  <a:gd name="T28" fmla="*/ 34 w 482"/>
                  <a:gd name="T29" fmla="*/ 32 h 294"/>
                  <a:gd name="T30" fmla="*/ 33 w 482"/>
                  <a:gd name="T31" fmla="*/ 28 h 294"/>
                  <a:gd name="T32" fmla="*/ 34 w 482"/>
                  <a:gd name="T33" fmla="*/ 25 h 294"/>
                  <a:gd name="T34" fmla="*/ 35 w 482"/>
                  <a:gd name="T35" fmla="*/ 24 h 294"/>
                  <a:gd name="T36" fmla="*/ 37 w 482"/>
                  <a:gd name="T37" fmla="*/ 25 h 294"/>
                  <a:gd name="T38" fmla="*/ 40 w 482"/>
                  <a:gd name="T39" fmla="*/ 26 h 294"/>
                  <a:gd name="T40" fmla="*/ 48 w 482"/>
                  <a:gd name="T41" fmla="*/ 29 h 294"/>
                  <a:gd name="T42" fmla="*/ 58 w 482"/>
                  <a:gd name="T43" fmla="*/ 30 h 294"/>
                  <a:gd name="T44" fmla="*/ 67 w 482"/>
                  <a:gd name="T45" fmla="*/ 30 h 294"/>
                  <a:gd name="T46" fmla="*/ 76 w 482"/>
                  <a:gd name="T47" fmla="*/ 29 h 294"/>
                  <a:gd name="T48" fmla="*/ 86 w 482"/>
                  <a:gd name="T49" fmla="*/ 26 h 294"/>
                  <a:gd name="T50" fmla="*/ 91 w 482"/>
                  <a:gd name="T51" fmla="*/ 25 h 294"/>
                  <a:gd name="T52" fmla="*/ 90 w 482"/>
                  <a:gd name="T53" fmla="*/ 28 h 294"/>
                  <a:gd name="T54" fmla="*/ 90 w 482"/>
                  <a:gd name="T55" fmla="*/ 31 h 294"/>
                  <a:gd name="T56" fmla="*/ 91 w 482"/>
                  <a:gd name="T57" fmla="*/ 34 h 294"/>
                  <a:gd name="T58" fmla="*/ 90 w 482"/>
                  <a:gd name="T59" fmla="*/ 36 h 294"/>
                  <a:gd name="T60" fmla="*/ 87 w 482"/>
                  <a:gd name="T61" fmla="*/ 41 h 294"/>
                  <a:gd name="T62" fmla="*/ 85 w 482"/>
                  <a:gd name="T63" fmla="*/ 48 h 294"/>
                  <a:gd name="T64" fmla="*/ 85 w 482"/>
                  <a:gd name="T65" fmla="*/ 54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Freeform 821"/>
              <p:cNvSpPr>
                <a:spLocks/>
              </p:cNvSpPr>
              <p:nvPr/>
            </p:nvSpPr>
            <p:spPr bwMode="auto">
              <a:xfrm rot="-262414">
                <a:off x="1811" y="-59"/>
                <a:ext cx="445" cy="354"/>
              </a:xfrm>
              <a:custGeom>
                <a:avLst/>
                <a:gdLst>
                  <a:gd name="T0" fmla="*/ 51 w 1024"/>
                  <a:gd name="T1" fmla="*/ 9 h 814"/>
                  <a:gd name="T2" fmla="*/ 43 w 1024"/>
                  <a:gd name="T3" fmla="*/ 1 h 814"/>
                  <a:gd name="T4" fmla="*/ 33 w 1024"/>
                  <a:gd name="T5" fmla="*/ 1 h 814"/>
                  <a:gd name="T6" fmla="*/ 27 w 1024"/>
                  <a:gd name="T7" fmla="*/ 6 h 814"/>
                  <a:gd name="T8" fmla="*/ 24 w 1024"/>
                  <a:gd name="T9" fmla="*/ 13 h 814"/>
                  <a:gd name="T10" fmla="*/ 26 w 1024"/>
                  <a:gd name="T11" fmla="*/ 25 h 814"/>
                  <a:gd name="T12" fmla="*/ 28 w 1024"/>
                  <a:gd name="T13" fmla="*/ 33 h 814"/>
                  <a:gd name="T14" fmla="*/ 28 w 1024"/>
                  <a:gd name="T15" fmla="*/ 44 h 814"/>
                  <a:gd name="T16" fmla="*/ 22 w 1024"/>
                  <a:gd name="T17" fmla="*/ 53 h 814"/>
                  <a:gd name="T18" fmla="*/ 10 w 1024"/>
                  <a:gd name="T19" fmla="*/ 55 h 814"/>
                  <a:gd name="T20" fmla="*/ 2 w 1024"/>
                  <a:gd name="T21" fmla="*/ 62 h 814"/>
                  <a:gd name="T22" fmla="*/ 0 w 1024"/>
                  <a:gd name="T23" fmla="*/ 68 h 814"/>
                  <a:gd name="T24" fmla="*/ 4 w 1024"/>
                  <a:gd name="T25" fmla="*/ 73 h 814"/>
                  <a:gd name="T26" fmla="*/ 31 w 1024"/>
                  <a:gd name="T27" fmla="*/ 81 h 814"/>
                  <a:gd name="T28" fmla="*/ 51 w 1024"/>
                  <a:gd name="T29" fmla="*/ 80 h 814"/>
                  <a:gd name="T30" fmla="*/ 76 w 1024"/>
                  <a:gd name="T31" fmla="*/ 78 h 814"/>
                  <a:gd name="T32" fmla="*/ 100 w 1024"/>
                  <a:gd name="T33" fmla="*/ 83 h 814"/>
                  <a:gd name="T34" fmla="*/ 113 w 1024"/>
                  <a:gd name="T35" fmla="*/ 91 h 814"/>
                  <a:gd name="T36" fmla="*/ 103 w 1024"/>
                  <a:gd name="T37" fmla="*/ 79 h 814"/>
                  <a:gd name="T38" fmla="*/ 92 w 1024"/>
                  <a:gd name="T39" fmla="*/ 64 h 814"/>
                  <a:gd name="T40" fmla="*/ 89 w 1024"/>
                  <a:gd name="T41" fmla="*/ 60 h 814"/>
                  <a:gd name="T42" fmla="*/ 81 w 1024"/>
                  <a:gd name="T43" fmla="*/ 53 h 814"/>
                  <a:gd name="T44" fmla="*/ 82 w 1024"/>
                  <a:gd name="T45" fmla="*/ 47 h 814"/>
                  <a:gd name="T46" fmla="*/ 83 w 1024"/>
                  <a:gd name="T47" fmla="*/ 43 h 814"/>
                  <a:gd name="T48" fmla="*/ 80 w 1024"/>
                  <a:gd name="T49" fmla="*/ 48 h 814"/>
                  <a:gd name="T50" fmla="*/ 83 w 1024"/>
                  <a:gd name="T51" fmla="*/ 55 h 814"/>
                  <a:gd name="T52" fmla="*/ 92 w 1024"/>
                  <a:gd name="T53" fmla="*/ 62 h 814"/>
                  <a:gd name="T54" fmla="*/ 91 w 1024"/>
                  <a:gd name="T55" fmla="*/ 63 h 814"/>
                  <a:gd name="T56" fmla="*/ 107 w 1024"/>
                  <a:gd name="T57" fmla="*/ 85 h 814"/>
                  <a:gd name="T58" fmla="*/ 123 w 1024"/>
                  <a:gd name="T59" fmla="*/ 99 h 814"/>
                  <a:gd name="T60" fmla="*/ 132 w 1024"/>
                  <a:gd name="T61" fmla="*/ 104 h 814"/>
                  <a:gd name="T62" fmla="*/ 140 w 1024"/>
                  <a:gd name="T63" fmla="*/ 116 h 814"/>
                  <a:gd name="T64" fmla="*/ 143 w 1024"/>
                  <a:gd name="T65" fmla="*/ 130 h 814"/>
                  <a:gd name="T66" fmla="*/ 144 w 1024"/>
                  <a:gd name="T67" fmla="*/ 134 h 814"/>
                  <a:gd name="T68" fmla="*/ 152 w 1024"/>
                  <a:gd name="T69" fmla="*/ 128 h 814"/>
                  <a:gd name="T70" fmla="*/ 158 w 1024"/>
                  <a:gd name="T71" fmla="*/ 116 h 814"/>
                  <a:gd name="T72" fmla="*/ 161 w 1024"/>
                  <a:gd name="T73" fmla="*/ 100 h 814"/>
                  <a:gd name="T74" fmla="*/ 139 w 1024"/>
                  <a:gd name="T75" fmla="*/ 94 h 814"/>
                  <a:gd name="T76" fmla="*/ 126 w 1024"/>
                  <a:gd name="T77" fmla="*/ 87 h 814"/>
                  <a:gd name="T78" fmla="*/ 129 w 1024"/>
                  <a:gd name="T79" fmla="*/ 88 h 814"/>
                  <a:gd name="T80" fmla="*/ 151 w 1024"/>
                  <a:gd name="T81" fmla="*/ 97 h 814"/>
                  <a:gd name="T82" fmla="*/ 163 w 1024"/>
                  <a:gd name="T83" fmla="*/ 97 h 814"/>
                  <a:gd name="T84" fmla="*/ 163 w 1024"/>
                  <a:gd name="T85" fmla="*/ 87 h 814"/>
                  <a:gd name="T86" fmla="*/ 162 w 1024"/>
                  <a:gd name="T87" fmla="*/ 86 h 814"/>
                  <a:gd name="T88" fmla="*/ 163 w 1024"/>
                  <a:gd name="T89" fmla="*/ 98 h 814"/>
                  <a:gd name="T90" fmla="*/ 160 w 1024"/>
                  <a:gd name="T91" fmla="*/ 104 h 814"/>
                  <a:gd name="T92" fmla="*/ 156 w 1024"/>
                  <a:gd name="T93" fmla="*/ 124 h 814"/>
                  <a:gd name="T94" fmla="*/ 149 w 1024"/>
                  <a:gd name="T95" fmla="*/ 130 h 814"/>
                  <a:gd name="T96" fmla="*/ 169 w 1024"/>
                  <a:gd name="T97" fmla="*/ 126 h 814"/>
                  <a:gd name="T98" fmla="*/ 187 w 1024"/>
                  <a:gd name="T99" fmla="*/ 126 h 814"/>
                  <a:gd name="T100" fmla="*/ 193 w 1024"/>
                  <a:gd name="T101" fmla="*/ 130 h 814"/>
                  <a:gd name="T102" fmla="*/ 190 w 1024"/>
                  <a:gd name="T103" fmla="*/ 127 h 814"/>
                  <a:gd name="T104" fmla="*/ 169 w 1024"/>
                  <a:gd name="T105" fmla="*/ 126 h 814"/>
                  <a:gd name="T106" fmla="*/ 158 w 1024"/>
                  <a:gd name="T107" fmla="*/ 129 h 814"/>
                  <a:gd name="T108" fmla="*/ 159 w 1024"/>
                  <a:gd name="T109" fmla="*/ 138 h 814"/>
                  <a:gd name="T110" fmla="*/ 166 w 1024"/>
                  <a:gd name="T111" fmla="*/ 154 h 814"/>
                  <a:gd name="T112" fmla="*/ 163 w 1024"/>
                  <a:gd name="T113" fmla="*/ 150 h 814"/>
                  <a:gd name="T114" fmla="*/ 158 w 1024"/>
                  <a:gd name="T115" fmla="*/ 129 h 814"/>
                  <a:gd name="T116" fmla="*/ 146 w 1024"/>
                  <a:gd name="T117" fmla="*/ 132 h 814"/>
                  <a:gd name="T118" fmla="*/ 130 w 1024"/>
                  <a:gd name="T119" fmla="*/ 141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Freeform 822"/>
              <p:cNvSpPr>
                <a:spLocks/>
              </p:cNvSpPr>
              <p:nvPr/>
            </p:nvSpPr>
            <p:spPr bwMode="auto">
              <a:xfrm rot="-262414">
                <a:off x="2151" y="287"/>
                <a:ext cx="224" cy="255"/>
              </a:xfrm>
              <a:custGeom>
                <a:avLst/>
                <a:gdLst>
                  <a:gd name="T0" fmla="*/ 43 w 516"/>
                  <a:gd name="T1" fmla="*/ 25 h 588"/>
                  <a:gd name="T2" fmla="*/ 43 w 516"/>
                  <a:gd name="T3" fmla="*/ 19 h 588"/>
                  <a:gd name="T4" fmla="*/ 45 w 516"/>
                  <a:gd name="T5" fmla="*/ 10 h 588"/>
                  <a:gd name="T6" fmla="*/ 48 w 516"/>
                  <a:gd name="T7" fmla="*/ 5 h 588"/>
                  <a:gd name="T8" fmla="*/ 52 w 516"/>
                  <a:gd name="T9" fmla="*/ 1 h 588"/>
                  <a:gd name="T10" fmla="*/ 55 w 516"/>
                  <a:gd name="T11" fmla="*/ 0 h 588"/>
                  <a:gd name="T12" fmla="*/ 58 w 516"/>
                  <a:gd name="T13" fmla="*/ 0 h 588"/>
                  <a:gd name="T14" fmla="*/ 62 w 516"/>
                  <a:gd name="T15" fmla="*/ 1 h 588"/>
                  <a:gd name="T16" fmla="*/ 71 w 516"/>
                  <a:gd name="T17" fmla="*/ 6 h 588"/>
                  <a:gd name="T18" fmla="*/ 75 w 516"/>
                  <a:gd name="T19" fmla="*/ 9 h 588"/>
                  <a:gd name="T20" fmla="*/ 86 w 516"/>
                  <a:gd name="T21" fmla="*/ 19 h 588"/>
                  <a:gd name="T22" fmla="*/ 85 w 516"/>
                  <a:gd name="T23" fmla="*/ 18 h 588"/>
                  <a:gd name="T24" fmla="*/ 78 w 516"/>
                  <a:gd name="T25" fmla="*/ 11 h 588"/>
                  <a:gd name="T26" fmla="*/ 71 w 516"/>
                  <a:gd name="T27" fmla="*/ 6 h 588"/>
                  <a:gd name="T28" fmla="*/ 78 w 516"/>
                  <a:gd name="T29" fmla="*/ 27 h 588"/>
                  <a:gd name="T30" fmla="*/ 82 w 516"/>
                  <a:gd name="T31" fmla="*/ 43 h 588"/>
                  <a:gd name="T32" fmla="*/ 84 w 516"/>
                  <a:gd name="T33" fmla="*/ 52 h 588"/>
                  <a:gd name="T34" fmla="*/ 84 w 516"/>
                  <a:gd name="T35" fmla="*/ 55 h 588"/>
                  <a:gd name="T36" fmla="*/ 86 w 516"/>
                  <a:gd name="T37" fmla="*/ 60 h 588"/>
                  <a:gd name="T38" fmla="*/ 89 w 516"/>
                  <a:gd name="T39" fmla="*/ 68 h 588"/>
                  <a:gd name="T40" fmla="*/ 90 w 516"/>
                  <a:gd name="T41" fmla="*/ 78 h 588"/>
                  <a:gd name="T42" fmla="*/ 89 w 516"/>
                  <a:gd name="T43" fmla="*/ 82 h 588"/>
                  <a:gd name="T44" fmla="*/ 91 w 516"/>
                  <a:gd name="T45" fmla="*/ 86 h 588"/>
                  <a:gd name="T46" fmla="*/ 95 w 516"/>
                  <a:gd name="T47" fmla="*/ 93 h 588"/>
                  <a:gd name="T48" fmla="*/ 97 w 516"/>
                  <a:gd name="T49" fmla="*/ 101 h 588"/>
                  <a:gd name="T50" fmla="*/ 97 w 516"/>
                  <a:gd name="T51" fmla="*/ 105 h 588"/>
                  <a:gd name="T52" fmla="*/ 96 w 516"/>
                  <a:gd name="T53" fmla="*/ 109 h 588"/>
                  <a:gd name="T54" fmla="*/ 96 w 516"/>
                  <a:gd name="T55" fmla="*/ 111 h 588"/>
                  <a:gd name="T56" fmla="*/ 97 w 516"/>
                  <a:gd name="T57" fmla="*/ 106 h 588"/>
                  <a:gd name="T58" fmla="*/ 97 w 516"/>
                  <a:gd name="T59" fmla="*/ 98 h 588"/>
                  <a:gd name="T60" fmla="*/ 96 w 516"/>
                  <a:gd name="T61" fmla="*/ 94 h 588"/>
                  <a:gd name="T62" fmla="*/ 93 w 516"/>
                  <a:gd name="T63" fmla="*/ 88 h 588"/>
                  <a:gd name="T64" fmla="*/ 88 w 516"/>
                  <a:gd name="T65" fmla="*/ 83 h 588"/>
                  <a:gd name="T66" fmla="*/ 88 w 516"/>
                  <a:gd name="T67" fmla="*/ 85 h 588"/>
                  <a:gd name="T68" fmla="*/ 85 w 516"/>
                  <a:gd name="T69" fmla="*/ 94 h 588"/>
                  <a:gd name="T70" fmla="*/ 82 w 516"/>
                  <a:gd name="T71" fmla="*/ 100 h 588"/>
                  <a:gd name="T72" fmla="*/ 79 w 516"/>
                  <a:gd name="T73" fmla="*/ 103 h 588"/>
                  <a:gd name="T74" fmla="*/ 85 w 516"/>
                  <a:gd name="T75" fmla="*/ 94 h 588"/>
                  <a:gd name="T76" fmla="*/ 88 w 516"/>
                  <a:gd name="T77" fmla="*/ 84 h 588"/>
                  <a:gd name="T78" fmla="*/ 89 w 516"/>
                  <a:gd name="T79" fmla="*/ 76 h 588"/>
                  <a:gd name="T80" fmla="*/ 89 w 516"/>
                  <a:gd name="T81" fmla="*/ 68 h 588"/>
                  <a:gd name="T82" fmla="*/ 87 w 516"/>
                  <a:gd name="T83" fmla="*/ 60 h 588"/>
                  <a:gd name="T84" fmla="*/ 85 w 516"/>
                  <a:gd name="T85" fmla="*/ 56 h 588"/>
                  <a:gd name="T86" fmla="*/ 82 w 516"/>
                  <a:gd name="T87" fmla="*/ 59 h 588"/>
                  <a:gd name="T88" fmla="*/ 76 w 516"/>
                  <a:gd name="T89" fmla="*/ 60 h 588"/>
                  <a:gd name="T90" fmla="*/ 73 w 516"/>
                  <a:gd name="T91" fmla="*/ 60 h 588"/>
                  <a:gd name="T92" fmla="*/ 69 w 516"/>
                  <a:gd name="T93" fmla="*/ 58 h 588"/>
                  <a:gd name="T94" fmla="*/ 65 w 516"/>
                  <a:gd name="T95" fmla="*/ 56 h 588"/>
                  <a:gd name="T96" fmla="*/ 63 w 516"/>
                  <a:gd name="T97" fmla="*/ 54 h 588"/>
                  <a:gd name="T98" fmla="*/ 59 w 516"/>
                  <a:gd name="T99" fmla="*/ 53 h 588"/>
                  <a:gd name="T100" fmla="*/ 56 w 516"/>
                  <a:gd name="T101" fmla="*/ 54 h 588"/>
                  <a:gd name="T102" fmla="*/ 52 w 516"/>
                  <a:gd name="T103" fmla="*/ 56 h 588"/>
                  <a:gd name="T104" fmla="*/ 48 w 516"/>
                  <a:gd name="T105" fmla="*/ 59 h 588"/>
                  <a:gd name="T106" fmla="*/ 43 w 516"/>
                  <a:gd name="T107" fmla="*/ 65 h 588"/>
                  <a:gd name="T108" fmla="*/ 42 w 516"/>
                  <a:gd name="T109" fmla="*/ 67 h 588"/>
                  <a:gd name="T110" fmla="*/ 36 w 516"/>
                  <a:gd name="T111" fmla="*/ 75 h 588"/>
                  <a:gd name="T112" fmla="*/ 31 w 516"/>
                  <a:gd name="T113" fmla="*/ 81 h 588"/>
                  <a:gd name="T114" fmla="*/ 24 w 516"/>
                  <a:gd name="T115" fmla="*/ 85 h 588"/>
                  <a:gd name="T116" fmla="*/ 17 w 516"/>
                  <a:gd name="T117" fmla="*/ 88 h 588"/>
                  <a:gd name="T118" fmla="*/ 11 w 516"/>
                  <a:gd name="T119" fmla="*/ 88 h 588"/>
                  <a:gd name="T120" fmla="*/ 7 w 516"/>
                  <a:gd name="T121" fmla="*/ 87 h 588"/>
                  <a:gd name="T122" fmla="*/ 2 w 516"/>
                  <a:gd name="T123" fmla="*/ 85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9" name="Group 85"/>
          <p:cNvGrpSpPr>
            <a:grpSpLocks/>
          </p:cNvGrpSpPr>
          <p:nvPr/>
        </p:nvGrpSpPr>
        <p:grpSpPr bwMode="auto">
          <a:xfrm>
            <a:off x="5159375" y="984250"/>
            <a:ext cx="3090863" cy="1652588"/>
            <a:chOff x="3250" y="620"/>
            <a:chExt cx="1947" cy="1041"/>
          </a:xfrm>
        </p:grpSpPr>
        <p:sp>
          <p:nvSpPr>
            <p:cNvPr id="3108" name="Freeform 853"/>
            <p:cNvSpPr>
              <a:spLocks/>
            </p:cNvSpPr>
            <p:nvPr/>
          </p:nvSpPr>
          <p:spPr bwMode="auto">
            <a:xfrm rot="-262414">
              <a:off x="3250" y="620"/>
              <a:ext cx="1947" cy="1041"/>
            </a:xfrm>
            <a:custGeom>
              <a:avLst/>
              <a:gdLst>
                <a:gd name="T0" fmla="*/ 290 w 4470"/>
                <a:gd name="T1" fmla="*/ 369 h 2396"/>
                <a:gd name="T2" fmla="*/ 256 w 4470"/>
                <a:gd name="T3" fmla="*/ 361 h 2396"/>
                <a:gd name="T4" fmla="*/ 240 w 4470"/>
                <a:gd name="T5" fmla="*/ 373 h 2396"/>
                <a:gd name="T6" fmla="*/ 211 w 4470"/>
                <a:gd name="T7" fmla="*/ 385 h 2396"/>
                <a:gd name="T8" fmla="*/ 175 w 4470"/>
                <a:gd name="T9" fmla="*/ 400 h 2396"/>
                <a:gd name="T10" fmla="*/ 131 w 4470"/>
                <a:gd name="T11" fmla="*/ 407 h 2396"/>
                <a:gd name="T12" fmla="*/ 108 w 4470"/>
                <a:gd name="T13" fmla="*/ 414 h 2396"/>
                <a:gd name="T14" fmla="*/ 73 w 4470"/>
                <a:gd name="T15" fmla="*/ 433 h 2396"/>
                <a:gd name="T16" fmla="*/ 51 w 4470"/>
                <a:gd name="T17" fmla="*/ 431 h 2396"/>
                <a:gd name="T18" fmla="*/ 24 w 4470"/>
                <a:gd name="T19" fmla="*/ 428 h 2396"/>
                <a:gd name="T20" fmla="*/ 5 w 4470"/>
                <a:gd name="T21" fmla="*/ 394 h 2396"/>
                <a:gd name="T22" fmla="*/ 10 w 4470"/>
                <a:gd name="T23" fmla="*/ 357 h 2396"/>
                <a:gd name="T24" fmla="*/ 0 w 4470"/>
                <a:gd name="T25" fmla="*/ 353 h 2396"/>
                <a:gd name="T26" fmla="*/ 10 w 4470"/>
                <a:gd name="T27" fmla="*/ 322 h 2396"/>
                <a:gd name="T28" fmla="*/ 14 w 4470"/>
                <a:gd name="T29" fmla="*/ 293 h 2396"/>
                <a:gd name="T30" fmla="*/ 22 w 4470"/>
                <a:gd name="T31" fmla="*/ 263 h 2396"/>
                <a:gd name="T32" fmla="*/ 35 w 4470"/>
                <a:gd name="T33" fmla="*/ 233 h 2396"/>
                <a:gd name="T34" fmla="*/ 51 w 4470"/>
                <a:gd name="T35" fmla="*/ 192 h 2396"/>
                <a:gd name="T36" fmla="*/ 78 w 4470"/>
                <a:gd name="T37" fmla="*/ 166 h 2396"/>
                <a:gd name="T38" fmla="*/ 84 w 4470"/>
                <a:gd name="T39" fmla="*/ 142 h 2396"/>
                <a:gd name="T40" fmla="*/ 110 w 4470"/>
                <a:gd name="T41" fmla="*/ 116 h 2396"/>
                <a:gd name="T42" fmla="*/ 146 w 4470"/>
                <a:gd name="T43" fmla="*/ 97 h 2396"/>
                <a:gd name="T44" fmla="*/ 180 w 4470"/>
                <a:gd name="T45" fmla="*/ 75 h 2396"/>
                <a:gd name="T46" fmla="*/ 199 w 4470"/>
                <a:gd name="T47" fmla="*/ 59 h 2396"/>
                <a:gd name="T48" fmla="*/ 272 w 4470"/>
                <a:gd name="T49" fmla="*/ 28 h 2396"/>
                <a:gd name="T50" fmla="*/ 296 w 4470"/>
                <a:gd name="T51" fmla="*/ 13 h 2396"/>
                <a:gd name="T52" fmla="*/ 338 w 4470"/>
                <a:gd name="T53" fmla="*/ 9 h 2396"/>
                <a:gd name="T54" fmla="*/ 372 w 4470"/>
                <a:gd name="T55" fmla="*/ 2 h 2396"/>
                <a:gd name="T56" fmla="*/ 426 w 4470"/>
                <a:gd name="T57" fmla="*/ 5 h 2396"/>
                <a:gd name="T58" fmla="*/ 461 w 4470"/>
                <a:gd name="T59" fmla="*/ 4 h 2396"/>
                <a:gd name="T60" fmla="*/ 498 w 4470"/>
                <a:gd name="T61" fmla="*/ 12 h 2396"/>
                <a:gd name="T62" fmla="*/ 568 w 4470"/>
                <a:gd name="T63" fmla="*/ 34 h 2396"/>
                <a:gd name="T64" fmla="*/ 603 w 4470"/>
                <a:gd name="T65" fmla="*/ 43 h 2396"/>
                <a:gd name="T66" fmla="*/ 656 w 4470"/>
                <a:gd name="T67" fmla="*/ 72 h 2396"/>
                <a:gd name="T68" fmla="*/ 679 w 4470"/>
                <a:gd name="T69" fmla="*/ 92 h 2396"/>
                <a:gd name="T70" fmla="*/ 730 w 4470"/>
                <a:gd name="T71" fmla="*/ 131 h 2396"/>
                <a:gd name="T72" fmla="*/ 766 w 4470"/>
                <a:gd name="T73" fmla="*/ 156 h 2396"/>
                <a:gd name="T74" fmla="*/ 782 w 4470"/>
                <a:gd name="T75" fmla="*/ 172 h 2396"/>
                <a:gd name="T76" fmla="*/ 814 w 4470"/>
                <a:gd name="T77" fmla="*/ 208 h 2396"/>
                <a:gd name="T78" fmla="*/ 827 w 4470"/>
                <a:gd name="T79" fmla="*/ 237 h 2396"/>
                <a:gd name="T80" fmla="*/ 844 w 4470"/>
                <a:gd name="T81" fmla="*/ 279 h 2396"/>
                <a:gd name="T82" fmla="*/ 842 w 4470"/>
                <a:gd name="T83" fmla="*/ 301 h 2396"/>
                <a:gd name="T84" fmla="*/ 847 w 4470"/>
                <a:gd name="T85" fmla="*/ 346 h 2396"/>
                <a:gd name="T86" fmla="*/ 841 w 4470"/>
                <a:gd name="T87" fmla="*/ 365 h 2396"/>
                <a:gd name="T88" fmla="*/ 811 w 4470"/>
                <a:gd name="T89" fmla="*/ 392 h 2396"/>
                <a:gd name="T90" fmla="*/ 780 w 4470"/>
                <a:gd name="T91" fmla="*/ 408 h 2396"/>
                <a:gd name="T92" fmla="*/ 722 w 4470"/>
                <a:gd name="T93" fmla="*/ 411 h 2396"/>
                <a:gd name="T94" fmla="*/ 679 w 4470"/>
                <a:gd name="T95" fmla="*/ 408 h 2396"/>
                <a:gd name="T96" fmla="*/ 651 w 4470"/>
                <a:gd name="T97" fmla="*/ 402 h 2396"/>
                <a:gd name="T98" fmla="*/ 614 w 4470"/>
                <a:gd name="T99" fmla="*/ 439 h 2396"/>
                <a:gd name="T100" fmla="*/ 591 w 4470"/>
                <a:gd name="T101" fmla="*/ 451 h 2396"/>
                <a:gd name="T102" fmla="*/ 526 w 4470"/>
                <a:gd name="T103" fmla="*/ 446 h 2396"/>
                <a:gd name="T104" fmla="*/ 482 w 4470"/>
                <a:gd name="T105" fmla="*/ 428 h 2396"/>
                <a:gd name="T106" fmla="*/ 472 w 4470"/>
                <a:gd name="T107" fmla="*/ 425 h 2396"/>
                <a:gd name="T108" fmla="*/ 436 w 4470"/>
                <a:gd name="T109" fmla="*/ 42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09" name="Group 866"/>
            <p:cNvGrpSpPr>
              <a:grpSpLocks/>
            </p:cNvGrpSpPr>
            <p:nvPr/>
          </p:nvGrpSpPr>
          <p:grpSpPr bwMode="auto">
            <a:xfrm>
              <a:off x="3303" y="622"/>
              <a:ext cx="1839" cy="1037"/>
              <a:chOff x="3303" y="572"/>
              <a:chExt cx="1839" cy="1037"/>
            </a:xfrm>
          </p:grpSpPr>
          <p:sp>
            <p:nvSpPr>
              <p:cNvPr id="3110" name="Freeform 854"/>
              <p:cNvSpPr>
                <a:spLocks/>
              </p:cNvSpPr>
              <p:nvPr/>
            </p:nvSpPr>
            <p:spPr bwMode="auto">
              <a:xfrm rot="-262414">
                <a:off x="3303" y="931"/>
                <a:ext cx="396" cy="678"/>
              </a:xfrm>
              <a:custGeom>
                <a:avLst/>
                <a:gdLst>
                  <a:gd name="T0" fmla="*/ 44 w 910"/>
                  <a:gd name="T1" fmla="*/ 253 h 1560"/>
                  <a:gd name="T2" fmla="*/ 30 w 910"/>
                  <a:gd name="T3" fmla="*/ 253 h 1560"/>
                  <a:gd name="T4" fmla="*/ 25 w 910"/>
                  <a:gd name="T5" fmla="*/ 256 h 1560"/>
                  <a:gd name="T6" fmla="*/ 23 w 910"/>
                  <a:gd name="T7" fmla="*/ 263 h 1560"/>
                  <a:gd name="T8" fmla="*/ 26 w 910"/>
                  <a:gd name="T9" fmla="*/ 276 h 1560"/>
                  <a:gd name="T10" fmla="*/ 36 w 910"/>
                  <a:gd name="T11" fmla="*/ 295 h 1560"/>
                  <a:gd name="T12" fmla="*/ 24 w 910"/>
                  <a:gd name="T13" fmla="*/ 272 h 1560"/>
                  <a:gd name="T14" fmla="*/ 23 w 910"/>
                  <a:gd name="T15" fmla="*/ 259 h 1560"/>
                  <a:gd name="T16" fmla="*/ 25 w 910"/>
                  <a:gd name="T17" fmla="*/ 255 h 1560"/>
                  <a:gd name="T18" fmla="*/ 14 w 910"/>
                  <a:gd name="T19" fmla="*/ 253 h 1560"/>
                  <a:gd name="T20" fmla="*/ 6 w 910"/>
                  <a:gd name="T21" fmla="*/ 258 h 1560"/>
                  <a:gd name="T22" fmla="*/ 0 w 910"/>
                  <a:gd name="T23" fmla="*/ 276 h 1560"/>
                  <a:gd name="T24" fmla="*/ 1 w 910"/>
                  <a:gd name="T25" fmla="*/ 265 h 1560"/>
                  <a:gd name="T26" fmla="*/ 6 w 910"/>
                  <a:gd name="T27" fmla="*/ 258 h 1560"/>
                  <a:gd name="T28" fmla="*/ 15 w 910"/>
                  <a:gd name="T29" fmla="*/ 253 h 1560"/>
                  <a:gd name="T30" fmla="*/ 10 w 910"/>
                  <a:gd name="T31" fmla="*/ 215 h 1560"/>
                  <a:gd name="T32" fmla="*/ 12 w 910"/>
                  <a:gd name="T33" fmla="*/ 187 h 1560"/>
                  <a:gd name="T34" fmla="*/ 16 w 910"/>
                  <a:gd name="T35" fmla="*/ 175 h 1560"/>
                  <a:gd name="T36" fmla="*/ 21 w 910"/>
                  <a:gd name="T37" fmla="*/ 172 h 1560"/>
                  <a:gd name="T38" fmla="*/ 27 w 910"/>
                  <a:gd name="T39" fmla="*/ 174 h 1560"/>
                  <a:gd name="T40" fmla="*/ 29 w 910"/>
                  <a:gd name="T41" fmla="*/ 180 h 1560"/>
                  <a:gd name="T42" fmla="*/ 30 w 910"/>
                  <a:gd name="T43" fmla="*/ 199 h 1560"/>
                  <a:gd name="T44" fmla="*/ 36 w 910"/>
                  <a:gd name="T45" fmla="*/ 210 h 1560"/>
                  <a:gd name="T46" fmla="*/ 44 w 910"/>
                  <a:gd name="T47" fmla="*/ 214 h 1560"/>
                  <a:gd name="T48" fmla="*/ 51 w 910"/>
                  <a:gd name="T49" fmla="*/ 199 h 1560"/>
                  <a:gd name="T50" fmla="*/ 53 w 910"/>
                  <a:gd name="T51" fmla="*/ 183 h 1560"/>
                  <a:gd name="T52" fmla="*/ 53 w 910"/>
                  <a:gd name="T53" fmla="*/ 172 h 1560"/>
                  <a:gd name="T54" fmla="*/ 66 w 910"/>
                  <a:gd name="T55" fmla="*/ 152 h 1560"/>
                  <a:gd name="T56" fmla="*/ 82 w 910"/>
                  <a:gd name="T57" fmla="*/ 133 h 1560"/>
                  <a:gd name="T58" fmla="*/ 104 w 910"/>
                  <a:gd name="T59" fmla="*/ 117 h 1560"/>
                  <a:gd name="T60" fmla="*/ 118 w 910"/>
                  <a:gd name="T61" fmla="*/ 111 h 1560"/>
                  <a:gd name="T62" fmla="*/ 127 w 910"/>
                  <a:gd name="T63" fmla="*/ 113 h 1560"/>
                  <a:gd name="T64" fmla="*/ 122 w 910"/>
                  <a:gd name="T65" fmla="*/ 110 h 1560"/>
                  <a:gd name="T66" fmla="*/ 121 w 910"/>
                  <a:gd name="T67" fmla="*/ 105 h 1560"/>
                  <a:gd name="T68" fmla="*/ 127 w 910"/>
                  <a:gd name="T69" fmla="*/ 100 h 1560"/>
                  <a:gd name="T70" fmla="*/ 137 w 910"/>
                  <a:gd name="T71" fmla="*/ 100 h 1560"/>
                  <a:gd name="T72" fmla="*/ 146 w 910"/>
                  <a:gd name="T73" fmla="*/ 106 h 1560"/>
                  <a:gd name="T74" fmla="*/ 144 w 910"/>
                  <a:gd name="T75" fmla="*/ 103 h 1560"/>
                  <a:gd name="T76" fmla="*/ 141 w 910"/>
                  <a:gd name="T77" fmla="*/ 96 h 1560"/>
                  <a:gd name="T78" fmla="*/ 145 w 910"/>
                  <a:gd name="T79" fmla="*/ 89 h 1560"/>
                  <a:gd name="T80" fmla="*/ 153 w 910"/>
                  <a:gd name="T81" fmla="*/ 91 h 1560"/>
                  <a:gd name="T82" fmla="*/ 167 w 910"/>
                  <a:gd name="T83" fmla="*/ 97 h 1560"/>
                  <a:gd name="T84" fmla="*/ 172 w 910"/>
                  <a:gd name="T85" fmla="*/ 96 h 1560"/>
                  <a:gd name="T86" fmla="*/ 159 w 910"/>
                  <a:gd name="T87" fmla="*/ 94 h 1560"/>
                  <a:gd name="T88" fmla="*/ 148 w 910"/>
                  <a:gd name="T89" fmla="*/ 85 h 1560"/>
                  <a:gd name="T90" fmla="*/ 144 w 910"/>
                  <a:gd name="T91" fmla="*/ 76 h 1560"/>
                  <a:gd name="T92" fmla="*/ 145 w 910"/>
                  <a:gd name="T93" fmla="*/ 63 h 1560"/>
                  <a:gd name="T94" fmla="*/ 151 w 910"/>
                  <a:gd name="T95" fmla="*/ 46 h 1560"/>
                  <a:gd name="T96" fmla="*/ 156 w 910"/>
                  <a:gd name="T97" fmla="*/ 32 h 1560"/>
                  <a:gd name="T98" fmla="*/ 156 w 910"/>
                  <a:gd name="T99" fmla="*/ 13 h 1560"/>
                  <a:gd name="T100" fmla="*/ 151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855"/>
              <p:cNvSpPr>
                <a:spLocks/>
              </p:cNvSpPr>
              <p:nvPr/>
            </p:nvSpPr>
            <p:spPr bwMode="auto">
              <a:xfrm rot="-262414">
                <a:off x="3378" y="864"/>
                <a:ext cx="406" cy="698"/>
              </a:xfrm>
              <a:custGeom>
                <a:avLst/>
                <a:gdLst>
                  <a:gd name="T0" fmla="*/ 60 w 934"/>
                  <a:gd name="T1" fmla="*/ 300 h 1608"/>
                  <a:gd name="T2" fmla="*/ 54 w 934"/>
                  <a:gd name="T3" fmla="*/ 296 h 1608"/>
                  <a:gd name="T4" fmla="*/ 42 w 934"/>
                  <a:gd name="T5" fmla="*/ 300 h 1608"/>
                  <a:gd name="T6" fmla="*/ 39 w 934"/>
                  <a:gd name="T7" fmla="*/ 301 h 1608"/>
                  <a:gd name="T8" fmla="*/ 53 w 934"/>
                  <a:gd name="T9" fmla="*/ 296 h 1608"/>
                  <a:gd name="T10" fmla="*/ 44 w 934"/>
                  <a:gd name="T11" fmla="*/ 290 h 1608"/>
                  <a:gd name="T12" fmla="*/ 39 w 934"/>
                  <a:gd name="T13" fmla="*/ 282 h 1608"/>
                  <a:gd name="T14" fmla="*/ 34 w 934"/>
                  <a:gd name="T15" fmla="*/ 269 h 1608"/>
                  <a:gd name="T16" fmla="*/ 33 w 934"/>
                  <a:gd name="T17" fmla="*/ 265 h 1608"/>
                  <a:gd name="T18" fmla="*/ 30 w 934"/>
                  <a:gd name="T19" fmla="*/ 265 h 1608"/>
                  <a:gd name="T20" fmla="*/ 26 w 934"/>
                  <a:gd name="T21" fmla="*/ 272 h 1608"/>
                  <a:gd name="T22" fmla="*/ 25 w 934"/>
                  <a:gd name="T23" fmla="*/ 273 h 1608"/>
                  <a:gd name="T24" fmla="*/ 29 w 934"/>
                  <a:gd name="T25" fmla="*/ 266 h 1608"/>
                  <a:gd name="T26" fmla="*/ 31 w 934"/>
                  <a:gd name="T27" fmla="*/ 263 h 1608"/>
                  <a:gd name="T28" fmla="*/ 33 w 934"/>
                  <a:gd name="T29" fmla="*/ 265 h 1608"/>
                  <a:gd name="T30" fmla="*/ 32 w 934"/>
                  <a:gd name="T31" fmla="*/ 259 h 1608"/>
                  <a:gd name="T32" fmla="*/ 34 w 934"/>
                  <a:gd name="T33" fmla="*/ 248 h 1608"/>
                  <a:gd name="T34" fmla="*/ 40 w 934"/>
                  <a:gd name="T35" fmla="*/ 238 h 1608"/>
                  <a:gd name="T36" fmla="*/ 59 w 934"/>
                  <a:gd name="T37" fmla="*/ 218 h 1608"/>
                  <a:gd name="T38" fmla="*/ 80 w 934"/>
                  <a:gd name="T39" fmla="*/ 201 h 1608"/>
                  <a:gd name="T40" fmla="*/ 105 w 934"/>
                  <a:gd name="T41" fmla="*/ 185 h 1608"/>
                  <a:gd name="T42" fmla="*/ 106 w 934"/>
                  <a:gd name="T43" fmla="*/ 181 h 1608"/>
                  <a:gd name="T44" fmla="*/ 111 w 934"/>
                  <a:gd name="T45" fmla="*/ 171 h 1608"/>
                  <a:gd name="T46" fmla="*/ 120 w 934"/>
                  <a:gd name="T47" fmla="*/ 162 h 1608"/>
                  <a:gd name="T48" fmla="*/ 129 w 934"/>
                  <a:gd name="T49" fmla="*/ 158 h 1608"/>
                  <a:gd name="T50" fmla="*/ 147 w 934"/>
                  <a:gd name="T51" fmla="*/ 151 h 1608"/>
                  <a:gd name="T52" fmla="*/ 160 w 934"/>
                  <a:gd name="T53" fmla="*/ 144 h 1608"/>
                  <a:gd name="T54" fmla="*/ 169 w 934"/>
                  <a:gd name="T55" fmla="*/ 135 h 1608"/>
                  <a:gd name="T56" fmla="*/ 174 w 934"/>
                  <a:gd name="T57" fmla="*/ 125 h 1608"/>
                  <a:gd name="T58" fmla="*/ 176 w 934"/>
                  <a:gd name="T59" fmla="*/ 115 h 1608"/>
                  <a:gd name="T60" fmla="*/ 175 w 934"/>
                  <a:gd name="T61" fmla="*/ 97 h 1608"/>
                  <a:gd name="T62" fmla="*/ 171 w 934"/>
                  <a:gd name="T63" fmla="*/ 86 h 1608"/>
                  <a:gd name="T64" fmla="*/ 170 w 934"/>
                  <a:gd name="T65" fmla="*/ 80 h 1608"/>
                  <a:gd name="T66" fmla="*/ 173 w 934"/>
                  <a:gd name="T67" fmla="*/ 72 h 1608"/>
                  <a:gd name="T68" fmla="*/ 172 w 934"/>
                  <a:gd name="T69" fmla="*/ 53 h 1608"/>
                  <a:gd name="T70" fmla="*/ 167 w 934"/>
                  <a:gd name="T71" fmla="*/ 33 h 1608"/>
                  <a:gd name="T72" fmla="*/ 159 w 934"/>
                  <a:gd name="T73" fmla="*/ 12 h 1608"/>
                  <a:gd name="T74" fmla="*/ 155 w 934"/>
                  <a:gd name="T75" fmla="*/ 3 h 1608"/>
                  <a:gd name="T76" fmla="*/ 142 w 934"/>
                  <a:gd name="T77" fmla="*/ 0 h 1608"/>
                  <a:gd name="T78" fmla="*/ 123 w 934"/>
                  <a:gd name="T79" fmla="*/ 0 h 1608"/>
                  <a:gd name="T80" fmla="*/ 107 w 934"/>
                  <a:gd name="T81" fmla="*/ 3 h 1608"/>
                  <a:gd name="T82" fmla="*/ 100 w 934"/>
                  <a:gd name="T83" fmla="*/ 5 h 1608"/>
                  <a:gd name="T84" fmla="*/ 91 w 934"/>
                  <a:gd name="T85" fmla="*/ 12 h 1608"/>
                  <a:gd name="T86" fmla="*/ 83 w 934"/>
                  <a:gd name="T87" fmla="*/ 22 h 1608"/>
                  <a:gd name="T88" fmla="*/ 68 w 934"/>
                  <a:gd name="T89" fmla="*/ 48 h 1608"/>
                  <a:gd name="T90" fmla="*/ 57 w 934"/>
                  <a:gd name="T91" fmla="*/ 76 h 1608"/>
                  <a:gd name="T92" fmla="*/ 48 w 934"/>
                  <a:gd name="T93" fmla="*/ 107 h 1608"/>
                  <a:gd name="T94" fmla="*/ 33 w 934"/>
                  <a:gd name="T95" fmla="*/ 113 h 1608"/>
                  <a:gd name="T96" fmla="*/ 17 w 934"/>
                  <a:gd name="T97" fmla="*/ 123 h 1608"/>
                  <a:gd name="T98" fmla="*/ 7 w 934"/>
                  <a:gd name="T99" fmla="*/ 134 h 1608"/>
                  <a:gd name="T100" fmla="*/ 1 w 934"/>
                  <a:gd name="T101" fmla="*/ 145 h 1608"/>
                  <a:gd name="T102" fmla="*/ 0 w 934"/>
                  <a:gd name="T103" fmla="*/ 157 h 1608"/>
                  <a:gd name="T104" fmla="*/ 1 w 934"/>
                  <a:gd name="T105" fmla="*/ 168 h 1608"/>
                  <a:gd name="T106" fmla="*/ 7 w 934"/>
                  <a:gd name="T107" fmla="*/ 184 h 1608"/>
                  <a:gd name="T108" fmla="*/ 15 w 934"/>
                  <a:gd name="T109" fmla="*/ 19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856"/>
              <p:cNvSpPr>
                <a:spLocks/>
              </p:cNvSpPr>
              <p:nvPr/>
            </p:nvSpPr>
            <p:spPr bwMode="auto">
              <a:xfrm rot="-262414">
                <a:off x="3541" y="1251"/>
                <a:ext cx="421" cy="222"/>
              </a:xfrm>
              <a:custGeom>
                <a:avLst/>
                <a:gdLst>
                  <a:gd name="T0" fmla="*/ 183 w 968"/>
                  <a:gd name="T1" fmla="*/ 3 h 510"/>
                  <a:gd name="T2" fmla="*/ 180 w 968"/>
                  <a:gd name="T3" fmla="*/ 17 h 510"/>
                  <a:gd name="T4" fmla="*/ 174 w 968"/>
                  <a:gd name="T5" fmla="*/ 31 h 510"/>
                  <a:gd name="T6" fmla="*/ 167 w 968"/>
                  <a:gd name="T7" fmla="*/ 39 h 510"/>
                  <a:gd name="T8" fmla="*/ 158 w 968"/>
                  <a:gd name="T9" fmla="*/ 45 h 510"/>
                  <a:gd name="T10" fmla="*/ 147 w 968"/>
                  <a:gd name="T11" fmla="*/ 48 h 510"/>
                  <a:gd name="T12" fmla="*/ 131 w 968"/>
                  <a:gd name="T13" fmla="*/ 48 h 510"/>
                  <a:gd name="T14" fmla="*/ 112 w 968"/>
                  <a:gd name="T15" fmla="*/ 43 h 510"/>
                  <a:gd name="T16" fmla="*/ 97 w 968"/>
                  <a:gd name="T17" fmla="*/ 37 h 510"/>
                  <a:gd name="T18" fmla="*/ 92 w 968"/>
                  <a:gd name="T19" fmla="*/ 44 h 510"/>
                  <a:gd name="T20" fmla="*/ 89 w 968"/>
                  <a:gd name="T21" fmla="*/ 53 h 510"/>
                  <a:gd name="T22" fmla="*/ 91 w 968"/>
                  <a:gd name="T23" fmla="*/ 62 h 510"/>
                  <a:gd name="T24" fmla="*/ 95 w 968"/>
                  <a:gd name="T25" fmla="*/ 67 h 510"/>
                  <a:gd name="T26" fmla="*/ 103 w 968"/>
                  <a:gd name="T27" fmla="*/ 73 h 510"/>
                  <a:gd name="T28" fmla="*/ 124 w 968"/>
                  <a:gd name="T29" fmla="*/ 81 h 510"/>
                  <a:gd name="T30" fmla="*/ 115 w 968"/>
                  <a:gd name="T31" fmla="*/ 79 h 510"/>
                  <a:gd name="T32" fmla="*/ 104 w 968"/>
                  <a:gd name="T33" fmla="*/ 74 h 510"/>
                  <a:gd name="T34" fmla="*/ 93 w 968"/>
                  <a:gd name="T35" fmla="*/ 66 h 510"/>
                  <a:gd name="T36" fmla="*/ 90 w 968"/>
                  <a:gd name="T37" fmla="*/ 60 h 510"/>
                  <a:gd name="T38" fmla="*/ 89 w 968"/>
                  <a:gd name="T39" fmla="*/ 54 h 510"/>
                  <a:gd name="T40" fmla="*/ 91 w 968"/>
                  <a:gd name="T41" fmla="*/ 46 h 510"/>
                  <a:gd name="T42" fmla="*/ 97 w 968"/>
                  <a:gd name="T43" fmla="*/ 37 h 510"/>
                  <a:gd name="T44" fmla="*/ 90 w 968"/>
                  <a:gd name="T45" fmla="*/ 36 h 510"/>
                  <a:gd name="T46" fmla="*/ 76 w 968"/>
                  <a:gd name="T47" fmla="*/ 37 h 510"/>
                  <a:gd name="T48" fmla="*/ 68 w 968"/>
                  <a:gd name="T49" fmla="*/ 40 h 510"/>
                  <a:gd name="T50" fmla="*/ 64 w 968"/>
                  <a:gd name="T51" fmla="*/ 43 h 510"/>
                  <a:gd name="T52" fmla="*/ 60 w 968"/>
                  <a:gd name="T53" fmla="*/ 52 h 510"/>
                  <a:gd name="T54" fmla="*/ 60 w 968"/>
                  <a:gd name="T55" fmla="*/ 59 h 510"/>
                  <a:gd name="T56" fmla="*/ 64 w 968"/>
                  <a:gd name="T57" fmla="*/ 67 h 510"/>
                  <a:gd name="T58" fmla="*/ 70 w 968"/>
                  <a:gd name="T59" fmla="*/ 74 h 510"/>
                  <a:gd name="T60" fmla="*/ 74 w 968"/>
                  <a:gd name="T61" fmla="*/ 84 h 510"/>
                  <a:gd name="T62" fmla="*/ 73 w 968"/>
                  <a:gd name="T63" fmla="*/ 87 h 510"/>
                  <a:gd name="T64" fmla="*/ 72 w 968"/>
                  <a:gd name="T65" fmla="*/ 87 h 510"/>
                  <a:gd name="T66" fmla="*/ 73 w 968"/>
                  <a:gd name="T67" fmla="*/ 80 h 510"/>
                  <a:gd name="T68" fmla="*/ 70 w 968"/>
                  <a:gd name="T69" fmla="*/ 74 h 510"/>
                  <a:gd name="T70" fmla="*/ 66 w 968"/>
                  <a:gd name="T71" fmla="*/ 71 h 510"/>
                  <a:gd name="T72" fmla="*/ 62 w 968"/>
                  <a:gd name="T73" fmla="*/ 65 h 510"/>
                  <a:gd name="T74" fmla="*/ 60 w 968"/>
                  <a:gd name="T75" fmla="*/ 53 h 510"/>
                  <a:gd name="T76" fmla="*/ 61 w 968"/>
                  <a:gd name="T77" fmla="*/ 48 h 510"/>
                  <a:gd name="T78" fmla="*/ 42 w 968"/>
                  <a:gd name="T79" fmla="*/ 61 h 510"/>
                  <a:gd name="T80" fmla="*/ 32 w 968"/>
                  <a:gd name="T81" fmla="*/ 71 h 510"/>
                  <a:gd name="T82" fmla="*/ 25 w 968"/>
                  <a:gd name="T83" fmla="*/ 81 h 510"/>
                  <a:gd name="T84" fmla="*/ 22 w 968"/>
                  <a:gd name="T85" fmla="*/ 89 h 510"/>
                  <a:gd name="T86" fmla="*/ 22 w 968"/>
                  <a:gd name="T87" fmla="*/ 97 h 510"/>
                  <a:gd name="T88" fmla="*/ 22 w 968"/>
                  <a:gd name="T89" fmla="*/ 85 h 510"/>
                  <a:gd name="T90" fmla="*/ 23 w 968"/>
                  <a:gd name="T91" fmla="*/ 82 h 510"/>
                  <a:gd name="T92" fmla="*/ 14 w 968"/>
                  <a:gd name="T93" fmla="*/ 84 h 510"/>
                  <a:gd name="T94" fmla="*/ 6 w 968"/>
                  <a:gd name="T95" fmla="*/ 83 h 510"/>
                  <a:gd name="T96" fmla="*/ 1 w 968"/>
                  <a:gd name="T97" fmla="*/ 80 h 510"/>
                  <a:gd name="T98" fmla="*/ 2 w 968"/>
                  <a:gd name="T99" fmla="*/ 80 h 510"/>
                  <a:gd name="T100" fmla="*/ 10 w 968"/>
                  <a:gd name="T101" fmla="*/ 84 h 510"/>
                  <a:gd name="T102" fmla="*/ 17 w 968"/>
                  <a:gd name="T103" fmla="*/ 84 h 510"/>
                  <a:gd name="T104" fmla="*/ 25 w 968"/>
                  <a:gd name="T105" fmla="*/ 81 h 510"/>
                  <a:gd name="T106" fmla="*/ 28 w 968"/>
                  <a:gd name="T107" fmla="*/ 75 h 510"/>
                  <a:gd name="T108" fmla="*/ 41 w 968"/>
                  <a:gd name="T109" fmla="*/ 62 h 510"/>
                  <a:gd name="T110" fmla="*/ 56 w 968"/>
                  <a:gd name="T111" fmla="*/ 51 h 510"/>
                  <a:gd name="T112" fmla="*/ 66 w 968"/>
                  <a:gd name="T113" fmla="*/ 40 h 510"/>
                  <a:gd name="T114" fmla="*/ 68 w 968"/>
                  <a:gd name="T115" fmla="*/ 39 h 510"/>
                  <a:gd name="T116" fmla="*/ 68 w 968"/>
                  <a:gd name="T117" fmla="*/ 37 h 510"/>
                  <a:gd name="T118" fmla="*/ 63 w 968"/>
                  <a:gd name="T119" fmla="*/ 36 h 510"/>
                  <a:gd name="T120" fmla="*/ 50 w 968"/>
                  <a:gd name="T121" fmla="*/ 30 h 510"/>
                  <a:gd name="T122" fmla="*/ 43 w 968"/>
                  <a:gd name="T123" fmla="*/ 24 h 510"/>
                  <a:gd name="T124" fmla="*/ 39 w 968"/>
                  <a:gd name="T125" fmla="*/ 16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857"/>
              <p:cNvSpPr>
                <a:spLocks/>
              </p:cNvSpPr>
              <p:nvPr/>
            </p:nvSpPr>
            <p:spPr bwMode="auto">
              <a:xfrm rot="-262414">
                <a:off x="3712" y="711"/>
                <a:ext cx="422" cy="390"/>
              </a:xfrm>
              <a:custGeom>
                <a:avLst/>
                <a:gdLst>
                  <a:gd name="T0" fmla="*/ 113 w 972"/>
                  <a:gd name="T1" fmla="*/ 116 h 898"/>
                  <a:gd name="T2" fmla="*/ 107 w 972"/>
                  <a:gd name="T3" fmla="*/ 124 h 898"/>
                  <a:gd name="T4" fmla="*/ 106 w 972"/>
                  <a:gd name="T5" fmla="*/ 133 h 898"/>
                  <a:gd name="T6" fmla="*/ 107 w 972"/>
                  <a:gd name="T7" fmla="*/ 139 h 898"/>
                  <a:gd name="T8" fmla="*/ 112 w 972"/>
                  <a:gd name="T9" fmla="*/ 145 h 898"/>
                  <a:gd name="T10" fmla="*/ 120 w 972"/>
                  <a:gd name="T11" fmla="*/ 151 h 898"/>
                  <a:gd name="T12" fmla="*/ 131 w 972"/>
                  <a:gd name="T13" fmla="*/ 156 h 898"/>
                  <a:gd name="T14" fmla="*/ 145 w 972"/>
                  <a:gd name="T15" fmla="*/ 159 h 898"/>
                  <a:gd name="T16" fmla="*/ 162 w 972"/>
                  <a:gd name="T17" fmla="*/ 161 h 898"/>
                  <a:gd name="T18" fmla="*/ 170 w 972"/>
                  <a:gd name="T19" fmla="*/ 164 h 898"/>
                  <a:gd name="T20" fmla="*/ 176 w 972"/>
                  <a:gd name="T21" fmla="*/ 169 h 898"/>
                  <a:gd name="T22" fmla="*/ 175 w 972"/>
                  <a:gd name="T23" fmla="*/ 158 h 898"/>
                  <a:gd name="T24" fmla="*/ 176 w 972"/>
                  <a:gd name="T25" fmla="*/ 139 h 898"/>
                  <a:gd name="T26" fmla="*/ 179 w 972"/>
                  <a:gd name="T27" fmla="*/ 129 h 898"/>
                  <a:gd name="T28" fmla="*/ 183 w 972"/>
                  <a:gd name="T29" fmla="*/ 124 h 898"/>
                  <a:gd name="T30" fmla="*/ 175 w 972"/>
                  <a:gd name="T31" fmla="*/ 112 h 898"/>
                  <a:gd name="T32" fmla="*/ 172 w 972"/>
                  <a:gd name="T33" fmla="*/ 102 h 898"/>
                  <a:gd name="T34" fmla="*/ 171 w 972"/>
                  <a:gd name="T35" fmla="*/ 91 h 898"/>
                  <a:gd name="T36" fmla="*/ 173 w 972"/>
                  <a:gd name="T37" fmla="*/ 83 h 898"/>
                  <a:gd name="T38" fmla="*/ 159 w 972"/>
                  <a:gd name="T39" fmla="*/ 56 h 898"/>
                  <a:gd name="T40" fmla="*/ 148 w 972"/>
                  <a:gd name="T41" fmla="*/ 40 h 898"/>
                  <a:gd name="T42" fmla="*/ 135 w 972"/>
                  <a:gd name="T43" fmla="*/ 26 h 898"/>
                  <a:gd name="T44" fmla="*/ 125 w 972"/>
                  <a:gd name="T45" fmla="*/ 20 h 898"/>
                  <a:gd name="T46" fmla="*/ 109 w 972"/>
                  <a:gd name="T47" fmla="*/ 21 h 898"/>
                  <a:gd name="T48" fmla="*/ 96 w 972"/>
                  <a:gd name="T49" fmla="*/ 20 h 898"/>
                  <a:gd name="T50" fmla="*/ 85 w 972"/>
                  <a:gd name="T51" fmla="*/ 15 h 898"/>
                  <a:gd name="T52" fmla="*/ 81 w 972"/>
                  <a:gd name="T53" fmla="*/ 10 h 898"/>
                  <a:gd name="T54" fmla="*/ 79 w 972"/>
                  <a:gd name="T55" fmla="*/ 4 h 898"/>
                  <a:gd name="T56" fmla="*/ 79 w 972"/>
                  <a:gd name="T57" fmla="*/ 0 h 898"/>
                  <a:gd name="T58" fmla="*/ 79 w 972"/>
                  <a:gd name="T59" fmla="*/ 6 h 898"/>
                  <a:gd name="T60" fmla="*/ 83 w 972"/>
                  <a:gd name="T61" fmla="*/ 15 h 898"/>
                  <a:gd name="T62" fmla="*/ 86 w 972"/>
                  <a:gd name="T63" fmla="*/ 17 h 898"/>
                  <a:gd name="T64" fmla="*/ 59 w 972"/>
                  <a:gd name="T65" fmla="*/ 29 h 898"/>
                  <a:gd name="T66" fmla="*/ 39 w 972"/>
                  <a:gd name="T67" fmla="*/ 40 h 898"/>
                  <a:gd name="T68" fmla="*/ 27 w 972"/>
                  <a:gd name="T69" fmla="*/ 49 h 898"/>
                  <a:gd name="T70" fmla="*/ 23 w 972"/>
                  <a:gd name="T71" fmla="*/ 51 h 898"/>
                  <a:gd name="T72" fmla="*/ 14 w 972"/>
                  <a:gd name="T73" fmla="*/ 50 h 898"/>
                  <a:gd name="T74" fmla="*/ 8 w 972"/>
                  <a:gd name="T75" fmla="*/ 50 h 898"/>
                  <a:gd name="T76" fmla="*/ 2 w 972"/>
                  <a:gd name="T77" fmla="*/ 56 h 898"/>
                  <a:gd name="T78" fmla="*/ 2 w 972"/>
                  <a:gd name="T79" fmla="*/ 56 h 898"/>
                  <a:gd name="T80" fmla="*/ 10 w 972"/>
                  <a:gd name="T81" fmla="*/ 50 h 898"/>
                  <a:gd name="T82" fmla="*/ 17 w 972"/>
                  <a:gd name="T83" fmla="*/ 50 h 898"/>
                  <a:gd name="T84" fmla="*/ 26 w 972"/>
                  <a:gd name="T85" fmla="*/ 52 h 898"/>
                  <a:gd name="T86" fmla="*/ 27 w 972"/>
                  <a:gd name="T87" fmla="*/ 69 h 898"/>
                  <a:gd name="T88" fmla="*/ 31 w 972"/>
                  <a:gd name="T89" fmla="*/ 92 h 898"/>
                  <a:gd name="T90" fmla="*/ 37 w 972"/>
                  <a:gd name="T91" fmla="*/ 110 h 898"/>
                  <a:gd name="T92" fmla="*/ 47 w 972"/>
                  <a:gd name="T93" fmla="*/ 127 h 898"/>
                  <a:gd name="T94" fmla="*/ 53 w 972"/>
                  <a:gd name="T95" fmla="*/ 134 h 898"/>
                  <a:gd name="T96" fmla="*/ 63 w 972"/>
                  <a:gd name="T97" fmla="*/ 144 h 898"/>
                  <a:gd name="T98" fmla="*/ 76 w 972"/>
                  <a:gd name="T99" fmla="*/ 152 h 898"/>
                  <a:gd name="T100" fmla="*/ 87 w 972"/>
                  <a:gd name="T101" fmla="*/ 155 h 898"/>
                  <a:gd name="T102" fmla="*/ 96 w 972"/>
                  <a:gd name="T103" fmla="*/ 154 h 898"/>
                  <a:gd name="T104" fmla="*/ 104 w 972"/>
                  <a:gd name="T105" fmla="*/ 151 h 898"/>
                  <a:gd name="T106" fmla="*/ 109 w 972"/>
                  <a:gd name="T107" fmla="*/ 146 h 898"/>
                  <a:gd name="T108" fmla="*/ 92 w 972"/>
                  <a:gd name="T109" fmla="*/ 143 h 898"/>
                  <a:gd name="T110" fmla="*/ 82 w 972"/>
                  <a:gd name="T111" fmla="*/ 139 h 898"/>
                  <a:gd name="T112" fmla="*/ 74 w 972"/>
                  <a:gd name="T113" fmla="*/ 131 h 898"/>
                  <a:gd name="T114" fmla="*/ 71 w 972"/>
                  <a:gd name="T115" fmla="*/ 124 h 898"/>
                  <a:gd name="T116" fmla="*/ 65 w 972"/>
                  <a:gd name="T117" fmla="*/ 122 h 898"/>
                  <a:gd name="T118" fmla="*/ 62 w 972"/>
                  <a:gd name="T119" fmla="*/ 118 h 898"/>
                  <a:gd name="T120" fmla="*/ 60 w 972"/>
                  <a:gd name="T121" fmla="*/ 110 h 898"/>
                  <a:gd name="T122" fmla="*/ 63 w 972"/>
                  <a:gd name="T123" fmla="*/ 9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858"/>
              <p:cNvSpPr>
                <a:spLocks/>
              </p:cNvSpPr>
              <p:nvPr/>
            </p:nvSpPr>
            <p:spPr bwMode="auto">
              <a:xfrm rot="-262414">
                <a:off x="4019" y="652"/>
                <a:ext cx="356" cy="460"/>
              </a:xfrm>
              <a:custGeom>
                <a:avLst/>
                <a:gdLst>
                  <a:gd name="T0" fmla="*/ 43 w 820"/>
                  <a:gd name="T1" fmla="*/ 186 h 1058"/>
                  <a:gd name="T2" fmla="*/ 57 w 820"/>
                  <a:gd name="T3" fmla="*/ 186 h 1058"/>
                  <a:gd name="T4" fmla="*/ 75 w 820"/>
                  <a:gd name="T5" fmla="*/ 187 h 1058"/>
                  <a:gd name="T6" fmla="*/ 83 w 820"/>
                  <a:gd name="T7" fmla="*/ 188 h 1058"/>
                  <a:gd name="T8" fmla="*/ 90 w 820"/>
                  <a:gd name="T9" fmla="*/ 190 h 1058"/>
                  <a:gd name="T10" fmla="*/ 95 w 820"/>
                  <a:gd name="T11" fmla="*/ 194 h 1058"/>
                  <a:gd name="T12" fmla="*/ 95 w 820"/>
                  <a:gd name="T13" fmla="*/ 194 h 1058"/>
                  <a:gd name="T14" fmla="*/ 97 w 820"/>
                  <a:gd name="T15" fmla="*/ 197 h 1058"/>
                  <a:gd name="T16" fmla="*/ 100 w 820"/>
                  <a:gd name="T17" fmla="*/ 198 h 1058"/>
                  <a:gd name="T18" fmla="*/ 104 w 820"/>
                  <a:gd name="T19" fmla="*/ 198 h 1058"/>
                  <a:gd name="T20" fmla="*/ 109 w 820"/>
                  <a:gd name="T21" fmla="*/ 197 h 1058"/>
                  <a:gd name="T22" fmla="*/ 117 w 820"/>
                  <a:gd name="T23" fmla="*/ 194 h 1058"/>
                  <a:gd name="T24" fmla="*/ 126 w 820"/>
                  <a:gd name="T25" fmla="*/ 190 h 1058"/>
                  <a:gd name="T26" fmla="*/ 127 w 820"/>
                  <a:gd name="T27" fmla="*/ 192 h 1058"/>
                  <a:gd name="T28" fmla="*/ 133 w 820"/>
                  <a:gd name="T29" fmla="*/ 197 h 1058"/>
                  <a:gd name="T30" fmla="*/ 138 w 820"/>
                  <a:gd name="T31" fmla="*/ 200 h 1058"/>
                  <a:gd name="T32" fmla="*/ 142 w 820"/>
                  <a:gd name="T33" fmla="*/ 200 h 1058"/>
                  <a:gd name="T34" fmla="*/ 144 w 820"/>
                  <a:gd name="T35" fmla="*/ 199 h 1058"/>
                  <a:gd name="T36" fmla="*/ 147 w 820"/>
                  <a:gd name="T37" fmla="*/ 196 h 1058"/>
                  <a:gd name="T38" fmla="*/ 149 w 820"/>
                  <a:gd name="T39" fmla="*/ 192 h 1058"/>
                  <a:gd name="T40" fmla="*/ 152 w 820"/>
                  <a:gd name="T41" fmla="*/ 182 h 1058"/>
                  <a:gd name="T42" fmla="*/ 154 w 820"/>
                  <a:gd name="T43" fmla="*/ 161 h 1058"/>
                  <a:gd name="T44" fmla="*/ 155 w 820"/>
                  <a:gd name="T45" fmla="*/ 147 h 1058"/>
                  <a:gd name="T46" fmla="*/ 153 w 820"/>
                  <a:gd name="T47" fmla="*/ 140 h 1058"/>
                  <a:gd name="T48" fmla="*/ 151 w 820"/>
                  <a:gd name="T49" fmla="*/ 131 h 1058"/>
                  <a:gd name="T50" fmla="*/ 146 w 820"/>
                  <a:gd name="T51" fmla="*/ 122 h 1058"/>
                  <a:gd name="T52" fmla="*/ 139 w 820"/>
                  <a:gd name="T53" fmla="*/ 112 h 1058"/>
                  <a:gd name="T54" fmla="*/ 130 w 820"/>
                  <a:gd name="T55" fmla="*/ 103 h 1058"/>
                  <a:gd name="T56" fmla="*/ 123 w 820"/>
                  <a:gd name="T57" fmla="*/ 98 h 1058"/>
                  <a:gd name="T58" fmla="*/ 116 w 820"/>
                  <a:gd name="T59" fmla="*/ 94 h 1058"/>
                  <a:gd name="T60" fmla="*/ 108 w 820"/>
                  <a:gd name="T61" fmla="*/ 91 h 1058"/>
                  <a:gd name="T62" fmla="*/ 99 w 820"/>
                  <a:gd name="T63" fmla="*/ 89 h 1058"/>
                  <a:gd name="T64" fmla="*/ 99 w 820"/>
                  <a:gd name="T65" fmla="*/ 87 h 1058"/>
                  <a:gd name="T66" fmla="*/ 99 w 820"/>
                  <a:gd name="T67" fmla="*/ 80 h 1058"/>
                  <a:gd name="T68" fmla="*/ 96 w 820"/>
                  <a:gd name="T69" fmla="*/ 72 h 1058"/>
                  <a:gd name="T70" fmla="*/ 95 w 820"/>
                  <a:gd name="T71" fmla="*/ 68 h 1058"/>
                  <a:gd name="T72" fmla="*/ 92 w 820"/>
                  <a:gd name="T73" fmla="*/ 65 h 1058"/>
                  <a:gd name="T74" fmla="*/ 95 w 820"/>
                  <a:gd name="T75" fmla="*/ 62 h 1058"/>
                  <a:gd name="T76" fmla="*/ 102 w 820"/>
                  <a:gd name="T77" fmla="*/ 54 h 1058"/>
                  <a:gd name="T78" fmla="*/ 109 w 820"/>
                  <a:gd name="T79" fmla="*/ 43 h 1058"/>
                  <a:gd name="T80" fmla="*/ 110 w 820"/>
                  <a:gd name="T81" fmla="*/ 38 h 1058"/>
                  <a:gd name="T82" fmla="*/ 111 w 820"/>
                  <a:gd name="T83" fmla="*/ 33 h 1058"/>
                  <a:gd name="T84" fmla="*/ 110 w 820"/>
                  <a:gd name="T85" fmla="*/ 36 h 1058"/>
                  <a:gd name="T86" fmla="*/ 107 w 820"/>
                  <a:gd name="T87" fmla="*/ 45 h 1058"/>
                  <a:gd name="T88" fmla="*/ 104 w 820"/>
                  <a:gd name="T89" fmla="*/ 53 h 1058"/>
                  <a:gd name="T90" fmla="*/ 100 w 820"/>
                  <a:gd name="T91" fmla="*/ 59 h 1058"/>
                  <a:gd name="T92" fmla="*/ 95 w 820"/>
                  <a:gd name="T93" fmla="*/ 63 h 1058"/>
                  <a:gd name="T94" fmla="*/ 92 w 820"/>
                  <a:gd name="T95" fmla="*/ 65 h 1058"/>
                  <a:gd name="T96" fmla="*/ 87 w 820"/>
                  <a:gd name="T97" fmla="*/ 60 h 1058"/>
                  <a:gd name="T98" fmla="*/ 81 w 820"/>
                  <a:gd name="T99" fmla="*/ 53 h 1058"/>
                  <a:gd name="T100" fmla="*/ 74 w 820"/>
                  <a:gd name="T101" fmla="*/ 48 h 1058"/>
                  <a:gd name="T102" fmla="*/ 69 w 820"/>
                  <a:gd name="T103" fmla="*/ 47 h 1058"/>
                  <a:gd name="T104" fmla="*/ 67 w 820"/>
                  <a:gd name="T105" fmla="*/ 46 h 1058"/>
                  <a:gd name="T106" fmla="*/ 56 w 820"/>
                  <a:gd name="T107" fmla="*/ 31 h 1058"/>
                  <a:gd name="T108" fmla="*/ 44 w 820"/>
                  <a:gd name="T109" fmla="*/ 18 h 1058"/>
                  <a:gd name="T110" fmla="*/ 35 w 820"/>
                  <a:gd name="T111" fmla="*/ 10 h 1058"/>
                  <a:gd name="T112" fmla="*/ 25 w 820"/>
                  <a:gd name="T113" fmla="*/ 4 h 1058"/>
                  <a:gd name="T114" fmla="*/ 16 w 820"/>
                  <a:gd name="T115" fmla="*/ 0 h 1058"/>
                  <a:gd name="T116" fmla="*/ 11 w 820"/>
                  <a:gd name="T117" fmla="*/ 0 h 1058"/>
                  <a:gd name="T118" fmla="*/ 10 w 820"/>
                  <a:gd name="T119" fmla="*/ 0 h 1058"/>
                  <a:gd name="T120" fmla="*/ 7 w 820"/>
                  <a:gd name="T121" fmla="*/ 0 h 1058"/>
                  <a:gd name="T122" fmla="*/ 3 w 820"/>
                  <a:gd name="T123" fmla="*/ 1 h 1058"/>
                  <a:gd name="T124" fmla="*/ 0 w 820"/>
                  <a:gd name="T125" fmla="*/ 5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859"/>
              <p:cNvSpPr>
                <a:spLocks/>
              </p:cNvSpPr>
              <p:nvPr/>
            </p:nvSpPr>
            <p:spPr bwMode="auto">
              <a:xfrm rot="-262414">
                <a:off x="3783" y="1106"/>
                <a:ext cx="560" cy="320"/>
              </a:xfrm>
              <a:custGeom>
                <a:avLst/>
                <a:gdLst>
                  <a:gd name="T0" fmla="*/ 0 w 1288"/>
                  <a:gd name="T1" fmla="*/ 6 h 738"/>
                  <a:gd name="T2" fmla="*/ 5 w 1288"/>
                  <a:gd name="T3" fmla="*/ 9 h 738"/>
                  <a:gd name="T4" fmla="*/ 13 w 1288"/>
                  <a:gd name="T5" fmla="*/ 10 h 738"/>
                  <a:gd name="T6" fmla="*/ 26 w 1288"/>
                  <a:gd name="T7" fmla="*/ 8 h 738"/>
                  <a:gd name="T8" fmla="*/ 45 w 1288"/>
                  <a:gd name="T9" fmla="*/ 2 h 738"/>
                  <a:gd name="T10" fmla="*/ 53 w 1288"/>
                  <a:gd name="T11" fmla="*/ 1 h 738"/>
                  <a:gd name="T12" fmla="*/ 72 w 1288"/>
                  <a:gd name="T13" fmla="*/ 0 h 738"/>
                  <a:gd name="T14" fmla="*/ 88 w 1288"/>
                  <a:gd name="T15" fmla="*/ 4 h 738"/>
                  <a:gd name="T16" fmla="*/ 97 w 1288"/>
                  <a:gd name="T17" fmla="*/ 10 h 738"/>
                  <a:gd name="T18" fmla="*/ 103 w 1288"/>
                  <a:gd name="T19" fmla="*/ 16 h 738"/>
                  <a:gd name="T20" fmla="*/ 108 w 1288"/>
                  <a:gd name="T21" fmla="*/ 25 h 738"/>
                  <a:gd name="T22" fmla="*/ 109 w 1288"/>
                  <a:gd name="T23" fmla="*/ 21 h 738"/>
                  <a:gd name="T24" fmla="*/ 113 w 1288"/>
                  <a:gd name="T25" fmla="*/ 17 h 738"/>
                  <a:gd name="T26" fmla="*/ 117 w 1288"/>
                  <a:gd name="T27" fmla="*/ 16 h 738"/>
                  <a:gd name="T28" fmla="*/ 120 w 1288"/>
                  <a:gd name="T29" fmla="*/ 18 h 738"/>
                  <a:gd name="T30" fmla="*/ 123 w 1288"/>
                  <a:gd name="T31" fmla="*/ 20 h 738"/>
                  <a:gd name="T32" fmla="*/ 117 w 1288"/>
                  <a:gd name="T33" fmla="*/ 17 h 738"/>
                  <a:gd name="T34" fmla="*/ 112 w 1288"/>
                  <a:gd name="T35" fmla="*/ 17 h 738"/>
                  <a:gd name="T36" fmla="*/ 108 w 1288"/>
                  <a:gd name="T37" fmla="*/ 21 h 738"/>
                  <a:gd name="T38" fmla="*/ 108 w 1288"/>
                  <a:gd name="T39" fmla="*/ 26 h 738"/>
                  <a:gd name="T40" fmla="*/ 111 w 1288"/>
                  <a:gd name="T41" fmla="*/ 38 h 738"/>
                  <a:gd name="T42" fmla="*/ 118 w 1288"/>
                  <a:gd name="T43" fmla="*/ 47 h 738"/>
                  <a:gd name="T44" fmla="*/ 125 w 1288"/>
                  <a:gd name="T45" fmla="*/ 51 h 738"/>
                  <a:gd name="T46" fmla="*/ 133 w 1288"/>
                  <a:gd name="T47" fmla="*/ 53 h 738"/>
                  <a:gd name="T48" fmla="*/ 144 w 1288"/>
                  <a:gd name="T49" fmla="*/ 52 h 738"/>
                  <a:gd name="T50" fmla="*/ 158 w 1288"/>
                  <a:gd name="T51" fmla="*/ 49 h 738"/>
                  <a:gd name="T52" fmla="*/ 169 w 1288"/>
                  <a:gd name="T53" fmla="*/ 44 h 738"/>
                  <a:gd name="T54" fmla="*/ 184 w 1288"/>
                  <a:gd name="T55" fmla="*/ 40 h 738"/>
                  <a:gd name="T56" fmla="*/ 202 w 1288"/>
                  <a:gd name="T57" fmla="*/ 39 h 738"/>
                  <a:gd name="T58" fmla="*/ 218 w 1288"/>
                  <a:gd name="T59" fmla="*/ 41 h 738"/>
                  <a:gd name="T60" fmla="*/ 227 w 1288"/>
                  <a:gd name="T61" fmla="*/ 45 h 738"/>
                  <a:gd name="T62" fmla="*/ 234 w 1288"/>
                  <a:gd name="T63" fmla="*/ 51 h 738"/>
                  <a:gd name="T64" fmla="*/ 240 w 1288"/>
                  <a:gd name="T65" fmla="*/ 60 h 738"/>
                  <a:gd name="T66" fmla="*/ 243 w 1288"/>
                  <a:gd name="T67" fmla="*/ 68 h 738"/>
                  <a:gd name="T68" fmla="*/ 243 w 1288"/>
                  <a:gd name="T69" fmla="*/ 77 h 738"/>
                  <a:gd name="T70" fmla="*/ 240 w 1288"/>
                  <a:gd name="T71" fmla="*/ 86 h 738"/>
                  <a:gd name="T72" fmla="*/ 234 w 1288"/>
                  <a:gd name="T73" fmla="*/ 91 h 738"/>
                  <a:gd name="T74" fmla="*/ 227 w 1288"/>
                  <a:gd name="T75" fmla="*/ 93 h 738"/>
                  <a:gd name="T76" fmla="*/ 217 w 1288"/>
                  <a:gd name="T77" fmla="*/ 95 h 738"/>
                  <a:gd name="T78" fmla="*/ 199 w 1288"/>
                  <a:gd name="T79" fmla="*/ 92 h 738"/>
                  <a:gd name="T80" fmla="*/ 185 w 1288"/>
                  <a:gd name="T81" fmla="*/ 88 h 738"/>
                  <a:gd name="T82" fmla="*/ 183 w 1288"/>
                  <a:gd name="T83" fmla="*/ 82 h 738"/>
                  <a:gd name="T84" fmla="*/ 183 w 1288"/>
                  <a:gd name="T85" fmla="*/ 75 h 738"/>
                  <a:gd name="T86" fmla="*/ 185 w 1288"/>
                  <a:gd name="T87" fmla="*/ 73 h 738"/>
                  <a:gd name="T88" fmla="*/ 185 w 1288"/>
                  <a:gd name="T89" fmla="*/ 72 h 738"/>
                  <a:gd name="T90" fmla="*/ 183 w 1288"/>
                  <a:gd name="T91" fmla="*/ 75 h 738"/>
                  <a:gd name="T92" fmla="*/ 182 w 1288"/>
                  <a:gd name="T93" fmla="*/ 79 h 738"/>
                  <a:gd name="T94" fmla="*/ 187 w 1288"/>
                  <a:gd name="T95" fmla="*/ 89 h 738"/>
                  <a:gd name="T96" fmla="*/ 173 w 1288"/>
                  <a:gd name="T97" fmla="*/ 95 h 738"/>
                  <a:gd name="T98" fmla="*/ 151 w 1288"/>
                  <a:gd name="T99" fmla="*/ 106 h 738"/>
                  <a:gd name="T100" fmla="*/ 140 w 1288"/>
                  <a:gd name="T101" fmla="*/ 114 h 738"/>
                  <a:gd name="T102" fmla="*/ 135 w 1288"/>
                  <a:gd name="T103" fmla="*/ 120 h 738"/>
                  <a:gd name="T104" fmla="*/ 115 w 1288"/>
                  <a:gd name="T105" fmla="*/ 125 h 738"/>
                  <a:gd name="T106" fmla="*/ 97 w 1288"/>
                  <a:gd name="T107" fmla="*/ 133 h 738"/>
                  <a:gd name="T108" fmla="*/ 91 w 1288"/>
                  <a:gd name="T109" fmla="*/ 139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860"/>
              <p:cNvSpPr>
                <a:spLocks/>
              </p:cNvSpPr>
              <p:nvPr/>
            </p:nvSpPr>
            <p:spPr bwMode="auto">
              <a:xfrm rot="-262414">
                <a:off x="4170" y="1219"/>
                <a:ext cx="495" cy="314"/>
              </a:xfrm>
              <a:custGeom>
                <a:avLst/>
                <a:gdLst>
                  <a:gd name="T0" fmla="*/ 79 w 1140"/>
                  <a:gd name="T1" fmla="*/ 0 h 722"/>
                  <a:gd name="T2" fmla="*/ 104 w 1140"/>
                  <a:gd name="T3" fmla="*/ 2 h 722"/>
                  <a:gd name="T4" fmla="*/ 125 w 1140"/>
                  <a:gd name="T5" fmla="*/ 7 h 722"/>
                  <a:gd name="T6" fmla="*/ 144 w 1140"/>
                  <a:gd name="T7" fmla="*/ 16 h 722"/>
                  <a:gd name="T8" fmla="*/ 155 w 1140"/>
                  <a:gd name="T9" fmla="*/ 24 h 722"/>
                  <a:gd name="T10" fmla="*/ 159 w 1140"/>
                  <a:gd name="T11" fmla="*/ 29 h 722"/>
                  <a:gd name="T12" fmla="*/ 161 w 1140"/>
                  <a:gd name="T13" fmla="*/ 30 h 722"/>
                  <a:gd name="T14" fmla="*/ 163 w 1140"/>
                  <a:gd name="T15" fmla="*/ 30 h 722"/>
                  <a:gd name="T16" fmla="*/ 170 w 1140"/>
                  <a:gd name="T17" fmla="*/ 30 h 722"/>
                  <a:gd name="T18" fmla="*/ 176 w 1140"/>
                  <a:gd name="T19" fmla="*/ 23 h 722"/>
                  <a:gd name="T20" fmla="*/ 174 w 1140"/>
                  <a:gd name="T21" fmla="*/ 26 h 722"/>
                  <a:gd name="T22" fmla="*/ 169 w 1140"/>
                  <a:gd name="T23" fmla="*/ 30 h 722"/>
                  <a:gd name="T24" fmla="*/ 164 w 1140"/>
                  <a:gd name="T25" fmla="*/ 31 h 722"/>
                  <a:gd name="T26" fmla="*/ 161 w 1140"/>
                  <a:gd name="T27" fmla="*/ 30 h 722"/>
                  <a:gd name="T28" fmla="*/ 177 w 1140"/>
                  <a:gd name="T29" fmla="*/ 43 h 722"/>
                  <a:gd name="T30" fmla="*/ 190 w 1140"/>
                  <a:gd name="T31" fmla="*/ 56 h 722"/>
                  <a:gd name="T32" fmla="*/ 196 w 1140"/>
                  <a:gd name="T33" fmla="*/ 66 h 722"/>
                  <a:gd name="T34" fmla="*/ 198 w 1140"/>
                  <a:gd name="T35" fmla="*/ 67 h 722"/>
                  <a:gd name="T36" fmla="*/ 201 w 1140"/>
                  <a:gd name="T37" fmla="*/ 63 h 722"/>
                  <a:gd name="T38" fmla="*/ 205 w 1140"/>
                  <a:gd name="T39" fmla="*/ 62 h 722"/>
                  <a:gd name="T40" fmla="*/ 212 w 1140"/>
                  <a:gd name="T41" fmla="*/ 63 h 722"/>
                  <a:gd name="T42" fmla="*/ 212 w 1140"/>
                  <a:gd name="T43" fmla="*/ 63 h 722"/>
                  <a:gd name="T44" fmla="*/ 205 w 1140"/>
                  <a:gd name="T45" fmla="*/ 61 h 722"/>
                  <a:gd name="T46" fmla="*/ 201 w 1140"/>
                  <a:gd name="T47" fmla="*/ 63 h 722"/>
                  <a:gd name="T48" fmla="*/ 198 w 1140"/>
                  <a:gd name="T49" fmla="*/ 67 h 722"/>
                  <a:gd name="T50" fmla="*/ 199 w 1140"/>
                  <a:gd name="T51" fmla="*/ 73 h 722"/>
                  <a:gd name="T52" fmla="*/ 201 w 1140"/>
                  <a:gd name="T53" fmla="*/ 84 h 722"/>
                  <a:gd name="T54" fmla="*/ 199 w 1140"/>
                  <a:gd name="T55" fmla="*/ 91 h 722"/>
                  <a:gd name="T56" fmla="*/ 195 w 1140"/>
                  <a:gd name="T57" fmla="*/ 97 h 722"/>
                  <a:gd name="T58" fmla="*/ 193 w 1140"/>
                  <a:gd name="T59" fmla="*/ 98 h 722"/>
                  <a:gd name="T60" fmla="*/ 200 w 1140"/>
                  <a:gd name="T61" fmla="*/ 109 h 722"/>
                  <a:gd name="T62" fmla="*/ 203 w 1140"/>
                  <a:gd name="T63" fmla="*/ 118 h 722"/>
                  <a:gd name="T64" fmla="*/ 202 w 1140"/>
                  <a:gd name="T65" fmla="*/ 127 h 722"/>
                  <a:gd name="T66" fmla="*/ 194 w 1140"/>
                  <a:gd name="T67" fmla="*/ 135 h 722"/>
                  <a:gd name="T68" fmla="*/ 188 w 1140"/>
                  <a:gd name="T69" fmla="*/ 137 h 722"/>
                  <a:gd name="T70" fmla="*/ 179 w 1140"/>
                  <a:gd name="T71" fmla="*/ 136 h 722"/>
                  <a:gd name="T72" fmla="*/ 166 w 1140"/>
                  <a:gd name="T73" fmla="*/ 133 h 722"/>
                  <a:gd name="T74" fmla="*/ 152 w 1140"/>
                  <a:gd name="T75" fmla="*/ 124 h 722"/>
                  <a:gd name="T76" fmla="*/ 138 w 1140"/>
                  <a:gd name="T77" fmla="*/ 108 h 722"/>
                  <a:gd name="T78" fmla="*/ 134 w 1140"/>
                  <a:gd name="T79" fmla="*/ 99 h 722"/>
                  <a:gd name="T80" fmla="*/ 124 w 1140"/>
                  <a:gd name="T81" fmla="*/ 87 h 722"/>
                  <a:gd name="T82" fmla="*/ 116 w 1140"/>
                  <a:gd name="T83" fmla="*/ 80 h 722"/>
                  <a:gd name="T84" fmla="*/ 109 w 1140"/>
                  <a:gd name="T85" fmla="*/ 78 h 722"/>
                  <a:gd name="T86" fmla="*/ 114 w 1140"/>
                  <a:gd name="T87" fmla="*/ 67 h 722"/>
                  <a:gd name="T88" fmla="*/ 116 w 1140"/>
                  <a:gd name="T89" fmla="*/ 59 h 722"/>
                  <a:gd name="T90" fmla="*/ 113 w 1140"/>
                  <a:gd name="T91" fmla="*/ 50 h 722"/>
                  <a:gd name="T92" fmla="*/ 110 w 1140"/>
                  <a:gd name="T93" fmla="*/ 44 h 722"/>
                  <a:gd name="T94" fmla="*/ 115 w 1140"/>
                  <a:gd name="T95" fmla="*/ 56 h 722"/>
                  <a:gd name="T96" fmla="*/ 115 w 1140"/>
                  <a:gd name="T97" fmla="*/ 63 h 722"/>
                  <a:gd name="T98" fmla="*/ 112 w 1140"/>
                  <a:gd name="T99" fmla="*/ 72 h 722"/>
                  <a:gd name="T100" fmla="*/ 108 w 1140"/>
                  <a:gd name="T101" fmla="*/ 78 h 722"/>
                  <a:gd name="T102" fmla="*/ 68 w 1140"/>
                  <a:gd name="T103" fmla="*/ 77 h 722"/>
                  <a:gd name="T104" fmla="*/ 43 w 1140"/>
                  <a:gd name="T105" fmla="*/ 77 h 722"/>
                  <a:gd name="T106" fmla="*/ 20 w 1140"/>
                  <a:gd name="T107" fmla="*/ 83 h 722"/>
                  <a:gd name="T108" fmla="*/ 7 w 1140"/>
                  <a:gd name="T109" fmla="*/ 88 h 722"/>
                  <a:gd name="T110" fmla="*/ 4 w 1140"/>
                  <a:gd name="T111" fmla="*/ 87 h 722"/>
                  <a:gd name="T112" fmla="*/ 0 w 1140"/>
                  <a:gd name="T113" fmla="*/ 83 h 722"/>
                  <a:gd name="T114" fmla="*/ 1 w 1140"/>
                  <a:gd name="T115" fmla="*/ 80 h 722"/>
                  <a:gd name="T116" fmla="*/ 3 w 1140"/>
                  <a:gd name="T117" fmla="*/ 76 h 722"/>
                  <a:gd name="T118" fmla="*/ 7 w 1140"/>
                  <a:gd name="T119" fmla="*/ 71 h 722"/>
                  <a:gd name="T120" fmla="*/ 12 w 1140"/>
                  <a:gd name="T121" fmla="*/ 68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861"/>
              <p:cNvSpPr>
                <a:spLocks/>
              </p:cNvSpPr>
              <p:nvPr/>
            </p:nvSpPr>
            <p:spPr bwMode="auto">
              <a:xfrm rot="-262414">
                <a:off x="4251" y="572"/>
                <a:ext cx="836" cy="896"/>
              </a:xfrm>
              <a:custGeom>
                <a:avLst/>
                <a:gdLst>
                  <a:gd name="T0" fmla="*/ 7 w 1924"/>
                  <a:gd name="T1" fmla="*/ 19 h 2062"/>
                  <a:gd name="T2" fmla="*/ 3 w 1924"/>
                  <a:gd name="T3" fmla="*/ 31 h 2062"/>
                  <a:gd name="T4" fmla="*/ 30 w 1924"/>
                  <a:gd name="T5" fmla="*/ 28 h 2062"/>
                  <a:gd name="T6" fmla="*/ 55 w 1924"/>
                  <a:gd name="T7" fmla="*/ 50 h 2062"/>
                  <a:gd name="T8" fmla="*/ 71 w 1924"/>
                  <a:gd name="T9" fmla="*/ 85 h 2062"/>
                  <a:gd name="T10" fmla="*/ 81 w 1924"/>
                  <a:gd name="T11" fmla="*/ 107 h 2062"/>
                  <a:gd name="T12" fmla="*/ 96 w 1924"/>
                  <a:gd name="T13" fmla="*/ 104 h 2062"/>
                  <a:gd name="T14" fmla="*/ 123 w 1924"/>
                  <a:gd name="T15" fmla="*/ 92 h 2062"/>
                  <a:gd name="T16" fmla="*/ 143 w 1924"/>
                  <a:gd name="T17" fmla="*/ 85 h 2062"/>
                  <a:gd name="T18" fmla="*/ 146 w 1924"/>
                  <a:gd name="T19" fmla="*/ 73 h 2062"/>
                  <a:gd name="T20" fmla="*/ 136 w 1924"/>
                  <a:gd name="T21" fmla="*/ 90 h 2062"/>
                  <a:gd name="T22" fmla="*/ 104 w 1924"/>
                  <a:gd name="T23" fmla="*/ 96 h 2062"/>
                  <a:gd name="T24" fmla="*/ 113 w 1924"/>
                  <a:gd name="T25" fmla="*/ 119 h 2062"/>
                  <a:gd name="T26" fmla="*/ 129 w 1924"/>
                  <a:gd name="T27" fmla="*/ 153 h 2062"/>
                  <a:gd name="T28" fmla="*/ 156 w 1924"/>
                  <a:gd name="T29" fmla="*/ 162 h 2062"/>
                  <a:gd name="T30" fmla="*/ 184 w 1924"/>
                  <a:gd name="T31" fmla="*/ 194 h 2062"/>
                  <a:gd name="T32" fmla="*/ 220 w 1924"/>
                  <a:gd name="T33" fmla="*/ 207 h 2062"/>
                  <a:gd name="T34" fmla="*/ 262 w 1924"/>
                  <a:gd name="T35" fmla="*/ 214 h 2062"/>
                  <a:gd name="T36" fmla="*/ 273 w 1924"/>
                  <a:gd name="T37" fmla="*/ 239 h 2062"/>
                  <a:gd name="T38" fmla="*/ 275 w 1924"/>
                  <a:gd name="T39" fmla="*/ 246 h 2062"/>
                  <a:gd name="T40" fmla="*/ 223 w 1924"/>
                  <a:gd name="T41" fmla="*/ 282 h 2062"/>
                  <a:gd name="T42" fmla="*/ 212 w 1924"/>
                  <a:gd name="T43" fmla="*/ 285 h 2062"/>
                  <a:gd name="T44" fmla="*/ 206 w 1924"/>
                  <a:gd name="T45" fmla="*/ 259 h 2062"/>
                  <a:gd name="T46" fmla="*/ 221 w 1924"/>
                  <a:gd name="T47" fmla="*/ 241 h 2062"/>
                  <a:gd name="T48" fmla="*/ 216 w 1924"/>
                  <a:gd name="T49" fmla="*/ 244 h 2062"/>
                  <a:gd name="T50" fmla="*/ 184 w 1924"/>
                  <a:gd name="T51" fmla="*/ 252 h 2062"/>
                  <a:gd name="T52" fmla="*/ 162 w 1924"/>
                  <a:gd name="T53" fmla="*/ 238 h 2062"/>
                  <a:gd name="T54" fmla="*/ 161 w 1924"/>
                  <a:gd name="T55" fmla="*/ 252 h 2062"/>
                  <a:gd name="T56" fmla="*/ 148 w 1924"/>
                  <a:gd name="T57" fmla="*/ 261 h 2062"/>
                  <a:gd name="T58" fmla="*/ 117 w 1924"/>
                  <a:gd name="T59" fmla="*/ 246 h 2062"/>
                  <a:gd name="T60" fmla="*/ 106 w 1924"/>
                  <a:gd name="T61" fmla="*/ 215 h 2062"/>
                  <a:gd name="T62" fmla="*/ 128 w 1924"/>
                  <a:gd name="T63" fmla="*/ 157 h 2062"/>
                  <a:gd name="T64" fmla="*/ 108 w 1924"/>
                  <a:gd name="T65" fmla="*/ 202 h 2062"/>
                  <a:gd name="T66" fmla="*/ 109 w 1924"/>
                  <a:gd name="T67" fmla="*/ 238 h 2062"/>
                  <a:gd name="T68" fmla="*/ 119 w 1924"/>
                  <a:gd name="T69" fmla="*/ 249 h 2062"/>
                  <a:gd name="T70" fmla="*/ 89 w 1924"/>
                  <a:gd name="T71" fmla="*/ 235 h 2062"/>
                  <a:gd name="T72" fmla="*/ 67 w 1924"/>
                  <a:gd name="T73" fmla="*/ 234 h 2062"/>
                  <a:gd name="T74" fmla="*/ 44 w 1924"/>
                  <a:gd name="T75" fmla="*/ 220 h 2062"/>
                  <a:gd name="T76" fmla="*/ 52 w 1924"/>
                  <a:gd name="T77" fmla="*/ 221 h 2062"/>
                  <a:gd name="T78" fmla="*/ 69 w 1924"/>
                  <a:gd name="T79" fmla="*/ 236 h 2062"/>
                  <a:gd name="T80" fmla="*/ 109 w 1924"/>
                  <a:gd name="T81" fmla="*/ 241 h 2062"/>
                  <a:gd name="T82" fmla="*/ 182 w 1924"/>
                  <a:gd name="T83" fmla="*/ 305 h 2062"/>
                  <a:gd name="T84" fmla="*/ 209 w 1924"/>
                  <a:gd name="T85" fmla="*/ 364 h 2062"/>
                  <a:gd name="T86" fmla="*/ 210 w 1924"/>
                  <a:gd name="T87" fmla="*/ 381 h 2062"/>
                  <a:gd name="T88" fmla="*/ 199 w 1924"/>
                  <a:gd name="T89" fmla="*/ 335 h 2062"/>
                  <a:gd name="T90" fmla="*/ 246 w 1924"/>
                  <a:gd name="T91" fmla="*/ 338 h 2062"/>
                  <a:gd name="T92" fmla="*/ 254 w 1924"/>
                  <a:gd name="T93" fmla="*/ 331 h 2062"/>
                  <a:gd name="T94" fmla="*/ 273 w 1924"/>
                  <a:gd name="T95" fmla="*/ 343 h 2062"/>
                  <a:gd name="T96" fmla="*/ 295 w 1924"/>
                  <a:gd name="T97" fmla="*/ 335 h 2062"/>
                  <a:gd name="T98" fmla="*/ 264 w 1924"/>
                  <a:gd name="T99" fmla="*/ 341 h 2062"/>
                  <a:gd name="T100" fmla="*/ 253 w 1924"/>
                  <a:gd name="T101" fmla="*/ 338 h 2062"/>
                  <a:gd name="T102" fmla="*/ 264 w 1924"/>
                  <a:gd name="T103" fmla="*/ 357 h 2062"/>
                  <a:gd name="T104" fmla="*/ 302 w 1924"/>
                  <a:gd name="T105" fmla="*/ 356 h 2062"/>
                  <a:gd name="T106" fmla="*/ 349 w 1924"/>
                  <a:gd name="T107" fmla="*/ 358 h 2062"/>
                  <a:gd name="T108" fmla="*/ 360 w 1924"/>
                  <a:gd name="T109" fmla="*/ 373 h 2062"/>
                  <a:gd name="T110" fmla="*/ 342 w 1924"/>
                  <a:gd name="T111" fmla="*/ 385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862"/>
              <p:cNvSpPr>
                <a:spLocks/>
              </p:cNvSpPr>
              <p:nvPr/>
            </p:nvSpPr>
            <p:spPr bwMode="auto">
              <a:xfrm rot="-262414">
                <a:off x="4789" y="1348"/>
                <a:ext cx="210" cy="127"/>
              </a:xfrm>
              <a:custGeom>
                <a:avLst/>
                <a:gdLst>
                  <a:gd name="T0" fmla="*/ 0 w 482"/>
                  <a:gd name="T1" fmla="*/ 9 h 294"/>
                  <a:gd name="T2" fmla="*/ 11 w 482"/>
                  <a:gd name="T3" fmla="*/ 12 h 294"/>
                  <a:gd name="T4" fmla="*/ 20 w 482"/>
                  <a:gd name="T5" fmla="*/ 13 h 294"/>
                  <a:gd name="T6" fmla="*/ 26 w 482"/>
                  <a:gd name="T7" fmla="*/ 12 h 294"/>
                  <a:gd name="T8" fmla="*/ 31 w 482"/>
                  <a:gd name="T9" fmla="*/ 9 h 294"/>
                  <a:gd name="T10" fmla="*/ 33 w 482"/>
                  <a:gd name="T11" fmla="*/ 4 h 294"/>
                  <a:gd name="T12" fmla="*/ 33 w 482"/>
                  <a:gd name="T13" fmla="*/ 0 h 294"/>
                  <a:gd name="T14" fmla="*/ 33 w 482"/>
                  <a:gd name="T15" fmla="*/ 9 h 294"/>
                  <a:gd name="T16" fmla="*/ 34 w 482"/>
                  <a:gd name="T17" fmla="*/ 17 h 294"/>
                  <a:gd name="T18" fmla="*/ 36 w 482"/>
                  <a:gd name="T19" fmla="*/ 24 h 294"/>
                  <a:gd name="T20" fmla="*/ 35 w 482"/>
                  <a:gd name="T21" fmla="*/ 24 h 294"/>
                  <a:gd name="T22" fmla="*/ 34 w 482"/>
                  <a:gd name="T23" fmla="*/ 25 h 294"/>
                  <a:gd name="T24" fmla="*/ 34 w 482"/>
                  <a:gd name="T25" fmla="*/ 29 h 294"/>
                  <a:gd name="T26" fmla="*/ 34 w 482"/>
                  <a:gd name="T27" fmla="*/ 34 h 294"/>
                  <a:gd name="T28" fmla="*/ 34 w 482"/>
                  <a:gd name="T29" fmla="*/ 32 h 294"/>
                  <a:gd name="T30" fmla="*/ 33 w 482"/>
                  <a:gd name="T31" fmla="*/ 28 h 294"/>
                  <a:gd name="T32" fmla="*/ 34 w 482"/>
                  <a:gd name="T33" fmla="*/ 25 h 294"/>
                  <a:gd name="T34" fmla="*/ 35 w 482"/>
                  <a:gd name="T35" fmla="*/ 24 h 294"/>
                  <a:gd name="T36" fmla="*/ 37 w 482"/>
                  <a:gd name="T37" fmla="*/ 25 h 294"/>
                  <a:gd name="T38" fmla="*/ 40 w 482"/>
                  <a:gd name="T39" fmla="*/ 26 h 294"/>
                  <a:gd name="T40" fmla="*/ 48 w 482"/>
                  <a:gd name="T41" fmla="*/ 29 h 294"/>
                  <a:gd name="T42" fmla="*/ 58 w 482"/>
                  <a:gd name="T43" fmla="*/ 30 h 294"/>
                  <a:gd name="T44" fmla="*/ 67 w 482"/>
                  <a:gd name="T45" fmla="*/ 30 h 294"/>
                  <a:gd name="T46" fmla="*/ 76 w 482"/>
                  <a:gd name="T47" fmla="*/ 29 h 294"/>
                  <a:gd name="T48" fmla="*/ 86 w 482"/>
                  <a:gd name="T49" fmla="*/ 26 h 294"/>
                  <a:gd name="T50" fmla="*/ 91 w 482"/>
                  <a:gd name="T51" fmla="*/ 25 h 294"/>
                  <a:gd name="T52" fmla="*/ 90 w 482"/>
                  <a:gd name="T53" fmla="*/ 28 h 294"/>
                  <a:gd name="T54" fmla="*/ 90 w 482"/>
                  <a:gd name="T55" fmla="*/ 31 h 294"/>
                  <a:gd name="T56" fmla="*/ 91 w 482"/>
                  <a:gd name="T57" fmla="*/ 34 h 294"/>
                  <a:gd name="T58" fmla="*/ 90 w 482"/>
                  <a:gd name="T59" fmla="*/ 36 h 294"/>
                  <a:gd name="T60" fmla="*/ 87 w 482"/>
                  <a:gd name="T61" fmla="*/ 41 h 294"/>
                  <a:gd name="T62" fmla="*/ 85 w 482"/>
                  <a:gd name="T63" fmla="*/ 48 h 294"/>
                  <a:gd name="T64" fmla="*/ 85 w 482"/>
                  <a:gd name="T65" fmla="*/ 54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863"/>
              <p:cNvSpPr>
                <a:spLocks/>
              </p:cNvSpPr>
              <p:nvPr/>
            </p:nvSpPr>
            <p:spPr bwMode="auto">
              <a:xfrm rot="-262414">
                <a:off x="4578" y="712"/>
                <a:ext cx="445" cy="354"/>
              </a:xfrm>
              <a:custGeom>
                <a:avLst/>
                <a:gdLst>
                  <a:gd name="T0" fmla="*/ 51 w 1024"/>
                  <a:gd name="T1" fmla="*/ 9 h 814"/>
                  <a:gd name="T2" fmla="*/ 43 w 1024"/>
                  <a:gd name="T3" fmla="*/ 1 h 814"/>
                  <a:gd name="T4" fmla="*/ 33 w 1024"/>
                  <a:gd name="T5" fmla="*/ 1 h 814"/>
                  <a:gd name="T6" fmla="*/ 27 w 1024"/>
                  <a:gd name="T7" fmla="*/ 6 h 814"/>
                  <a:gd name="T8" fmla="*/ 24 w 1024"/>
                  <a:gd name="T9" fmla="*/ 13 h 814"/>
                  <a:gd name="T10" fmla="*/ 26 w 1024"/>
                  <a:gd name="T11" fmla="*/ 25 h 814"/>
                  <a:gd name="T12" fmla="*/ 28 w 1024"/>
                  <a:gd name="T13" fmla="*/ 33 h 814"/>
                  <a:gd name="T14" fmla="*/ 28 w 1024"/>
                  <a:gd name="T15" fmla="*/ 44 h 814"/>
                  <a:gd name="T16" fmla="*/ 22 w 1024"/>
                  <a:gd name="T17" fmla="*/ 53 h 814"/>
                  <a:gd name="T18" fmla="*/ 10 w 1024"/>
                  <a:gd name="T19" fmla="*/ 55 h 814"/>
                  <a:gd name="T20" fmla="*/ 2 w 1024"/>
                  <a:gd name="T21" fmla="*/ 62 h 814"/>
                  <a:gd name="T22" fmla="*/ 0 w 1024"/>
                  <a:gd name="T23" fmla="*/ 68 h 814"/>
                  <a:gd name="T24" fmla="*/ 4 w 1024"/>
                  <a:gd name="T25" fmla="*/ 73 h 814"/>
                  <a:gd name="T26" fmla="*/ 31 w 1024"/>
                  <a:gd name="T27" fmla="*/ 81 h 814"/>
                  <a:gd name="T28" fmla="*/ 51 w 1024"/>
                  <a:gd name="T29" fmla="*/ 80 h 814"/>
                  <a:gd name="T30" fmla="*/ 76 w 1024"/>
                  <a:gd name="T31" fmla="*/ 78 h 814"/>
                  <a:gd name="T32" fmla="*/ 100 w 1024"/>
                  <a:gd name="T33" fmla="*/ 83 h 814"/>
                  <a:gd name="T34" fmla="*/ 113 w 1024"/>
                  <a:gd name="T35" fmla="*/ 91 h 814"/>
                  <a:gd name="T36" fmla="*/ 103 w 1024"/>
                  <a:gd name="T37" fmla="*/ 79 h 814"/>
                  <a:gd name="T38" fmla="*/ 92 w 1024"/>
                  <a:gd name="T39" fmla="*/ 64 h 814"/>
                  <a:gd name="T40" fmla="*/ 89 w 1024"/>
                  <a:gd name="T41" fmla="*/ 60 h 814"/>
                  <a:gd name="T42" fmla="*/ 81 w 1024"/>
                  <a:gd name="T43" fmla="*/ 53 h 814"/>
                  <a:gd name="T44" fmla="*/ 82 w 1024"/>
                  <a:gd name="T45" fmla="*/ 47 h 814"/>
                  <a:gd name="T46" fmla="*/ 83 w 1024"/>
                  <a:gd name="T47" fmla="*/ 43 h 814"/>
                  <a:gd name="T48" fmla="*/ 80 w 1024"/>
                  <a:gd name="T49" fmla="*/ 48 h 814"/>
                  <a:gd name="T50" fmla="*/ 83 w 1024"/>
                  <a:gd name="T51" fmla="*/ 55 h 814"/>
                  <a:gd name="T52" fmla="*/ 92 w 1024"/>
                  <a:gd name="T53" fmla="*/ 62 h 814"/>
                  <a:gd name="T54" fmla="*/ 91 w 1024"/>
                  <a:gd name="T55" fmla="*/ 63 h 814"/>
                  <a:gd name="T56" fmla="*/ 107 w 1024"/>
                  <a:gd name="T57" fmla="*/ 85 h 814"/>
                  <a:gd name="T58" fmla="*/ 123 w 1024"/>
                  <a:gd name="T59" fmla="*/ 99 h 814"/>
                  <a:gd name="T60" fmla="*/ 132 w 1024"/>
                  <a:gd name="T61" fmla="*/ 104 h 814"/>
                  <a:gd name="T62" fmla="*/ 140 w 1024"/>
                  <a:gd name="T63" fmla="*/ 116 h 814"/>
                  <a:gd name="T64" fmla="*/ 143 w 1024"/>
                  <a:gd name="T65" fmla="*/ 130 h 814"/>
                  <a:gd name="T66" fmla="*/ 144 w 1024"/>
                  <a:gd name="T67" fmla="*/ 134 h 814"/>
                  <a:gd name="T68" fmla="*/ 152 w 1024"/>
                  <a:gd name="T69" fmla="*/ 128 h 814"/>
                  <a:gd name="T70" fmla="*/ 158 w 1024"/>
                  <a:gd name="T71" fmla="*/ 116 h 814"/>
                  <a:gd name="T72" fmla="*/ 161 w 1024"/>
                  <a:gd name="T73" fmla="*/ 100 h 814"/>
                  <a:gd name="T74" fmla="*/ 139 w 1024"/>
                  <a:gd name="T75" fmla="*/ 94 h 814"/>
                  <a:gd name="T76" fmla="*/ 126 w 1024"/>
                  <a:gd name="T77" fmla="*/ 87 h 814"/>
                  <a:gd name="T78" fmla="*/ 129 w 1024"/>
                  <a:gd name="T79" fmla="*/ 88 h 814"/>
                  <a:gd name="T80" fmla="*/ 151 w 1024"/>
                  <a:gd name="T81" fmla="*/ 97 h 814"/>
                  <a:gd name="T82" fmla="*/ 163 w 1024"/>
                  <a:gd name="T83" fmla="*/ 97 h 814"/>
                  <a:gd name="T84" fmla="*/ 163 w 1024"/>
                  <a:gd name="T85" fmla="*/ 87 h 814"/>
                  <a:gd name="T86" fmla="*/ 162 w 1024"/>
                  <a:gd name="T87" fmla="*/ 86 h 814"/>
                  <a:gd name="T88" fmla="*/ 163 w 1024"/>
                  <a:gd name="T89" fmla="*/ 98 h 814"/>
                  <a:gd name="T90" fmla="*/ 160 w 1024"/>
                  <a:gd name="T91" fmla="*/ 104 h 814"/>
                  <a:gd name="T92" fmla="*/ 156 w 1024"/>
                  <a:gd name="T93" fmla="*/ 124 h 814"/>
                  <a:gd name="T94" fmla="*/ 149 w 1024"/>
                  <a:gd name="T95" fmla="*/ 130 h 814"/>
                  <a:gd name="T96" fmla="*/ 169 w 1024"/>
                  <a:gd name="T97" fmla="*/ 126 h 814"/>
                  <a:gd name="T98" fmla="*/ 187 w 1024"/>
                  <a:gd name="T99" fmla="*/ 126 h 814"/>
                  <a:gd name="T100" fmla="*/ 193 w 1024"/>
                  <a:gd name="T101" fmla="*/ 130 h 814"/>
                  <a:gd name="T102" fmla="*/ 190 w 1024"/>
                  <a:gd name="T103" fmla="*/ 127 h 814"/>
                  <a:gd name="T104" fmla="*/ 169 w 1024"/>
                  <a:gd name="T105" fmla="*/ 126 h 814"/>
                  <a:gd name="T106" fmla="*/ 158 w 1024"/>
                  <a:gd name="T107" fmla="*/ 129 h 814"/>
                  <a:gd name="T108" fmla="*/ 159 w 1024"/>
                  <a:gd name="T109" fmla="*/ 138 h 814"/>
                  <a:gd name="T110" fmla="*/ 166 w 1024"/>
                  <a:gd name="T111" fmla="*/ 154 h 814"/>
                  <a:gd name="T112" fmla="*/ 163 w 1024"/>
                  <a:gd name="T113" fmla="*/ 150 h 814"/>
                  <a:gd name="T114" fmla="*/ 158 w 1024"/>
                  <a:gd name="T115" fmla="*/ 129 h 814"/>
                  <a:gd name="T116" fmla="*/ 146 w 1024"/>
                  <a:gd name="T117" fmla="*/ 132 h 814"/>
                  <a:gd name="T118" fmla="*/ 130 w 1024"/>
                  <a:gd name="T119" fmla="*/ 141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864"/>
              <p:cNvSpPr>
                <a:spLocks/>
              </p:cNvSpPr>
              <p:nvPr/>
            </p:nvSpPr>
            <p:spPr bwMode="auto">
              <a:xfrm rot="-262414">
                <a:off x="4918" y="1058"/>
                <a:ext cx="224" cy="255"/>
              </a:xfrm>
              <a:custGeom>
                <a:avLst/>
                <a:gdLst>
                  <a:gd name="T0" fmla="*/ 43 w 516"/>
                  <a:gd name="T1" fmla="*/ 25 h 588"/>
                  <a:gd name="T2" fmla="*/ 43 w 516"/>
                  <a:gd name="T3" fmla="*/ 19 h 588"/>
                  <a:gd name="T4" fmla="*/ 45 w 516"/>
                  <a:gd name="T5" fmla="*/ 10 h 588"/>
                  <a:gd name="T6" fmla="*/ 48 w 516"/>
                  <a:gd name="T7" fmla="*/ 5 h 588"/>
                  <a:gd name="T8" fmla="*/ 52 w 516"/>
                  <a:gd name="T9" fmla="*/ 1 h 588"/>
                  <a:gd name="T10" fmla="*/ 55 w 516"/>
                  <a:gd name="T11" fmla="*/ 0 h 588"/>
                  <a:gd name="T12" fmla="*/ 58 w 516"/>
                  <a:gd name="T13" fmla="*/ 0 h 588"/>
                  <a:gd name="T14" fmla="*/ 62 w 516"/>
                  <a:gd name="T15" fmla="*/ 1 h 588"/>
                  <a:gd name="T16" fmla="*/ 71 w 516"/>
                  <a:gd name="T17" fmla="*/ 6 h 588"/>
                  <a:gd name="T18" fmla="*/ 75 w 516"/>
                  <a:gd name="T19" fmla="*/ 9 h 588"/>
                  <a:gd name="T20" fmla="*/ 86 w 516"/>
                  <a:gd name="T21" fmla="*/ 19 h 588"/>
                  <a:gd name="T22" fmla="*/ 85 w 516"/>
                  <a:gd name="T23" fmla="*/ 18 h 588"/>
                  <a:gd name="T24" fmla="*/ 78 w 516"/>
                  <a:gd name="T25" fmla="*/ 11 h 588"/>
                  <a:gd name="T26" fmla="*/ 71 w 516"/>
                  <a:gd name="T27" fmla="*/ 6 h 588"/>
                  <a:gd name="T28" fmla="*/ 78 w 516"/>
                  <a:gd name="T29" fmla="*/ 27 h 588"/>
                  <a:gd name="T30" fmla="*/ 82 w 516"/>
                  <a:gd name="T31" fmla="*/ 43 h 588"/>
                  <a:gd name="T32" fmla="*/ 84 w 516"/>
                  <a:gd name="T33" fmla="*/ 52 h 588"/>
                  <a:gd name="T34" fmla="*/ 84 w 516"/>
                  <a:gd name="T35" fmla="*/ 55 h 588"/>
                  <a:gd name="T36" fmla="*/ 86 w 516"/>
                  <a:gd name="T37" fmla="*/ 60 h 588"/>
                  <a:gd name="T38" fmla="*/ 89 w 516"/>
                  <a:gd name="T39" fmla="*/ 68 h 588"/>
                  <a:gd name="T40" fmla="*/ 90 w 516"/>
                  <a:gd name="T41" fmla="*/ 78 h 588"/>
                  <a:gd name="T42" fmla="*/ 89 w 516"/>
                  <a:gd name="T43" fmla="*/ 82 h 588"/>
                  <a:gd name="T44" fmla="*/ 91 w 516"/>
                  <a:gd name="T45" fmla="*/ 86 h 588"/>
                  <a:gd name="T46" fmla="*/ 95 w 516"/>
                  <a:gd name="T47" fmla="*/ 93 h 588"/>
                  <a:gd name="T48" fmla="*/ 97 w 516"/>
                  <a:gd name="T49" fmla="*/ 101 h 588"/>
                  <a:gd name="T50" fmla="*/ 97 w 516"/>
                  <a:gd name="T51" fmla="*/ 105 h 588"/>
                  <a:gd name="T52" fmla="*/ 96 w 516"/>
                  <a:gd name="T53" fmla="*/ 109 h 588"/>
                  <a:gd name="T54" fmla="*/ 96 w 516"/>
                  <a:gd name="T55" fmla="*/ 111 h 588"/>
                  <a:gd name="T56" fmla="*/ 97 w 516"/>
                  <a:gd name="T57" fmla="*/ 106 h 588"/>
                  <a:gd name="T58" fmla="*/ 97 w 516"/>
                  <a:gd name="T59" fmla="*/ 98 h 588"/>
                  <a:gd name="T60" fmla="*/ 96 w 516"/>
                  <a:gd name="T61" fmla="*/ 94 h 588"/>
                  <a:gd name="T62" fmla="*/ 93 w 516"/>
                  <a:gd name="T63" fmla="*/ 88 h 588"/>
                  <a:gd name="T64" fmla="*/ 88 w 516"/>
                  <a:gd name="T65" fmla="*/ 83 h 588"/>
                  <a:gd name="T66" fmla="*/ 88 w 516"/>
                  <a:gd name="T67" fmla="*/ 85 h 588"/>
                  <a:gd name="T68" fmla="*/ 85 w 516"/>
                  <a:gd name="T69" fmla="*/ 94 h 588"/>
                  <a:gd name="T70" fmla="*/ 82 w 516"/>
                  <a:gd name="T71" fmla="*/ 100 h 588"/>
                  <a:gd name="T72" fmla="*/ 79 w 516"/>
                  <a:gd name="T73" fmla="*/ 103 h 588"/>
                  <a:gd name="T74" fmla="*/ 85 w 516"/>
                  <a:gd name="T75" fmla="*/ 94 h 588"/>
                  <a:gd name="T76" fmla="*/ 88 w 516"/>
                  <a:gd name="T77" fmla="*/ 84 h 588"/>
                  <a:gd name="T78" fmla="*/ 89 w 516"/>
                  <a:gd name="T79" fmla="*/ 76 h 588"/>
                  <a:gd name="T80" fmla="*/ 89 w 516"/>
                  <a:gd name="T81" fmla="*/ 68 h 588"/>
                  <a:gd name="T82" fmla="*/ 87 w 516"/>
                  <a:gd name="T83" fmla="*/ 60 h 588"/>
                  <a:gd name="T84" fmla="*/ 85 w 516"/>
                  <a:gd name="T85" fmla="*/ 56 h 588"/>
                  <a:gd name="T86" fmla="*/ 82 w 516"/>
                  <a:gd name="T87" fmla="*/ 59 h 588"/>
                  <a:gd name="T88" fmla="*/ 76 w 516"/>
                  <a:gd name="T89" fmla="*/ 60 h 588"/>
                  <a:gd name="T90" fmla="*/ 73 w 516"/>
                  <a:gd name="T91" fmla="*/ 60 h 588"/>
                  <a:gd name="T92" fmla="*/ 69 w 516"/>
                  <a:gd name="T93" fmla="*/ 58 h 588"/>
                  <a:gd name="T94" fmla="*/ 65 w 516"/>
                  <a:gd name="T95" fmla="*/ 56 h 588"/>
                  <a:gd name="T96" fmla="*/ 63 w 516"/>
                  <a:gd name="T97" fmla="*/ 54 h 588"/>
                  <a:gd name="T98" fmla="*/ 59 w 516"/>
                  <a:gd name="T99" fmla="*/ 53 h 588"/>
                  <a:gd name="T100" fmla="*/ 56 w 516"/>
                  <a:gd name="T101" fmla="*/ 54 h 588"/>
                  <a:gd name="T102" fmla="*/ 52 w 516"/>
                  <a:gd name="T103" fmla="*/ 56 h 588"/>
                  <a:gd name="T104" fmla="*/ 48 w 516"/>
                  <a:gd name="T105" fmla="*/ 59 h 588"/>
                  <a:gd name="T106" fmla="*/ 43 w 516"/>
                  <a:gd name="T107" fmla="*/ 65 h 588"/>
                  <a:gd name="T108" fmla="*/ 42 w 516"/>
                  <a:gd name="T109" fmla="*/ 67 h 588"/>
                  <a:gd name="T110" fmla="*/ 36 w 516"/>
                  <a:gd name="T111" fmla="*/ 75 h 588"/>
                  <a:gd name="T112" fmla="*/ 31 w 516"/>
                  <a:gd name="T113" fmla="*/ 81 h 588"/>
                  <a:gd name="T114" fmla="*/ 24 w 516"/>
                  <a:gd name="T115" fmla="*/ 85 h 588"/>
                  <a:gd name="T116" fmla="*/ 17 w 516"/>
                  <a:gd name="T117" fmla="*/ 88 h 588"/>
                  <a:gd name="T118" fmla="*/ 11 w 516"/>
                  <a:gd name="T119" fmla="*/ 88 h 588"/>
                  <a:gd name="T120" fmla="*/ 7 w 516"/>
                  <a:gd name="T121" fmla="*/ 87 h 588"/>
                  <a:gd name="T122" fmla="*/ 2 w 516"/>
                  <a:gd name="T123" fmla="*/ 85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0" name="Group 87"/>
          <p:cNvGrpSpPr>
            <a:grpSpLocks/>
          </p:cNvGrpSpPr>
          <p:nvPr/>
        </p:nvGrpSpPr>
        <p:grpSpPr bwMode="auto">
          <a:xfrm>
            <a:off x="792163" y="3990975"/>
            <a:ext cx="3090862" cy="1666875"/>
            <a:chOff x="499" y="2514"/>
            <a:chExt cx="1947" cy="1050"/>
          </a:xfrm>
        </p:grpSpPr>
        <p:sp>
          <p:nvSpPr>
            <p:cNvPr id="3095" name="Freeform 811"/>
            <p:cNvSpPr>
              <a:spLocks/>
            </p:cNvSpPr>
            <p:nvPr/>
          </p:nvSpPr>
          <p:spPr bwMode="auto">
            <a:xfrm rot="-262414">
              <a:off x="499" y="2523"/>
              <a:ext cx="1947" cy="1041"/>
            </a:xfrm>
            <a:custGeom>
              <a:avLst/>
              <a:gdLst>
                <a:gd name="T0" fmla="*/ 290 w 4470"/>
                <a:gd name="T1" fmla="*/ 369 h 2396"/>
                <a:gd name="T2" fmla="*/ 256 w 4470"/>
                <a:gd name="T3" fmla="*/ 361 h 2396"/>
                <a:gd name="T4" fmla="*/ 240 w 4470"/>
                <a:gd name="T5" fmla="*/ 373 h 2396"/>
                <a:gd name="T6" fmla="*/ 211 w 4470"/>
                <a:gd name="T7" fmla="*/ 385 h 2396"/>
                <a:gd name="T8" fmla="*/ 175 w 4470"/>
                <a:gd name="T9" fmla="*/ 400 h 2396"/>
                <a:gd name="T10" fmla="*/ 131 w 4470"/>
                <a:gd name="T11" fmla="*/ 407 h 2396"/>
                <a:gd name="T12" fmla="*/ 108 w 4470"/>
                <a:gd name="T13" fmla="*/ 414 h 2396"/>
                <a:gd name="T14" fmla="*/ 73 w 4470"/>
                <a:gd name="T15" fmla="*/ 433 h 2396"/>
                <a:gd name="T16" fmla="*/ 51 w 4470"/>
                <a:gd name="T17" fmla="*/ 431 h 2396"/>
                <a:gd name="T18" fmla="*/ 24 w 4470"/>
                <a:gd name="T19" fmla="*/ 428 h 2396"/>
                <a:gd name="T20" fmla="*/ 5 w 4470"/>
                <a:gd name="T21" fmla="*/ 394 h 2396"/>
                <a:gd name="T22" fmla="*/ 10 w 4470"/>
                <a:gd name="T23" fmla="*/ 357 h 2396"/>
                <a:gd name="T24" fmla="*/ 0 w 4470"/>
                <a:gd name="T25" fmla="*/ 353 h 2396"/>
                <a:gd name="T26" fmla="*/ 10 w 4470"/>
                <a:gd name="T27" fmla="*/ 322 h 2396"/>
                <a:gd name="T28" fmla="*/ 14 w 4470"/>
                <a:gd name="T29" fmla="*/ 293 h 2396"/>
                <a:gd name="T30" fmla="*/ 22 w 4470"/>
                <a:gd name="T31" fmla="*/ 263 h 2396"/>
                <a:gd name="T32" fmla="*/ 35 w 4470"/>
                <a:gd name="T33" fmla="*/ 233 h 2396"/>
                <a:gd name="T34" fmla="*/ 51 w 4470"/>
                <a:gd name="T35" fmla="*/ 192 h 2396"/>
                <a:gd name="T36" fmla="*/ 78 w 4470"/>
                <a:gd name="T37" fmla="*/ 166 h 2396"/>
                <a:gd name="T38" fmla="*/ 84 w 4470"/>
                <a:gd name="T39" fmla="*/ 142 h 2396"/>
                <a:gd name="T40" fmla="*/ 110 w 4470"/>
                <a:gd name="T41" fmla="*/ 116 h 2396"/>
                <a:gd name="T42" fmla="*/ 146 w 4470"/>
                <a:gd name="T43" fmla="*/ 97 h 2396"/>
                <a:gd name="T44" fmla="*/ 180 w 4470"/>
                <a:gd name="T45" fmla="*/ 75 h 2396"/>
                <a:gd name="T46" fmla="*/ 199 w 4470"/>
                <a:gd name="T47" fmla="*/ 59 h 2396"/>
                <a:gd name="T48" fmla="*/ 272 w 4470"/>
                <a:gd name="T49" fmla="*/ 28 h 2396"/>
                <a:gd name="T50" fmla="*/ 296 w 4470"/>
                <a:gd name="T51" fmla="*/ 13 h 2396"/>
                <a:gd name="T52" fmla="*/ 338 w 4470"/>
                <a:gd name="T53" fmla="*/ 9 h 2396"/>
                <a:gd name="T54" fmla="*/ 372 w 4470"/>
                <a:gd name="T55" fmla="*/ 2 h 2396"/>
                <a:gd name="T56" fmla="*/ 426 w 4470"/>
                <a:gd name="T57" fmla="*/ 5 h 2396"/>
                <a:gd name="T58" fmla="*/ 461 w 4470"/>
                <a:gd name="T59" fmla="*/ 4 h 2396"/>
                <a:gd name="T60" fmla="*/ 498 w 4470"/>
                <a:gd name="T61" fmla="*/ 12 h 2396"/>
                <a:gd name="T62" fmla="*/ 568 w 4470"/>
                <a:gd name="T63" fmla="*/ 34 h 2396"/>
                <a:gd name="T64" fmla="*/ 603 w 4470"/>
                <a:gd name="T65" fmla="*/ 43 h 2396"/>
                <a:gd name="T66" fmla="*/ 656 w 4470"/>
                <a:gd name="T67" fmla="*/ 72 h 2396"/>
                <a:gd name="T68" fmla="*/ 679 w 4470"/>
                <a:gd name="T69" fmla="*/ 92 h 2396"/>
                <a:gd name="T70" fmla="*/ 730 w 4470"/>
                <a:gd name="T71" fmla="*/ 131 h 2396"/>
                <a:gd name="T72" fmla="*/ 766 w 4470"/>
                <a:gd name="T73" fmla="*/ 156 h 2396"/>
                <a:gd name="T74" fmla="*/ 782 w 4470"/>
                <a:gd name="T75" fmla="*/ 172 h 2396"/>
                <a:gd name="T76" fmla="*/ 814 w 4470"/>
                <a:gd name="T77" fmla="*/ 208 h 2396"/>
                <a:gd name="T78" fmla="*/ 827 w 4470"/>
                <a:gd name="T79" fmla="*/ 237 h 2396"/>
                <a:gd name="T80" fmla="*/ 844 w 4470"/>
                <a:gd name="T81" fmla="*/ 279 h 2396"/>
                <a:gd name="T82" fmla="*/ 842 w 4470"/>
                <a:gd name="T83" fmla="*/ 301 h 2396"/>
                <a:gd name="T84" fmla="*/ 847 w 4470"/>
                <a:gd name="T85" fmla="*/ 346 h 2396"/>
                <a:gd name="T86" fmla="*/ 841 w 4470"/>
                <a:gd name="T87" fmla="*/ 365 h 2396"/>
                <a:gd name="T88" fmla="*/ 811 w 4470"/>
                <a:gd name="T89" fmla="*/ 392 h 2396"/>
                <a:gd name="T90" fmla="*/ 780 w 4470"/>
                <a:gd name="T91" fmla="*/ 408 h 2396"/>
                <a:gd name="T92" fmla="*/ 722 w 4470"/>
                <a:gd name="T93" fmla="*/ 411 h 2396"/>
                <a:gd name="T94" fmla="*/ 679 w 4470"/>
                <a:gd name="T95" fmla="*/ 408 h 2396"/>
                <a:gd name="T96" fmla="*/ 651 w 4470"/>
                <a:gd name="T97" fmla="*/ 402 h 2396"/>
                <a:gd name="T98" fmla="*/ 614 w 4470"/>
                <a:gd name="T99" fmla="*/ 439 h 2396"/>
                <a:gd name="T100" fmla="*/ 591 w 4470"/>
                <a:gd name="T101" fmla="*/ 451 h 2396"/>
                <a:gd name="T102" fmla="*/ 526 w 4470"/>
                <a:gd name="T103" fmla="*/ 446 h 2396"/>
                <a:gd name="T104" fmla="*/ 482 w 4470"/>
                <a:gd name="T105" fmla="*/ 428 h 2396"/>
                <a:gd name="T106" fmla="*/ 472 w 4470"/>
                <a:gd name="T107" fmla="*/ 425 h 2396"/>
                <a:gd name="T108" fmla="*/ 436 w 4470"/>
                <a:gd name="T109" fmla="*/ 42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96" name="Group 865"/>
            <p:cNvGrpSpPr>
              <a:grpSpLocks/>
            </p:cNvGrpSpPr>
            <p:nvPr/>
          </p:nvGrpSpPr>
          <p:grpSpPr bwMode="auto">
            <a:xfrm>
              <a:off x="552" y="2514"/>
              <a:ext cx="1839" cy="1037"/>
              <a:chOff x="536" y="-199"/>
              <a:chExt cx="1839" cy="1037"/>
            </a:xfrm>
          </p:grpSpPr>
          <p:sp>
            <p:nvSpPr>
              <p:cNvPr id="3097" name="Freeform 812"/>
              <p:cNvSpPr>
                <a:spLocks/>
              </p:cNvSpPr>
              <p:nvPr/>
            </p:nvSpPr>
            <p:spPr bwMode="auto">
              <a:xfrm rot="-262414">
                <a:off x="536" y="160"/>
                <a:ext cx="396" cy="678"/>
              </a:xfrm>
              <a:custGeom>
                <a:avLst/>
                <a:gdLst>
                  <a:gd name="T0" fmla="*/ 44 w 910"/>
                  <a:gd name="T1" fmla="*/ 253 h 1560"/>
                  <a:gd name="T2" fmla="*/ 30 w 910"/>
                  <a:gd name="T3" fmla="*/ 253 h 1560"/>
                  <a:gd name="T4" fmla="*/ 25 w 910"/>
                  <a:gd name="T5" fmla="*/ 256 h 1560"/>
                  <a:gd name="T6" fmla="*/ 23 w 910"/>
                  <a:gd name="T7" fmla="*/ 263 h 1560"/>
                  <a:gd name="T8" fmla="*/ 26 w 910"/>
                  <a:gd name="T9" fmla="*/ 276 h 1560"/>
                  <a:gd name="T10" fmla="*/ 36 w 910"/>
                  <a:gd name="T11" fmla="*/ 295 h 1560"/>
                  <a:gd name="T12" fmla="*/ 24 w 910"/>
                  <a:gd name="T13" fmla="*/ 272 h 1560"/>
                  <a:gd name="T14" fmla="*/ 23 w 910"/>
                  <a:gd name="T15" fmla="*/ 259 h 1560"/>
                  <a:gd name="T16" fmla="*/ 25 w 910"/>
                  <a:gd name="T17" fmla="*/ 255 h 1560"/>
                  <a:gd name="T18" fmla="*/ 14 w 910"/>
                  <a:gd name="T19" fmla="*/ 253 h 1560"/>
                  <a:gd name="T20" fmla="*/ 6 w 910"/>
                  <a:gd name="T21" fmla="*/ 258 h 1560"/>
                  <a:gd name="T22" fmla="*/ 0 w 910"/>
                  <a:gd name="T23" fmla="*/ 276 h 1560"/>
                  <a:gd name="T24" fmla="*/ 1 w 910"/>
                  <a:gd name="T25" fmla="*/ 265 h 1560"/>
                  <a:gd name="T26" fmla="*/ 6 w 910"/>
                  <a:gd name="T27" fmla="*/ 258 h 1560"/>
                  <a:gd name="T28" fmla="*/ 15 w 910"/>
                  <a:gd name="T29" fmla="*/ 253 h 1560"/>
                  <a:gd name="T30" fmla="*/ 10 w 910"/>
                  <a:gd name="T31" fmla="*/ 215 h 1560"/>
                  <a:gd name="T32" fmla="*/ 12 w 910"/>
                  <a:gd name="T33" fmla="*/ 187 h 1560"/>
                  <a:gd name="T34" fmla="*/ 16 w 910"/>
                  <a:gd name="T35" fmla="*/ 175 h 1560"/>
                  <a:gd name="T36" fmla="*/ 21 w 910"/>
                  <a:gd name="T37" fmla="*/ 172 h 1560"/>
                  <a:gd name="T38" fmla="*/ 27 w 910"/>
                  <a:gd name="T39" fmla="*/ 174 h 1560"/>
                  <a:gd name="T40" fmla="*/ 29 w 910"/>
                  <a:gd name="T41" fmla="*/ 180 h 1560"/>
                  <a:gd name="T42" fmla="*/ 30 w 910"/>
                  <a:gd name="T43" fmla="*/ 199 h 1560"/>
                  <a:gd name="T44" fmla="*/ 36 w 910"/>
                  <a:gd name="T45" fmla="*/ 210 h 1560"/>
                  <a:gd name="T46" fmla="*/ 44 w 910"/>
                  <a:gd name="T47" fmla="*/ 214 h 1560"/>
                  <a:gd name="T48" fmla="*/ 51 w 910"/>
                  <a:gd name="T49" fmla="*/ 199 h 1560"/>
                  <a:gd name="T50" fmla="*/ 53 w 910"/>
                  <a:gd name="T51" fmla="*/ 183 h 1560"/>
                  <a:gd name="T52" fmla="*/ 53 w 910"/>
                  <a:gd name="T53" fmla="*/ 172 h 1560"/>
                  <a:gd name="T54" fmla="*/ 66 w 910"/>
                  <a:gd name="T55" fmla="*/ 152 h 1560"/>
                  <a:gd name="T56" fmla="*/ 82 w 910"/>
                  <a:gd name="T57" fmla="*/ 133 h 1560"/>
                  <a:gd name="T58" fmla="*/ 104 w 910"/>
                  <a:gd name="T59" fmla="*/ 117 h 1560"/>
                  <a:gd name="T60" fmla="*/ 118 w 910"/>
                  <a:gd name="T61" fmla="*/ 111 h 1560"/>
                  <a:gd name="T62" fmla="*/ 127 w 910"/>
                  <a:gd name="T63" fmla="*/ 113 h 1560"/>
                  <a:gd name="T64" fmla="*/ 122 w 910"/>
                  <a:gd name="T65" fmla="*/ 110 h 1560"/>
                  <a:gd name="T66" fmla="*/ 121 w 910"/>
                  <a:gd name="T67" fmla="*/ 105 h 1560"/>
                  <a:gd name="T68" fmla="*/ 127 w 910"/>
                  <a:gd name="T69" fmla="*/ 100 h 1560"/>
                  <a:gd name="T70" fmla="*/ 137 w 910"/>
                  <a:gd name="T71" fmla="*/ 100 h 1560"/>
                  <a:gd name="T72" fmla="*/ 146 w 910"/>
                  <a:gd name="T73" fmla="*/ 106 h 1560"/>
                  <a:gd name="T74" fmla="*/ 144 w 910"/>
                  <a:gd name="T75" fmla="*/ 103 h 1560"/>
                  <a:gd name="T76" fmla="*/ 141 w 910"/>
                  <a:gd name="T77" fmla="*/ 96 h 1560"/>
                  <a:gd name="T78" fmla="*/ 145 w 910"/>
                  <a:gd name="T79" fmla="*/ 89 h 1560"/>
                  <a:gd name="T80" fmla="*/ 153 w 910"/>
                  <a:gd name="T81" fmla="*/ 91 h 1560"/>
                  <a:gd name="T82" fmla="*/ 167 w 910"/>
                  <a:gd name="T83" fmla="*/ 97 h 1560"/>
                  <a:gd name="T84" fmla="*/ 172 w 910"/>
                  <a:gd name="T85" fmla="*/ 96 h 1560"/>
                  <a:gd name="T86" fmla="*/ 159 w 910"/>
                  <a:gd name="T87" fmla="*/ 94 h 1560"/>
                  <a:gd name="T88" fmla="*/ 148 w 910"/>
                  <a:gd name="T89" fmla="*/ 85 h 1560"/>
                  <a:gd name="T90" fmla="*/ 144 w 910"/>
                  <a:gd name="T91" fmla="*/ 76 h 1560"/>
                  <a:gd name="T92" fmla="*/ 145 w 910"/>
                  <a:gd name="T93" fmla="*/ 63 h 1560"/>
                  <a:gd name="T94" fmla="*/ 151 w 910"/>
                  <a:gd name="T95" fmla="*/ 46 h 1560"/>
                  <a:gd name="T96" fmla="*/ 156 w 910"/>
                  <a:gd name="T97" fmla="*/ 32 h 1560"/>
                  <a:gd name="T98" fmla="*/ 156 w 910"/>
                  <a:gd name="T99" fmla="*/ 13 h 1560"/>
                  <a:gd name="T100" fmla="*/ 151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Freeform 813"/>
              <p:cNvSpPr>
                <a:spLocks/>
              </p:cNvSpPr>
              <p:nvPr/>
            </p:nvSpPr>
            <p:spPr bwMode="auto">
              <a:xfrm rot="-262414">
                <a:off x="611" y="93"/>
                <a:ext cx="406" cy="698"/>
              </a:xfrm>
              <a:custGeom>
                <a:avLst/>
                <a:gdLst>
                  <a:gd name="T0" fmla="*/ 60 w 934"/>
                  <a:gd name="T1" fmla="*/ 300 h 1608"/>
                  <a:gd name="T2" fmla="*/ 54 w 934"/>
                  <a:gd name="T3" fmla="*/ 296 h 1608"/>
                  <a:gd name="T4" fmla="*/ 42 w 934"/>
                  <a:gd name="T5" fmla="*/ 300 h 1608"/>
                  <a:gd name="T6" fmla="*/ 39 w 934"/>
                  <a:gd name="T7" fmla="*/ 301 h 1608"/>
                  <a:gd name="T8" fmla="*/ 53 w 934"/>
                  <a:gd name="T9" fmla="*/ 296 h 1608"/>
                  <a:gd name="T10" fmla="*/ 44 w 934"/>
                  <a:gd name="T11" fmla="*/ 290 h 1608"/>
                  <a:gd name="T12" fmla="*/ 39 w 934"/>
                  <a:gd name="T13" fmla="*/ 282 h 1608"/>
                  <a:gd name="T14" fmla="*/ 34 w 934"/>
                  <a:gd name="T15" fmla="*/ 269 h 1608"/>
                  <a:gd name="T16" fmla="*/ 33 w 934"/>
                  <a:gd name="T17" fmla="*/ 265 h 1608"/>
                  <a:gd name="T18" fmla="*/ 30 w 934"/>
                  <a:gd name="T19" fmla="*/ 265 h 1608"/>
                  <a:gd name="T20" fmla="*/ 26 w 934"/>
                  <a:gd name="T21" fmla="*/ 272 h 1608"/>
                  <a:gd name="T22" fmla="*/ 25 w 934"/>
                  <a:gd name="T23" fmla="*/ 273 h 1608"/>
                  <a:gd name="T24" fmla="*/ 29 w 934"/>
                  <a:gd name="T25" fmla="*/ 266 h 1608"/>
                  <a:gd name="T26" fmla="*/ 31 w 934"/>
                  <a:gd name="T27" fmla="*/ 263 h 1608"/>
                  <a:gd name="T28" fmla="*/ 33 w 934"/>
                  <a:gd name="T29" fmla="*/ 265 h 1608"/>
                  <a:gd name="T30" fmla="*/ 32 w 934"/>
                  <a:gd name="T31" fmla="*/ 259 h 1608"/>
                  <a:gd name="T32" fmla="*/ 34 w 934"/>
                  <a:gd name="T33" fmla="*/ 248 h 1608"/>
                  <a:gd name="T34" fmla="*/ 40 w 934"/>
                  <a:gd name="T35" fmla="*/ 238 h 1608"/>
                  <a:gd name="T36" fmla="*/ 59 w 934"/>
                  <a:gd name="T37" fmla="*/ 218 h 1608"/>
                  <a:gd name="T38" fmla="*/ 80 w 934"/>
                  <a:gd name="T39" fmla="*/ 201 h 1608"/>
                  <a:gd name="T40" fmla="*/ 105 w 934"/>
                  <a:gd name="T41" fmla="*/ 185 h 1608"/>
                  <a:gd name="T42" fmla="*/ 106 w 934"/>
                  <a:gd name="T43" fmla="*/ 181 h 1608"/>
                  <a:gd name="T44" fmla="*/ 111 w 934"/>
                  <a:gd name="T45" fmla="*/ 171 h 1608"/>
                  <a:gd name="T46" fmla="*/ 120 w 934"/>
                  <a:gd name="T47" fmla="*/ 162 h 1608"/>
                  <a:gd name="T48" fmla="*/ 129 w 934"/>
                  <a:gd name="T49" fmla="*/ 158 h 1608"/>
                  <a:gd name="T50" fmla="*/ 147 w 934"/>
                  <a:gd name="T51" fmla="*/ 151 h 1608"/>
                  <a:gd name="T52" fmla="*/ 160 w 934"/>
                  <a:gd name="T53" fmla="*/ 144 h 1608"/>
                  <a:gd name="T54" fmla="*/ 169 w 934"/>
                  <a:gd name="T55" fmla="*/ 135 h 1608"/>
                  <a:gd name="T56" fmla="*/ 174 w 934"/>
                  <a:gd name="T57" fmla="*/ 125 h 1608"/>
                  <a:gd name="T58" fmla="*/ 176 w 934"/>
                  <a:gd name="T59" fmla="*/ 115 h 1608"/>
                  <a:gd name="T60" fmla="*/ 175 w 934"/>
                  <a:gd name="T61" fmla="*/ 97 h 1608"/>
                  <a:gd name="T62" fmla="*/ 171 w 934"/>
                  <a:gd name="T63" fmla="*/ 86 h 1608"/>
                  <a:gd name="T64" fmla="*/ 170 w 934"/>
                  <a:gd name="T65" fmla="*/ 80 h 1608"/>
                  <a:gd name="T66" fmla="*/ 173 w 934"/>
                  <a:gd name="T67" fmla="*/ 72 h 1608"/>
                  <a:gd name="T68" fmla="*/ 172 w 934"/>
                  <a:gd name="T69" fmla="*/ 53 h 1608"/>
                  <a:gd name="T70" fmla="*/ 167 w 934"/>
                  <a:gd name="T71" fmla="*/ 33 h 1608"/>
                  <a:gd name="T72" fmla="*/ 159 w 934"/>
                  <a:gd name="T73" fmla="*/ 12 h 1608"/>
                  <a:gd name="T74" fmla="*/ 155 w 934"/>
                  <a:gd name="T75" fmla="*/ 3 h 1608"/>
                  <a:gd name="T76" fmla="*/ 142 w 934"/>
                  <a:gd name="T77" fmla="*/ 0 h 1608"/>
                  <a:gd name="T78" fmla="*/ 123 w 934"/>
                  <a:gd name="T79" fmla="*/ 0 h 1608"/>
                  <a:gd name="T80" fmla="*/ 107 w 934"/>
                  <a:gd name="T81" fmla="*/ 3 h 1608"/>
                  <a:gd name="T82" fmla="*/ 100 w 934"/>
                  <a:gd name="T83" fmla="*/ 5 h 1608"/>
                  <a:gd name="T84" fmla="*/ 91 w 934"/>
                  <a:gd name="T85" fmla="*/ 12 h 1608"/>
                  <a:gd name="T86" fmla="*/ 83 w 934"/>
                  <a:gd name="T87" fmla="*/ 22 h 1608"/>
                  <a:gd name="T88" fmla="*/ 68 w 934"/>
                  <a:gd name="T89" fmla="*/ 48 h 1608"/>
                  <a:gd name="T90" fmla="*/ 57 w 934"/>
                  <a:gd name="T91" fmla="*/ 76 h 1608"/>
                  <a:gd name="T92" fmla="*/ 48 w 934"/>
                  <a:gd name="T93" fmla="*/ 107 h 1608"/>
                  <a:gd name="T94" fmla="*/ 33 w 934"/>
                  <a:gd name="T95" fmla="*/ 113 h 1608"/>
                  <a:gd name="T96" fmla="*/ 17 w 934"/>
                  <a:gd name="T97" fmla="*/ 123 h 1608"/>
                  <a:gd name="T98" fmla="*/ 7 w 934"/>
                  <a:gd name="T99" fmla="*/ 134 h 1608"/>
                  <a:gd name="T100" fmla="*/ 1 w 934"/>
                  <a:gd name="T101" fmla="*/ 145 h 1608"/>
                  <a:gd name="T102" fmla="*/ 0 w 934"/>
                  <a:gd name="T103" fmla="*/ 157 h 1608"/>
                  <a:gd name="T104" fmla="*/ 1 w 934"/>
                  <a:gd name="T105" fmla="*/ 168 h 1608"/>
                  <a:gd name="T106" fmla="*/ 7 w 934"/>
                  <a:gd name="T107" fmla="*/ 184 h 1608"/>
                  <a:gd name="T108" fmla="*/ 15 w 934"/>
                  <a:gd name="T109" fmla="*/ 19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814"/>
              <p:cNvSpPr>
                <a:spLocks/>
              </p:cNvSpPr>
              <p:nvPr/>
            </p:nvSpPr>
            <p:spPr bwMode="auto">
              <a:xfrm rot="-262414">
                <a:off x="774" y="480"/>
                <a:ext cx="421" cy="222"/>
              </a:xfrm>
              <a:custGeom>
                <a:avLst/>
                <a:gdLst>
                  <a:gd name="T0" fmla="*/ 183 w 968"/>
                  <a:gd name="T1" fmla="*/ 3 h 510"/>
                  <a:gd name="T2" fmla="*/ 180 w 968"/>
                  <a:gd name="T3" fmla="*/ 17 h 510"/>
                  <a:gd name="T4" fmla="*/ 174 w 968"/>
                  <a:gd name="T5" fmla="*/ 31 h 510"/>
                  <a:gd name="T6" fmla="*/ 167 w 968"/>
                  <a:gd name="T7" fmla="*/ 39 h 510"/>
                  <a:gd name="T8" fmla="*/ 158 w 968"/>
                  <a:gd name="T9" fmla="*/ 45 h 510"/>
                  <a:gd name="T10" fmla="*/ 147 w 968"/>
                  <a:gd name="T11" fmla="*/ 48 h 510"/>
                  <a:gd name="T12" fmla="*/ 131 w 968"/>
                  <a:gd name="T13" fmla="*/ 48 h 510"/>
                  <a:gd name="T14" fmla="*/ 112 w 968"/>
                  <a:gd name="T15" fmla="*/ 43 h 510"/>
                  <a:gd name="T16" fmla="*/ 97 w 968"/>
                  <a:gd name="T17" fmla="*/ 37 h 510"/>
                  <a:gd name="T18" fmla="*/ 92 w 968"/>
                  <a:gd name="T19" fmla="*/ 44 h 510"/>
                  <a:gd name="T20" fmla="*/ 89 w 968"/>
                  <a:gd name="T21" fmla="*/ 53 h 510"/>
                  <a:gd name="T22" fmla="*/ 91 w 968"/>
                  <a:gd name="T23" fmla="*/ 62 h 510"/>
                  <a:gd name="T24" fmla="*/ 95 w 968"/>
                  <a:gd name="T25" fmla="*/ 67 h 510"/>
                  <a:gd name="T26" fmla="*/ 103 w 968"/>
                  <a:gd name="T27" fmla="*/ 73 h 510"/>
                  <a:gd name="T28" fmla="*/ 124 w 968"/>
                  <a:gd name="T29" fmla="*/ 81 h 510"/>
                  <a:gd name="T30" fmla="*/ 115 w 968"/>
                  <a:gd name="T31" fmla="*/ 79 h 510"/>
                  <a:gd name="T32" fmla="*/ 104 w 968"/>
                  <a:gd name="T33" fmla="*/ 74 h 510"/>
                  <a:gd name="T34" fmla="*/ 93 w 968"/>
                  <a:gd name="T35" fmla="*/ 66 h 510"/>
                  <a:gd name="T36" fmla="*/ 90 w 968"/>
                  <a:gd name="T37" fmla="*/ 60 h 510"/>
                  <a:gd name="T38" fmla="*/ 89 w 968"/>
                  <a:gd name="T39" fmla="*/ 54 h 510"/>
                  <a:gd name="T40" fmla="*/ 91 w 968"/>
                  <a:gd name="T41" fmla="*/ 46 h 510"/>
                  <a:gd name="T42" fmla="*/ 97 w 968"/>
                  <a:gd name="T43" fmla="*/ 37 h 510"/>
                  <a:gd name="T44" fmla="*/ 90 w 968"/>
                  <a:gd name="T45" fmla="*/ 36 h 510"/>
                  <a:gd name="T46" fmla="*/ 76 w 968"/>
                  <a:gd name="T47" fmla="*/ 37 h 510"/>
                  <a:gd name="T48" fmla="*/ 68 w 968"/>
                  <a:gd name="T49" fmla="*/ 40 h 510"/>
                  <a:gd name="T50" fmla="*/ 64 w 968"/>
                  <a:gd name="T51" fmla="*/ 43 h 510"/>
                  <a:gd name="T52" fmla="*/ 60 w 968"/>
                  <a:gd name="T53" fmla="*/ 52 h 510"/>
                  <a:gd name="T54" fmla="*/ 60 w 968"/>
                  <a:gd name="T55" fmla="*/ 59 h 510"/>
                  <a:gd name="T56" fmla="*/ 64 w 968"/>
                  <a:gd name="T57" fmla="*/ 67 h 510"/>
                  <a:gd name="T58" fmla="*/ 70 w 968"/>
                  <a:gd name="T59" fmla="*/ 74 h 510"/>
                  <a:gd name="T60" fmla="*/ 74 w 968"/>
                  <a:gd name="T61" fmla="*/ 84 h 510"/>
                  <a:gd name="T62" fmla="*/ 73 w 968"/>
                  <a:gd name="T63" fmla="*/ 87 h 510"/>
                  <a:gd name="T64" fmla="*/ 72 w 968"/>
                  <a:gd name="T65" fmla="*/ 87 h 510"/>
                  <a:gd name="T66" fmla="*/ 73 w 968"/>
                  <a:gd name="T67" fmla="*/ 80 h 510"/>
                  <a:gd name="T68" fmla="*/ 70 w 968"/>
                  <a:gd name="T69" fmla="*/ 74 h 510"/>
                  <a:gd name="T70" fmla="*/ 66 w 968"/>
                  <a:gd name="T71" fmla="*/ 71 h 510"/>
                  <a:gd name="T72" fmla="*/ 62 w 968"/>
                  <a:gd name="T73" fmla="*/ 65 h 510"/>
                  <a:gd name="T74" fmla="*/ 60 w 968"/>
                  <a:gd name="T75" fmla="*/ 53 h 510"/>
                  <a:gd name="T76" fmla="*/ 61 w 968"/>
                  <a:gd name="T77" fmla="*/ 48 h 510"/>
                  <a:gd name="T78" fmla="*/ 42 w 968"/>
                  <a:gd name="T79" fmla="*/ 61 h 510"/>
                  <a:gd name="T80" fmla="*/ 32 w 968"/>
                  <a:gd name="T81" fmla="*/ 71 h 510"/>
                  <a:gd name="T82" fmla="*/ 25 w 968"/>
                  <a:gd name="T83" fmla="*/ 81 h 510"/>
                  <a:gd name="T84" fmla="*/ 22 w 968"/>
                  <a:gd name="T85" fmla="*/ 89 h 510"/>
                  <a:gd name="T86" fmla="*/ 22 w 968"/>
                  <a:gd name="T87" fmla="*/ 97 h 510"/>
                  <a:gd name="T88" fmla="*/ 22 w 968"/>
                  <a:gd name="T89" fmla="*/ 85 h 510"/>
                  <a:gd name="T90" fmla="*/ 23 w 968"/>
                  <a:gd name="T91" fmla="*/ 82 h 510"/>
                  <a:gd name="T92" fmla="*/ 14 w 968"/>
                  <a:gd name="T93" fmla="*/ 84 h 510"/>
                  <a:gd name="T94" fmla="*/ 6 w 968"/>
                  <a:gd name="T95" fmla="*/ 83 h 510"/>
                  <a:gd name="T96" fmla="*/ 1 w 968"/>
                  <a:gd name="T97" fmla="*/ 80 h 510"/>
                  <a:gd name="T98" fmla="*/ 2 w 968"/>
                  <a:gd name="T99" fmla="*/ 80 h 510"/>
                  <a:gd name="T100" fmla="*/ 10 w 968"/>
                  <a:gd name="T101" fmla="*/ 84 h 510"/>
                  <a:gd name="T102" fmla="*/ 17 w 968"/>
                  <a:gd name="T103" fmla="*/ 84 h 510"/>
                  <a:gd name="T104" fmla="*/ 25 w 968"/>
                  <a:gd name="T105" fmla="*/ 81 h 510"/>
                  <a:gd name="T106" fmla="*/ 28 w 968"/>
                  <a:gd name="T107" fmla="*/ 75 h 510"/>
                  <a:gd name="T108" fmla="*/ 41 w 968"/>
                  <a:gd name="T109" fmla="*/ 62 h 510"/>
                  <a:gd name="T110" fmla="*/ 56 w 968"/>
                  <a:gd name="T111" fmla="*/ 51 h 510"/>
                  <a:gd name="T112" fmla="*/ 66 w 968"/>
                  <a:gd name="T113" fmla="*/ 40 h 510"/>
                  <a:gd name="T114" fmla="*/ 68 w 968"/>
                  <a:gd name="T115" fmla="*/ 39 h 510"/>
                  <a:gd name="T116" fmla="*/ 68 w 968"/>
                  <a:gd name="T117" fmla="*/ 37 h 510"/>
                  <a:gd name="T118" fmla="*/ 63 w 968"/>
                  <a:gd name="T119" fmla="*/ 36 h 510"/>
                  <a:gd name="T120" fmla="*/ 50 w 968"/>
                  <a:gd name="T121" fmla="*/ 30 h 510"/>
                  <a:gd name="T122" fmla="*/ 43 w 968"/>
                  <a:gd name="T123" fmla="*/ 24 h 510"/>
                  <a:gd name="T124" fmla="*/ 39 w 968"/>
                  <a:gd name="T125" fmla="*/ 16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815"/>
              <p:cNvSpPr>
                <a:spLocks/>
              </p:cNvSpPr>
              <p:nvPr/>
            </p:nvSpPr>
            <p:spPr bwMode="auto">
              <a:xfrm rot="-262414">
                <a:off x="945" y="-60"/>
                <a:ext cx="422" cy="390"/>
              </a:xfrm>
              <a:custGeom>
                <a:avLst/>
                <a:gdLst>
                  <a:gd name="T0" fmla="*/ 113 w 972"/>
                  <a:gd name="T1" fmla="*/ 116 h 898"/>
                  <a:gd name="T2" fmla="*/ 107 w 972"/>
                  <a:gd name="T3" fmla="*/ 124 h 898"/>
                  <a:gd name="T4" fmla="*/ 106 w 972"/>
                  <a:gd name="T5" fmla="*/ 133 h 898"/>
                  <a:gd name="T6" fmla="*/ 107 w 972"/>
                  <a:gd name="T7" fmla="*/ 139 h 898"/>
                  <a:gd name="T8" fmla="*/ 112 w 972"/>
                  <a:gd name="T9" fmla="*/ 145 h 898"/>
                  <a:gd name="T10" fmla="*/ 120 w 972"/>
                  <a:gd name="T11" fmla="*/ 151 h 898"/>
                  <a:gd name="T12" fmla="*/ 131 w 972"/>
                  <a:gd name="T13" fmla="*/ 156 h 898"/>
                  <a:gd name="T14" fmla="*/ 145 w 972"/>
                  <a:gd name="T15" fmla="*/ 159 h 898"/>
                  <a:gd name="T16" fmla="*/ 162 w 972"/>
                  <a:gd name="T17" fmla="*/ 161 h 898"/>
                  <a:gd name="T18" fmla="*/ 170 w 972"/>
                  <a:gd name="T19" fmla="*/ 164 h 898"/>
                  <a:gd name="T20" fmla="*/ 176 w 972"/>
                  <a:gd name="T21" fmla="*/ 169 h 898"/>
                  <a:gd name="T22" fmla="*/ 175 w 972"/>
                  <a:gd name="T23" fmla="*/ 158 h 898"/>
                  <a:gd name="T24" fmla="*/ 176 w 972"/>
                  <a:gd name="T25" fmla="*/ 139 h 898"/>
                  <a:gd name="T26" fmla="*/ 179 w 972"/>
                  <a:gd name="T27" fmla="*/ 129 h 898"/>
                  <a:gd name="T28" fmla="*/ 183 w 972"/>
                  <a:gd name="T29" fmla="*/ 124 h 898"/>
                  <a:gd name="T30" fmla="*/ 175 w 972"/>
                  <a:gd name="T31" fmla="*/ 112 h 898"/>
                  <a:gd name="T32" fmla="*/ 172 w 972"/>
                  <a:gd name="T33" fmla="*/ 102 h 898"/>
                  <a:gd name="T34" fmla="*/ 171 w 972"/>
                  <a:gd name="T35" fmla="*/ 91 h 898"/>
                  <a:gd name="T36" fmla="*/ 173 w 972"/>
                  <a:gd name="T37" fmla="*/ 83 h 898"/>
                  <a:gd name="T38" fmla="*/ 159 w 972"/>
                  <a:gd name="T39" fmla="*/ 56 h 898"/>
                  <a:gd name="T40" fmla="*/ 148 w 972"/>
                  <a:gd name="T41" fmla="*/ 40 h 898"/>
                  <a:gd name="T42" fmla="*/ 135 w 972"/>
                  <a:gd name="T43" fmla="*/ 26 h 898"/>
                  <a:gd name="T44" fmla="*/ 125 w 972"/>
                  <a:gd name="T45" fmla="*/ 20 h 898"/>
                  <a:gd name="T46" fmla="*/ 109 w 972"/>
                  <a:gd name="T47" fmla="*/ 21 h 898"/>
                  <a:gd name="T48" fmla="*/ 96 w 972"/>
                  <a:gd name="T49" fmla="*/ 20 h 898"/>
                  <a:gd name="T50" fmla="*/ 85 w 972"/>
                  <a:gd name="T51" fmla="*/ 15 h 898"/>
                  <a:gd name="T52" fmla="*/ 81 w 972"/>
                  <a:gd name="T53" fmla="*/ 10 h 898"/>
                  <a:gd name="T54" fmla="*/ 79 w 972"/>
                  <a:gd name="T55" fmla="*/ 4 h 898"/>
                  <a:gd name="T56" fmla="*/ 79 w 972"/>
                  <a:gd name="T57" fmla="*/ 0 h 898"/>
                  <a:gd name="T58" fmla="*/ 79 w 972"/>
                  <a:gd name="T59" fmla="*/ 6 h 898"/>
                  <a:gd name="T60" fmla="*/ 83 w 972"/>
                  <a:gd name="T61" fmla="*/ 15 h 898"/>
                  <a:gd name="T62" fmla="*/ 86 w 972"/>
                  <a:gd name="T63" fmla="*/ 17 h 898"/>
                  <a:gd name="T64" fmla="*/ 59 w 972"/>
                  <a:gd name="T65" fmla="*/ 29 h 898"/>
                  <a:gd name="T66" fmla="*/ 39 w 972"/>
                  <a:gd name="T67" fmla="*/ 40 h 898"/>
                  <a:gd name="T68" fmla="*/ 27 w 972"/>
                  <a:gd name="T69" fmla="*/ 49 h 898"/>
                  <a:gd name="T70" fmla="*/ 23 w 972"/>
                  <a:gd name="T71" fmla="*/ 51 h 898"/>
                  <a:gd name="T72" fmla="*/ 14 w 972"/>
                  <a:gd name="T73" fmla="*/ 50 h 898"/>
                  <a:gd name="T74" fmla="*/ 8 w 972"/>
                  <a:gd name="T75" fmla="*/ 50 h 898"/>
                  <a:gd name="T76" fmla="*/ 2 w 972"/>
                  <a:gd name="T77" fmla="*/ 56 h 898"/>
                  <a:gd name="T78" fmla="*/ 2 w 972"/>
                  <a:gd name="T79" fmla="*/ 56 h 898"/>
                  <a:gd name="T80" fmla="*/ 10 w 972"/>
                  <a:gd name="T81" fmla="*/ 50 h 898"/>
                  <a:gd name="T82" fmla="*/ 17 w 972"/>
                  <a:gd name="T83" fmla="*/ 50 h 898"/>
                  <a:gd name="T84" fmla="*/ 26 w 972"/>
                  <a:gd name="T85" fmla="*/ 52 h 898"/>
                  <a:gd name="T86" fmla="*/ 27 w 972"/>
                  <a:gd name="T87" fmla="*/ 69 h 898"/>
                  <a:gd name="T88" fmla="*/ 31 w 972"/>
                  <a:gd name="T89" fmla="*/ 92 h 898"/>
                  <a:gd name="T90" fmla="*/ 37 w 972"/>
                  <a:gd name="T91" fmla="*/ 110 h 898"/>
                  <a:gd name="T92" fmla="*/ 47 w 972"/>
                  <a:gd name="T93" fmla="*/ 127 h 898"/>
                  <a:gd name="T94" fmla="*/ 53 w 972"/>
                  <a:gd name="T95" fmla="*/ 134 h 898"/>
                  <a:gd name="T96" fmla="*/ 63 w 972"/>
                  <a:gd name="T97" fmla="*/ 144 h 898"/>
                  <a:gd name="T98" fmla="*/ 76 w 972"/>
                  <a:gd name="T99" fmla="*/ 152 h 898"/>
                  <a:gd name="T100" fmla="*/ 87 w 972"/>
                  <a:gd name="T101" fmla="*/ 155 h 898"/>
                  <a:gd name="T102" fmla="*/ 96 w 972"/>
                  <a:gd name="T103" fmla="*/ 154 h 898"/>
                  <a:gd name="T104" fmla="*/ 104 w 972"/>
                  <a:gd name="T105" fmla="*/ 151 h 898"/>
                  <a:gd name="T106" fmla="*/ 109 w 972"/>
                  <a:gd name="T107" fmla="*/ 146 h 898"/>
                  <a:gd name="T108" fmla="*/ 92 w 972"/>
                  <a:gd name="T109" fmla="*/ 143 h 898"/>
                  <a:gd name="T110" fmla="*/ 82 w 972"/>
                  <a:gd name="T111" fmla="*/ 139 h 898"/>
                  <a:gd name="T112" fmla="*/ 74 w 972"/>
                  <a:gd name="T113" fmla="*/ 131 h 898"/>
                  <a:gd name="T114" fmla="*/ 71 w 972"/>
                  <a:gd name="T115" fmla="*/ 124 h 898"/>
                  <a:gd name="T116" fmla="*/ 65 w 972"/>
                  <a:gd name="T117" fmla="*/ 122 h 898"/>
                  <a:gd name="T118" fmla="*/ 62 w 972"/>
                  <a:gd name="T119" fmla="*/ 118 h 898"/>
                  <a:gd name="T120" fmla="*/ 60 w 972"/>
                  <a:gd name="T121" fmla="*/ 110 h 898"/>
                  <a:gd name="T122" fmla="*/ 63 w 972"/>
                  <a:gd name="T123" fmla="*/ 9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816"/>
              <p:cNvSpPr>
                <a:spLocks/>
              </p:cNvSpPr>
              <p:nvPr/>
            </p:nvSpPr>
            <p:spPr bwMode="auto">
              <a:xfrm rot="-262414">
                <a:off x="1252" y="-119"/>
                <a:ext cx="356" cy="460"/>
              </a:xfrm>
              <a:custGeom>
                <a:avLst/>
                <a:gdLst>
                  <a:gd name="T0" fmla="*/ 43 w 820"/>
                  <a:gd name="T1" fmla="*/ 186 h 1058"/>
                  <a:gd name="T2" fmla="*/ 57 w 820"/>
                  <a:gd name="T3" fmla="*/ 186 h 1058"/>
                  <a:gd name="T4" fmla="*/ 75 w 820"/>
                  <a:gd name="T5" fmla="*/ 187 h 1058"/>
                  <a:gd name="T6" fmla="*/ 83 w 820"/>
                  <a:gd name="T7" fmla="*/ 188 h 1058"/>
                  <a:gd name="T8" fmla="*/ 90 w 820"/>
                  <a:gd name="T9" fmla="*/ 190 h 1058"/>
                  <a:gd name="T10" fmla="*/ 95 w 820"/>
                  <a:gd name="T11" fmla="*/ 194 h 1058"/>
                  <a:gd name="T12" fmla="*/ 95 w 820"/>
                  <a:gd name="T13" fmla="*/ 194 h 1058"/>
                  <a:gd name="T14" fmla="*/ 97 w 820"/>
                  <a:gd name="T15" fmla="*/ 197 h 1058"/>
                  <a:gd name="T16" fmla="*/ 100 w 820"/>
                  <a:gd name="T17" fmla="*/ 198 h 1058"/>
                  <a:gd name="T18" fmla="*/ 104 w 820"/>
                  <a:gd name="T19" fmla="*/ 198 h 1058"/>
                  <a:gd name="T20" fmla="*/ 109 w 820"/>
                  <a:gd name="T21" fmla="*/ 197 h 1058"/>
                  <a:gd name="T22" fmla="*/ 117 w 820"/>
                  <a:gd name="T23" fmla="*/ 194 h 1058"/>
                  <a:gd name="T24" fmla="*/ 126 w 820"/>
                  <a:gd name="T25" fmla="*/ 190 h 1058"/>
                  <a:gd name="T26" fmla="*/ 127 w 820"/>
                  <a:gd name="T27" fmla="*/ 192 h 1058"/>
                  <a:gd name="T28" fmla="*/ 133 w 820"/>
                  <a:gd name="T29" fmla="*/ 197 h 1058"/>
                  <a:gd name="T30" fmla="*/ 138 w 820"/>
                  <a:gd name="T31" fmla="*/ 200 h 1058"/>
                  <a:gd name="T32" fmla="*/ 142 w 820"/>
                  <a:gd name="T33" fmla="*/ 200 h 1058"/>
                  <a:gd name="T34" fmla="*/ 144 w 820"/>
                  <a:gd name="T35" fmla="*/ 199 h 1058"/>
                  <a:gd name="T36" fmla="*/ 147 w 820"/>
                  <a:gd name="T37" fmla="*/ 196 h 1058"/>
                  <a:gd name="T38" fmla="*/ 149 w 820"/>
                  <a:gd name="T39" fmla="*/ 192 h 1058"/>
                  <a:gd name="T40" fmla="*/ 152 w 820"/>
                  <a:gd name="T41" fmla="*/ 182 h 1058"/>
                  <a:gd name="T42" fmla="*/ 154 w 820"/>
                  <a:gd name="T43" fmla="*/ 161 h 1058"/>
                  <a:gd name="T44" fmla="*/ 155 w 820"/>
                  <a:gd name="T45" fmla="*/ 147 h 1058"/>
                  <a:gd name="T46" fmla="*/ 153 w 820"/>
                  <a:gd name="T47" fmla="*/ 140 h 1058"/>
                  <a:gd name="T48" fmla="*/ 151 w 820"/>
                  <a:gd name="T49" fmla="*/ 131 h 1058"/>
                  <a:gd name="T50" fmla="*/ 146 w 820"/>
                  <a:gd name="T51" fmla="*/ 122 h 1058"/>
                  <a:gd name="T52" fmla="*/ 139 w 820"/>
                  <a:gd name="T53" fmla="*/ 112 h 1058"/>
                  <a:gd name="T54" fmla="*/ 130 w 820"/>
                  <a:gd name="T55" fmla="*/ 103 h 1058"/>
                  <a:gd name="T56" fmla="*/ 123 w 820"/>
                  <a:gd name="T57" fmla="*/ 98 h 1058"/>
                  <a:gd name="T58" fmla="*/ 116 w 820"/>
                  <a:gd name="T59" fmla="*/ 94 h 1058"/>
                  <a:gd name="T60" fmla="*/ 108 w 820"/>
                  <a:gd name="T61" fmla="*/ 91 h 1058"/>
                  <a:gd name="T62" fmla="*/ 99 w 820"/>
                  <a:gd name="T63" fmla="*/ 89 h 1058"/>
                  <a:gd name="T64" fmla="*/ 99 w 820"/>
                  <a:gd name="T65" fmla="*/ 87 h 1058"/>
                  <a:gd name="T66" fmla="*/ 99 w 820"/>
                  <a:gd name="T67" fmla="*/ 80 h 1058"/>
                  <a:gd name="T68" fmla="*/ 96 w 820"/>
                  <a:gd name="T69" fmla="*/ 72 h 1058"/>
                  <a:gd name="T70" fmla="*/ 95 w 820"/>
                  <a:gd name="T71" fmla="*/ 68 h 1058"/>
                  <a:gd name="T72" fmla="*/ 92 w 820"/>
                  <a:gd name="T73" fmla="*/ 65 h 1058"/>
                  <a:gd name="T74" fmla="*/ 95 w 820"/>
                  <a:gd name="T75" fmla="*/ 62 h 1058"/>
                  <a:gd name="T76" fmla="*/ 102 w 820"/>
                  <a:gd name="T77" fmla="*/ 54 h 1058"/>
                  <a:gd name="T78" fmla="*/ 109 w 820"/>
                  <a:gd name="T79" fmla="*/ 43 h 1058"/>
                  <a:gd name="T80" fmla="*/ 110 w 820"/>
                  <a:gd name="T81" fmla="*/ 38 h 1058"/>
                  <a:gd name="T82" fmla="*/ 111 w 820"/>
                  <a:gd name="T83" fmla="*/ 33 h 1058"/>
                  <a:gd name="T84" fmla="*/ 110 w 820"/>
                  <a:gd name="T85" fmla="*/ 36 h 1058"/>
                  <a:gd name="T86" fmla="*/ 107 w 820"/>
                  <a:gd name="T87" fmla="*/ 45 h 1058"/>
                  <a:gd name="T88" fmla="*/ 104 w 820"/>
                  <a:gd name="T89" fmla="*/ 53 h 1058"/>
                  <a:gd name="T90" fmla="*/ 100 w 820"/>
                  <a:gd name="T91" fmla="*/ 59 h 1058"/>
                  <a:gd name="T92" fmla="*/ 95 w 820"/>
                  <a:gd name="T93" fmla="*/ 63 h 1058"/>
                  <a:gd name="T94" fmla="*/ 92 w 820"/>
                  <a:gd name="T95" fmla="*/ 65 h 1058"/>
                  <a:gd name="T96" fmla="*/ 87 w 820"/>
                  <a:gd name="T97" fmla="*/ 60 h 1058"/>
                  <a:gd name="T98" fmla="*/ 81 w 820"/>
                  <a:gd name="T99" fmla="*/ 53 h 1058"/>
                  <a:gd name="T100" fmla="*/ 74 w 820"/>
                  <a:gd name="T101" fmla="*/ 48 h 1058"/>
                  <a:gd name="T102" fmla="*/ 69 w 820"/>
                  <a:gd name="T103" fmla="*/ 47 h 1058"/>
                  <a:gd name="T104" fmla="*/ 67 w 820"/>
                  <a:gd name="T105" fmla="*/ 46 h 1058"/>
                  <a:gd name="T106" fmla="*/ 56 w 820"/>
                  <a:gd name="T107" fmla="*/ 31 h 1058"/>
                  <a:gd name="T108" fmla="*/ 44 w 820"/>
                  <a:gd name="T109" fmla="*/ 18 h 1058"/>
                  <a:gd name="T110" fmla="*/ 35 w 820"/>
                  <a:gd name="T111" fmla="*/ 10 h 1058"/>
                  <a:gd name="T112" fmla="*/ 25 w 820"/>
                  <a:gd name="T113" fmla="*/ 4 h 1058"/>
                  <a:gd name="T114" fmla="*/ 16 w 820"/>
                  <a:gd name="T115" fmla="*/ 0 h 1058"/>
                  <a:gd name="T116" fmla="*/ 11 w 820"/>
                  <a:gd name="T117" fmla="*/ 0 h 1058"/>
                  <a:gd name="T118" fmla="*/ 10 w 820"/>
                  <a:gd name="T119" fmla="*/ 0 h 1058"/>
                  <a:gd name="T120" fmla="*/ 7 w 820"/>
                  <a:gd name="T121" fmla="*/ 0 h 1058"/>
                  <a:gd name="T122" fmla="*/ 3 w 820"/>
                  <a:gd name="T123" fmla="*/ 1 h 1058"/>
                  <a:gd name="T124" fmla="*/ 0 w 820"/>
                  <a:gd name="T125" fmla="*/ 5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817"/>
              <p:cNvSpPr>
                <a:spLocks/>
              </p:cNvSpPr>
              <p:nvPr/>
            </p:nvSpPr>
            <p:spPr bwMode="auto">
              <a:xfrm rot="-262414">
                <a:off x="1016" y="335"/>
                <a:ext cx="560" cy="320"/>
              </a:xfrm>
              <a:custGeom>
                <a:avLst/>
                <a:gdLst>
                  <a:gd name="T0" fmla="*/ 0 w 1288"/>
                  <a:gd name="T1" fmla="*/ 6 h 738"/>
                  <a:gd name="T2" fmla="*/ 5 w 1288"/>
                  <a:gd name="T3" fmla="*/ 9 h 738"/>
                  <a:gd name="T4" fmla="*/ 13 w 1288"/>
                  <a:gd name="T5" fmla="*/ 10 h 738"/>
                  <a:gd name="T6" fmla="*/ 26 w 1288"/>
                  <a:gd name="T7" fmla="*/ 8 h 738"/>
                  <a:gd name="T8" fmla="*/ 45 w 1288"/>
                  <a:gd name="T9" fmla="*/ 2 h 738"/>
                  <a:gd name="T10" fmla="*/ 53 w 1288"/>
                  <a:gd name="T11" fmla="*/ 1 h 738"/>
                  <a:gd name="T12" fmla="*/ 72 w 1288"/>
                  <a:gd name="T13" fmla="*/ 0 h 738"/>
                  <a:gd name="T14" fmla="*/ 88 w 1288"/>
                  <a:gd name="T15" fmla="*/ 4 h 738"/>
                  <a:gd name="T16" fmla="*/ 97 w 1288"/>
                  <a:gd name="T17" fmla="*/ 10 h 738"/>
                  <a:gd name="T18" fmla="*/ 103 w 1288"/>
                  <a:gd name="T19" fmla="*/ 16 h 738"/>
                  <a:gd name="T20" fmla="*/ 108 w 1288"/>
                  <a:gd name="T21" fmla="*/ 25 h 738"/>
                  <a:gd name="T22" fmla="*/ 109 w 1288"/>
                  <a:gd name="T23" fmla="*/ 21 h 738"/>
                  <a:gd name="T24" fmla="*/ 113 w 1288"/>
                  <a:gd name="T25" fmla="*/ 17 h 738"/>
                  <a:gd name="T26" fmla="*/ 117 w 1288"/>
                  <a:gd name="T27" fmla="*/ 16 h 738"/>
                  <a:gd name="T28" fmla="*/ 120 w 1288"/>
                  <a:gd name="T29" fmla="*/ 18 h 738"/>
                  <a:gd name="T30" fmla="*/ 123 w 1288"/>
                  <a:gd name="T31" fmla="*/ 20 h 738"/>
                  <a:gd name="T32" fmla="*/ 117 w 1288"/>
                  <a:gd name="T33" fmla="*/ 17 h 738"/>
                  <a:gd name="T34" fmla="*/ 112 w 1288"/>
                  <a:gd name="T35" fmla="*/ 17 h 738"/>
                  <a:gd name="T36" fmla="*/ 108 w 1288"/>
                  <a:gd name="T37" fmla="*/ 21 h 738"/>
                  <a:gd name="T38" fmla="*/ 108 w 1288"/>
                  <a:gd name="T39" fmla="*/ 26 h 738"/>
                  <a:gd name="T40" fmla="*/ 111 w 1288"/>
                  <a:gd name="T41" fmla="*/ 38 h 738"/>
                  <a:gd name="T42" fmla="*/ 118 w 1288"/>
                  <a:gd name="T43" fmla="*/ 47 h 738"/>
                  <a:gd name="T44" fmla="*/ 125 w 1288"/>
                  <a:gd name="T45" fmla="*/ 51 h 738"/>
                  <a:gd name="T46" fmla="*/ 133 w 1288"/>
                  <a:gd name="T47" fmla="*/ 53 h 738"/>
                  <a:gd name="T48" fmla="*/ 144 w 1288"/>
                  <a:gd name="T49" fmla="*/ 52 h 738"/>
                  <a:gd name="T50" fmla="*/ 158 w 1288"/>
                  <a:gd name="T51" fmla="*/ 49 h 738"/>
                  <a:gd name="T52" fmla="*/ 169 w 1288"/>
                  <a:gd name="T53" fmla="*/ 44 h 738"/>
                  <a:gd name="T54" fmla="*/ 184 w 1288"/>
                  <a:gd name="T55" fmla="*/ 40 h 738"/>
                  <a:gd name="T56" fmla="*/ 202 w 1288"/>
                  <a:gd name="T57" fmla="*/ 39 h 738"/>
                  <a:gd name="T58" fmla="*/ 218 w 1288"/>
                  <a:gd name="T59" fmla="*/ 41 h 738"/>
                  <a:gd name="T60" fmla="*/ 227 w 1288"/>
                  <a:gd name="T61" fmla="*/ 45 h 738"/>
                  <a:gd name="T62" fmla="*/ 234 w 1288"/>
                  <a:gd name="T63" fmla="*/ 51 h 738"/>
                  <a:gd name="T64" fmla="*/ 240 w 1288"/>
                  <a:gd name="T65" fmla="*/ 60 h 738"/>
                  <a:gd name="T66" fmla="*/ 243 w 1288"/>
                  <a:gd name="T67" fmla="*/ 68 h 738"/>
                  <a:gd name="T68" fmla="*/ 243 w 1288"/>
                  <a:gd name="T69" fmla="*/ 77 h 738"/>
                  <a:gd name="T70" fmla="*/ 240 w 1288"/>
                  <a:gd name="T71" fmla="*/ 86 h 738"/>
                  <a:gd name="T72" fmla="*/ 234 w 1288"/>
                  <a:gd name="T73" fmla="*/ 91 h 738"/>
                  <a:gd name="T74" fmla="*/ 227 w 1288"/>
                  <a:gd name="T75" fmla="*/ 93 h 738"/>
                  <a:gd name="T76" fmla="*/ 217 w 1288"/>
                  <a:gd name="T77" fmla="*/ 95 h 738"/>
                  <a:gd name="T78" fmla="*/ 199 w 1288"/>
                  <a:gd name="T79" fmla="*/ 92 h 738"/>
                  <a:gd name="T80" fmla="*/ 185 w 1288"/>
                  <a:gd name="T81" fmla="*/ 88 h 738"/>
                  <a:gd name="T82" fmla="*/ 183 w 1288"/>
                  <a:gd name="T83" fmla="*/ 82 h 738"/>
                  <a:gd name="T84" fmla="*/ 183 w 1288"/>
                  <a:gd name="T85" fmla="*/ 75 h 738"/>
                  <a:gd name="T86" fmla="*/ 185 w 1288"/>
                  <a:gd name="T87" fmla="*/ 73 h 738"/>
                  <a:gd name="T88" fmla="*/ 185 w 1288"/>
                  <a:gd name="T89" fmla="*/ 72 h 738"/>
                  <a:gd name="T90" fmla="*/ 183 w 1288"/>
                  <a:gd name="T91" fmla="*/ 75 h 738"/>
                  <a:gd name="T92" fmla="*/ 182 w 1288"/>
                  <a:gd name="T93" fmla="*/ 79 h 738"/>
                  <a:gd name="T94" fmla="*/ 187 w 1288"/>
                  <a:gd name="T95" fmla="*/ 89 h 738"/>
                  <a:gd name="T96" fmla="*/ 173 w 1288"/>
                  <a:gd name="T97" fmla="*/ 95 h 738"/>
                  <a:gd name="T98" fmla="*/ 151 w 1288"/>
                  <a:gd name="T99" fmla="*/ 106 h 738"/>
                  <a:gd name="T100" fmla="*/ 140 w 1288"/>
                  <a:gd name="T101" fmla="*/ 114 h 738"/>
                  <a:gd name="T102" fmla="*/ 135 w 1288"/>
                  <a:gd name="T103" fmla="*/ 120 h 738"/>
                  <a:gd name="T104" fmla="*/ 115 w 1288"/>
                  <a:gd name="T105" fmla="*/ 125 h 738"/>
                  <a:gd name="T106" fmla="*/ 97 w 1288"/>
                  <a:gd name="T107" fmla="*/ 133 h 738"/>
                  <a:gd name="T108" fmla="*/ 91 w 1288"/>
                  <a:gd name="T109" fmla="*/ 139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818"/>
              <p:cNvSpPr>
                <a:spLocks/>
              </p:cNvSpPr>
              <p:nvPr/>
            </p:nvSpPr>
            <p:spPr bwMode="auto">
              <a:xfrm rot="-262414">
                <a:off x="1403" y="448"/>
                <a:ext cx="495" cy="314"/>
              </a:xfrm>
              <a:custGeom>
                <a:avLst/>
                <a:gdLst>
                  <a:gd name="T0" fmla="*/ 79 w 1140"/>
                  <a:gd name="T1" fmla="*/ 0 h 722"/>
                  <a:gd name="T2" fmla="*/ 104 w 1140"/>
                  <a:gd name="T3" fmla="*/ 2 h 722"/>
                  <a:gd name="T4" fmla="*/ 125 w 1140"/>
                  <a:gd name="T5" fmla="*/ 7 h 722"/>
                  <a:gd name="T6" fmla="*/ 144 w 1140"/>
                  <a:gd name="T7" fmla="*/ 16 h 722"/>
                  <a:gd name="T8" fmla="*/ 155 w 1140"/>
                  <a:gd name="T9" fmla="*/ 24 h 722"/>
                  <a:gd name="T10" fmla="*/ 159 w 1140"/>
                  <a:gd name="T11" fmla="*/ 29 h 722"/>
                  <a:gd name="T12" fmla="*/ 161 w 1140"/>
                  <a:gd name="T13" fmla="*/ 30 h 722"/>
                  <a:gd name="T14" fmla="*/ 163 w 1140"/>
                  <a:gd name="T15" fmla="*/ 30 h 722"/>
                  <a:gd name="T16" fmla="*/ 170 w 1140"/>
                  <a:gd name="T17" fmla="*/ 30 h 722"/>
                  <a:gd name="T18" fmla="*/ 176 w 1140"/>
                  <a:gd name="T19" fmla="*/ 23 h 722"/>
                  <a:gd name="T20" fmla="*/ 174 w 1140"/>
                  <a:gd name="T21" fmla="*/ 26 h 722"/>
                  <a:gd name="T22" fmla="*/ 169 w 1140"/>
                  <a:gd name="T23" fmla="*/ 30 h 722"/>
                  <a:gd name="T24" fmla="*/ 164 w 1140"/>
                  <a:gd name="T25" fmla="*/ 31 h 722"/>
                  <a:gd name="T26" fmla="*/ 161 w 1140"/>
                  <a:gd name="T27" fmla="*/ 30 h 722"/>
                  <a:gd name="T28" fmla="*/ 177 w 1140"/>
                  <a:gd name="T29" fmla="*/ 43 h 722"/>
                  <a:gd name="T30" fmla="*/ 190 w 1140"/>
                  <a:gd name="T31" fmla="*/ 56 h 722"/>
                  <a:gd name="T32" fmla="*/ 196 w 1140"/>
                  <a:gd name="T33" fmla="*/ 66 h 722"/>
                  <a:gd name="T34" fmla="*/ 198 w 1140"/>
                  <a:gd name="T35" fmla="*/ 67 h 722"/>
                  <a:gd name="T36" fmla="*/ 201 w 1140"/>
                  <a:gd name="T37" fmla="*/ 63 h 722"/>
                  <a:gd name="T38" fmla="*/ 205 w 1140"/>
                  <a:gd name="T39" fmla="*/ 62 h 722"/>
                  <a:gd name="T40" fmla="*/ 212 w 1140"/>
                  <a:gd name="T41" fmla="*/ 63 h 722"/>
                  <a:gd name="T42" fmla="*/ 212 w 1140"/>
                  <a:gd name="T43" fmla="*/ 63 h 722"/>
                  <a:gd name="T44" fmla="*/ 205 w 1140"/>
                  <a:gd name="T45" fmla="*/ 61 h 722"/>
                  <a:gd name="T46" fmla="*/ 201 w 1140"/>
                  <a:gd name="T47" fmla="*/ 63 h 722"/>
                  <a:gd name="T48" fmla="*/ 198 w 1140"/>
                  <a:gd name="T49" fmla="*/ 67 h 722"/>
                  <a:gd name="T50" fmla="*/ 199 w 1140"/>
                  <a:gd name="T51" fmla="*/ 73 h 722"/>
                  <a:gd name="T52" fmla="*/ 201 w 1140"/>
                  <a:gd name="T53" fmla="*/ 84 h 722"/>
                  <a:gd name="T54" fmla="*/ 199 w 1140"/>
                  <a:gd name="T55" fmla="*/ 91 h 722"/>
                  <a:gd name="T56" fmla="*/ 195 w 1140"/>
                  <a:gd name="T57" fmla="*/ 97 h 722"/>
                  <a:gd name="T58" fmla="*/ 193 w 1140"/>
                  <a:gd name="T59" fmla="*/ 98 h 722"/>
                  <a:gd name="T60" fmla="*/ 200 w 1140"/>
                  <a:gd name="T61" fmla="*/ 109 h 722"/>
                  <a:gd name="T62" fmla="*/ 203 w 1140"/>
                  <a:gd name="T63" fmla="*/ 118 h 722"/>
                  <a:gd name="T64" fmla="*/ 202 w 1140"/>
                  <a:gd name="T65" fmla="*/ 127 h 722"/>
                  <a:gd name="T66" fmla="*/ 194 w 1140"/>
                  <a:gd name="T67" fmla="*/ 135 h 722"/>
                  <a:gd name="T68" fmla="*/ 188 w 1140"/>
                  <a:gd name="T69" fmla="*/ 137 h 722"/>
                  <a:gd name="T70" fmla="*/ 179 w 1140"/>
                  <a:gd name="T71" fmla="*/ 136 h 722"/>
                  <a:gd name="T72" fmla="*/ 166 w 1140"/>
                  <a:gd name="T73" fmla="*/ 133 h 722"/>
                  <a:gd name="T74" fmla="*/ 152 w 1140"/>
                  <a:gd name="T75" fmla="*/ 124 h 722"/>
                  <a:gd name="T76" fmla="*/ 138 w 1140"/>
                  <a:gd name="T77" fmla="*/ 108 h 722"/>
                  <a:gd name="T78" fmla="*/ 134 w 1140"/>
                  <a:gd name="T79" fmla="*/ 99 h 722"/>
                  <a:gd name="T80" fmla="*/ 124 w 1140"/>
                  <a:gd name="T81" fmla="*/ 87 h 722"/>
                  <a:gd name="T82" fmla="*/ 116 w 1140"/>
                  <a:gd name="T83" fmla="*/ 80 h 722"/>
                  <a:gd name="T84" fmla="*/ 109 w 1140"/>
                  <a:gd name="T85" fmla="*/ 78 h 722"/>
                  <a:gd name="T86" fmla="*/ 114 w 1140"/>
                  <a:gd name="T87" fmla="*/ 67 h 722"/>
                  <a:gd name="T88" fmla="*/ 116 w 1140"/>
                  <a:gd name="T89" fmla="*/ 59 h 722"/>
                  <a:gd name="T90" fmla="*/ 113 w 1140"/>
                  <a:gd name="T91" fmla="*/ 50 h 722"/>
                  <a:gd name="T92" fmla="*/ 110 w 1140"/>
                  <a:gd name="T93" fmla="*/ 44 h 722"/>
                  <a:gd name="T94" fmla="*/ 115 w 1140"/>
                  <a:gd name="T95" fmla="*/ 56 h 722"/>
                  <a:gd name="T96" fmla="*/ 115 w 1140"/>
                  <a:gd name="T97" fmla="*/ 63 h 722"/>
                  <a:gd name="T98" fmla="*/ 112 w 1140"/>
                  <a:gd name="T99" fmla="*/ 72 h 722"/>
                  <a:gd name="T100" fmla="*/ 108 w 1140"/>
                  <a:gd name="T101" fmla="*/ 78 h 722"/>
                  <a:gd name="T102" fmla="*/ 68 w 1140"/>
                  <a:gd name="T103" fmla="*/ 77 h 722"/>
                  <a:gd name="T104" fmla="*/ 43 w 1140"/>
                  <a:gd name="T105" fmla="*/ 77 h 722"/>
                  <a:gd name="T106" fmla="*/ 20 w 1140"/>
                  <a:gd name="T107" fmla="*/ 83 h 722"/>
                  <a:gd name="T108" fmla="*/ 7 w 1140"/>
                  <a:gd name="T109" fmla="*/ 88 h 722"/>
                  <a:gd name="T110" fmla="*/ 4 w 1140"/>
                  <a:gd name="T111" fmla="*/ 87 h 722"/>
                  <a:gd name="T112" fmla="*/ 0 w 1140"/>
                  <a:gd name="T113" fmla="*/ 83 h 722"/>
                  <a:gd name="T114" fmla="*/ 1 w 1140"/>
                  <a:gd name="T115" fmla="*/ 80 h 722"/>
                  <a:gd name="T116" fmla="*/ 3 w 1140"/>
                  <a:gd name="T117" fmla="*/ 76 h 722"/>
                  <a:gd name="T118" fmla="*/ 7 w 1140"/>
                  <a:gd name="T119" fmla="*/ 71 h 722"/>
                  <a:gd name="T120" fmla="*/ 12 w 1140"/>
                  <a:gd name="T121" fmla="*/ 68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819"/>
              <p:cNvSpPr>
                <a:spLocks/>
              </p:cNvSpPr>
              <p:nvPr/>
            </p:nvSpPr>
            <p:spPr bwMode="auto">
              <a:xfrm rot="-262414">
                <a:off x="1484" y="-199"/>
                <a:ext cx="836" cy="896"/>
              </a:xfrm>
              <a:custGeom>
                <a:avLst/>
                <a:gdLst>
                  <a:gd name="T0" fmla="*/ 7 w 1924"/>
                  <a:gd name="T1" fmla="*/ 19 h 2062"/>
                  <a:gd name="T2" fmla="*/ 3 w 1924"/>
                  <a:gd name="T3" fmla="*/ 31 h 2062"/>
                  <a:gd name="T4" fmla="*/ 30 w 1924"/>
                  <a:gd name="T5" fmla="*/ 28 h 2062"/>
                  <a:gd name="T6" fmla="*/ 55 w 1924"/>
                  <a:gd name="T7" fmla="*/ 50 h 2062"/>
                  <a:gd name="T8" fmla="*/ 71 w 1924"/>
                  <a:gd name="T9" fmla="*/ 85 h 2062"/>
                  <a:gd name="T10" fmla="*/ 81 w 1924"/>
                  <a:gd name="T11" fmla="*/ 107 h 2062"/>
                  <a:gd name="T12" fmla="*/ 96 w 1924"/>
                  <a:gd name="T13" fmla="*/ 104 h 2062"/>
                  <a:gd name="T14" fmla="*/ 123 w 1924"/>
                  <a:gd name="T15" fmla="*/ 92 h 2062"/>
                  <a:gd name="T16" fmla="*/ 143 w 1924"/>
                  <a:gd name="T17" fmla="*/ 85 h 2062"/>
                  <a:gd name="T18" fmla="*/ 146 w 1924"/>
                  <a:gd name="T19" fmla="*/ 73 h 2062"/>
                  <a:gd name="T20" fmla="*/ 136 w 1924"/>
                  <a:gd name="T21" fmla="*/ 90 h 2062"/>
                  <a:gd name="T22" fmla="*/ 104 w 1924"/>
                  <a:gd name="T23" fmla="*/ 96 h 2062"/>
                  <a:gd name="T24" fmla="*/ 113 w 1924"/>
                  <a:gd name="T25" fmla="*/ 119 h 2062"/>
                  <a:gd name="T26" fmla="*/ 129 w 1924"/>
                  <a:gd name="T27" fmla="*/ 153 h 2062"/>
                  <a:gd name="T28" fmla="*/ 156 w 1924"/>
                  <a:gd name="T29" fmla="*/ 162 h 2062"/>
                  <a:gd name="T30" fmla="*/ 184 w 1924"/>
                  <a:gd name="T31" fmla="*/ 194 h 2062"/>
                  <a:gd name="T32" fmla="*/ 220 w 1924"/>
                  <a:gd name="T33" fmla="*/ 207 h 2062"/>
                  <a:gd name="T34" fmla="*/ 262 w 1924"/>
                  <a:gd name="T35" fmla="*/ 214 h 2062"/>
                  <a:gd name="T36" fmla="*/ 273 w 1924"/>
                  <a:gd name="T37" fmla="*/ 239 h 2062"/>
                  <a:gd name="T38" fmla="*/ 275 w 1924"/>
                  <a:gd name="T39" fmla="*/ 246 h 2062"/>
                  <a:gd name="T40" fmla="*/ 223 w 1924"/>
                  <a:gd name="T41" fmla="*/ 282 h 2062"/>
                  <a:gd name="T42" fmla="*/ 212 w 1924"/>
                  <a:gd name="T43" fmla="*/ 285 h 2062"/>
                  <a:gd name="T44" fmla="*/ 206 w 1924"/>
                  <a:gd name="T45" fmla="*/ 259 h 2062"/>
                  <a:gd name="T46" fmla="*/ 221 w 1924"/>
                  <a:gd name="T47" fmla="*/ 241 h 2062"/>
                  <a:gd name="T48" fmla="*/ 216 w 1924"/>
                  <a:gd name="T49" fmla="*/ 244 h 2062"/>
                  <a:gd name="T50" fmla="*/ 184 w 1924"/>
                  <a:gd name="T51" fmla="*/ 252 h 2062"/>
                  <a:gd name="T52" fmla="*/ 162 w 1924"/>
                  <a:gd name="T53" fmla="*/ 238 h 2062"/>
                  <a:gd name="T54" fmla="*/ 161 w 1924"/>
                  <a:gd name="T55" fmla="*/ 252 h 2062"/>
                  <a:gd name="T56" fmla="*/ 148 w 1924"/>
                  <a:gd name="T57" fmla="*/ 261 h 2062"/>
                  <a:gd name="T58" fmla="*/ 117 w 1924"/>
                  <a:gd name="T59" fmla="*/ 246 h 2062"/>
                  <a:gd name="T60" fmla="*/ 106 w 1924"/>
                  <a:gd name="T61" fmla="*/ 215 h 2062"/>
                  <a:gd name="T62" fmla="*/ 128 w 1924"/>
                  <a:gd name="T63" fmla="*/ 157 h 2062"/>
                  <a:gd name="T64" fmla="*/ 108 w 1924"/>
                  <a:gd name="T65" fmla="*/ 202 h 2062"/>
                  <a:gd name="T66" fmla="*/ 109 w 1924"/>
                  <a:gd name="T67" fmla="*/ 238 h 2062"/>
                  <a:gd name="T68" fmla="*/ 119 w 1924"/>
                  <a:gd name="T69" fmla="*/ 249 h 2062"/>
                  <a:gd name="T70" fmla="*/ 89 w 1924"/>
                  <a:gd name="T71" fmla="*/ 235 h 2062"/>
                  <a:gd name="T72" fmla="*/ 67 w 1924"/>
                  <a:gd name="T73" fmla="*/ 234 h 2062"/>
                  <a:gd name="T74" fmla="*/ 44 w 1924"/>
                  <a:gd name="T75" fmla="*/ 220 h 2062"/>
                  <a:gd name="T76" fmla="*/ 52 w 1924"/>
                  <a:gd name="T77" fmla="*/ 221 h 2062"/>
                  <a:gd name="T78" fmla="*/ 69 w 1924"/>
                  <a:gd name="T79" fmla="*/ 236 h 2062"/>
                  <a:gd name="T80" fmla="*/ 109 w 1924"/>
                  <a:gd name="T81" fmla="*/ 241 h 2062"/>
                  <a:gd name="T82" fmla="*/ 182 w 1924"/>
                  <a:gd name="T83" fmla="*/ 305 h 2062"/>
                  <a:gd name="T84" fmla="*/ 209 w 1924"/>
                  <a:gd name="T85" fmla="*/ 364 h 2062"/>
                  <a:gd name="T86" fmla="*/ 210 w 1924"/>
                  <a:gd name="T87" fmla="*/ 381 h 2062"/>
                  <a:gd name="T88" fmla="*/ 199 w 1924"/>
                  <a:gd name="T89" fmla="*/ 335 h 2062"/>
                  <a:gd name="T90" fmla="*/ 246 w 1924"/>
                  <a:gd name="T91" fmla="*/ 338 h 2062"/>
                  <a:gd name="T92" fmla="*/ 254 w 1924"/>
                  <a:gd name="T93" fmla="*/ 331 h 2062"/>
                  <a:gd name="T94" fmla="*/ 273 w 1924"/>
                  <a:gd name="T95" fmla="*/ 343 h 2062"/>
                  <a:gd name="T96" fmla="*/ 295 w 1924"/>
                  <a:gd name="T97" fmla="*/ 335 h 2062"/>
                  <a:gd name="T98" fmla="*/ 264 w 1924"/>
                  <a:gd name="T99" fmla="*/ 341 h 2062"/>
                  <a:gd name="T100" fmla="*/ 253 w 1924"/>
                  <a:gd name="T101" fmla="*/ 338 h 2062"/>
                  <a:gd name="T102" fmla="*/ 264 w 1924"/>
                  <a:gd name="T103" fmla="*/ 357 h 2062"/>
                  <a:gd name="T104" fmla="*/ 302 w 1924"/>
                  <a:gd name="T105" fmla="*/ 356 h 2062"/>
                  <a:gd name="T106" fmla="*/ 349 w 1924"/>
                  <a:gd name="T107" fmla="*/ 358 h 2062"/>
                  <a:gd name="T108" fmla="*/ 360 w 1924"/>
                  <a:gd name="T109" fmla="*/ 373 h 2062"/>
                  <a:gd name="T110" fmla="*/ 342 w 1924"/>
                  <a:gd name="T111" fmla="*/ 385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820"/>
              <p:cNvSpPr>
                <a:spLocks/>
              </p:cNvSpPr>
              <p:nvPr/>
            </p:nvSpPr>
            <p:spPr bwMode="auto">
              <a:xfrm rot="-262414">
                <a:off x="2022" y="577"/>
                <a:ext cx="210" cy="127"/>
              </a:xfrm>
              <a:custGeom>
                <a:avLst/>
                <a:gdLst>
                  <a:gd name="T0" fmla="*/ 0 w 482"/>
                  <a:gd name="T1" fmla="*/ 9 h 294"/>
                  <a:gd name="T2" fmla="*/ 11 w 482"/>
                  <a:gd name="T3" fmla="*/ 12 h 294"/>
                  <a:gd name="T4" fmla="*/ 20 w 482"/>
                  <a:gd name="T5" fmla="*/ 13 h 294"/>
                  <a:gd name="T6" fmla="*/ 26 w 482"/>
                  <a:gd name="T7" fmla="*/ 12 h 294"/>
                  <a:gd name="T8" fmla="*/ 31 w 482"/>
                  <a:gd name="T9" fmla="*/ 9 h 294"/>
                  <a:gd name="T10" fmla="*/ 33 w 482"/>
                  <a:gd name="T11" fmla="*/ 4 h 294"/>
                  <a:gd name="T12" fmla="*/ 33 w 482"/>
                  <a:gd name="T13" fmla="*/ 0 h 294"/>
                  <a:gd name="T14" fmla="*/ 33 w 482"/>
                  <a:gd name="T15" fmla="*/ 9 h 294"/>
                  <a:gd name="T16" fmla="*/ 34 w 482"/>
                  <a:gd name="T17" fmla="*/ 17 h 294"/>
                  <a:gd name="T18" fmla="*/ 36 w 482"/>
                  <a:gd name="T19" fmla="*/ 24 h 294"/>
                  <a:gd name="T20" fmla="*/ 35 w 482"/>
                  <a:gd name="T21" fmla="*/ 24 h 294"/>
                  <a:gd name="T22" fmla="*/ 34 w 482"/>
                  <a:gd name="T23" fmla="*/ 25 h 294"/>
                  <a:gd name="T24" fmla="*/ 34 w 482"/>
                  <a:gd name="T25" fmla="*/ 29 h 294"/>
                  <a:gd name="T26" fmla="*/ 34 w 482"/>
                  <a:gd name="T27" fmla="*/ 34 h 294"/>
                  <a:gd name="T28" fmla="*/ 34 w 482"/>
                  <a:gd name="T29" fmla="*/ 32 h 294"/>
                  <a:gd name="T30" fmla="*/ 33 w 482"/>
                  <a:gd name="T31" fmla="*/ 28 h 294"/>
                  <a:gd name="T32" fmla="*/ 34 w 482"/>
                  <a:gd name="T33" fmla="*/ 25 h 294"/>
                  <a:gd name="T34" fmla="*/ 35 w 482"/>
                  <a:gd name="T35" fmla="*/ 24 h 294"/>
                  <a:gd name="T36" fmla="*/ 37 w 482"/>
                  <a:gd name="T37" fmla="*/ 25 h 294"/>
                  <a:gd name="T38" fmla="*/ 40 w 482"/>
                  <a:gd name="T39" fmla="*/ 26 h 294"/>
                  <a:gd name="T40" fmla="*/ 48 w 482"/>
                  <a:gd name="T41" fmla="*/ 29 h 294"/>
                  <a:gd name="T42" fmla="*/ 58 w 482"/>
                  <a:gd name="T43" fmla="*/ 30 h 294"/>
                  <a:gd name="T44" fmla="*/ 67 w 482"/>
                  <a:gd name="T45" fmla="*/ 30 h 294"/>
                  <a:gd name="T46" fmla="*/ 76 w 482"/>
                  <a:gd name="T47" fmla="*/ 29 h 294"/>
                  <a:gd name="T48" fmla="*/ 86 w 482"/>
                  <a:gd name="T49" fmla="*/ 26 h 294"/>
                  <a:gd name="T50" fmla="*/ 91 w 482"/>
                  <a:gd name="T51" fmla="*/ 25 h 294"/>
                  <a:gd name="T52" fmla="*/ 90 w 482"/>
                  <a:gd name="T53" fmla="*/ 28 h 294"/>
                  <a:gd name="T54" fmla="*/ 90 w 482"/>
                  <a:gd name="T55" fmla="*/ 31 h 294"/>
                  <a:gd name="T56" fmla="*/ 91 w 482"/>
                  <a:gd name="T57" fmla="*/ 34 h 294"/>
                  <a:gd name="T58" fmla="*/ 90 w 482"/>
                  <a:gd name="T59" fmla="*/ 36 h 294"/>
                  <a:gd name="T60" fmla="*/ 87 w 482"/>
                  <a:gd name="T61" fmla="*/ 41 h 294"/>
                  <a:gd name="T62" fmla="*/ 85 w 482"/>
                  <a:gd name="T63" fmla="*/ 48 h 294"/>
                  <a:gd name="T64" fmla="*/ 85 w 482"/>
                  <a:gd name="T65" fmla="*/ 54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821"/>
              <p:cNvSpPr>
                <a:spLocks/>
              </p:cNvSpPr>
              <p:nvPr/>
            </p:nvSpPr>
            <p:spPr bwMode="auto">
              <a:xfrm rot="-262414">
                <a:off x="1811" y="-59"/>
                <a:ext cx="445" cy="354"/>
              </a:xfrm>
              <a:custGeom>
                <a:avLst/>
                <a:gdLst>
                  <a:gd name="T0" fmla="*/ 51 w 1024"/>
                  <a:gd name="T1" fmla="*/ 9 h 814"/>
                  <a:gd name="T2" fmla="*/ 43 w 1024"/>
                  <a:gd name="T3" fmla="*/ 1 h 814"/>
                  <a:gd name="T4" fmla="*/ 33 w 1024"/>
                  <a:gd name="T5" fmla="*/ 1 h 814"/>
                  <a:gd name="T6" fmla="*/ 27 w 1024"/>
                  <a:gd name="T7" fmla="*/ 6 h 814"/>
                  <a:gd name="T8" fmla="*/ 24 w 1024"/>
                  <a:gd name="T9" fmla="*/ 13 h 814"/>
                  <a:gd name="T10" fmla="*/ 26 w 1024"/>
                  <a:gd name="T11" fmla="*/ 25 h 814"/>
                  <a:gd name="T12" fmla="*/ 28 w 1024"/>
                  <a:gd name="T13" fmla="*/ 33 h 814"/>
                  <a:gd name="T14" fmla="*/ 28 w 1024"/>
                  <a:gd name="T15" fmla="*/ 44 h 814"/>
                  <a:gd name="T16" fmla="*/ 22 w 1024"/>
                  <a:gd name="T17" fmla="*/ 53 h 814"/>
                  <a:gd name="T18" fmla="*/ 10 w 1024"/>
                  <a:gd name="T19" fmla="*/ 55 h 814"/>
                  <a:gd name="T20" fmla="*/ 2 w 1024"/>
                  <a:gd name="T21" fmla="*/ 62 h 814"/>
                  <a:gd name="T22" fmla="*/ 0 w 1024"/>
                  <a:gd name="T23" fmla="*/ 68 h 814"/>
                  <a:gd name="T24" fmla="*/ 4 w 1024"/>
                  <a:gd name="T25" fmla="*/ 73 h 814"/>
                  <a:gd name="T26" fmla="*/ 31 w 1024"/>
                  <a:gd name="T27" fmla="*/ 81 h 814"/>
                  <a:gd name="T28" fmla="*/ 51 w 1024"/>
                  <a:gd name="T29" fmla="*/ 80 h 814"/>
                  <a:gd name="T30" fmla="*/ 76 w 1024"/>
                  <a:gd name="T31" fmla="*/ 78 h 814"/>
                  <a:gd name="T32" fmla="*/ 100 w 1024"/>
                  <a:gd name="T33" fmla="*/ 83 h 814"/>
                  <a:gd name="T34" fmla="*/ 113 w 1024"/>
                  <a:gd name="T35" fmla="*/ 91 h 814"/>
                  <a:gd name="T36" fmla="*/ 103 w 1024"/>
                  <a:gd name="T37" fmla="*/ 79 h 814"/>
                  <a:gd name="T38" fmla="*/ 92 w 1024"/>
                  <a:gd name="T39" fmla="*/ 64 h 814"/>
                  <a:gd name="T40" fmla="*/ 89 w 1024"/>
                  <a:gd name="T41" fmla="*/ 60 h 814"/>
                  <a:gd name="T42" fmla="*/ 81 w 1024"/>
                  <a:gd name="T43" fmla="*/ 53 h 814"/>
                  <a:gd name="T44" fmla="*/ 82 w 1024"/>
                  <a:gd name="T45" fmla="*/ 47 h 814"/>
                  <a:gd name="T46" fmla="*/ 83 w 1024"/>
                  <a:gd name="T47" fmla="*/ 43 h 814"/>
                  <a:gd name="T48" fmla="*/ 80 w 1024"/>
                  <a:gd name="T49" fmla="*/ 48 h 814"/>
                  <a:gd name="T50" fmla="*/ 83 w 1024"/>
                  <a:gd name="T51" fmla="*/ 55 h 814"/>
                  <a:gd name="T52" fmla="*/ 92 w 1024"/>
                  <a:gd name="T53" fmla="*/ 62 h 814"/>
                  <a:gd name="T54" fmla="*/ 91 w 1024"/>
                  <a:gd name="T55" fmla="*/ 63 h 814"/>
                  <a:gd name="T56" fmla="*/ 107 w 1024"/>
                  <a:gd name="T57" fmla="*/ 85 h 814"/>
                  <a:gd name="T58" fmla="*/ 123 w 1024"/>
                  <a:gd name="T59" fmla="*/ 99 h 814"/>
                  <a:gd name="T60" fmla="*/ 132 w 1024"/>
                  <a:gd name="T61" fmla="*/ 104 h 814"/>
                  <a:gd name="T62" fmla="*/ 140 w 1024"/>
                  <a:gd name="T63" fmla="*/ 116 h 814"/>
                  <a:gd name="T64" fmla="*/ 143 w 1024"/>
                  <a:gd name="T65" fmla="*/ 130 h 814"/>
                  <a:gd name="T66" fmla="*/ 144 w 1024"/>
                  <a:gd name="T67" fmla="*/ 134 h 814"/>
                  <a:gd name="T68" fmla="*/ 152 w 1024"/>
                  <a:gd name="T69" fmla="*/ 128 h 814"/>
                  <a:gd name="T70" fmla="*/ 158 w 1024"/>
                  <a:gd name="T71" fmla="*/ 116 h 814"/>
                  <a:gd name="T72" fmla="*/ 161 w 1024"/>
                  <a:gd name="T73" fmla="*/ 100 h 814"/>
                  <a:gd name="T74" fmla="*/ 139 w 1024"/>
                  <a:gd name="T75" fmla="*/ 94 h 814"/>
                  <a:gd name="T76" fmla="*/ 126 w 1024"/>
                  <a:gd name="T77" fmla="*/ 87 h 814"/>
                  <a:gd name="T78" fmla="*/ 129 w 1024"/>
                  <a:gd name="T79" fmla="*/ 88 h 814"/>
                  <a:gd name="T80" fmla="*/ 151 w 1024"/>
                  <a:gd name="T81" fmla="*/ 97 h 814"/>
                  <a:gd name="T82" fmla="*/ 163 w 1024"/>
                  <a:gd name="T83" fmla="*/ 97 h 814"/>
                  <a:gd name="T84" fmla="*/ 163 w 1024"/>
                  <a:gd name="T85" fmla="*/ 87 h 814"/>
                  <a:gd name="T86" fmla="*/ 162 w 1024"/>
                  <a:gd name="T87" fmla="*/ 86 h 814"/>
                  <a:gd name="T88" fmla="*/ 163 w 1024"/>
                  <a:gd name="T89" fmla="*/ 98 h 814"/>
                  <a:gd name="T90" fmla="*/ 160 w 1024"/>
                  <a:gd name="T91" fmla="*/ 104 h 814"/>
                  <a:gd name="T92" fmla="*/ 156 w 1024"/>
                  <a:gd name="T93" fmla="*/ 124 h 814"/>
                  <a:gd name="T94" fmla="*/ 149 w 1024"/>
                  <a:gd name="T95" fmla="*/ 130 h 814"/>
                  <a:gd name="T96" fmla="*/ 169 w 1024"/>
                  <a:gd name="T97" fmla="*/ 126 h 814"/>
                  <a:gd name="T98" fmla="*/ 187 w 1024"/>
                  <a:gd name="T99" fmla="*/ 126 h 814"/>
                  <a:gd name="T100" fmla="*/ 193 w 1024"/>
                  <a:gd name="T101" fmla="*/ 130 h 814"/>
                  <a:gd name="T102" fmla="*/ 190 w 1024"/>
                  <a:gd name="T103" fmla="*/ 127 h 814"/>
                  <a:gd name="T104" fmla="*/ 169 w 1024"/>
                  <a:gd name="T105" fmla="*/ 126 h 814"/>
                  <a:gd name="T106" fmla="*/ 158 w 1024"/>
                  <a:gd name="T107" fmla="*/ 129 h 814"/>
                  <a:gd name="T108" fmla="*/ 159 w 1024"/>
                  <a:gd name="T109" fmla="*/ 138 h 814"/>
                  <a:gd name="T110" fmla="*/ 166 w 1024"/>
                  <a:gd name="T111" fmla="*/ 154 h 814"/>
                  <a:gd name="T112" fmla="*/ 163 w 1024"/>
                  <a:gd name="T113" fmla="*/ 150 h 814"/>
                  <a:gd name="T114" fmla="*/ 158 w 1024"/>
                  <a:gd name="T115" fmla="*/ 129 h 814"/>
                  <a:gd name="T116" fmla="*/ 146 w 1024"/>
                  <a:gd name="T117" fmla="*/ 132 h 814"/>
                  <a:gd name="T118" fmla="*/ 130 w 1024"/>
                  <a:gd name="T119" fmla="*/ 141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822"/>
              <p:cNvSpPr>
                <a:spLocks/>
              </p:cNvSpPr>
              <p:nvPr/>
            </p:nvSpPr>
            <p:spPr bwMode="auto">
              <a:xfrm rot="-262414">
                <a:off x="2151" y="287"/>
                <a:ext cx="224" cy="255"/>
              </a:xfrm>
              <a:custGeom>
                <a:avLst/>
                <a:gdLst>
                  <a:gd name="T0" fmla="*/ 43 w 516"/>
                  <a:gd name="T1" fmla="*/ 25 h 588"/>
                  <a:gd name="T2" fmla="*/ 43 w 516"/>
                  <a:gd name="T3" fmla="*/ 19 h 588"/>
                  <a:gd name="T4" fmla="*/ 45 w 516"/>
                  <a:gd name="T5" fmla="*/ 10 h 588"/>
                  <a:gd name="T6" fmla="*/ 48 w 516"/>
                  <a:gd name="T7" fmla="*/ 5 h 588"/>
                  <a:gd name="T8" fmla="*/ 52 w 516"/>
                  <a:gd name="T9" fmla="*/ 1 h 588"/>
                  <a:gd name="T10" fmla="*/ 55 w 516"/>
                  <a:gd name="T11" fmla="*/ 0 h 588"/>
                  <a:gd name="T12" fmla="*/ 58 w 516"/>
                  <a:gd name="T13" fmla="*/ 0 h 588"/>
                  <a:gd name="T14" fmla="*/ 62 w 516"/>
                  <a:gd name="T15" fmla="*/ 1 h 588"/>
                  <a:gd name="T16" fmla="*/ 71 w 516"/>
                  <a:gd name="T17" fmla="*/ 6 h 588"/>
                  <a:gd name="T18" fmla="*/ 75 w 516"/>
                  <a:gd name="T19" fmla="*/ 9 h 588"/>
                  <a:gd name="T20" fmla="*/ 86 w 516"/>
                  <a:gd name="T21" fmla="*/ 19 h 588"/>
                  <a:gd name="T22" fmla="*/ 85 w 516"/>
                  <a:gd name="T23" fmla="*/ 18 h 588"/>
                  <a:gd name="T24" fmla="*/ 78 w 516"/>
                  <a:gd name="T25" fmla="*/ 11 h 588"/>
                  <a:gd name="T26" fmla="*/ 71 w 516"/>
                  <a:gd name="T27" fmla="*/ 6 h 588"/>
                  <a:gd name="T28" fmla="*/ 78 w 516"/>
                  <a:gd name="T29" fmla="*/ 27 h 588"/>
                  <a:gd name="T30" fmla="*/ 82 w 516"/>
                  <a:gd name="T31" fmla="*/ 43 h 588"/>
                  <a:gd name="T32" fmla="*/ 84 w 516"/>
                  <a:gd name="T33" fmla="*/ 52 h 588"/>
                  <a:gd name="T34" fmla="*/ 84 w 516"/>
                  <a:gd name="T35" fmla="*/ 55 h 588"/>
                  <a:gd name="T36" fmla="*/ 86 w 516"/>
                  <a:gd name="T37" fmla="*/ 60 h 588"/>
                  <a:gd name="T38" fmla="*/ 89 w 516"/>
                  <a:gd name="T39" fmla="*/ 68 h 588"/>
                  <a:gd name="T40" fmla="*/ 90 w 516"/>
                  <a:gd name="T41" fmla="*/ 78 h 588"/>
                  <a:gd name="T42" fmla="*/ 89 w 516"/>
                  <a:gd name="T43" fmla="*/ 82 h 588"/>
                  <a:gd name="T44" fmla="*/ 91 w 516"/>
                  <a:gd name="T45" fmla="*/ 86 h 588"/>
                  <a:gd name="T46" fmla="*/ 95 w 516"/>
                  <a:gd name="T47" fmla="*/ 93 h 588"/>
                  <a:gd name="T48" fmla="*/ 97 w 516"/>
                  <a:gd name="T49" fmla="*/ 101 h 588"/>
                  <a:gd name="T50" fmla="*/ 97 w 516"/>
                  <a:gd name="T51" fmla="*/ 105 h 588"/>
                  <a:gd name="T52" fmla="*/ 96 w 516"/>
                  <a:gd name="T53" fmla="*/ 109 h 588"/>
                  <a:gd name="T54" fmla="*/ 96 w 516"/>
                  <a:gd name="T55" fmla="*/ 111 h 588"/>
                  <a:gd name="T56" fmla="*/ 97 w 516"/>
                  <a:gd name="T57" fmla="*/ 106 h 588"/>
                  <a:gd name="T58" fmla="*/ 97 w 516"/>
                  <a:gd name="T59" fmla="*/ 98 h 588"/>
                  <a:gd name="T60" fmla="*/ 96 w 516"/>
                  <a:gd name="T61" fmla="*/ 94 h 588"/>
                  <a:gd name="T62" fmla="*/ 93 w 516"/>
                  <a:gd name="T63" fmla="*/ 88 h 588"/>
                  <a:gd name="T64" fmla="*/ 88 w 516"/>
                  <a:gd name="T65" fmla="*/ 83 h 588"/>
                  <a:gd name="T66" fmla="*/ 88 w 516"/>
                  <a:gd name="T67" fmla="*/ 85 h 588"/>
                  <a:gd name="T68" fmla="*/ 85 w 516"/>
                  <a:gd name="T69" fmla="*/ 94 h 588"/>
                  <a:gd name="T70" fmla="*/ 82 w 516"/>
                  <a:gd name="T71" fmla="*/ 100 h 588"/>
                  <a:gd name="T72" fmla="*/ 79 w 516"/>
                  <a:gd name="T73" fmla="*/ 103 h 588"/>
                  <a:gd name="T74" fmla="*/ 85 w 516"/>
                  <a:gd name="T75" fmla="*/ 94 h 588"/>
                  <a:gd name="T76" fmla="*/ 88 w 516"/>
                  <a:gd name="T77" fmla="*/ 84 h 588"/>
                  <a:gd name="T78" fmla="*/ 89 w 516"/>
                  <a:gd name="T79" fmla="*/ 76 h 588"/>
                  <a:gd name="T80" fmla="*/ 89 w 516"/>
                  <a:gd name="T81" fmla="*/ 68 h 588"/>
                  <a:gd name="T82" fmla="*/ 87 w 516"/>
                  <a:gd name="T83" fmla="*/ 60 h 588"/>
                  <a:gd name="T84" fmla="*/ 85 w 516"/>
                  <a:gd name="T85" fmla="*/ 56 h 588"/>
                  <a:gd name="T86" fmla="*/ 82 w 516"/>
                  <a:gd name="T87" fmla="*/ 59 h 588"/>
                  <a:gd name="T88" fmla="*/ 76 w 516"/>
                  <a:gd name="T89" fmla="*/ 60 h 588"/>
                  <a:gd name="T90" fmla="*/ 73 w 516"/>
                  <a:gd name="T91" fmla="*/ 60 h 588"/>
                  <a:gd name="T92" fmla="*/ 69 w 516"/>
                  <a:gd name="T93" fmla="*/ 58 h 588"/>
                  <a:gd name="T94" fmla="*/ 65 w 516"/>
                  <a:gd name="T95" fmla="*/ 56 h 588"/>
                  <a:gd name="T96" fmla="*/ 63 w 516"/>
                  <a:gd name="T97" fmla="*/ 54 h 588"/>
                  <a:gd name="T98" fmla="*/ 59 w 516"/>
                  <a:gd name="T99" fmla="*/ 53 h 588"/>
                  <a:gd name="T100" fmla="*/ 56 w 516"/>
                  <a:gd name="T101" fmla="*/ 54 h 588"/>
                  <a:gd name="T102" fmla="*/ 52 w 516"/>
                  <a:gd name="T103" fmla="*/ 56 h 588"/>
                  <a:gd name="T104" fmla="*/ 48 w 516"/>
                  <a:gd name="T105" fmla="*/ 59 h 588"/>
                  <a:gd name="T106" fmla="*/ 43 w 516"/>
                  <a:gd name="T107" fmla="*/ 65 h 588"/>
                  <a:gd name="T108" fmla="*/ 42 w 516"/>
                  <a:gd name="T109" fmla="*/ 67 h 588"/>
                  <a:gd name="T110" fmla="*/ 36 w 516"/>
                  <a:gd name="T111" fmla="*/ 75 h 588"/>
                  <a:gd name="T112" fmla="*/ 31 w 516"/>
                  <a:gd name="T113" fmla="*/ 81 h 588"/>
                  <a:gd name="T114" fmla="*/ 24 w 516"/>
                  <a:gd name="T115" fmla="*/ 85 h 588"/>
                  <a:gd name="T116" fmla="*/ 17 w 516"/>
                  <a:gd name="T117" fmla="*/ 88 h 588"/>
                  <a:gd name="T118" fmla="*/ 11 w 516"/>
                  <a:gd name="T119" fmla="*/ 88 h 588"/>
                  <a:gd name="T120" fmla="*/ 7 w 516"/>
                  <a:gd name="T121" fmla="*/ 87 h 588"/>
                  <a:gd name="T122" fmla="*/ 2 w 516"/>
                  <a:gd name="T123" fmla="*/ 85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1" name="Freeform 811"/>
          <p:cNvSpPr>
            <a:spLocks/>
          </p:cNvSpPr>
          <p:nvPr/>
        </p:nvSpPr>
        <p:spPr bwMode="auto">
          <a:xfrm rot="-262414">
            <a:off x="5159375" y="4090988"/>
            <a:ext cx="3090863" cy="1652587"/>
          </a:xfrm>
          <a:custGeom>
            <a:avLst/>
            <a:gdLst>
              <a:gd name="T0" fmla="*/ 731536051 w 4470"/>
              <a:gd name="T1" fmla="*/ 929564324 h 2396"/>
              <a:gd name="T2" fmla="*/ 644516848 w 4470"/>
              <a:gd name="T3" fmla="*/ 911487257 h 2396"/>
              <a:gd name="T4" fmla="*/ 606266900 w 4470"/>
              <a:gd name="T5" fmla="*/ 940982072 h 2396"/>
              <a:gd name="T6" fmla="*/ 532635214 w 4470"/>
              <a:gd name="T7" fmla="*/ 970476888 h 2396"/>
              <a:gd name="T8" fmla="*/ 439878208 w 4470"/>
              <a:gd name="T9" fmla="*/ 1008534670 h 2396"/>
              <a:gd name="T10" fmla="*/ 329908483 w 4470"/>
              <a:gd name="T11" fmla="*/ 1024709468 h 2396"/>
              <a:gd name="T12" fmla="*/ 270620614 w 4470"/>
              <a:gd name="T13" fmla="*/ 1044690183 h 2396"/>
              <a:gd name="T14" fmla="*/ 184557712 w 4470"/>
              <a:gd name="T15" fmla="*/ 1090359108 h 2396"/>
              <a:gd name="T16" fmla="*/ 127182444 w 4470"/>
              <a:gd name="T17" fmla="*/ 1085602057 h 2396"/>
              <a:gd name="T18" fmla="*/ 61200470 w 4470"/>
              <a:gd name="T19" fmla="*/ 1078942049 h 2396"/>
              <a:gd name="T20" fmla="*/ 13387516 w 4470"/>
              <a:gd name="T21" fmla="*/ 993311695 h 2396"/>
              <a:gd name="T22" fmla="*/ 26775033 w 4470"/>
              <a:gd name="T23" fmla="*/ 900069508 h 2396"/>
              <a:gd name="T24" fmla="*/ 0 w 4470"/>
              <a:gd name="T25" fmla="*/ 890555408 h 2396"/>
              <a:gd name="T26" fmla="*/ 26775033 w 4470"/>
              <a:gd name="T27" fmla="*/ 811585062 h 2396"/>
              <a:gd name="T28" fmla="*/ 36338039 w 4470"/>
              <a:gd name="T29" fmla="*/ 739274724 h 2396"/>
              <a:gd name="T30" fmla="*/ 56418968 w 4470"/>
              <a:gd name="T31" fmla="*/ 662208026 h 2396"/>
              <a:gd name="T32" fmla="*/ 88931804 w 4470"/>
              <a:gd name="T33" fmla="*/ 587043597 h 2396"/>
              <a:gd name="T34" fmla="*/ 130050654 w 4470"/>
              <a:gd name="T35" fmla="*/ 482384352 h 2396"/>
              <a:gd name="T36" fmla="*/ 197945228 w 4470"/>
              <a:gd name="T37" fmla="*/ 419588804 h 2396"/>
              <a:gd name="T38" fmla="*/ 211332744 w 4470"/>
              <a:gd name="T39" fmla="*/ 357744392 h 2396"/>
              <a:gd name="T40" fmla="*/ 277314718 w 4470"/>
              <a:gd name="T41" fmla="*/ 292094752 h 2396"/>
              <a:gd name="T42" fmla="*/ 369114732 w 4470"/>
              <a:gd name="T43" fmla="*/ 244522180 h 2396"/>
              <a:gd name="T44" fmla="*/ 453265724 w 4470"/>
              <a:gd name="T45" fmla="*/ 188386641 h 2396"/>
              <a:gd name="T46" fmla="*/ 502991279 w 4470"/>
              <a:gd name="T47" fmla="*/ 147474767 h 2396"/>
              <a:gd name="T48" fmla="*/ 685635698 w 4470"/>
              <a:gd name="T49" fmla="*/ 70407379 h 2396"/>
              <a:gd name="T50" fmla="*/ 744924259 w 4470"/>
              <a:gd name="T51" fmla="*/ 31397774 h 2396"/>
              <a:gd name="T52" fmla="*/ 852024390 w 4470"/>
              <a:gd name="T53" fmla="*/ 22834807 h 2396"/>
              <a:gd name="T54" fmla="*/ 936175383 w 4470"/>
              <a:gd name="T55" fmla="*/ 4757050 h 2396"/>
              <a:gd name="T56" fmla="*/ 1072920141 w 4470"/>
              <a:gd name="T57" fmla="*/ 13320017 h 2396"/>
              <a:gd name="T58" fmla="*/ 1161851944 w 4470"/>
              <a:gd name="T59" fmla="*/ 11417059 h 2396"/>
              <a:gd name="T60" fmla="*/ 1255565251 w 4470"/>
              <a:gd name="T61" fmla="*/ 29494815 h 2396"/>
              <a:gd name="T62" fmla="*/ 1430559957 w 4470"/>
              <a:gd name="T63" fmla="*/ 86581488 h 2396"/>
              <a:gd name="T64" fmla="*/ 1519491761 w 4470"/>
              <a:gd name="T65" fmla="*/ 108465161 h 2396"/>
              <a:gd name="T66" fmla="*/ 1654323917 w 4470"/>
              <a:gd name="T67" fmla="*/ 181726633 h 2396"/>
              <a:gd name="T68" fmla="*/ 1712655486 w 4470"/>
              <a:gd name="T69" fmla="*/ 231202163 h 2396"/>
              <a:gd name="T70" fmla="*/ 1840794230 w 4470"/>
              <a:gd name="T71" fmla="*/ 331103668 h 2396"/>
              <a:gd name="T72" fmla="*/ 1929726034 w 4470"/>
              <a:gd name="T73" fmla="*/ 391996257 h 2396"/>
              <a:gd name="T74" fmla="*/ 1970844884 w 4470"/>
              <a:gd name="T75" fmla="*/ 434811779 h 2396"/>
              <a:gd name="T76" fmla="*/ 2050214373 w 4470"/>
              <a:gd name="T77" fmla="*/ 523296226 h 2396"/>
              <a:gd name="T78" fmla="*/ 2084639119 w 4470"/>
              <a:gd name="T79" fmla="*/ 596557697 h 2396"/>
              <a:gd name="T80" fmla="*/ 2125758661 w 4470"/>
              <a:gd name="T81" fmla="*/ 703119901 h 2396"/>
              <a:gd name="T82" fmla="*/ 2122889759 w 4470"/>
              <a:gd name="T83" fmla="*/ 759255439 h 2396"/>
              <a:gd name="T84" fmla="*/ 2134364674 w 4470"/>
              <a:gd name="T85" fmla="*/ 872477651 h 2396"/>
              <a:gd name="T86" fmla="*/ 2119064557 w 4470"/>
              <a:gd name="T87" fmla="*/ 920050223 h 2396"/>
              <a:gd name="T88" fmla="*/ 2045432871 w 4470"/>
              <a:gd name="T89" fmla="*/ 988554644 h 2396"/>
              <a:gd name="T90" fmla="*/ 1966063381 w 4470"/>
              <a:gd name="T91" fmla="*/ 1026612426 h 2396"/>
              <a:gd name="T92" fmla="*/ 1819756309 w 4470"/>
              <a:gd name="T93" fmla="*/ 1036126527 h 2396"/>
              <a:gd name="T94" fmla="*/ 1710742885 w 4470"/>
              <a:gd name="T95" fmla="*/ 1026612426 h 2396"/>
              <a:gd name="T96" fmla="*/ 1639980100 w 4470"/>
              <a:gd name="T97" fmla="*/ 1013291720 h 2396"/>
              <a:gd name="T98" fmla="*/ 1547223094 w 4470"/>
              <a:gd name="T99" fmla="*/ 1106533906 h 2396"/>
              <a:gd name="T100" fmla="*/ 1489847826 w 4470"/>
              <a:gd name="T101" fmla="*/ 1137931680 h 2396"/>
              <a:gd name="T102" fmla="*/ 1325371735 w 4470"/>
              <a:gd name="T103" fmla="*/ 1124611663 h 2396"/>
              <a:gd name="T104" fmla="*/ 1214445710 w 4470"/>
              <a:gd name="T105" fmla="*/ 1078942049 h 2396"/>
              <a:gd name="T106" fmla="*/ 1188626977 w 4470"/>
              <a:gd name="T107" fmla="*/ 1070379082 h 2396"/>
              <a:gd name="T108" fmla="*/ 1097782572 w 4470"/>
              <a:gd name="T109" fmla="*/ 1062767250 h 239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470"/>
              <a:gd name="T166" fmla="*/ 0 h 2396"/>
              <a:gd name="T167" fmla="*/ 4470 w 4470"/>
              <a:gd name="T168" fmla="*/ 2396 h 239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470" h="2396">
                <a:moveTo>
                  <a:pt x="1630" y="1934"/>
                </a:moveTo>
                <a:lnTo>
                  <a:pt x="1630" y="1934"/>
                </a:lnTo>
                <a:lnTo>
                  <a:pt x="1600" y="1940"/>
                </a:lnTo>
                <a:lnTo>
                  <a:pt x="1568" y="1948"/>
                </a:lnTo>
                <a:lnTo>
                  <a:pt x="1530" y="1954"/>
                </a:lnTo>
                <a:lnTo>
                  <a:pt x="1482" y="1954"/>
                </a:lnTo>
                <a:lnTo>
                  <a:pt x="1430" y="1948"/>
                </a:lnTo>
                <a:lnTo>
                  <a:pt x="1400" y="1940"/>
                </a:lnTo>
                <a:lnTo>
                  <a:pt x="1372" y="1930"/>
                </a:lnTo>
                <a:lnTo>
                  <a:pt x="1348" y="1916"/>
                </a:lnTo>
                <a:lnTo>
                  <a:pt x="1320" y="1896"/>
                </a:lnTo>
                <a:lnTo>
                  <a:pt x="1306" y="1926"/>
                </a:lnTo>
                <a:lnTo>
                  <a:pt x="1290" y="1948"/>
                </a:lnTo>
                <a:lnTo>
                  <a:pt x="1268" y="1978"/>
                </a:lnTo>
                <a:lnTo>
                  <a:pt x="1234" y="2002"/>
                </a:lnTo>
                <a:lnTo>
                  <a:pt x="1196" y="2026"/>
                </a:lnTo>
                <a:lnTo>
                  <a:pt x="1172" y="2030"/>
                </a:lnTo>
                <a:lnTo>
                  <a:pt x="1144" y="2040"/>
                </a:lnTo>
                <a:lnTo>
                  <a:pt x="1114" y="2040"/>
                </a:lnTo>
                <a:lnTo>
                  <a:pt x="1086" y="2040"/>
                </a:lnTo>
                <a:lnTo>
                  <a:pt x="1038" y="2068"/>
                </a:lnTo>
                <a:lnTo>
                  <a:pt x="986" y="2092"/>
                </a:lnTo>
                <a:lnTo>
                  <a:pt x="920" y="2120"/>
                </a:lnTo>
                <a:lnTo>
                  <a:pt x="844" y="2144"/>
                </a:lnTo>
                <a:lnTo>
                  <a:pt x="804" y="2148"/>
                </a:lnTo>
                <a:lnTo>
                  <a:pt x="766" y="2154"/>
                </a:lnTo>
                <a:lnTo>
                  <a:pt x="728" y="2154"/>
                </a:lnTo>
                <a:lnTo>
                  <a:pt x="690" y="2154"/>
                </a:lnTo>
                <a:lnTo>
                  <a:pt x="658" y="2144"/>
                </a:lnTo>
                <a:lnTo>
                  <a:pt x="624" y="2130"/>
                </a:lnTo>
                <a:lnTo>
                  <a:pt x="600" y="2164"/>
                </a:lnTo>
                <a:lnTo>
                  <a:pt x="566" y="2196"/>
                </a:lnTo>
                <a:lnTo>
                  <a:pt x="528" y="2230"/>
                </a:lnTo>
                <a:lnTo>
                  <a:pt x="476" y="2264"/>
                </a:lnTo>
                <a:lnTo>
                  <a:pt x="448" y="2278"/>
                </a:lnTo>
                <a:lnTo>
                  <a:pt x="418" y="2288"/>
                </a:lnTo>
                <a:lnTo>
                  <a:pt x="386" y="2292"/>
                </a:lnTo>
                <a:lnTo>
                  <a:pt x="352" y="2292"/>
                </a:lnTo>
                <a:lnTo>
                  <a:pt x="314" y="2288"/>
                </a:lnTo>
                <a:lnTo>
                  <a:pt x="276" y="2278"/>
                </a:lnTo>
                <a:lnTo>
                  <a:pt x="266" y="2282"/>
                </a:lnTo>
                <a:lnTo>
                  <a:pt x="238" y="2292"/>
                </a:lnTo>
                <a:lnTo>
                  <a:pt x="200" y="2292"/>
                </a:lnTo>
                <a:lnTo>
                  <a:pt x="176" y="2288"/>
                </a:lnTo>
                <a:lnTo>
                  <a:pt x="152" y="2278"/>
                </a:lnTo>
                <a:lnTo>
                  <a:pt x="128" y="2268"/>
                </a:lnTo>
                <a:lnTo>
                  <a:pt x="104" y="2250"/>
                </a:lnTo>
                <a:lnTo>
                  <a:pt x="80" y="2220"/>
                </a:lnTo>
                <a:lnTo>
                  <a:pt x="62" y="2188"/>
                </a:lnTo>
                <a:lnTo>
                  <a:pt x="42" y="2140"/>
                </a:lnTo>
                <a:lnTo>
                  <a:pt x="28" y="2088"/>
                </a:lnTo>
                <a:lnTo>
                  <a:pt x="18" y="2020"/>
                </a:lnTo>
                <a:lnTo>
                  <a:pt x="14" y="1940"/>
                </a:lnTo>
                <a:lnTo>
                  <a:pt x="80" y="1878"/>
                </a:lnTo>
                <a:lnTo>
                  <a:pt x="56" y="1892"/>
                </a:lnTo>
                <a:lnTo>
                  <a:pt x="34" y="1902"/>
                </a:lnTo>
                <a:lnTo>
                  <a:pt x="14" y="1902"/>
                </a:lnTo>
                <a:lnTo>
                  <a:pt x="4" y="1896"/>
                </a:lnTo>
                <a:lnTo>
                  <a:pt x="0" y="1886"/>
                </a:lnTo>
                <a:lnTo>
                  <a:pt x="0" y="1872"/>
                </a:lnTo>
                <a:lnTo>
                  <a:pt x="0" y="1854"/>
                </a:lnTo>
                <a:lnTo>
                  <a:pt x="4" y="1830"/>
                </a:lnTo>
                <a:lnTo>
                  <a:pt x="18" y="1796"/>
                </a:lnTo>
                <a:lnTo>
                  <a:pt x="56" y="1706"/>
                </a:lnTo>
                <a:lnTo>
                  <a:pt x="56" y="1686"/>
                </a:lnTo>
                <a:lnTo>
                  <a:pt x="52" y="1640"/>
                </a:lnTo>
                <a:lnTo>
                  <a:pt x="52" y="1610"/>
                </a:lnTo>
                <a:lnTo>
                  <a:pt x="62" y="1578"/>
                </a:lnTo>
                <a:lnTo>
                  <a:pt x="76" y="1554"/>
                </a:lnTo>
                <a:lnTo>
                  <a:pt x="100" y="1530"/>
                </a:lnTo>
                <a:lnTo>
                  <a:pt x="100" y="1500"/>
                </a:lnTo>
                <a:lnTo>
                  <a:pt x="110" y="1434"/>
                </a:lnTo>
                <a:lnTo>
                  <a:pt x="118" y="1392"/>
                </a:lnTo>
                <a:lnTo>
                  <a:pt x="134" y="1348"/>
                </a:lnTo>
                <a:lnTo>
                  <a:pt x="156" y="1306"/>
                </a:lnTo>
                <a:lnTo>
                  <a:pt x="186" y="1268"/>
                </a:lnTo>
                <a:lnTo>
                  <a:pt x="186" y="1234"/>
                </a:lnTo>
                <a:lnTo>
                  <a:pt x="190" y="1192"/>
                </a:lnTo>
                <a:lnTo>
                  <a:pt x="204" y="1138"/>
                </a:lnTo>
                <a:lnTo>
                  <a:pt x="228" y="1082"/>
                </a:lnTo>
                <a:lnTo>
                  <a:pt x="248" y="1048"/>
                </a:lnTo>
                <a:lnTo>
                  <a:pt x="272" y="1014"/>
                </a:lnTo>
                <a:lnTo>
                  <a:pt x="300" y="982"/>
                </a:lnTo>
                <a:lnTo>
                  <a:pt x="334" y="948"/>
                </a:lnTo>
                <a:lnTo>
                  <a:pt x="372" y="914"/>
                </a:lnTo>
                <a:lnTo>
                  <a:pt x="414" y="882"/>
                </a:lnTo>
                <a:lnTo>
                  <a:pt x="414" y="872"/>
                </a:lnTo>
                <a:lnTo>
                  <a:pt x="414" y="844"/>
                </a:lnTo>
                <a:lnTo>
                  <a:pt x="424" y="806"/>
                </a:lnTo>
                <a:lnTo>
                  <a:pt x="428" y="782"/>
                </a:lnTo>
                <a:lnTo>
                  <a:pt x="442" y="752"/>
                </a:lnTo>
                <a:lnTo>
                  <a:pt x="458" y="730"/>
                </a:lnTo>
                <a:lnTo>
                  <a:pt x="480" y="700"/>
                </a:lnTo>
                <a:lnTo>
                  <a:pt x="504" y="672"/>
                </a:lnTo>
                <a:lnTo>
                  <a:pt x="538" y="644"/>
                </a:lnTo>
                <a:lnTo>
                  <a:pt x="580" y="614"/>
                </a:lnTo>
                <a:lnTo>
                  <a:pt x="628" y="586"/>
                </a:lnTo>
                <a:lnTo>
                  <a:pt x="686" y="562"/>
                </a:lnTo>
                <a:lnTo>
                  <a:pt x="748" y="538"/>
                </a:lnTo>
                <a:lnTo>
                  <a:pt x="772" y="514"/>
                </a:lnTo>
                <a:lnTo>
                  <a:pt x="824" y="462"/>
                </a:lnTo>
                <a:lnTo>
                  <a:pt x="858" y="438"/>
                </a:lnTo>
                <a:lnTo>
                  <a:pt x="896" y="414"/>
                </a:lnTo>
                <a:lnTo>
                  <a:pt x="928" y="400"/>
                </a:lnTo>
                <a:lnTo>
                  <a:pt x="948" y="396"/>
                </a:lnTo>
                <a:lnTo>
                  <a:pt x="962" y="390"/>
                </a:lnTo>
                <a:lnTo>
                  <a:pt x="982" y="372"/>
                </a:lnTo>
                <a:lnTo>
                  <a:pt x="1010" y="344"/>
                </a:lnTo>
                <a:lnTo>
                  <a:pt x="1052" y="310"/>
                </a:lnTo>
                <a:lnTo>
                  <a:pt x="1114" y="272"/>
                </a:lnTo>
                <a:lnTo>
                  <a:pt x="1200" y="234"/>
                </a:lnTo>
                <a:lnTo>
                  <a:pt x="1300" y="190"/>
                </a:lnTo>
                <a:lnTo>
                  <a:pt x="1434" y="148"/>
                </a:lnTo>
                <a:lnTo>
                  <a:pt x="1434" y="142"/>
                </a:lnTo>
                <a:lnTo>
                  <a:pt x="1448" y="128"/>
                </a:lnTo>
                <a:lnTo>
                  <a:pt x="1472" y="104"/>
                </a:lnTo>
                <a:lnTo>
                  <a:pt x="1506" y="86"/>
                </a:lnTo>
                <a:lnTo>
                  <a:pt x="1558" y="66"/>
                </a:lnTo>
                <a:lnTo>
                  <a:pt x="1592" y="58"/>
                </a:lnTo>
                <a:lnTo>
                  <a:pt x="1634" y="48"/>
                </a:lnTo>
                <a:lnTo>
                  <a:pt x="1676" y="48"/>
                </a:lnTo>
                <a:lnTo>
                  <a:pt x="1724" y="42"/>
                </a:lnTo>
                <a:lnTo>
                  <a:pt x="1782" y="48"/>
                </a:lnTo>
                <a:lnTo>
                  <a:pt x="1844" y="52"/>
                </a:lnTo>
                <a:lnTo>
                  <a:pt x="1872" y="34"/>
                </a:lnTo>
                <a:lnTo>
                  <a:pt x="1910" y="24"/>
                </a:lnTo>
                <a:lnTo>
                  <a:pt x="1958" y="10"/>
                </a:lnTo>
                <a:lnTo>
                  <a:pt x="2024" y="0"/>
                </a:lnTo>
                <a:lnTo>
                  <a:pt x="2100" y="4"/>
                </a:lnTo>
                <a:lnTo>
                  <a:pt x="2148" y="4"/>
                </a:lnTo>
                <a:lnTo>
                  <a:pt x="2196" y="14"/>
                </a:lnTo>
                <a:lnTo>
                  <a:pt x="2244" y="28"/>
                </a:lnTo>
                <a:lnTo>
                  <a:pt x="2302" y="42"/>
                </a:lnTo>
                <a:lnTo>
                  <a:pt x="2324" y="34"/>
                </a:lnTo>
                <a:lnTo>
                  <a:pt x="2386" y="24"/>
                </a:lnTo>
                <a:lnTo>
                  <a:pt x="2430" y="24"/>
                </a:lnTo>
                <a:lnTo>
                  <a:pt x="2478" y="28"/>
                </a:lnTo>
                <a:lnTo>
                  <a:pt x="2520" y="34"/>
                </a:lnTo>
                <a:lnTo>
                  <a:pt x="2568" y="52"/>
                </a:lnTo>
                <a:lnTo>
                  <a:pt x="2626" y="62"/>
                </a:lnTo>
                <a:lnTo>
                  <a:pt x="2758" y="86"/>
                </a:lnTo>
                <a:lnTo>
                  <a:pt x="2834" y="110"/>
                </a:lnTo>
                <a:lnTo>
                  <a:pt x="2906" y="134"/>
                </a:lnTo>
                <a:lnTo>
                  <a:pt x="2968" y="162"/>
                </a:lnTo>
                <a:lnTo>
                  <a:pt x="2992" y="182"/>
                </a:lnTo>
                <a:lnTo>
                  <a:pt x="3012" y="196"/>
                </a:lnTo>
                <a:lnTo>
                  <a:pt x="3058" y="200"/>
                </a:lnTo>
                <a:lnTo>
                  <a:pt x="3112" y="210"/>
                </a:lnTo>
                <a:lnTo>
                  <a:pt x="3178" y="228"/>
                </a:lnTo>
                <a:lnTo>
                  <a:pt x="3264" y="262"/>
                </a:lnTo>
                <a:lnTo>
                  <a:pt x="3306" y="286"/>
                </a:lnTo>
                <a:lnTo>
                  <a:pt x="3354" y="314"/>
                </a:lnTo>
                <a:lnTo>
                  <a:pt x="3406" y="348"/>
                </a:lnTo>
                <a:lnTo>
                  <a:pt x="3460" y="382"/>
                </a:lnTo>
                <a:lnTo>
                  <a:pt x="3516" y="428"/>
                </a:lnTo>
                <a:lnTo>
                  <a:pt x="3574" y="476"/>
                </a:lnTo>
                <a:lnTo>
                  <a:pt x="3582" y="486"/>
                </a:lnTo>
                <a:lnTo>
                  <a:pt x="3644" y="524"/>
                </a:lnTo>
                <a:lnTo>
                  <a:pt x="3730" y="582"/>
                </a:lnTo>
                <a:lnTo>
                  <a:pt x="3812" y="648"/>
                </a:lnTo>
                <a:lnTo>
                  <a:pt x="3836" y="672"/>
                </a:lnTo>
                <a:lnTo>
                  <a:pt x="3850" y="696"/>
                </a:lnTo>
                <a:lnTo>
                  <a:pt x="3884" y="714"/>
                </a:lnTo>
                <a:lnTo>
                  <a:pt x="3954" y="758"/>
                </a:lnTo>
                <a:lnTo>
                  <a:pt x="3998" y="790"/>
                </a:lnTo>
                <a:lnTo>
                  <a:pt x="4036" y="824"/>
                </a:lnTo>
                <a:lnTo>
                  <a:pt x="4068" y="862"/>
                </a:lnTo>
                <a:lnTo>
                  <a:pt x="4078" y="882"/>
                </a:lnTo>
                <a:lnTo>
                  <a:pt x="4088" y="900"/>
                </a:lnTo>
                <a:lnTo>
                  <a:pt x="4122" y="914"/>
                </a:lnTo>
                <a:lnTo>
                  <a:pt x="4150" y="938"/>
                </a:lnTo>
                <a:lnTo>
                  <a:pt x="4188" y="972"/>
                </a:lnTo>
                <a:lnTo>
                  <a:pt x="4230" y="1014"/>
                </a:lnTo>
                <a:lnTo>
                  <a:pt x="4270" y="1068"/>
                </a:lnTo>
                <a:lnTo>
                  <a:pt x="4288" y="1100"/>
                </a:lnTo>
                <a:lnTo>
                  <a:pt x="4308" y="1134"/>
                </a:lnTo>
                <a:lnTo>
                  <a:pt x="4322" y="1176"/>
                </a:lnTo>
                <a:lnTo>
                  <a:pt x="4336" y="1220"/>
                </a:lnTo>
                <a:lnTo>
                  <a:pt x="4360" y="1254"/>
                </a:lnTo>
                <a:lnTo>
                  <a:pt x="4384" y="1292"/>
                </a:lnTo>
                <a:lnTo>
                  <a:pt x="4408" y="1338"/>
                </a:lnTo>
                <a:lnTo>
                  <a:pt x="4426" y="1392"/>
                </a:lnTo>
                <a:lnTo>
                  <a:pt x="4440" y="1448"/>
                </a:lnTo>
                <a:lnTo>
                  <a:pt x="4446" y="1478"/>
                </a:lnTo>
                <a:lnTo>
                  <a:pt x="4446" y="1506"/>
                </a:lnTo>
                <a:lnTo>
                  <a:pt x="4440" y="1530"/>
                </a:lnTo>
                <a:lnTo>
                  <a:pt x="4432" y="1558"/>
                </a:lnTo>
                <a:lnTo>
                  <a:pt x="4440" y="1596"/>
                </a:lnTo>
                <a:lnTo>
                  <a:pt x="4460" y="1682"/>
                </a:lnTo>
                <a:lnTo>
                  <a:pt x="4464" y="1734"/>
                </a:lnTo>
                <a:lnTo>
                  <a:pt x="4470" y="1778"/>
                </a:lnTo>
                <a:lnTo>
                  <a:pt x="4464" y="1816"/>
                </a:lnTo>
                <a:lnTo>
                  <a:pt x="4464" y="1834"/>
                </a:lnTo>
                <a:lnTo>
                  <a:pt x="4454" y="1844"/>
                </a:lnTo>
                <a:lnTo>
                  <a:pt x="4454" y="1868"/>
                </a:lnTo>
                <a:lnTo>
                  <a:pt x="4450" y="1896"/>
                </a:lnTo>
                <a:lnTo>
                  <a:pt x="4432" y="1934"/>
                </a:lnTo>
                <a:lnTo>
                  <a:pt x="4402" y="1978"/>
                </a:lnTo>
                <a:lnTo>
                  <a:pt x="4378" y="2002"/>
                </a:lnTo>
                <a:lnTo>
                  <a:pt x="4354" y="2026"/>
                </a:lnTo>
                <a:lnTo>
                  <a:pt x="4322" y="2048"/>
                </a:lnTo>
                <a:lnTo>
                  <a:pt x="4278" y="2078"/>
                </a:lnTo>
                <a:lnTo>
                  <a:pt x="4236" y="2102"/>
                </a:lnTo>
                <a:lnTo>
                  <a:pt x="4184" y="2126"/>
                </a:lnTo>
                <a:lnTo>
                  <a:pt x="4150" y="2140"/>
                </a:lnTo>
                <a:lnTo>
                  <a:pt x="4112" y="2158"/>
                </a:lnTo>
                <a:lnTo>
                  <a:pt x="4054" y="2172"/>
                </a:lnTo>
                <a:lnTo>
                  <a:pt x="3988" y="2182"/>
                </a:lnTo>
                <a:lnTo>
                  <a:pt x="3906" y="2188"/>
                </a:lnTo>
                <a:lnTo>
                  <a:pt x="3860" y="2188"/>
                </a:lnTo>
                <a:lnTo>
                  <a:pt x="3806" y="2178"/>
                </a:lnTo>
                <a:lnTo>
                  <a:pt x="3754" y="2172"/>
                </a:lnTo>
                <a:lnTo>
                  <a:pt x="3698" y="2158"/>
                </a:lnTo>
                <a:lnTo>
                  <a:pt x="3660" y="2158"/>
                </a:lnTo>
                <a:lnTo>
                  <a:pt x="3578" y="2158"/>
                </a:lnTo>
                <a:lnTo>
                  <a:pt x="3530" y="2158"/>
                </a:lnTo>
                <a:lnTo>
                  <a:pt x="3488" y="2154"/>
                </a:lnTo>
                <a:lnTo>
                  <a:pt x="3454" y="2144"/>
                </a:lnTo>
                <a:lnTo>
                  <a:pt x="3440" y="2134"/>
                </a:lnTo>
                <a:lnTo>
                  <a:pt x="3430" y="2130"/>
                </a:lnTo>
                <a:lnTo>
                  <a:pt x="3406" y="2154"/>
                </a:lnTo>
                <a:lnTo>
                  <a:pt x="3350" y="2216"/>
                </a:lnTo>
                <a:lnTo>
                  <a:pt x="3274" y="2292"/>
                </a:lnTo>
                <a:lnTo>
                  <a:pt x="3236" y="2326"/>
                </a:lnTo>
                <a:lnTo>
                  <a:pt x="3196" y="2350"/>
                </a:lnTo>
                <a:lnTo>
                  <a:pt x="3178" y="2364"/>
                </a:lnTo>
                <a:lnTo>
                  <a:pt x="3154" y="2378"/>
                </a:lnTo>
                <a:lnTo>
                  <a:pt x="3116" y="2392"/>
                </a:lnTo>
                <a:lnTo>
                  <a:pt x="3058" y="2396"/>
                </a:lnTo>
                <a:lnTo>
                  <a:pt x="2982" y="2396"/>
                </a:lnTo>
                <a:lnTo>
                  <a:pt x="2892" y="2388"/>
                </a:lnTo>
                <a:lnTo>
                  <a:pt x="2772" y="2364"/>
                </a:lnTo>
                <a:lnTo>
                  <a:pt x="2740" y="2358"/>
                </a:lnTo>
                <a:lnTo>
                  <a:pt x="2668" y="2334"/>
                </a:lnTo>
                <a:lnTo>
                  <a:pt x="2620" y="2320"/>
                </a:lnTo>
                <a:lnTo>
                  <a:pt x="2578" y="2296"/>
                </a:lnTo>
                <a:lnTo>
                  <a:pt x="2540" y="2268"/>
                </a:lnTo>
                <a:lnTo>
                  <a:pt x="2520" y="2250"/>
                </a:lnTo>
                <a:lnTo>
                  <a:pt x="2506" y="2230"/>
                </a:lnTo>
                <a:lnTo>
                  <a:pt x="2496" y="2240"/>
                </a:lnTo>
                <a:lnTo>
                  <a:pt x="2486" y="2250"/>
                </a:lnTo>
                <a:lnTo>
                  <a:pt x="2468" y="2254"/>
                </a:lnTo>
                <a:lnTo>
                  <a:pt x="2444" y="2258"/>
                </a:lnTo>
                <a:lnTo>
                  <a:pt x="2406" y="2258"/>
                </a:lnTo>
                <a:lnTo>
                  <a:pt x="2358" y="2250"/>
                </a:lnTo>
                <a:lnTo>
                  <a:pt x="2296" y="2234"/>
                </a:lnTo>
                <a:lnTo>
                  <a:pt x="1630" y="1934"/>
                </a:lnTo>
                <a:close/>
              </a:path>
            </a:pathLst>
          </a:custGeom>
          <a:solidFill>
            <a:srgbClr val="3366FF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2" name="Group 865"/>
          <p:cNvGrpSpPr>
            <a:grpSpLocks/>
          </p:cNvGrpSpPr>
          <p:nvPr/>
        </p:nvGrpSpPr>
        <p:grpSpPr bwMode="auto">
          <a:xfrm>
            <a:off x="5245100" y="4076700"/>
            <a:ext cx="2919413" cy="1646238"/>
            <a:chOff x="536" y="-199"/>
            <a:chExt cx="1839" cy="1037"/>
          </a:xfrm>
        </p:grpSpPr>
        <p:sp>
          <p:nvSpPr>
            <p:cNvPr id="3084" name="Freeform 812"/>
            <p:cNvSpPr>
              <a:spLocks/>
            </p:cNvSpPr>
            <p:nvPr/>
          </p:nvSpPr>
          <p:spPr bwMode="auto">
            <a:xfrm rot="-262414">
              <a:off x="536" y="160"/>
              <a:ext cx="396" cy="678"/>
            </a:xfrm>
            <a:custGeom>
              <a:avLst/>
              <a:gdLst>
                <a:gd name="T0" fmla="*/ 44 w 910"/>
                <a:gd name="T1" fmla="*/ 253 h 1560"/>
                <a:gd name="T2" fmla="*/ 30 w 910"/>
                <a:gd name="T3" fmla="*/ 253 h 1560"/>
                <a:gd name="T4" fmla="*/ 25 w 910"/>
                <a:gd name="T5" fmla="*/ 256 h 1560"/>
                <a:gd name="T6" fmla="*/ 23 w 910"/>
                <a:gd name="T7" fmla="*/ 263 h 1560"/>
                <a:gd name="T8" fmla="*/ 26 w 910"/>
                <a:gd name="T9" fmla="*/ 276 h 1560"/>
                <a:gd name="T10" fmla="*/ 36 w 910"/>
                <a:gd name="T11" fmla="*/ 295 h 1560"/>
                <a:gd name="T12" fmla="*/ 24 w 910"/>
                <a:gd name="T13" fmla="*/ 272 h 1560"/>
                <a:gd name="T14" fmla="*/ 23 w 910"/>
                <a:gd name="T15" fmla="*/ 259 h 1560"/>
                <a:gd name="T16" fmla="*/ 25 w 910"/>
                <a:gd name="T17" fmla="*/ 255 h 1560"/>
                <a:gd name="T18" fmla="*/ 14 w 910"/>
                <a:gd name="T19" fmla="*/ 253 h 1560"/>
                <a:gd name="T20" fmla="*/ 6 w 910"/>
                <a:gd name="T21" fmla="*/ 258 h 1560"/>
                <a:gd name="T22" fmla="*/ 0 w 910"/>
                <a:gd name="T23" fmla="*/ 276 h 1560"/>
                <a:gd name="T24" fmla="*/ 1 w 910"/>
                <a:gd name="T25" fmla="*/ 265 h 1560"/>
                <a:gd name="T26" fmla="*/ 6 w 910"/>
                <a:gd name="T27" fmla="*/ 258 h 1560"/>
                <a:gd name="T28" fmla="*/ 15 w 910"/>
                <a:gd name="T29" fmla="*/ 253 h 1560"/>
                <a:gd name="T30" fmla="*/ 10 w 910"/>
                <a:gd name="T31" fmla="*/ 215 h 1560"/>
                <a:gd name="T32" fmla="*/ 12 w 910"/>
                <a:gd name="T33" fmla="*/ 187 h 1560"/>
                <a:gd name="T34" fmla="*/ 16 w 910"/>
                <a:gd name="T35" fmla="*/ 175 h 1560"/>
                <a:gd name="T36" fmla="*/ 21 w 910"/>
                <a:gd name="T37" fmla="*/ 172 h 1560"/>
                <a:gd name="T38" fmla="*/ 27 w 910"/>
                <a:gd name="T39" fmla="*/ 174 h 1560"/>
                <a:gd name="T40" fmla="*/ 29 w 910"/>
                <a:gd name="T41" fmla="*/ 180 h 1560"/>
                <a:gd name="T42" fmla="*/ 30 w 910"/>
                <a:gd name="T43" fmla="*/ 199 h 1560"/>
                <a:gd name="T44" fmla="*/ 36 w 910"/>
                <a:gd name="T45" fmla="*/ 210 h 1560"/>
                <a:gd name="T46" fmla="*/ 44 w 910"/>
                <a:gd name="T47" fmla="*/ 214 h 1560"/>
                <a:gd name="T48" fmla="*/ 51 w 910"/>
                <a:gd name="T49" fmla="*/ 199 h 1560"/>
                <a:gd name="T50" fmla="*/ 53 w 910"/>
                <a:gd name="T51" fmla="*/ 183 h 1560"/>
                <a:gd name="T52" fmla="*/ 53 w 910"/>
                <a:gd name="T53" fmla="*/ 172 h 1560"/>
                <a:gd name="T54" fmla="*/ 66 w 910"/>
                <a:gd name="T55" fmla="*/ 152 h 1560"/>
                <a:gd name="T56" fmla="*/ 82 w 910"/>
                <a:gd name="T57" fmla="*/ 133 h 1560"/>
                <a:gd name="T58" fmla="*/ 104 w 910"/>
                <a:gd name="T59" fmla="*/ 117 h 1560"/>
                <a:gd name="T60" fmla="*/ 118 w 910"/>
                <a:gd name="T61" fmla="*/ 111 h 1560"/>
                <a:gd name="T62" fmla="*/ 127 w 910"/>
                <a:gd name="T63" fmla="*/ 113 h 1560"/>
                <a:gd name="T64" fmla="*/ 122 w 910"/>
                <a:gd name="T65" fmla="*/ 110 h 1560"/>
                <a:gd name="T66" fmla="*/ 121 w 910"/>
                <a:gd name="T67" fmla="*/ 105 h 1560"/>
                <a:gd name="T68" fmla="*/ 127 w 910"/>
                <a:gd name="T69" fmla="*/ 100 h 1560"/>
                <a:gd name="T70" fmla="*/ 137 w 910"/>
                <a:gd name="T71" fmla="*/ 100 h 1560"/>
                <a:gd name="T72" fmla="*/ 146 w 910"/>
                <a:gd name="T73" fmla="*/ 106 h 1560"/>
                <a:gd name="T74" fmla="*/ 144 w 910"/>
                <a:gd name="T75" fmla="*/ 103 h 1560"/>
                <a:gd name="T76" fmla="*/ 141 w 910"/>
                <a:gd name="T77" fmla="*/ 96 h 1560"/>
                <a:gd name="T78" fmla="*/ 145 w 910"/>
                <a:gd name="T79" fmla="*/ 89 h 1560"/>
                <a:gd name="T80" fmla="*/ 153 w 910"/>
                <a:gd name="T81" fmla="*/ 91 h 1560"/>
                <a:gd name="T82" fmla="*/ 167 w 910"/>
                <a:gd name="T83" fmla="*/ 97 h 1560"/>
                <a:gd name="T84" fmla="*/ 172 w 910"/>
                <a:gd name="T85" fmla="*/ 96 h 1560"/>
                <a:gd name="T86" fmla="*/ 159 w 910"/>
                <a:gd name="T87" fmla="*/ 94 h 1560"/>
                <a:gd name="T88" fmla="*/ 148 w 910"/>
                <a:gd name="T89" fmla="*/ 85 h 1560"/>
                <a:gd name="T90" fmla="*/ 144 w 910"/>
                <a:gd name="T91" fmla="*/ 76 h 1560"/>
                <a:gd name="T92" fmla="*/ 145 w 910"/>
                <a:gd name="T93" fmla="*/ 63 h 1560"/>
                <a:gd name="T94" fmla="*/ 151 w 910"/>
                <a:gd name="T95" fmla="*/ 46 h 1560"/>
                <a:gd name="T96" fmla="*/ 156 w 910"/>
                <a:gd name="T97" fmla="*/ 32 h 1560"/>
                <a:gd name="T98" fmla="*/ 156 w 910"/>
                <a:gd name="T99" fmla="*/ 13 h 1560"/>
                <a:gd name="T100" fmla="*/ 151 w 910"/>
                <a:gd name="T101" fmla="*/ 0 h 15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10"/>
                <a:gd name="T154" fmla="*/ 0 h 1560"/>
                <a:gd name="T155" fmla="*/ 910 w 910"/>
                <a:gd name="T156" fmla="*/ 1560 h 15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10" h="1560">
                  <a:moveTo>
                    <a:pt x="274" y="1348"/>
                  </a:moveTo>
                  <a:lnTo>
                    <a:pt x="274" y="1348"/>
                  </a:lnTo>
                  <a:lnTo>
                    <a:pt x="262" y="1344"/>
                  </a:lnTo>
                  <a:lnTo>
                    <a:pt x="234" y="1338"/>
                  </a:lnTo>
                  <a:lnTo>
                    <a:pt x="216" y="1334"/>
                  </a:lnTo>
                  <a:lnTo>
                    <a:pt x="198" y="1332"/>
                  </a:lnTo>
                  <a:lnTo>
                    <a:pt x="180" y="1332"/>
                  </a:lnTo>
                  <a:lnTo>
                    <a:pt x="162" y="1336"/>
                  </a:lnTo>
                  <a:lnTo>
                    <a:pt x="154" y="1340"/>
                  </a:lnTo>
                  <a:lnTo>
                    <a:pt x="146" y="1344"/>
                  </a:lnTo>
                  <a:lnTo>
                    <a:pt x="140" y="1348"/>
                  </a:lnTo>
                  <a:lnTo>
                    <a:pt x="134" y="1354"/>
                  </a:lnTo>
                  <a:lnTo>
                    <a:pt x="128" y="1362"/>
                  </a:lnTo>
                  <a:lnTo>
                    <a:pt x="126" y="1372"/>
                  </a:lnTo>
                  <a:lnTo>
                    <a:pt x="124" y="1382"/>
                  </a:lnTo>
                  <a:lnTo>
                    <a:pt x="122" y="1394"/>
                  </a:lnTo>
                  <a:lnTo>
                    <a:pt x="124" y="1408"/>
                  </a:lnTo>
                  <a:lnTo>
                    <a:pt x="126" y="1424"/>
                  </a:lnTo>
                  <a:lnTo>
                    <a:pt x="132" y="1442"/>
                  </a:lnTo>
                  <a:lnTo>
                    <a:pt x="138" y="1460"/>
                  </a:lnTo>
                  <a:lnTo>
                    <a:pt x="146" y="1482"/>
                  </a:lnTo>
                  <a:lnTo>
                    <a:pt x="158" y="1506"/>
                  </a:lnTo>
                  <a:lnTo>
                    <a:pt x="188" y="1560"/>
                  </a:lnTo>
                  <a:lnTo>
                    <a:pt x="172" y="1534"/>
                  </a:lnTo>
                  <a:lnTo>
                    <a:pt x="156" y="1506"/>
                  </a:lnTo>
                  <a:lnTo>
                    <a:pt x="140" y="1472"/>
                  </a:lnTo>
                  <a:lnTo>
                    <a:pt x="128" y="1438"/>
                  </a:lnTo>
                  <a:lnTo>
                    <a:pt x="124" y="1420"/>
                  </a:lnTo>
                  <a:lnTo>
                    <a:pt x="120" y="1404"/>
                  </a:lnTo>
                  <a:lnTo>
                    <a:pt x="120" y="1388"/>
                  </a:lnTo>
                  <a:lnTo>
                    <a:pt x="122" y="1374"/>
                  </a:lnTo>
                  <a:lnTo>
                    <a:pt x="126" y="1362"/>
                  </a:lnTo>
                  <a:lnTo>
                    <a:pt x="134" y="1354"/>
                  </a:lnTo>
                  <a:lnTo>
                    <a:pt x="130" y="1350"/>
                  </a:lnTo>
                  <a:lnTo>
                    <a:pt x="116" y="1344"/>
                  </a:lnTo>
                  <a:lnTo>
                    <a:pt x="96" y="1338"/>
                  </a:lnTo>
                  <a:lnTo>
                    <a:pt x="86" y="1336"/>
                  </a:lnTo>
                  <a:lnTo>
                    <a:pt x="74" y="1336"/>
                  </a:lnTo>
                  <a:lnTo>
                    <a:pt x="62" y="1338"/>
                  </a:lnTo>
                  <a:lnTo>
                    <a:pt x="50" y="1344"/>
                  </a:lnTo>
                  <a:lnTo>
                    <a:pt x="40" y="1352"/>
                  </a:lnTo>
                  <a:lnTo>
                    <a:pt x="30" y="1364"/>
                  </a:lnTo>
                  <a:lnTo>
                    <a:pt x="20" y="1380"/>
                  </a:lnTo>
                  <a:lnTo>
                    <a:pt x="12" y="1400"/>
                  </a:lnTo>
                  <a:lnTo>
                    <a:pt x="6" y="1426"/>
                  </a:lnTo>
                  <a:lnTo>
                    <a:pt x="2" y="1458"/>
                  </a:lnTo>
                  <a:lnTo>
                    <a:pt x="0" y="1442"/>
                  </a:lnTo>
                  <a:lnTo>
                    <a:pt x="2" y="1424"/>
                  </a:lnTo>
                  <a:lnTo>
                    <a:pt x="6" y="1404"/>
                  </a:lnTo>
                  <a:lnTo>
                    <a:pt x="10" y="1394"/>
                  </a:lnTo>
                  <a:lnTo>
                    <a:pt x="16" y="1382"/>
                  </a:lnTo>
                  <a:lnTo>
                    <a:pt x="22" y="1372"/>
                  </a:lnTo>
                  <a:lnTo>
                    <a:pt x="30" y="1364"/>
                  </a:lnTo>
                  <a:lnTo>
                    <a:pt x="40" y="1354"/>
                  </a:lnTo>
                  <a:lnTo>
                    <a:pt x="52" y="1346"/>
                  </a:lnTo>
                  <a:lnTo>
                    <a:pt x="64" y="1340"/>
                  </a:lnTo>
                  <a:lnTo>
                    <a:pt x="80" y="1336"/>
                  </a:lnTo>
                  <a:lnTo>
                    <a:pt x="70" y="1274"/>
                  </a:lnTo>
                  <a:lnTo>
                    <a:pt x="62" y="1210"/>
                  </a:lnTo>
                  <a:lnTo>
                    <a:pt x="56" y="1136"/>
                  </a:lnTo>
                  <a:lnTo>
                    <a:pt x="54" y="1098"/>
                  </a:lnTo>
                  <a:lnTo>
                    <a:pt x="56" y="1060"/>
                  </a:lnTo>
                  <a:lnTo>
                    <a:pt x="58" y="1024"/>
                  </a:lnTo>
                  <a:lnTo>
                    <a:pt x="62" y="992"/>
                  </a:lnTo>
                  <a:lnTo>
                    <a:pt x="70" y="962"/>
                  </a:lnTo>
                  <a:lnTo>
                    <a:pt x="74" y="950"/>
                  </a:lnTo>
                  <a:lnTo>
                    <a:pt x="80" y="938"/>
                  </a:lnTo>
                  <a:lnTo>
                    <a:pt x="86" y="928"/>
                  </a:lnTo>
                  <a:lnTo>
                    <a:pt x="94" y="922"/>
                  </a:lnTo>
                  <a:lnTo>
                    <a:pt x="102" y="916"/>
                  </a:lnTo>
                  <a:lnTo>
                    <a:pt x="112" y="912"/>
                  </a:lnTo>
                  <a:lnTo>
                    <a:pt x="118" y="912"/>
                  </a:lnTo>
                  <a:lnTo>
                    <a:pt x="124" y="914"/>
                  </a:lnTo>
                  <a:lnTo>
                    <a:pt x="132" y="918"/>
                  </a:lnTo>
                  <a:lnTo>
                    <a:pt x="140" y="922"/>
                  </a:lnTo>
                  <a:lnTo>
                    <a:pt x="146" y="930"/>
                  </a:lnTo>
                  <a:lnTo>
                    <a:pt x="152" y="940"/>
                  </a:lnTo>
                  <a:lnTo>
                    <a:pt x="154" y="954"/>
                  </a:lnTo>
                  <a:lnTo>
                    <a:pt x="152" y="980"/>
                  </a:lnTo>
                  <a:lnTo>
                    <a:pt x="152" y="1008"/>
                  </a:lnTo>
                  <a:lnTo>
                    <a:pt x="154" y="1040"/>
                  </a:lnTo>
                  <a:lnTo>
                    <a:pt x="158" y="1056"/>
                  </a:lnTo>
                  <a:lnTo>
                    <a:pt x="162" y="1072"/>
                  </a:lnTo>
                  <a:lnTo>
                    <a:pt x="168" y="1088"/>
                  </a:lnTo>
                  <a:lnTo>
                    <a:pt x="178" y="1102"/>
                  </a:lnTo>
                  <a:lnTo>
                    <a:pt x="188" y="1112"/>
                  </a:lnTo>
                  <a:lnTo>
                    <a:pt x="200" y="1122"/>
                  </a:lnTo>
                  <a:lnTo>
                    <a:pt x="216" y="1130"/>
                  </a:lnTo>
                  <a:lnTo>
                    <a:pt x="234" y="1132"/>
                  </a:lnTo>
                  <a:lnTo>
                    <a:pt x="244" y="1120"/>
                  </a:lnTo>
                  <a:lnTo>
                    <a:pt x="252" y="1104"/>
                  </a:lnTo>
                  <a:lnTo>
                    <a:pt x="262" y="1082"/>
                  </a:lnTo>
                  <a:lnTo>
                    <a:pt x="270" y="1052"/>
                  </a:lnTo>
                  <a:lnTo>
                    <a:pt x="274" y="1036"/>
                  </a:lnTo>
                  <a:lnTo>
                    <a:pt x="276" y="1016"/>
                  </a:lnTo>
                  <a:lnTo>
                    <a:pt x="278" y="996"/>
                  </a:lnTo>
                  <a:lnTo>
                    <a:pt x="278" y="972"/>
                  </a:lnTo>
                  <a:lnTo>
                    <a:pt x="278" y="948"/>
                  </a:lnTo>
                  <a:lnTo>
                    <a:pt x="274" y="922"/>
                  </a:lnTo>
                  <a:lnTo>
                    <a:pt x="280" y="910"/>
                  </a:lnTo>
                  <a:lnTo>
                    <a:pt x="294" y="886"/>
                  </a:lnTo>
                  <a:lnTo>
                    <a:pt x="316" y="848"/>
                  </a:lnTo>
                  <a:lnTo>
                    <a:pt x="346" y="804"/>
                  </a:lnTo>
                  <a:lnTo>
                    <a:pt x="364" y="780"/>
                  </a:lnTo>
                  <a:lnTo>
                    <a:pt x="386" y="754"/>
                  </a:lnTo>
                  <a:lnTo>
                    <a:pt x="408" y="730"/>
                  </a:lnTo>
                  <a:lnTo>
                    <a:pt x="432" y="706"/>
                  </a:lnTo>
                  <a:lnTo>
                    <a:pt x="458" y="682"/>
                  </a:lnTo>
                  <a:lnTo>
                    <a:pt x="484" y="658"/>
                  </a:lnTo>
                  <a:lnTo>
                    <a:pt x="514" y="638"/>
                  </a:lnTo>
                  <a:lnTo>
                    <a:pt x="546" y="618"/>
                  </a:lnTo>
                  <a:lnTo>
                    <a:pt x="578" y="602"/>
                  </a:lnTo>
                  <a:lnTo>
                    <a:pt x="614" y="588"/>
                  </a:lnTo>
                  <a:lnTo>
                    <a:pt x="622" y="588"/>
                  </a:lnTo>
                  <a:lnTo>
                    <a:pt x="640" y="590"/>
                  </a:lnTo>
                  <a:lnTo>
                    <a:pt x="652" y="592"/>
                  </a:lnTo>
                  <a:lnTo>
                    <a:pt x="660" y="596"/>
                  </a:lnTo>
                  <a:lnTo>
                    <a:pt x="668" y="600"/>
                  </a:lnTo>
                  <a:lnTo>
                    <a:pt x="672" y="608"/>
                  </a:lnTo>
                  <a:lnTo>
                    <a:pt x="658" y="596"/>
                  </a:lnTo>
                  <a:lnTo>
                    <a:pt x="646" y="584"/>
                  </a:lnTo>
                  <a:lnTo>
                    <a:pt x="640" y="578"/>
                  </a:lnTo>
                  <a:lnTo>
                    <a:pt x="636" y="570"/>
                  </a:lnTo>
                  <a:lnTo>
                    <a:pt x="634" y="562"/>
                  </a:lnTo>
                  <a:lnTo>
                    <a:pt x="636" y="556"/>
                  </a:lnTo>
                  <a:lnTo>
                    <a:pt x="638" y="550"/>
                  </a:lnTo>
                  <a:lnTo>
                    <a:pt x="644" y="542"/>
                  </a:lnTo>
                  <a:lnTo>
                    <a:pt x="656" y="538"/>
                  </a:lnTo>
                  <a:lnTo>
                    <a:pt x="670" y="532"/>
                  </a:lnTo>
                  <a:lnTo>
                    <a:pt x="692" y="530"/>
                  </a:lnTo>
                  <a:lnTo>
                    <a:pt x="718" y="528"/>
                  </a:lnTo>
                  <a:lnTo>
                    <a:pt x="724" y="528"/>
                  </a:lnTo>
                  <a:lnTo>
                    <a:pt x="740" y="534"/>
                  </a:lnTo>
                  <a:lnTo>
                    <a:pt x="750" y="540"/>
                  </a:lnTo>
                  <a:lnTo>
                    <a:pt x="760" y="548"/>
                  </a:lnTo>
                  <a:lnTo>
                    <a:pt x="770" y="558"/>
                  </a:lnTo>
                  <a:lnTo>
                    <a:pt x="778" y="570"/>
                  </a:lnTo>
                  <a:lnTo>
                    <a:pt x="768" y="558"/>
                  </a:lnTo>
                  <a:lnTo>
                    <a:pt x="758" y="546"/>
                  </a:lnTo>
                  <a:lnTo>
                    <a:pt x="750" y="532"/>
                  </a:lnTo>
                  <a:lnTo>
                    <a:pt x="748" y="524"/>
                  </a:lnTo>
                  <a:lnTo>
                    <a:pt x="746" y="514"/>
                  </a:lnTo>
                  <a:lnTo>
                    <a:pt x="746" y="506"/>
                  </a:lnTo>
                  <a:lnTo>
                    <a:pt x="748" y="496"/>
                  </a:lnTo>
                  <a:lnTo>
                    <a:pt x="750" y="488"/>
                  </a:lnTo>
                  <a:lnTo>
                    <a:pt x="758" y="480"/>
                  </a:lnTo>
                  <a:lnTo>
                    <a:pt x="766" y="470"/>
                  </a:lnTo>
                  <a:lnTo>
                    <a:pt x="778" y="464"/>
                  </a:lnTo>
                  <a:lnTo>
                    <a:pt x="792" y="472"/>
                  </a:lnTo>
                  <a:lnTo>
                    <a:pt x="808" y="482"/>
                  </a:lnTo>
                  <a:lnTo>
                    <a:pt x="826" y="494"/>
                  </a:lnTo>
                  <a:lnTo>
                    <a:pt x="848" y="502"/>
                  </a:lnTo>
                  <a:lnTo>
                    <a:pt x="870" y="510"/>
                  </a:lnTo>
                  <a:lnTo>
                    <a:pt x="880" y="512"/>
                  </a:lnTo>
                  <a:lnTo>
                    <a:pt x="890" y="514"/>
                  </a:lnTo>
                  <a:lnTo>
                    <a:pt x="900" y="512"/>
                  </a:lnTo>
                  <a:lnTo>
                    <a:pt x="910" y="510"/>
                  </a:lnTo>
                  <a:lnTo>
                    <a:pt x="898" y="510"/>
                  </a:lnTo>
                  <a:lnTo>
                    <a:pt x="872" y="506"/>
                  </a:lnTo>
                  <a:lnTo>
                    <a:pt x="856" y="502"/>
                  </a:lnTo>
                  <a:lnTo>
                    <a:pt x="838" y="496"/>
                  </a:lnTo>
                  <a:lnTo>
                    <a:pt x="820" y="488"/>
                  </a:lnTo>
                  <a:lnTo>
                    <a:pt x="802" y="476"/>
                  </a:lnTo>
                  <a:lnTo>
                    <a:pt x="786" y="460"/>
                  </a:lnTo>
                  <a:lnTo>
                    <a:pt x="780" y="452"/>
                  </a:lnTo>
                  <a:lnTo>
                    <a:pt x="774" y="442"/>
                  </a:lnTo>
                  <a:lnTo>
                    <a:pt x="768" y="430"/>
                  </a:lnTo>
                  <a:lnTo>
                    <a:pt x="766" y="418"/>
                  </a:lnTo>
                  <a:lnTo>
                    <a:pt x="762" y="404"/>
                  </a:lnTo>
                  <a:lnTo>
                    <a:pt x="760" y="390"/>
                  </a:lnTo>
                  <a:lnTo>
                    <a:pt x="760" y="374"/>
                  </a:lnTo>
                  <a:lnTo>
                    <a:pt x="762" y="356"/>
                  </a:lnTo>
                  <a:lnTo>
                    <a:pt x="766" y="336"/>
                  </a:lnTo>
                  <a:lnTo>
                    <a:pt x="770" y="316"/>
                  </a:lnTo>
                  <a:lnTo>
                    <a:pt x="778" y="294"/>
                  </a:lnTo>
                  <a:lnTo>
                    <a:pt x="786" y="270"/>
                  </a:lnTo>
                  <a:lnTo>
                    <a:pt x="798" y="244"/>
                  </a:lnTo>
                  <a:lnTo>
                    <a:pt x="810" y="218"/>
                  </a:lnTo>
                  <a:lnTo>
                    <a:pt x="818" y="194"/>
                  </a:lnTo>
                  <a:lnTo>
                    <a:pt x="822" y="170"/>
                  </a:lnTo>
                  <a:lnTo>
                    <a:pt x="826" y="138"/>
                  </a:lnTo>
                  <a:lnTo>
                    <a:pt x="828" y="104"/>
                  </a:lnTo>
                  <a:lnTo>
                    <a:pt x="828" y="86"/>
                  </a:lnTo>
                  <a:lnTo>
                    <a:pt x="826" y="68"/>
                  </a:lnTo>
                  <a:lnTo>
                    <a:pt x="822" y="48"/>
                  </a:lnTo>
                  <a:lnTo>
                    <a:pt x="816" y="32"/>
                  </a:lnTo>
                  <a:lnTo>
                    <a:pt x="808" y="14"/>
                  </a:lnTo>
                  <a:lnTo>
                    <a:pt x="798" y="0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813"/>
            <p:cNvSpPr>
              <a:spLocks/>
            </p:cNvSpPr>
            <p:nvPr/>
          </p:nvSpPr>
          <p:spPr bwMode="auto">
            <a:xfrm rot="-262414">
              <a:off x="611" y="93"/>
              <a:ext cx="406" cy="698"/>
            </a:xfrm>
            <a:custGeom>
              <a:avLst/>
              <a:gdLst>
                <a:gd name="T0" fmla="*/ 60 w 934"/>
                <a:gd name="T1" fmla="*/ 300 h 1608"/>
                <a:gd name="T2" fmla="*/ 54 w 934"/>
                <a:gd name="T3" fmla="*/ 296 h 1608"/>
                <a:gd name="T4" fmla="*/ 42 w 934"/>
                <a:gd name="T5" fmla="*/ 300 h 1608"/>
                <a:gd name="T6" fmla="*/ 39 w 934"/>
                <a:gd name="T7" fmla="*/ 301 h 1608"/>
                <a:gd name="T8" fmla="*/ 53 w 934"/>
                <a:gd name="T9" fmla="*/ 296 h 1608"/>
                <a:gd name="T10" fmla="*/ 44 w 934"/>
                <a:gd name="T11" fmla="*/ 290 h 1608"/>
                <a:gd name="T12" fmla="*/ 39 w 934"/>
                <a:gd name="T13" fmla="*/ 282 h 1608"/>
                <a:gd name="T14" fmla="*/ 34 w 934"/>
                <a:gd name="T15" fmla="*/ 269 h 1608"/>
                <a:gd name="T16" fmla="*/ 33 w 934"/>
                <a:gd name="T17" fmla="*/ 265 h 1608"/>
                <a:gd name="T18" fmla="*/ 30 w 934"/>
                <a:gd name="T19" fmla="*/ 265 h 1608"/>
                <a:gd name="T20" fmla="*/ 26 w 934"/>
                <a:gd name="T21" fmla="*/ 272 h 1608"/>
                <a:gd name="T22" fmla="*/ 25 w 934"/>
                <a:gd name="T23" fmla="*/ 273 h 1608"/>
                <a:gd name="T24" fmla="*/ 29 w 934"/>
                <a:gd name="T25" fmla="*/ 266 h 1608"/>
                <a:gd name="T26" fmla="*/ 31 w 934"/>
                <a:gd name="T27" fmla="*/ 263 h 1608"/>
                <a:gd name="T28" fmla="*/ 33 w 934"/>
                <a:gd name="T29" fmla="*/ 265 h 1608"/>
                <a:gd name="T30" fmla="*/ 32 w 934"/>
                <a:gd name="T31" fmla="*/ 259 h 1608"/>
                <a:gd name="T32" fmla="*/ 34 w 934"/>
                <a:gd name="T33" fmla="*/ 248 h 1608"/>
                <a:gd name="T34" fmla="*/ 40 w 934"/>
                <a:gd name="T35" fmla="*/ 238 h 1608"/>
                <a:gd name="T36" fmla="*/ 59 w 934"/>
                <a:gd name="T37" fmla="*/ 218 h 1608"/>
                <a:gd name="T38" fmla="*/ 80 w 934"/>
                <a:gd name="T39" fmla="*/ 201 h 1608"/>
                <a:gd name="T40" fmla="*/ 105 w 934"/>
                <a:gd name="T41" fmla="*/ 185 h 1608"/>
                <a:gd name="T42" fmla="*/ 106 w 934"/>
                <a:gd name="T43" fmla="*/ 181 h 1608"/>
                <a:gd name="T44" fmla="*/ 111 w 934"/>
                <a:gd name="T45" fmla="*/ 171 h 1608"/>
                <a:gd name="T46" fmla="*/ 120 w 934"/>
                <a:gd name="T47" fmla="*/ 162 h 1608"/>
                <a:gd name="T48" fmla="*/ 129 w 934"/>
                <a:gd name="T49" fmla="*/ 158 h 1608"/>
                <a:gd name="T50" fmla="*/ 147 w 934"/>
                <a:gd name="T51" fmla="*/ 151 h 1608"/>
                <a:gd name="T52" fmla="*/ 160 w 934"/>
                <a:gd name="T53" fmla="*/ 144 h 1608"/>
                <a:gd name="T54" fmla="*/ 169 w 934"/>
                <a:gd name="T55" fmla="*/ 135 h 1608"/>
                <a:gd name="T56" fmla="*/ 174 w 934"/>
                <a:gd name="T57" fmla="*/ 125 h 1608"/>
                <a:gd name="T58" fmla="*/ 176 w 934"/>
                <a:gd name="T59" fmla="*/ 115 h 1608"/>
                <a:gd name="T60" fmla="*/ 175 w 934"/>
                <a:gd name="T61" fmla="*/ 97 h 1608"/>
                <a:gd name="T62" fmla="*/ 171 w 934"/>
                <a:gd name="T63" fmla="*/ 86 h 1608"/>
                <a:gd name="T64" fmla="*/ 170 w 934"/>
                <a:gd name="T65" fmla="*/ 80 h 1608"/>
                <a:gd name="T66" fmla="*/ 173 w 934"/>
                <a:gd name="T67" fmla="*/ 72 h 1608"/>
                <a:gd name="T68" fmla="*/ 172 w 934"/>
                <a:gd name="T69" fmla="*/ 53 h 1608"/>
                <a:gd name="T70" fmla="*/ 167 w 934"/>
                <a:gd name="T71" fmla="*/ 33 h 1608"/>
                <a:gd name="T72" fmla="*/ 159 w 934"/>
                <a:gd name="T73" fmla="*/ 12 h 1608"/>
                <a:gd name="T74" fmla="*/ 155 w 934"/>
                <a:gd name="T75" fmla="*/ 3 h 1608"/>
                <a:gd name="T76" fmla="*/ 142 w 934"/>
                <a:gd name="T77" fmla="*/ 0 h 1608"/>
                <a:gd name="T78" fmla="*/ 123 w 934"/>
                <a:gd name="T79" fmla="*/ 0 h 1608"/>
                <a:gd name="T80" fmla="*/ 107 w 934"/>
                <a:gd name="T81" fmla="*/ 3 h 1608"/>
                <a:gd name="T82" fmla="*/ 100 w 934"/>
                <a:gd name="T83" fmla="*/ 5 h 1608"/>
                <a:gd name="T84" fmla="*/ 91 w 934"/>
                <a:gd name="T85" fmla="*/ 12 h 1608"/>
                <a:gd name="T86" fmla="*/ 83 w 934"/>
                <a:gd name="T87" fmla="*/ 22 h 1608"/>
                <a:gd name="T88" fmla="*/ 68 w 934"/>
                <a:gd name="T89" fmla="*/ 48 h 1608"/>
                <a:gd name="T90" fmla="*/ 57 w 934"/>
                <a:gd name="T91" fmla="*/ 76 h 1608"/>
                <a:gd name="T92" fmla="*/ 48 w 934"/>
                <a:gd name="T93" fmla="*/ 107 h 1608"/>
                <a:gd name="T94" fmla="*/ 33 w 934"/>
                <a:gd name="T95" fmla="*/ 113 h 1608"/>
                <a:gd name="T96" fmla="*/ 17 w 934"/>
                <a:gd name="T97" fmla="*/ 123 h 1608"/>
                <a:gd name="T98" fmla="*/ 7 w 934"/>
                <a:gd name="T99" fmla="*/ 134 h 1608"/>
                <a:gd name="T100" fmla="*/ 1 w 934"/>
                <a:gd name="T101" fmla="*/ 145 h 1608"/>
                <a:gd name="T102" fmla="*/ 0 w 934"/>
                <a:gd name="T103" fmla="*/ 157 h 1608"/>
                <a:gd name="T104" fmla="*/ 1 w 934"/>
                <a:gd name="T105" fmla="*/ 168 h 1608"/>
                <a:gd name="T106" fmla="*/ 7 w 934"/>
                <a:gd name="T107" fmla="*/ 184 h 1608"/>
                <a:gd name="T108" fmla="*/ 15 w 934"/>
                <a:gd name="T109" fmla="*/ 198 h 16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34"/>
                <a:gd name="T166" fmla="*/ 0 h 1608"/>
                <a:gd name="T167" fmla="*/ 934 w 934"/>
                <a:gd name="T168" fmla="*/ 1608 h 160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34" h="1608">
                  <a:moveTo>
                    <a:pt x="334" y="1598"/>
                  </a:moveTo>
                  <a:lnTo>
                    <a:pt x="334" y="1598"/>
                  </a:lnTo>
                  <a:lnTo>
                    <a:pt x="318" y="1592"/>
                  </a:lnTo>
                  <a:lnTo>
                    <a:pt x="302" y="1584"/>
                  </a:lnTo>
                  <a:lnTo>
                    <a:pt x="286" y="1574"/>
                  </a:lnTo>
                  <a:lnTo>
                    <a:pt x="274" y="1574"/>
                  </a:lnTo>
                  <a:lnTo>
                    <a:pt x="258" y="1578"/>
                  </a:lnTo>
                  <a:lnTo>
                    <a:pt x="220" y="1590"/>
                  </a:lnTo>
                  <a:lnTo>
                    <a:pt x="168" y="1608"/>
                  </a:lnTo>
                  <a:lnTo>
                    <a:pt x="204" y="1596"/>
                  </a:lnTo>
                  <a:lnTo>
                    <a:pt x="240" y="1586"/>
                  </a:lnTo>
                  <a:lnTo>
                    <a:pt x="278" y="1574"/>
                  </a:lnTo>
                  <a:lnTo>
                    <a:pt x="262" y="1562"/>
                  </a:lnTo>
                  <a:lnTo>
                    <a:pt x="248" y="1550"/>
                  </a:lnTo>
                  <a:lnTo>
                    <a:pt x="234" y="1536"/>
                  </a:lnTo>
                  <a:lnTo>
                    <a:pt x="222" y="1522"/>
                  </a:lnTo>
                  <a:lnTo>
                    <a:pt x="214" y="1510"/>
                  </a:lnTo>
                  <a:lnTo>
                    <a:pt x="204" y="1496"/>
                  </a:lnTo>
                  <a:lnTo>
                    <a:pt x="192" y="1470"/>
                  </a:lnTo>
                  <a:lnTo>
                    <a:pt x="184" y="1446"/>
                  </a:lnTo>
                  <a:lnTo>
                    <a:pt x="180" y="1428"/>
                  </a:lnTo>
                  <a:lnTo>
                    <a:pt x="176" y="1412"/>
                  </a:lnTo>
                  <a:lnTo>
                    <a:pt x="172" y="1408"/>
                  </a:lnTo>
                  <a:lnTo>
                    <a:pt x="170" y="1406"/>
                  </a:lnTo>
                  <a:lnTo>
                    <a:pt x="166" y="1406"/>
                  </a:lnTo>
                  <a:lnTo>
                    <a:pt x="162" y="1406"/>
                  </a:lnTo>
                  <a:lnTo>
                    <a:pt x="154" y="1412"/>
                  </a:lnTo>
                  <a:lnTo>
                    <a:pt x="146" y="1422"/>
                  </a:lnTo>
                  <a:lnTo>
                    <a:pt x="136" y="1444"/>
                  </a:lnTo>
                  <a:lnTo>
                    <a:pt x="132" y="1454"/>
                  </a:lnTo>
                  <a:lnTo>
                    <a:pt x="132" y="1446"/>
                  </a:lnTo>
                  <a:lnTo>
                    <a:pt x="136" y="1438"/>
                  </a:lnTo>
                  <a:lnTo>
                    <a:pt x="144" y="1422"/>
                  </a:lnTo>
                  <a:lnTo>
                    <a:pt x="154" y="1410"/>
                  </a:lnTo>
                  <a:lnTo>
                    <a:pt x="164" y="1398"/>
                  </a:lnTo>
                  <a:lnTo>
                    <a:pt x="166" y="1398"/>
                  </a:lnTo>
                  <a:lnTo>
                    <a:pt x="168" y="1398"/>
                  </a:lnTo>
                  <a:lnTo>
                    <a:pt x="170" y="1400"/>
                  </a:lnTo>
                  <a:lnTo>
                    <a:pt x="172" y="1408"/>
                  </a:lnTo>
                  <a:lnTo>
                    <a:pt x="170" y="1390"/>
                  </a:lnTo>
                  <a:lnTo>
                    <a:pt x="170" y="1372"/>
                  </a:lnTo>
                  <a:lnTo>
                    <a:pt x="172" y="1354"/>
                  </a:lnTo>
                  <a:lnTo>
                    <a:pt x="176" y="1336"/>
                  </a:lnTo>
                  <a:lnTo>
                    <a:pt x="182" y="1318"/>
                  </a:lnTo>
                  <a:lnTo>
                    <a:pt x="192" y="1298"/>
                  </a:lnTo>
                  <a:lnTo>
                    <a:pt x="202" y="1280"/>
                  </a:lnTo>
                  <a:lnTo>
                    <a:pt x="214" y="1262"/>
                  </a:lnTo>
                  <a:lnTo>
                    <a:pt x="242" y="1226"/>
                  </a:lnTo>
                  <a:lnTo>
                    <a:pt x="274" y="1192"/>
                  </a:lnTo>
                  <a:lnTo>
                    <a:pt x="310" y="1158"/>
                  </a:lnTo>
                  <a:lnTo>
                    <a:pt x="346" y="1126"/>
                  </a:lnTo>
                  <a:lnTo>
                    <a:pt x="384" y="1096"/>
                  </a:lnTo>
                  <a:lnTo>
                    <a:pt x="422" y="1068"/>
                  </a:lnTo>
                  <a:lnTo>
                    <a:pt x="488" y="1024"/>
                  </a:lnTo>
                  <a:lnTo>
                    <a:pt x="536" y="994"/>
                  </a:lnTo>
                  <a:lnTo>
                    <a:pt x="556" y="984"/>
                  </a:lnTo>
                  <a:lnTo>
                    <a:pt x="556" y="970"/>
                  </a:lnTo>
                  <a:lnTo>
                    <a:pt x="560" y="958"/>
                  </a:lnTo>
                  <a:lnTo>
                    <a:pt x="566" y="944"/>
                  </a:lnTo>
                  <a:lnTo>
                    <a:pt x="572" y="932"/>
                  </a:lnTo>
                  <a:lnTo>
                    <a:pt x="586" y="908"/>
                  </a:lnTo>
                  <a:lnTo>
                    <a:pt x="602" y="888"/>
                  </a:lnTo>
                  <a:lnTo>
                    <a:pt x="618" y="872"/>
                  </a:lnTo>
                  <a:lnTo>
                    <a:pt x="632" y="860"/>
                  </a:lnTo>
                  <a:lnTo>
                    <a:pt x="646" y="848"/>
                  </a:lnTo>
                  <a:lnTo>
                    <a:pt x="684" y="840"/>
                  </a:lnTo>
                  <a:lnTo>
                    <a:pt x="720" y="828"/>
                  </a:lnTo>
                  <a:lnTo>
                    <a:pt x="752" y="818"/>
                  </a:lnTo>
                  <a:lnTo>
                    <a:pt x="780" y="804"/>
                  </a:lnTo>
                  <a:lnTo>
                    <a:pt x="806" y="792"/>
                  </a:lnTo>
                  <a:lnTo>
                    <a:pt x="830" y="778"/>
                  </a:lnTo>
                  <a:lnTo>
                    <a:pt x="850" y="762"/>
                  </a:lnTo>
                  <a:lnTo>
                    <a:pt x="868" y="746"/>
                  </a:lnTo>
                  <a:lnTo>
                    <a:pt x="882" y="730"/>
                  </a:lnTo>
                  <a:lnTo>
                    <a:pt x="896" y="714"/>
                  </a:lnTo>
                  <a:lnTo>
                    <a:pt x="906" y="696"/>
                  </a:lnTo>
                  <a:lnTo>
                    <a:pt x="914" y="680"/>
                  </a:lnTo>
                  <a:lnTo>
                    <a:pt x="922" y="662"/>
                  </a:lnTo>
                  <a:lnTo>
                    <a:pt x="928" y="644"/>
                  </a:lnTo>
                  <a:lnTo>
                    <a:pt x="930" y="628"/>
                  </a:lnTo>
                  <a:lnTo>
                    <a:pt x="934" y="610"/>
                  </a:lnTo>
                  <a:lnTo>
                    <a:pt x="934" y="578"/>
                  </a:lnTo>
                  <a:lnTo>
                    <a:pt x="930" y="546"/>
                  </a:lnTo>
                  <a:lnTo>
                    <a:pt x="926" y="516"/>
                  </a:lnTo>
                  <a:lnTo>
                    <a:pt x="918" y="492"/>
                  </a:lnTo>
                  <a:lnTo>
                    <a:pt x="910" y="470"/>
                  </a:lnTo>
                  <a:lnTo>
                    <a:pt x="904" y="454"/>
                  </a:lnTo>
                  <a:lnTo>
                    <a:pt x="896" y="440"/>
                  </a:lnTo>
                  <a:lnTo>
                    <a:pt x="902" y="426"/>
                  </a:lnTo>
                  <a:lnTo>
                    <a:pt x="908" y="412"/>
                  </a:lnTo>
                  <a:lnTo>
                    <a:pt x="912" y="396"/>
                  </a:lnTo>
                  <a:lnTo>
                    <a:pt x="916" y="380"/>
                  </a:lnTo>
                  <a:lnTo>
                    <a:pt x="918" y="348"/>
                  </a:lnTo>
                  <a:lnTo>
                    <a:pt x="916" y="314"/>
                  </a:lnTo>
                  <a:lnTo>
                    <a:pt x="912" y="278"/>
                  </a:lnTo>
                  <a:lnTo>
                    <a:pt x="906" y="242"/>
                  </a:lnTo>
                  <a:lnTo>
                    <a:pt x="898" y="208"/>
                  </a:lnTo>
                  <a:lnTo>
                    <a:pt x="886" y="174"/>
                  </a:lnTo>
                  <a:lnTo>
                    <a:pt x="876" y="142"/>
                  </a:lnTo>
                  <a:lnTo>
                    <a:pt x="864" y="112"/>
                  </a:lnTo>
                  <a:lnTo>
                    <a:pt x="842" y="62"/>
                  </a:lnTo>
                  <a:lnTo>
                    <a:pt x="826" y="28"/>
                  </a:lnTo>
                  <a:lnTo>
                    <a:pt x="820" y="16"/>
                  </a:lnTo>
                  <a:lnTo>
                    <a:pt x="796" y="10"/>
                  </a:lnTo>
                  <a:lnTo>
                    <a:pt x="774" y="6"/>
                  </a:lnTo>
                  <a:lnTo>
                    <a:pt x="752" y="2"/>
                  </a:lnTo>
                  <a:lnTo>
                    <a:pt x="730" y="0"/>
                  </a:lnTo>
                  <a:lnTo>
                    <a:pt x="688" y="0"/>
                  </a:lnTo>
                  <a:lnTo>
                    <a:pt x="648" y="2"/>
                  </a:lnTo>
                  <a:lnTo>
                    <a:pt x="614" y="6"/>
                  </a:lnTo>
                  <a:lnTo>
                    <a:pt x="588" y="12"/>
                  </a:lnTo>
                  <a:lnTo>
                    <a:pt x="566" y="16"/>
                  </a:lnTo>
                  <a:lnTo>
                    <a:pt x="548" y="22"/>
                  </a:lnTo>
                  <a:lnTo>
                    <a:pt x="532" y="28"/>
                  </a:lnTo>
                  <a:lnTo>
                    <a:pt x="514" y="38"/>
                  </a:lnTo>
                  <a:lnTo>
                    <a:pt x="498" y="50"/>
                  </a:lnTo>
                  <a:lnTo>
                    <a:pt x="482" y="64"/>
                  </a:lnTo>
                  <a:lnTo>
                    <a:pt x="466" y="80"/>
                  </a:lnTo>
                  <a:lnTo>
                    <a:pt x="452" y="98"/>
                  </a:lnTo>
                  <a:lnTo>
                    <a:pt x="438" y="118"/>
                  </a:lnTo>
                  <a:lnTo>
                    <a:pt x="410" y="160"/>
                  </a:lnTo>
                  <a:lnTo>
                    <a:pt x="384" y="206"/>
                  </a:lnTo>
                  <a:lnTo>
                    <a:pt x="360" y="254"/>
                  </a:lnTo>
                  <a:lnTo>
                    <a:pt x="338" y="304"/>
                  </a:lnTo>
                  <a:lnTo>
                    <a:pt x="318" y="354"/>
                  </a:lnTo>
                  <a:lnTo>
                    <a:pt x="300" y="402"/>
                  </a:lnTo>
                  <a:lnTo>
                    <a:pt x="274" y="484"/>
                  </a:lnTo>
                  <a:lnTo>
                    <a:pt x="256" y="544"/>
                  </a:lnTo>
                  <a:lnTo>
                    <a:pt x="252" y="566"/>
                  </a:lnTo>
                  <a:lnTo>
                    <a:pt x="212" y="582"/>
                  </a:lnTo>
                  <a:lnTo>
                    <a:pt x="176" y="598"/>
                  </a:lnTo>
                  <a:lnTo>
                    <a:pt x="144" y="614"/>
                  </a:lnTo>
                  <a:lnTo>
                    <a:pt x="116" y="634"/>
                  </a:lnTo>
                  <a:lnTo>
                    <a:pt x="90" y="652"/>
                  </a:lnTo>
                  <a:lnTo>
                    <a:pt x="70" y="670"/>
                  </a:lnTo>
                  <a:lnTo>
                    <a:pt x="52" y="690"/>
                  </a:lnTo>
                  <a:lnTo>
                    <a:pt x="36" y="710"/>
                  </a:lnTo>
                  <a:lnTo>
                    <a:pt x="24" y="732"/>
                  </a:lnTo>
                  <a:lnTo>
                    <a:pt x="16" y="752"/>
                  </a:lnTo>
                  <a:lnTo>
                    <a:pt x="8" y="772"/>
                  </a:lnTo>
                  <a:lnTo>
                    <a:pt x="4" y="794"/>
                  </a:lnTo>
                  <a:lnTo>
                    <a:pt x="0" y="814"/>
                  </a:lnTo>
                  <a:lnTo>
                    <a:pt x="0" y="834"/>
                  </a:lnTo>
                  <a:lnTo>
                    <a:pt x="0" y="854"/>
                  </a:lnTo>
                  <a:lnTo>
                    <a:pt x="2" y="874"/>
                  </a:lnTo>
                  <a:lnTo>
                    <a:pt x="6" y="894"/>
                  </a:lnTo>
                  <a:lnTo>
                    <a:pt x="12" y="912"/>
                  </a:lnTo>
                  <a:lnTo>
                    <a:pt x="24" y="948"/>
                  </a:lnTo>
                  <a:lnTo>
                    <a:pt x="38" y="978"/>
                  </a:lnTo>
                  <a:lnTo>
                    <a:pt x="52" y="1006"/>
                  </a:lnTo>
                  <a:lnTo>
                    <a:pt x="68" y="1030"/>
                  </a:lnTo>
                  <a:lnTo>
                    <a:pt x="80" y="1048"/>
                  </a:lnTo>
                  <a:lnTo>
                    <a:pt x="90" y="1062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814"/>
            <p:cNvSpPr>
              <a:spLocks/>
            </p:cNvSpPr>
            <p:nvPr/>
          </p:nvSpPr>
          <p:spPr bwMode="auto">
            <a:xfrm rot="-262414">
              <a:off x="774" y="480"/>
              <a:ext cx="421" cy="222"/>
            </a:xfrm>
            <a:custGeom>
              <a:avLst/>
              <a:gdLst>
                <a:gd name="T0" fmla="*/ 183 w 968"/>
                <a:gd name="T1" fmla="*/ 3 h 510"/>
                <a:gd name="T2" fmla="*/ 180 w 968"/>
                <a:gd name="T3" fmla="*/ 17 h 510"/>
                <a:gd name="T4" fmla="*/ 174 w 968"/>
                <a:gd name="T5" fmla="*/ 31 h 510"/>
                <a:gd name="T6" fmla="*/ 167 w 968"/>
                <a:gd name="T7" fmla="*/ 39 h 510"/>
                <a:gd name="T8" fmla="*/ 158 w 968"/>
                <a:gd name="T9" fmla="*/ 45 h 510"/>
                <a:gd name="T10" fmla="*/ 147 w 968"/>
                <a:gd name="T11" fmla="*/ 48 h 510"/>
                <a:gd name="T12" fmla="*/ 131 w 968"/>
                <a:gd name="T13" fmla="*/ 48 h 510"/>
                <a:gd name="T14" fmla="*/ 112 w 968"/>
                <a:gd name="T15" fmla="*/ 43 h 510"/>
                <a:gd name="T16" fmla="*/ 97 w 968"/>
                <a:gd name="T17" fmla="*/ 37 h 510"/>
                <a:gd name="T18" fmla="*/ 92 w 968"/>
                <a:gd name="T19" fmla="*/ 44 h 510"/>
                <a:gd name="T20" fmla="*/ 89 w 968"/>
                <a:gd name="T21" fmla="*/ 53 h 510"/>
                <a:gd name="T22" fmla="*/ 91 w 968"/>
                <a:gd name="T23" fmla="*/ 62 h 510"/>
                <a:gd name="T24" fmla="*/ 95 w 968"/>
                <a:gd name="T25" fmla="*/ 67 h 510"/>
                <a:gd name="T26" fmla="*/ 103 w 968"/>
                <a:gd name="T27" fmla="*/ 73 h 510"/>
                <a:gd name="T28" fmla="*/ 124 w 968"/>
                <a:gd name="T29" fmla="*/ 81 h 510"/>
                <a:gd name="T30" fmla="*/ 115 w 968"/>
                <a:gd name="T31" fmla="*/ 79 h 510"/>
                <a:gd name="T32" fmla="*/ 104 w 968"/>
                <a:gd name="T33" fmla="*/ 74 h 510"/>
                <a:gd name="T34" fmla="*/ 93 w 968"/>
                <a:gd name="T35" fmla="*/ 66 h 510"/>
                <a:gd name="T36" fmla="*/ 90 w 968"/>
                <a:gd name="T37" fmla="*/ 60 h 510"/>
                <a:gd name="T38" fmla="*/ 89 w 968"/>
                <a:gd name="T39" fmla="*/ 54 h 510"/>
                <a:gd name="T40" fmla="*/ 91 w 968"/>
                <a:gd name="T41" fmla="*/ 46 h 510"/>
                <a:gd name="T42" fmla="*/ 97 w 968"/>
                <a:gd name="T43" fmla="*/ 37 h 510"/>
                <a:gd name="T44" fmla="*/ 90 w 968"/>
                <a:gd name="T45" fmla="*/ 36 h 510"/>
                <a:gd name="T46" fmla="*/ 76 w 968"/>
                <a:gd name="T47" fmla="*/ 37 h 510"/>
                <a:gd name="T48" fmla="*/ 68 w 968"/>
                <a:gd name="T49" fmla="*/ 40 h 510"/>
                <a:gd name="T50" fmla="*/ 64 w 968"/>
                <a:gd name="T51" fmla="*/ 43 h 510"/>
                <a:gd name="T52" fmla="*/ 60 w 968"/>
                <a:gd name="T53" fmla="*/ 52 h 510"/>
                <a:gd name="T54" fmla="*/ 60 w 968"/>
                <a:gd name="T55" fmla="*/ 59 h 510"/>
                <a:gd name="T56" fmla="*/ 64 w 968"/>
                <a:gd name="T57" fmla="*/ 67 h 510"/>
                <a:gd name="T58" fmla="*/ 70 w 968"/>
                <a:gd name="T59" fmla="*/ 74 h 510"/>
                <a:gd name="T60" fmla="*/ 74 w 968"/>
                <a:gd name="T61" fmla="*/ 84 h 510"/>
                <a:gd name="T62" fmla="*/ 73 w 968"/>
                <a:gd name="T63" fmla="*/ 87 h 510"/>
                <a:gd name="T64" fmla="*/ 72 w 968"/>
                <a:gd name="T65" fmla="*/ 87 h 510"/>
                <a:gd name="T66" fmla="*/ 73 w 968"/>
                <a:gd name="T67" fmla="*/ 80 h 510"/>
                <a:gd name="T68" fmla="*/ 70 w 968"/>
                <a:gd name="T69" fmla="*/ 74 h 510"/>
                <a:gd name="T70" fmla="*/ 66 w 968"/>
                <a:gd name="T71" fmla="*/ 71 h 510"/>
                <a:gd name="T72" fmla="*/ 62 w 968"/>
                <a:gd name="T73" fmla="*/ 65 h 510"/>
                <a:gd name="T74" fmla="*/ 60 w 968"/>
                <a:gd name="T75" fmla="*/ 53 h 510"/>
                <a:gd name="T76" fmla="*/ 61 w 968"/>
                <a:gd name="T77" fmla="*/ 48 h 510"/>
                <a:gd name="T78" fmla="*/ 42 w 968"/>
                <a:gd name="T79" fmla="*/ 61 h 510"/>
                <a:gd name="T80" fmla="*/ 32 w 968"/>
                <a:gd name="T81" fmla="*/ 71 h 510"/>
                <a:gd name="T82" fmla="*/ 25 w 968"/>
                <a:gd name="T83" fmla="*/ 81 h 510"/>
                <a:gd name="T84" fmla="*/ 22 w 968"/>
                <a:gd name="T85" fmla="*/ 89 h 510"/>
                <a:gd name="T86" fmla="*/ 22 w 968"/>
                <a:gd name="T87" fmla="*/ 97 h 510"/>
                <a:gd name="T88" fmla="*/ 22 w 968"/>
                <a:gd name="T89" fmla="*/ 85 h 510"/>
                <a:gd name="T90" fmla="*/ 23 w 968"/>
                <a:gd name="T91" fmla="*/ 82 h 510"/>
                <a:gd name="T92" fmla="*/ 14 w 968"/>
                <a:gd name="T93" fmla="*/ 84 h 510"/>
                <a:gd name="T94" fmla="*/ 6 w 968"/>
                <a:gd name="T95" fmla="*/ 83 h 510"/>
                <a:gd name="T96" fmla="*/ 1 w 968"/>
                <a:gd name="T97" fmla="*/ 80 h 510"/>
                <a:gd name="T98" fmla="*/ 2 w 968"/>
                <a:gd name="T99" fmla="*/ 80 h 510"/>
                <a:gd name="T100" fmla="*/ 10 w 968"/>
                <a:gd name="T101" fmla="*/ 84 h 510"/>
                <a:gd name="T102" fmla="*/ 17 w 968"/>
                <a:gd name="T103" fmla="*/ 84 h 510"/>
                <a:gd name="T104" fmla="*/ 25 w 968"/>
                <a:gd name="T105" fmla="*/ 81 h 510"/>
                <a:gd name="T106" fmla="*/ 28 w 968"/>
                <a:gd name="T107" fmla="*/ 75 h 510"/>
                <a:gd name="T108" fmla="*/ 41 w 968"/>
                <a:gd name="T109" fmla="*/ 62 h 510"/>
                <a:gd name="T110" fmla="*/ 56 w 968"/>
                <a:gd name="T111" fmla="*/ 51 h 510"/>
                <a:gd name="T112" fmla="*/ 66 w 968"/>
                <a:gd name="T113" fmla="*/ 40 h 510"/>
                <a:gd name="T114" fmla="*/ 68 w 968"/>
                <a:gd name="T115" fmla="*/ 39 h 510"/>
                <a:gd name="T116" fmla="*/ 68 w 968"/>
                <a:gd name="T117" fmla="*/ 37 h 510"/>
                <a:gd name="T118" fmla="*/ 63 w 968"/>
                <a:gd name="T119" fmla="*/ 36 h 510"/>
                <a:gd name="T120" fmla="*/ 50 w 968"/>
                <a:gd name="T121" fmla="*/ 30 h 510"/>
                <a:gd name="T122" fmla="*/ 43 w 968"/>
                <a:gd name="T123" fmla="*/ 24 h 510"/>
                <a:gd name="T124" fmla="*/ 39 w 968"/>
                <a:gd name="T125" fmla="*/ 16 h 51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68"/>
                <a:gd name="T190" fmla="*/ 0 h 510"/>
                <a:gd name="T191" fmla="*/ 968 w 968"/>
                <a:gd name="T192" fmla="*/ 510 h 51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68" h="510">
                  <a:moveTo>
                    <a:pt x="968" y="0"/>
                  </a:moveTo>
                  <a:lnTo>
                    <a:pt x="968" y="0"/>
                  </a:lnTo>
                  <a:lnTo>
                    <a:pt x="968" y="18"/>
                  </a:lnTo>
                  <a:lnTo>
                    <a:pt x="966" y="36"/>
                  </a:lnTo>
                  <a:lnTo>
                    <a:pt x="960" y="62"/>
                  </a:lnTo>
                  <a:lnTo>
                    <a:pt x="954" y="90"/>
                  </a:lnTo>
                  <a:lnTo>
                    <a:pt x="944" y="120"/>
                  </a:lnTo>
                  <a:lnTo>
                    <a:pt x="928" y="150"/>
                  </a:lnTo>
                  <a:lnTo>
                    <a:pt x="920" y="164"/>
                  </a:lnTo>
                  <a:lnTo>
                    <a:pt x="910" y="180"/>
                  </a:lnTo>
                  <a:lnTo>
                    <a:pt x="898" y="194"/>
                  </a:lnTo>
                  <a:lnTo>
                    <a:pt x="886" y="206"/>
                  </a:lnTo>
                  <a:lnTo>
                    <a:pt x="870" y="218"/>
                  </a:lnTo>
                  <a:lnTo>
                    <a:pt x="854" y="230"/>
                  </a:lnTo>
                  <a:lnTo>
                    <a:pt x="838" y="238"/>
                  </a:lnTo>
                  <a:lnTo>
                    <a:pt x="818" y="246"/>
                  </a:lnTo>
                  <a:lnTo>
                    <a:pt x="798" y="252"/>
                  </a:lnTo>
                  <a:lnTo>
                    <a:pt x="774" y="256"/>
                  </a:lnTo>
                  <a:lnTo>
                    <a:pt x="750" y="258"/>
                  </a:lnTo>
                  <a:lnTo>
                    <a:pt x="722" y="258"/>
                  </a:lnTo>
                  <a:lnTo>
                    <a:pt x="692" y="256"/>
                  </a:lnTo>
                  <a:lnTo>
                    <a:pt x="662" y="250"/>
                  </a:lnTo>
                  <a:lnTo>
                    <a:pt x="628" y="240"/>
                  </a:lnTo>
                  <a:lnTo>
                    <a:pt x="592" y="228"/>
                  </a:lnTo>
                  <a:lnTo>
                    <a:pt x="554" y="214"/>
                  </a:lnTo>
                  <a:lnTo>
                    <a:pt x="512" y="196"/>
                  </a:lnTo>
                  <a:lnTo>
                    <a:pt x="506" y="202"/>
                  </a:lnTo>
                  <a:lnTo>
                    <a:pt x="492" y="220"/>
                  </a:lnTo>
                  <a:lnTo>
                    <a:pt x="484" y="232"/>
                  </a:lnTo>
                  <a:lnTo>
                    <a:pt x="478" y="246"/>
                  </a:lnTo>
                  <a:lnTo>
                    <a:pt x="472" y="262"/>
                  </a:lnTo>
                  <a:lnTo>
                    <a:pt x="470" y="280"/>
                  </a:lnTo>
                  <a:lnTo>
                    <a:pt x="470" y="298"/>
                  </a:lnTo>
                  <a:lnTo>
                    <a:pt x="476" y="316"/>
                  </a:lnTo>
                  <a:lnTo>
                    <a:pt x="480" y="326"/>
                  </a:lnTo>
                  <a:lnTo>
                    <a:pt x="486" y="336"/>
                  </a:lnTo>
                  <a:lnTo>
                    <a:pt x="494" y="346"/>
                  </a:lnTo>
                  <a:lnTo>
                    <a:pt x="504" y="356"/>
                  </a:lnTo>
                  <a:lnTo>
                    <a:pt x="514" y="366"/>
                  </a:lnTo>
                  <a:lnTo>
                    <a:pt x="528" y="376"/>
                  </a:lnTo>
                  <a:lnTo>
                    <a:pt x="544" y="384"/>
                  </a:lnTo>
                  <a:lnTo>
                    <a:pt x="560" y="394"/>
                  </a:lnTo>
                  <a:lnTo>
                    <a:pt x="602" y="412"/>
                  </a:lnTo>
                  <a:lnTo>
                    <a:pt x="654" y="430"/>
                  </a:lnTo>
                  <a:lnTo>
                    <a:pt x="642" y="426"/>
                  </a:lnTo>
                  <a:lnTo>
                    <a:pt x="610" y="418"/>
                  </a:lnTo>
                  <a:lnTo>
                    <a:pt x="590" y="410"/>
                  </a:lnTo>
                  <a:lnTo>
                    <a:pt x="570" y="402"/>
                  </a:lnTo>
                  <a:lnTo>
                    <a:pt x="548" y="390"/>
                  </a:lnTo>
                  <a:lnTo>
                    <a:pt x="526" y="378"/>
                  </a:lnTo>
                  <a:lnTo>
                    <a:pt x="508" y="364"/>
                  </a:lnTo>
                  <a:lnTo>
                    <a:pt x="492" y="346"/>
                  </a:lnTo>
                  <a:lnTo>
                    <a:pt x="484" y="336"/>
                  </a:lnTo>
                  <a:lnTo>
                    <a:pt x="478" y="326"/>
                  </a:lnTo>
                  <a:lnTo>
                    <a:pt x="474" y="316"/>
                  </a:lnTo>
                  <a:lnTo>
                    <a:pt x="472" y="306"/>
                  </a:lnTo>
                  <a:lnTo>
                    <a:pt x="470" y="294"/>
                  </a:lnTo>
                  <a:lnTo>
                    <a:pt x="470" y="282"/>
                  </a:lnTo>
                  <a:lnTo>
                    <a:pt x="472" y="268"/>
                  </a:lnTo>
                  <a:lnTo>
                    <a:pt x="476" y="256"/>
                  </a:lnTo>
                  <a:lnTo>
                    <a:pt x="482" y="242"/>
                  </a:lnTo>
                  <a:lnTo>
                    <a:pt x="490" y="226"/>
                  </a:lnTo>
                  <a:lnTo>
                    <a:pt x="500" y="212"/>
                  </a:lnTo>
                  <a:lnTo>
                    <a:pt x="512" y="196"/>
                  </a:lnTo>
                  <a:lnTo>
                    <a:pt x="496" y="192"/>
                  </a:lnTo>
                  <a:lnTo>
                    <a:pt x="476" y="190"/>
                  </a:lnTo>
                  <a:lnTo>
                    <a:pt x="452" y="188"/>
                  </a:lnTo>
                  <a:lnTo>
                    <a:pt x="426" y="190"/>
                  </a:lnTo>
                  <a:lnTo>
                    <a:pt x="400" y="194"/>
                  </a:lnTo>
                  <a:lnTo>
                    <a:pt x="386" y="198"/>
                  </a:lnTo>
                  <a:lnTo>
                    <a:pt x="374" y="202"/>
                  </a:lnTo>
                  <a:lnTo>
                    <a:pt x="362" y="208"/>
                  </a:lnTo>
                  <a:lnTo>
                    <a:pt x="350" y="216"/>
                  </a:lnTo>
                  <a:lnTo>
                    <a:pt x="340" y="228"/>
                  </a:lnTo>
                  <a:lnTo>
                    <a:pt x="332" y="240"/>
                  </a:lnTo>
                  <a:lnTo>
                    <a:pt x="324" y="256"/>
                  </a:lnTo>
                  <a:lnTo>
                    <a:pt x="318" y="276"/>
                  </a:lnTo>
                  <a:lnTo>
                    <a:pt x="316" y="288"/>
                  </a:lnTo>
                  <a:lnTo>
                    <a:pt x="318" y="300"/>
                  </a:lnTo>
                  <a:lnTo>
                    <a:pt x="320" y="312"/>
                  </a:lnTo>
                  <a:lnTo>
                    <a:pt x="322" y="324"/>
                  </a:lnTo>
                  <a:lnTo>
                    <a:pt x="330" y="338"/>
                  </a:lnTo>
                  <a:lnTo>
                    <a:pt x="338" y="352"/>
                  </a:lnTo>
                  <a:lnTo>
                    <a:pt x="356" y="374"/>
                  </a:lnTo>
                  <a:lnTo>
                    <a:pt x="368" y="390"/>
                  </a:lnTo>
                  <a:lnTo>
                    <a:pt x="378" y="408"/>
                  </a:lnTo>
                  <a:lnTo>
                    <a:pt x="386" y="426"/>
                  </a:lnTo>
                  <a:lnTo>
                    <a:pt x="390" y="442"/>
                  </a:lnTo>
                  <a:lnTo>
                    <a:pt x="390" y="450"/>
                  </a:lnTo>
                  <a:lnTo>
                    <a:pt x="388" y="456"/>
                  </a:lnTo>
                  <a:lnTo>
                    <a:pt x="386" y="462"/>
                  </a:lnTo>
                  <a:lnTo>
                    <a:pt x="380" y="468"/>
                  </a:lnTo>
                  <a:lnTo>
                    <a:pt x="382" y="458"/>
                  </a:lnTo>
                  <a:lnTo>
                    <a:pt x="384" y="450"/>
                  </a:lnTo>
                  <a:lnTo>
                    <a:pt x="386" y="436"/>
                  </a:lnTo>
                  <a:lnTo>
                    <a:pt x="384" y="422"/>
                  </a:lnTo>
                  <a:lnTo>
                    <a:pt x="378" y="406"/>
                  </a:lnTo>
                  <a:lnTo>
                    <a:pt x="374" y="398"/>
                  </a:lnTo>
                  <a:lnTo>
                    <a:pt x="368" y="390"/>
                  </a:lnTo>
                  <a:lnTo>
                    <a:pt x="360" y="382"/>
                  </a:lnTo>
                  <a:lnTo>
                    <a:pt x="350" y="374"/>
                  </a:lnTo>
                  <a:lnTo>
                    <a:pt x="342" y="366"/>
                  </a:lnTo>
                  <a:lnTo>
                    <a:pt x="336" y="356"/>
                  </a:lnTo>
                  <a:lnTo>
                    <a:pt x="328" y="342"/>
                  </a:lnTo>
                  <a:lnTo>
                    <a:pt x="322" y="324"/>
                  </a:lnTo>
                  <a:lnTo>
                    <a:pt x="318" y="304"/>
                  </a:lnTo>
                  <a:lnTo>
                    <a:pt x="316" y="280"/>
                  </a:lnTo>
                  <a:lnTo>
                    <a:pt x="318" y="268"/>
                  </a:lnTo>
                  <a:lnTo>
                    <a:pt x="322" y="254"/>
                  </a:lnTo>
                  <a:lnTo>
                    <a:pt x="290" y="274"/>
                  </a:lnTo>
                  <a:lnTo>
                    <a:pt x="260" y="294"/>
                  </a:lnTo>
                  <a:lnTo>
                    <a:pt x="222" y="322"/>
                  </a:lnTo>
                  <a:lnTo>
                    <a:pt x="204" y="338"/>
                  </a:lnTo>
                  <a:lnTo>
                    <a:pt x="186" y="354"/>
                  </a:lnTo>
                  <a:lnTo>
                    <a:pt x="168" y="372"/>
                  </a:lnTo>
                  <a:lnTo>
                    <a:pt x="154" y="390"/>
                  </a:lnTo>
                  <a:lnTo>
                    <a:pt x="140" y="408"/>
                  </a:lnTo>
                  <a:lnTo>
                    <a:pt x="130" y="428"/>
                  </a:lnTo>
                  <a:lnTo>
                    <a:pt x="122" y="448"/>
                  </a:lnTo>
                  <a:lnTo>
                    <a:pt x="118" y="468"/>
                  </a:lnTo>
                  <a:lnTo>
                    <a:pt x="118" y="474"/>
                  </a:lnTo>
                  <a:lnTo>
                    <a:pt x="118" y="488"/>
                  </a:lnTo>
                  <a:lnTo>
                    <a:pt x="118" y="510"/>
                  </a:lnTo>
                  <a:lnTo>
                    <a:pt x="116" y="474"/>
                  </a:lnTo>
                  <a:lnTo>
                    <a:pt x="118" y="448"/>
                  </a:lnTo>
                  <a:lnTo>
                    <a:pt x="120" y="440"/>
                  </a:lnTo>
                  <a:lnTo>
                    <a:pt x="122" y="434"/>
                  </a:lnTo>
                  <a:lnTo>
                    <a:pt x="112" y="436"/>
                  </a:lnTo>
                  <a:lnTo>
                    <a:pt x="96" y="440"/>
                  </a:lnTo>
                  <a:lnTo>
                    <a:pt x="76" y="442"/>
                  </a:lnTo>
                  <a:lnTo>
                    <a:pt x="52" y="442"/>
                  </a:lnTo>
                  <a:lnTo>
                    <a:pt x="42" y="442"/>
                  </a:lnTo>
                  <a:lnTo>
                    <a:pt x="32" y="438"/>
                  </a:lnTo>
                  <a:lnTo>
                    <a:pt x="22" y="436"/>
                  </a:lnTo>
                  <a:lnTo>
                    <a:pt x="14" y="430"/>
                  </a:lnTo>
                  <a:lnTo>
                    <a:pt x="6" y="422"/>
                  </a:lnTo>
                  <a:lnTo>
                    <a:pt x="0" y="414"/>
                  </a:lnTo>
                  <a:lnTo>
                    <a:pt x="10" y="422"/>
                  </a:lnTo>
                  <a:lnTo>
                    <a:pt x="20" y="430"/>
                  </a:lnTo>
                  <a:lnTo>
                    <a:pt x="36" y="438"/>
                  </a:lnTo>
                  <a:lnTo>
                    <a:pt x="54" y="442"/>
                  </a:lnTo>
                  <a:lnTo>
                    <a:pt x="64" y="444"/>
                  </a:lnTo>
                  <a:lnTo>
                    <a:pt x="76" y="442"/>
                  </a:lnTo>
                  <a:lnTo>
                    <a:pt x="88" y="442"/>
                  </a:lnTo>
                  <a:lnTo>
                    <a:pt x="102" y="438"/>
                  </a:lnTo>
                  <a:lnTo>
                    <a:pt x="116" y="432"/>
                  </a:lnTo>
                  <a:lnTo>
                    <a:pt x="132" y="424"/>
                  </a:lnTo>
                  <a:lnTo>
                    <a:pt x="140" y="410"/>
                  </a:lnTo>
                  <a:lnTo>
                    <a:pt x="150" y="396"/>
                  </a:lnTo>
                  <a:lnTo>
                    <a:pt x="168" y="376"/>
                  </a:lnTo>
                  <a:lnTo>
                    <a:pt x="190" y="352"/>
                  </a:lnTo>
                  <a:lnTo>
                    <a:pt x="218" y="326"/>
                  </a:lnTo>
                  <a:lnTo>
                    <a:pt x="252" y="298"/>
                  </a:lnTo>
                  <a:lnTo>
                    <a:pt x="294" y="270"/>
                  </a:lnTo>
                  <a:lnTo>
                    <a:pt x="314" y="252"/>
                  </a:lnTo>
                  <a:lnTo>
                    <a:pt x="332" y="232"/>
                  </a:lnTo>
                  <a:lnTo>
                    <a:pt x="350" y="212"/>
                  </a:lnTo>
                  <a:lnTo>
                    <a:pt x="356" y="208"/>
                  </a:lnTo>
                  <a:lnTo>
                    <a:pt x="362" y="206"/>
                  </a:lnTo>
                  <a:lnTo>
                    <a:pt x="366" y="204"/>
                  </a:lnTo>
                  <a:lnTo>
                    <a:pt x="366" y="202"/>
                  </a:lnTo>
                  <a:lnTo>
                    <a:pt x="362" y="198"/>
                  </a:lnTo>
                  <a:lnTo>
                    <a:pt x="356" y="196"/>
                  </a:lnTo>
                  <a:lnTo>
                    <a:pt x="332" y="188"/>
                  </a:lnTo>
                  <a:lnTo>
                    <a:pt x="308" y="180"/>
                  </a:lnTo>
                  <a:lnTo>
                    <a:pt x="280" y="166"/>
                  </a:lnTo>
                  <a:lnTo>
                    <a:pt x="266" y="158"/>
                  </a:lnTo>
                  <a:lnTo>
                    <a:pt x="254" y="148"/>
                  </a:lnTo>
                  <a:lnTo>
                    <a:pt x="240" y="138"/>
                  </a:lnTo>
                  <a:lnTo>
                    <a:pt x="230" y="126"/>
                  </a:lnTo>
                  <a:lnTo>
                    <a:pt x="220" y="112"/>
                  </a:lnTo>
                  <a:lnTo>
                    <a:pt x="212" y="98"/>
                  </a:lnTo>
                  <a:lnTo>
                    <a:pt x="208" y="82"/>
                  </a:lnTo>
                  <a:lnTo>
                    <a:pt x="208" y="64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815"/>
            <p:cNvSpPr>
              <a:spLocks/>
            </p:cNvSpPr>
            <p:nvPr/>
          </p:nvSpPr>
          <p:spPr bwMode="auto">
            <a:xfrm rot="-262414">
              <a:off x="945" y="-60"/>
              <a:ext cx="422" cy="390"/>
            </a:xfrm>
            <a:custGeom>
              <a:avLst/>
              <a:gdLst>
                <a:gd name="T0" fmla="*/ 113 w 972"/>
                <a:gd name="T1" fmla="*/ 116 h 898"/>
                <a:gd name="T2" fmla="*/ 107 w 972"/>
                <a:gd name="T3" fmla="*/ 124 h 898"/>
                <a:gd name="T4" fmla="*/ 106 w 972"/>
                <a:gd name="T5" fmla="*/ 133 h 898"/>
                <a:gd name="T6" fmla="*/ 107 w 972"/>
                <a:gd name="T7" fmla="*/ 139 h 898"/>
                <a:gd name="T8" fmla="*/ 112 w 972"/>
                <a:gd name="T9" fmla="*/ 145 h 898"/>
                <a:gd name="T10" fmla="*/ 120 w 972"/>
                <a:gd name="T11" fmla="*/ 151 h 898"/>
                <a:gd name="T12" fmla="*/ 131 w 972"/>
                <a:gd name="T13" fmla="*/ 156 h 898"/>
                <a:gd name="T14" fmla="*/ 145 w 972"/>
                <a:gd name="T15" fmla="*/ 159 h 898"/>
                <a:gd name="T16" fmla="*/ 162 w 972"/>
                <a:gd name="T17" fmla="*/ 161 h 898"/>
                <a:gd name="T18" fmla="*/ 170 w 972"/>
                <a:gd name="T19" fmla="*/ 164 h 898"/>
                <a:gd name="T20" fmla="*/ 176 w 972"/>
                <a:gd name="T21" fmla="*/ 169 h 898"/>
                <a:gd name="T22" fmla="*/ 175 w 972"/>
                <a:gd name="T23" fmla="*/ 158 h 898"/>
                <a:gd name="T24" fmla="*/ 176 w 972"/>
                <a:gd name="T25" fmla="*/ 139 h 898"/>
                <a:gd name="T26" fmla="*/ 179 w 972"/>
                <a:gd name="T27" fmla="*/ 129 h 898"/>
                <a:gd name="T28" fmla="*/ 183 w 972"/>
                <a:gd name="T29" fmla="*/ 124 h 898"/>
                <a:gd name="T30" fmla="*/ 175 w 972"/>
                <a:gd name="T31" fmla="*/ 112 h 898"/>
                <a:gd name="T32" fmla="*/ 172 w 972"/>
                <a:gd name="T33" fmla="*/ 102 h 898"/>
                <a:gd name="T34" fmla="*/ 171 w 972"/>
                <a:gd name="T35" fmla="*/ 91 h 898"/>
                <a:gd name="T36" fmla="*/ 173 w 972"/>
                <a:gd name="T37" fmla="*/ 83 h 898"/>
                <a:gd name="T38" fmla="*/ 159 w 972"/>
                <a:gd name="T39" fmla="*/ 56 h 898"/>
                <a:gd name="T40" fmla="*/ 148 w 972"/>
                <a:gd name="T41" fmla="*/ 40 h 898"/>
                <a:gd name="T42" fmla="*/ 135 w 972"/>
                <a:gd name="T43" fmla="*/ 26 h 898"/>
                <a:gd name="T44" fmla="*/ 125 w 972"/>
                <a:gd name="T45" fmla="*/ 20 h 898"/>
                <a:gd name="T46" fmla="*/ 109 w 972"/>
                <a:gd name="T47" fmla="*/ 21 h 898"/>
                <a:gd name="T48" fmla="*/ 96 w 972"/>
                <a:gd name="T49" fmla="*/ 20 h 898"/>
                <a:gd name="T50" fmla="*/ 85 w 972"/>
                <a:gd name="T51" fmla="*/ 15 h 898"/>
                <a:gd name="T52" fmla="*/ 81 w 972"/>
                <a:gd name="T53" fmla="*/ 10 h 898"/>
                <a:gd name="T54" fmla="*/ 79 w 972"/>
                <a:gd name="T55" fmla="*/ 4 h 898"/>
                <a:gd name="T56" fmla="*/ 79 w 972"/>
                <a:gd name="T57" fmla="*/ 0 h 898"/>
                <a:gd name="T58" fmla="*/ 79 w 972"/>
                <a:gd name="T59" fmla="*/ 6 h 898"/>
                <a:gd name="T60" fmla="*/ 83 w 972"/>
                <a:gd name="T61" fmla="*/ 15 h 898"/>
                <a:gd name="T62" fmla="*/ 86 w 972"/>
                <a:gd name="T63" fmla="*/ 17 h 898"/>
                <a:gd name="T64" fmla="*/ 59 w 972"/>
                <a:gd name="T65" fmla="*/ 29 h 898"/>
                <a:gd name="T66" fmla="*/ 39 w 972"/>
                <a:gd name="T67" fmla="*/ 40 h 898"/>
                <a:gd name="T68" fmla="*/ 27 w 972"/>
                <a:gd name="T69" fmla="*/ 49 h 898"/>
                <a:gd name="T70" fmla="*/ 23 w 972"/>
                <a:gd name="T71" fmla="*/ 51 h 898"/>
                <a:gd name="T72" fmla="*/ 14 w 972"/>
                <a:gd name="T73" fmla="*/ 50 h 898"/>
                <a:gd name="T74" fmla="*/ 8 w 972"/>
                <a:gd name="T75" fmla="*/ 50 h 898"/>
                <a:gd name="T76" fmla="*/ 2 w 972"/>
                <a:gd name="T77" fmla="*/ 56 h 898"/>
                <a:gd name="T78" fmla="*/ 2 w 972"/>
                <a:gd name="T79" fmla="*/ 56 h 898"/>
                <a:gd name="T80" fmla="*/ 10 w 972"/>
                <a:gd name="T81" fmla="*/ 50 h 898"/>
                <a:gd name="T82" fmla="*/ 17 w 972"/>
                <a:gd name="T83" fmla="*/ 50 h 898"/>
                <a:gd name="T84" fmla="*/ 26 w 972"/>
                <a:gd name="T85" fmla="*/ 52 h 898"/>
                <a:gd name="T86" fmla="*/ 27 w 972"/>
                <a:gd name="T87" fmla="*/ 69 h 898"/>
                <a:gd name="T88" fmla="*/ 31 w 972"/>
                <a:gd name="T89" fmla="*/ 92 h 898"/>
                <a:gd name="T90" fmla="*/ 37 w 972"/>
                <a:gd name="T91" fmla="*/ 110 h 898"/>
                <a:gd name="T92" fmla="*/ 47 w 972"/>
                <a:gd name="T93" fmla="*/ 127 h 898"/>
                <a:gd name="T94" fmla="*/ 53 w 972"/>
                <a:gd name="T95" fmla="*/ 134 h 898"/>
                <a:gd name="T96" fmla="*/ 63 w 972"/>
                <a:gd name="T97" fmla="*/ 144 h 898"/>
                <a:gd name="T98" fmla="*/ 76 w 972"/>
                <a:gd name="T99" fmla="*/ 152 h 898"/>
                <a:gd name="T100" fmla="*/ 87 w 972"/>
                <a:gd name="T101" fmla="*/ 155 h 898"/>
                <a:gd name="T102" fmla="*/ 96 w 972"/>
                <a:gd name="T103" fmla="*/ 154 h 898"/>
                <a:gd name="T104" fmla="*/ 104 w 972"/>
                <a:gd name="T105" fmla="*/ 151 h 898"/>
                <a:gd name="T106" fmla="*/ 109 w 972"/>
                <a:gd name="T107" fmla="*/ 146 h 898"/>
                <a:gd name="T108" fmla="*/ 92 w 972"/>
                <a:gd name="T109" fmla="*/ 143 h 898"/>
                <a:gd name="T110" fmla="*/ 82 w 972"/>
                <a:gd name="T111" fmla="*/ 139 h 898"/>
                <a:gd name="T112" fmla="*/ 74 w 972"/>
                <a:gd name="T113" fmla="*/ 131 h 898"/>
                <a:gd name="T114" fmla="*/ 71 w 972"/>
                <a:gd name="T115" fmla="*/ 124 h 898"/>
                <a:gd name="T116" fmla="*/ 65 w 972"/>
                <a:gd name="T117" fmla="*/ 122 h 898"/>
                <a:gd name="T118" fmla="*/ 62 w 972"/>
                <a:gd name="T119" fmla="*/ 118 h 898"/>
                <a:gd name="T120" fmla="*/ 60 w 972"/>
                <a:gd name="T121" fmla="*/ 110 h 898"/>
                <a:gd name="T122" fmla="*/ 63 w 972"/>
                <a:gd name="T123" fmla="*/ 98 h 89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72"/>
                <a:gd name="T187" fmla="*/ 0 h 898"/>
                <a:gd name="T188" fmla="*/ 972 w 972"/>
                <a:gd name="T189" fmla="*/ 898 h 89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72" h="898">
                  <a:moveTo>
                    <a:pt x="604" y="606"/>
                  </a:moveTo>
                  <a:lnTo>
                    <a:pt x="604" y="606"/>
                  </a:lnTo>
                  <a:lnTo>
                    <a:pt x="598" y="612"/>
                  </a:lnTo>
                  <a:lnTo>
                    <a:pt x="582" y="630"/>
                  </a:lnTo>
                  <a:lnTo>
                    <a:pt x="574" y="642"/>
                  </a:lnTo>
                  <a:lnTo>
                    <a:pt x="566" y="656"/>
                  </a:lnTo>
                  <a:lnTo>
                    <a:pt x="562" y="672"/>
                  </a:lnTo>
                  <a:lnTo>
                    <a:pt x="558" y="690"/>
                  </a:lnTo>
                  <a:lnTo>
                    <a:pt x="560" y="708"/>
                  </a:lnTo>
                  <a:lnTo>
                    <a:pt x="562" y="718"/>
                  </a:lnTo>
                  <a:lnTo>
                    <a:pt x="566" y="728"/>
                  </a:lnTo>
                  <a:lnTo>
                    <a:pt x="570" y="738"/>
                  </a:lnTo>
                  <a:lnTo>
                    <a:pt x="576" y="748"/>
                  </a:lnTo>
                  <a:lnTo>
                    <a:pt x="584" y="758"/>
                  </a:lnTo>
                  <a:lnTo>
                    <a:pt x="594" y="768"/>
                  </a:lnTo>
                  <a:lnTo>
                    <a:pt x="606" y="778"/>
                  </a:lnTo>
                  <a:lnTo>
                    <a:pt x="620" y="788"/>
                  </a:lnTo>
                  <a:lnTo>
                    <a:pt x="636" y="798"/>
                  </a:lnTo>
                  <a:lnTo>
                    <a:pt x="654" y="806"/>
                  </a:lnTo>
                  <a:lnTo>
                    <a:pt x="674" y="816"/>
                  </a:lnTo>
                  <a:lnTo>
                    <a:pt x="696" y="826"/>
                  </a:lnTo>
                  <a:lnTo>
                    <a:pt x="750" y="844"/>
                  </a:lnTo>
                  <a:lnTo>
                    <a:pt x="772" y="842"/>
                  </a:lnTo>
                  <a:lnTo>
                    <a:pt x="796" y="844"/>
                  </a:lnTo>
                  <a:lnTo>
                    <a:pt x="826" y="846"/>
                  </a:lnTo>
                  <a:lnTo>
                    <a:pt x="856" y="852"/>
                  </a:lnTo>
                  <a:lnTo>
                    <a:pt x="872" y="856"/>
                  </a:lnTo>
                  <a:lnTo>
                    <a:pt x="886" y="862"/>
                  </a:lnTo>
                  <a:lnTo>
                    <a:pt x="902" y="868"/>
                  </a:lnTo>
                  <a:lnTo>
                    <a:pt x="914" y="876"/>
                  </a:lnTo>
                  <a:lnTo>
                    <a:pt x="926" y="886"/>
                  </a:lnTo>
                  <a:lnTo>
                    <a:pt x="936" y="898"/>
                  </a:lnTo>
                  <a:lnTo>
                    <a:pt x="932" y="868"/>
                  </a:lnTo>
                  <a:lnTo>
                    <a:pt x="928" y="836"/>
                  </a:lnTo>
                  <a:lnTo>
                    <a:pt x="928" y="798"/>
                  </a:lnTo>
                  <a:lnTo>
                    <a:pt x="930" y="756"/>
                  </a:lnTo>
                  <a:lnTo>
                    <a:pt x="932" y="736"/>
                  </a:lnTo>
                  <a:lnTo>
                    <a:pt x="938" y="716"/>
                  </a:lnTo>
                  <a:lnTo>
                    <a:pt x="942" y="698"/>
                  </a:lnTo>
                  <a:lnTo>
                    <a:pt x="950" y="682"/>
                  </a:lnTo>
                  <a:lnTo>
                    <a:pt x="960" y="668"/>
                  </a:lnTo>
                  <a:lnTo>
                    <a:pt x="972" y="656"/>
                  </a:lnTo>
                  <a:lnTo>
                    <a:pt x="958" y="638"/>
                  </a:lnTo>
                  <a:lnTo>
                    <a:pt x="944" y="618"/>
                  </a:lnTo>
                  <a:lnTo>
                    <a:pt x="930" y="592"/>
                  </a:lnTo>
                  <a:lnTo>
                    <a:pt x="924" y="576"/>
                  </a:lnTo>
                  <a:lnTo>
                    <a:pt x="918" y="560"/>
                  </a:lnTo>
                  <a:lnTo>
                    <a:pt x="914" y="542"/>
                  </a:lnTo>
                  <a:lnTo>
                    <a:pt x="910" y="524"/>
                  </a:lnTo>
                  <a:lnTo>
                    <a:pt x="910" y="504"/>
                  </a:lnTo>
                  <a:lnTo>
                    <a:pt x="910" y="484"/>
                  </a:lnTo>
                  <a:lnTo>
                    <a:pt x="914" y="462"/>
                  </a:lnTo>
                  <a:lnTo>
                    <a:pt x="920" y="440"/>
                  </a:lnTo>
                  <a:lnTo>
                    <a:pt x="900" y="398"/>
                  </a:lnTo>
                  <a:lnTo>
                    <a:pt x="876" y="350"/>
                  </a:lnTo>
                  <a:lnTo>
                    <a:pt x="846" y="296"/>
                  </a:lnTo>
                  <a:lnTo>
                    <a:pt x="828" y="268"/>
                  </a:lnTo>
                  <a:lnTo>
                    <a:pt x="808" y="238"/>
                  </a:lnTo>
                  <a:lnTo>
                    <a:pt x="788" y="210"/>
                  </a:lnTo>
                  <a:lnTo>
                    <a:pt x="764" y="184"/>
                  </a:lnTo>
                  <a:lnTo>
                    <a:pt x="742" y="160"/>
                  </a:lnTo>
                  <a:lnTo>
                    <a:pt x="716" y="138"/>
                  </a:lnTo>
                  <a:lnTo>
                    <a:pt x="690" y="120"/>
                  </a:lnTo>
                  <a:lnTo>
                    <a:pt x="664" y="108"/>
                  </a:lnTo>
                  <a:lnTo>
                    <a:pt x="652" y="108"/>
                  </a:lnTo>
                  <a:lnTo>
                    <a:pt x="622" y="110"/>
                  </a:lnTo>
                  <a:lnTo>
                    <a:pt x="580" y="112"/>
                  </a:lnTo>
                  <a:lnTo>
                    <a:pt x="556" y="110"/>
                  </a:lnTo>
                  <a:lnTo>
                    <a:pt x="532" y="108"/>
                  </a:lnTo>
                  <a:lnTo>
                    <a:pt x="508" y="104"/>
                  </a:lnTo>
                  <a:lnTo>
                    <a:pt x="486" y="98"/>
                  </a:lnTo>
                  <a:lnTo>
                    <a:pt x="464" y="88"/>
                  </a:lnTo>
                  <a:lnTo>
                    <a:pt x="448" y="78"/>
                  </a:lnTo>
                  <a:lnTo>
                    <a:pt x="440" y="70"/>
                  </a:lnTo>
                  <a:lnTo>
                    <a:pt x="434" y="64"/>
                  </a:lnTo>
                  <a:lnTo>
                    <a:pt x="428" y="54"/>
                  </a:lnTo>
                  <a:lnTo>
                    <a:pt x="424" y="46"/>
                  </a:lnTo>
                  <a:lnTo>
                    <a:pt x="420" y="36"/>
                  </a:lnTo>
                  <a:lnTo>
                    <a:pt x="420" y="24"/>
                  </a:lnTo>
                  <a:lnTo>
                    <a:pt x="420" y="12"/>
                  </a:lnTo>
                  <a:lnTo>
                    <a:pt x="420" y="0"/>
                  </a:lnTo>
                  <a:lnTo>
                    <a:pt x="420" y="10"/>
                  </a:lnTo>
                  <a:lnTo>
                    <a:pt x="420" y="20"/>
                  </a:lnTo>
                  <a:lnTo>
                    <a:pt x="420" y="32"/>
                  </a:lnTo>
                  <a:lnTo>
                    <a:pt x="424" y="48"/>
                  </a:lnTo>
                  <a:lnTo>
                    <a:pt x="430" y="62"/>
                  </a:lnTo>
                  <a:lnTo>
                    <a:pt x="440" y="78"/>
                  </a:lnTo>
                  <a:lnTo>
                    <a:pt x="446" y="84"/>
                  </a:lnTo>
                  <a:lnTo>
                    <a:pt x="456" y="92"/>
                  </a:lnTo>
                  <a:lnTo>
                    <a:pt x="412" y="108"/>
                  </a:lnTo>
                  <a:lnTo>
                    <a:pt x="366" y="128"/>
                  </a:lnTo>
                  <a:lnTo>
                    <a:pt x="312" y="152"/>
                  </a:lnTo>
                  <a:lnTo>
                    <a:pt x="256" y="180"/>
                  </a:lnTo>
                  <a:lnTo>
                    <a:pt x="230" y="196"/>
                  </a:lnTo>
                  <a:lnTo>
                    <a:pt x="204" y="212"/>
                  </a:lnTo>
                  <a:lnTo>
                    <a:pt x="182" y="228"/>
                  </a:lnTo>
                  <a:lnTo>
                    <a:pt x="162" y="244"/>
                  </a:lnTo>
                  <a:lnTo>
                    <a:pt x="146" y="260"/>
                  </a:lnTo>
                  <a:lnTo>
                    <a:pt x="136" y="276"/>
                  </a:lnTo>
                  <a:lnTo>
                    <a:pt x="122" y="270"/>
                  </a:lnTo>
                  <a:lnTo>
                    <a:pt x="106" y="264"/>
                  </a:lnTo>
                  <a:lnTo>
                    <a:pt x="88" y="262"/>
                  </a:lnTo>
                  <a:lnTo>
                    <a:pt x="76" y="262"/>
                  </a:lnTo>
                  <a:lnTo>
                    <a:pt x="66" y="262"/>
                  </a:lnTo>
                  <a:lnTo>
                    <a:pt x="54" y="264"/>
                  </a:lnTo>
                  <a:lnTo>
                    <a:pt x="42" y="268"/>
                  </a:lnTo>
                  <a:lnTo>
                    <a:pt x="32" y="274"/>
                  </a:lnTo>
                  <a:lnTo>
                    <a:pt x="20" y="282"/>
                  </a:lnTo>
                  <a:lnTo>
                    <a:pt x="10" y="294"/>
                  </a:lnTo>
                  <a:lnTo>
                    <a:pt x="0" y="306"/>
                  </a:lnTo>
                  <a:lnTo>
                    <a:pt x="10" y="296"/>
                  </a:lnTo>
                  <a:lnTo>
                    <a:pt x="20" y="286"/>
                  </a:lnTo>
                  <a:lnTo>
                    <a:pt x="38" y="276"/>
                  </a:lnTo>
                  <a:lnTo>
                    <a:pt x="56" y="268"/>
                  </a:lnTo>
                  <a:lnTo>
                    <a:pt x="68" y="266"/>
                  </a:lnTo>
                  <a:lnTo>
                    <a:pt x="80" y="264"/>
                  </a:lnTo>
                  <a:lnTo>
                    <a:pt x="92" y="264"/>
                  </a:lnTo>
                  <a:lnTo>
                    <a:pt x="106" y="266"/>
                  </a:lnTo>
                  <a:lnTo>
                    <a:pt x="120" y="270"/>
                  </a:lnTo>
                  <a:lnTo>
                    <a:pt x="136" y="276"/>
                  </a:lnTo>
                  <a:lnTo>
                    <a:pt x="136" y="318"/>
                  </a:lnTo>
                  <a:lnTo>
                    <a:pt x="142" y="366"/>
                  </a:lnTo>
                  <a:lnTo>
                    <a:pt x="150" y="422"/>
                  </a:lnTo>
                  <a:lnTo>
                    <a:pt x="156" y="454"/>
                  </a:lnTo>
                  <a:lnTo>
                    <a:pt x="164" y="486"/>
                  </a:lnTo>
                  <a:lnTo>
                    <a:pt x="172" y="520"/>
                  </a:lnTo>
                  <a:lnTo>
                    <a:pt x="184" y="554"/>
                  </a:lnTo>
                  <a:lnTo>
                    <a:pt x="196" y="586"/>
                  </a:lnTo>
                  <a:lnTo>
                    <a:pt x="212" y="616"/>
                  </a:lnTo>
                  <a:lnTo>
                    <a:pt x="230" y="646"/>
                  </a:lnTo>
                  <a:lnTo>
                    <a:pt x="250" y="674"/>
                  </a:lnTo>
                  <a:lnTo>
                    <a:pt x="258" y="684"/>
                  </a:lnTo>
                  <a:lnTo>
                    <a:pt x="280" y="710"/>
                  </a:lnTo>
                  <a:lnTo>
                    <a:pt x="294" y="726"/>
                  </a:lnTo>
                  <a:lnTo>
                    <a:pt x="312" y="744"/>
                  </a:lnTo>
                  <a:lnTo>
                    <a:pt x="334" y="762"/>
                  </a:lnTo>
                  <a:lnTo>
                    <a:pt x="356" y="778"/>
                  </a:lnTo>
                  <a:lnTo>
                    <a:pt x="380" y="794"/>
                  </a:lnTo>
                  <a:lnTo>
                    <a:pt x="406" y="806"/>
                  </a:lnTo>
                  <a:lnTo>
                    <a:pt x="434" y="816"/>
                  </a:lnTo>
                  <a:lnTo>
                    <a:pt x="448" y="818"/>
                  </a:lnTo>
                  <a:lnTo>
                    <a:pt x="462" y="820"/>
                  </a:lnTo>
                  <a:lnTo>
                    <a:pt x="476" y="820"/>
                  </a:lnTo>
                  <a:lnTo>
                    <a:pt x="490" y="818"/>
                  </a:lnTo>
                  <a:lnTo>
                    <a:pt x="506" y="816"/>
                  </a:lnTo>
                  <a:lnTo>
                    <a:pt x="520" y="812"/>
                  </a:lnTo>
                  <a:lnTo>
                    <a:pt x="534" y="806"/>
                  </a:lnTo>
                  <a:lnTo>
                    <a:pt x="550" y="798"/>
                  </a:lnTo>
                  <a:lnTo>
                    <a:pt x="564" y="786"/>
                  </a:lnTo>
                  <a:lnTo>
                    <a:pt x="578" y="774"/>
                  </a:lnTo>
                  <a:lnTo>
                    <a:pt x="552" y="772"/>
                  </a:lnTo>
                  <a:lnTo>
                    <a:pt x="524" y="768"/>
                  </a:lnTo>
                  <a:lnTo>
                    <a:pt x="490" y="760"/>
                  </a:lnTo>
                  <a:lnTo>
                    <a:pt x="472" y="752"/>
                  </a:lnTo>
                  <a:lnTo>
                    <a:pt x="454" y="746"/>
                  </a:lnTo>
                  <a:lnTo>
                    <a:pt x="438" y="736"/>
                  </a:lnTo>
                  <a:lnTo>
                    <a:pt x="422" y="724"/>
                  </a:lnTo>
                  <a:lnTo>
                    <a:pt x="406" y="712"/>
                  </a:lnTo>
                  <a:lnTo>
                    <a:pt x="394" y="696"/>
                  </a:lnTo>
                  <a:lnTo>
                    <a:pt x="384" y="678"/>
                  </a:lnTo>
                  <a:lnTo>
                    <a:pt x="376" y="658"/>
                  </a:lnTo>
                  <a:lnTo>
                    <a:pt x="370" y="658"/>
                  </a:lnTo>
                  <a:lnTo>
                    <a:pt x="360" y="654"/>
                  </a:lnTo>
                  <a:lnTo>
                    <a:pt x="346" y="648"/>
                  </a:lnTo>
                  <a:lnTo>
                    <a:pt x="340" y="642"/>
                  </a:lnTo>
                  <a:lnTo>
                    <a:pt x="334" y="634"/>
                  </a:lnTo>
                  <a:lnTo>
                    <a:pt x="328" y="626"/>
                  </a:lnTo>
                  <a:lnTo>
                    <a:pt x="324" y="614"/>
                  </a:lnTo>
                  <a:lnTo>
                    <a:pt x="320" y="600"/>
                  </a:lnTo>
                  <a:lnTo>
                    <a:pt x="320" y="584"/>
                  </a:lnTo>
                  <a:lnTo>
                    <a:pt x="320" y="564"/>
                  </a:lnTo>
                  <a:lnTo>
                    <a:pt x="324" y="542"/>
                  </a:lnTo>
                  <a:lnTo>
                    <a:pt x="332" y="518"/>
                  </a:lnTo>
                  <a:lnTo>
                    <a:pt x="344" y="488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816"/>
            <p:cNvSpPr>
              <a:spLocks/>
            </p:cNvSpPr>
            <p:nvPr/>
          </p:nvSpPr>
          <p:spPr bwMode="auto">
            <a:xfrm rot="-262414">
              <a:off x="1252" y="-119"/>
              <a:ext cx="356" cy="460"/>
            </a:xfrm>
            <a:custGeom>
              <a:avLst/>
              <a:gdLst>
                <a:gd name="T0" fmla="*/ 43 w 820"/>
                <a:gd name="T1" fmla="*/ 186 h 1058"/>
                <a:gd name="T2" fmla="*/ 57 w 820"/>
                <a:gd name="T3" fmla="*/ 186 h 1058"/>
                <a:gd name="T4" fmla="*/ 75 w 820"/>
                <a:gd name="T5" fmla="*/ 187 h 1058"/>
                <a:gd name="T6" fmla="*/ 83 w 820"/>
                <a:gd name="T7" fmla="*/ 188 h 1058"/>
                <a:gd name="T8" fmla="*/ 90 w 820"/>
                <a:gd name="T9" fmla="*/ 190 h 1058"/>
                <a:gd name="T10" fmla="*/ 95 w 820"/>
                <a:gd name="T11" fmla="*/ 194 h 1058"/>
                <a:gd name="T12" fmla="*/ 95 w 820"/>
                <a:gd name="T13" fmla="*/ 194 h 1058"/>
                <a:gd name="T14" fmla="*/ 97 w 820"/>
                <a:gd name="T15" fmla="*/ 197 h 1058"/>
                <a:gd name="T16" fmla="*/ 100 w 820"/>
                <a:gd name="T17" fmla="*/ 198 h 1058"/>
                <a:gd name="T18" fmla="*/ 104 w 820"/>
                <a:gd name="T19" fmla="*/ 198 h 1058"/>
                <a:gd name="T20" fmla="*/ 109 w 820"/>
                <a:gd name="T21" fmla="*/ 197 h 1058"/>
                <a:gd name="T22" fmla="*/ 117 w 820"/>
                <a:gd name="T23" fmla="*/ 194 h 1058"/>
                <a:gd name="T24" fmla="*/ 126 w 820"/>
                <a:gd name="T25" fmla="*/ 190 h 1058"/>
                <a:gd name="T26" fmla="*/ 127 w 820"/>
                <a:gd name="T27" fmla="*/ 192 h 1058"/>
                <a:gd name="T28" fmla="*/ 133 w 820"/>
                <a:gd name="T29" fmla="*/ 197 h 1058"/>
                <a:gd name="T30" fmla="*/ 138 w 820"/>
                <a:gd name="T31" fmla="*/ 200 h 1058"/>
                <a:gd name="T32" fmla="*/ 142 w 820"/>
                <a:gd name="T33" fmla="*/ 200 h 1058"/>
                <a:gd name="T34" fmla="*/ 144 w 820"/>
                <a:gd name="T35" fmla="*/ 199 h 1058"/>
                <a:gd name="T36" fmla="*/ 147 w 820"/>
                <a:gd name="T37" fmla="*/ 196 h 1058"/>
                <a:gd name="T38" fmla="*/ 149 w 820"/>
                <a:gd name="T39" fmla="*/ 192 h 1058"/>
                <a:gd name="T40" fmla="*/ 152 w 820"/>
                <a:gd name="T41" fmla="*/ 182 h 1058"/>
                <a:gd name="T42" fmla="*/ 154 w 820"/>
                <a:gd name="T43" fmla="*/ 161 h 1058"/>
                <a:gd name="T44" fmla="*/ 155 w 820"/>
                <a:gd name="T45" fmla="*/ 147 h 1058"/>
                <a:gd name="T46" fmla="*/ 153 w 820"/>
                <a:gd name="T47" fmla="*/ 140 h 1058"/>
                <a:gd name="T48" fmla="*/ 151 w 820"/>
                <a:gd name="T49" fmla="*/ 131 h 1058"/>
                <a:gd name="T50" fmla="*/ 146 w 820"/>
                <a:gd name="T51" fmla="*/ 122 h 1058"/>
                <a:gd name="T52" fmla="*/ 139 w 820"/>
                <a:gd name="T53" fmla="*/ 112 h 1058"/>
                <a:gd name="T54" fmla="*/ 130 w 820"/>
                <a:gd name="T55" fmla="*/ 103 h 1058"/>
                <a:gd name="T56" fmla="*/ 123 w 820"/>
                <a:gd name="T57" fmla="*/ 98 h 1058"/>
                <a:gd name="T58" fmla="*/ 116 w 820"/>
                <a:gd name="T59" fmla="*/ 94 h 1058"/>
                <a:gd name="T60" fmla="*/ 108 w 820"/>
                <a:gd name="T61" fmla="*/ 91 h 1058"/>
                <a:gd name="T62" fmla="*/ 99 w 820"/>
                <a:gd name="T63" fmla="*/ 89 h 1058"/>
                <a:gd name="T64" fmla="*/ 99 w 820"/>
                <a:gd name="T65" fmla="*/ 87 h 1058"/>
                <a:gd name="T66" fmla="*/ 99 w 820"/>
                <a:gd name="T67" fmla="*/ 80 h 1058"/>
                <a:gd name="T68" fmla="*/ 96 w 820"/>
                <a:gd name="T69" fmla="*/ 72 h 1058"/>
                <a:gd name="T70" fmla="*/ 95 w 820"/>
                <a:gd name="T71" fmla="*/ 68 h 1058"/>
                <a:gd name="T72" fmla="*/ 92 w 820"/>
                <a:gd name="T73" fmla="*/ 65 h 1058"/>
                <a:gd name="T74" fmla="*/ 95 w 820"/>
                <a:gd name="T75" fmla="*/ 62 h 1058"/>
                <a:gd name="T76" fmla="*/ 102 w 820"/>
                <a:gd name="T77" fmla="*/ 54 h 1058"/>
                <a:gd name="T78" fmla="*/ 109 w 820"/>
                <a:gd name="T79" fmla="*/ 43 h 1058"/>
                <a:gd name="T80" fmla="*/ 110 w 820"/>
                <a:gd name="T81" fmla="*/ 38 h 1058"/>
                <a:gd name="T82" fmla="*/ 111 w 820"/>
                <a:gd name="T83" fmla="*/ 33 h 1058"/>
                <a:gd name="T84" fmla="*/ 110 w 820"/>
                <a:gd name="T85" fmla="*/ 36 h 1058"/>
                <a:gd name="T86" fmla="*/ 107 w 820"/>
                <a:gd name="T87" fmla="*/ 45 h 1058"/>
                <a:gd name="T88" fmla="*/ 104 w 820"/>
                <a:gd name="T89" fmla="*/ 53 h 1058"/>
                <a:gd name="T90" fmla="*/ 100 w 820"/>
                <a:gd name="T91" fmla="*/ 59 h 1058"/>
                <a:gd name="T92" fmla="*/ 95 w 820"/>
                <a:gd name="T93" fmla="*/ 63 h 1058"/>
                <a:gd name="T94" fmla="*/ 92 w 820"/>
                <a:gd name="T95" fmla="*/ 65 h 1058"/>
                <a:gd name="T96" fmla="*/ 87 w 820"/>
                <a:gd name="T97" fmla="*/ 60 h 1058"/>
                <a:gd name="T98" fmla="*/ 81 w 820"/>
                <a:gd name="T99" fmla="*/ 53 h 1058"/>
                <a:gd name="T100" fmla="*/ 74 w 820"/>
                <a:gd name="T101" fmla="*/ 48 h 1058"/>
                <a:gd name="T102" fmla="*/ 69 w 820"/>
                <a:gd name="T103" fmla="*/ 47 h 1058"/>
                <a:gd name="T104" fmla="*/ 67 w 820"/>
                <a:gd name="T105" fmla="*/ 46 h 1058"/>
                <a:gd name="T106" fmla="*/ 56 w 820"/>
                <a:gd name="T107" fmla="*/ 31 h 1058"/>
                <a:gd name="T108" fmla="*/ 44 w 820"/>
                <a:gd name="T109" fmla="*/ 18 h 1058"/>
                <a:gd name="T110" fmla="*/ 35 w 820"/>
                <a:gd name="T111" fmla="*/ 10 h 1058"/>
                <a:gd name="T112" fmla="*/ 25 w 820"/>
                <a:gd name="T113" fmla="*/ 4 h 1058"/>
                <a:gd name="T114" fmla="*/ 16 w 820"/>
                <a:gd name="T115" fmla="*/ 0 h 1058"/>
                <a:gd name="T116" fmla="*/ 11 w 820"/>
                <a:gd name="T117" fmla="*/ 0 h 1058"/>
                <a:gd name="T118" fmla="*/ 10 w 820"/>
                <a:gd name="T119" fmla="*/ 0 h 1058"/>
                <a:gd name="T120" fmla="*/ 7 w 820"/>
                <a:gd name="T121" fmla="*/ 0 h 1058"/>
                <a:gd name="T122" fmla="*/ 3 w 820"/>
                <a:gd name="T123" fmla="*/ 1 h 1058"/>
                <a:gd name="T124" fmla="*/ 0 w 820"/>
                <a:gd name="T125" fmla="*/ 5 h 105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20"/>
                <a:gd name="T190" fmla="*/ 0 h 1058"/>
                <a:gd name="T191" fmla="*/ 820 w 820"/>
                <a:gd name="T192" fmla="*/ 1058 h 105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20" h="1058">
                  <a:moveTo>
                    <a:pt x="228" y="984"/>
                  </a:moveTo>
                  <a:lnTo>
                    <a:pt x="228" y="984"/>
                  </a:lnTo>
                  <a:lnTo>
                    <a:pt x="264" y="984"/>
                  </a:lnTo>
                  <a:lnTo>
                    <a:pt x="302" y="984"/>
                  </a:lnTo>
                  <a:lnTo>
                    <a:pt x="348" y="984"/>
                  </a:lnTo>
                  <a:lnTo>
                    <a:pt x="396" y="990"/>
                  </a:lnTo>
                  <a:lnTo>
                    <a:pt x="418" y="992"/>
                  </a:lnTo>
                  <a:lnTo>
                    <a:pt x="440" y="996"/>
                  </a:lnTo>
                  <a:lnTo>
                    <a:pt x="460" y="1002"/>
                  </a:lnTo>
                  <a:lnTo>
                    <a:pt x="478" y="1008"/>
                  </a:lnTo>
                  <a:lnTo>
                    <a:pt x="492" y="1016"/>
                  </a:lnTo>
                  <a:lnTo>
                    <a:pt x="504" y="1026"/>
                  </a:lnTo>
                  <a:lnTo>
                    <a:pt x="504" y="1028"/>
                  </a:lnTo>
                  <a:lnTo>
                    <a:pt x="508" y="1034"/>
                  </a:lnTo>
                  <a:lnTo>
                    <a:pt x="516" y="1040"/>
                  </a:lnTo>
                  <a:lnTo>
                    <a:pt x="522" y="1044"/>
                  </a:lnTo>
                  <a:lnTo>
                    <a:pt x="530" y="1046"/>
                  </a:lnTo>
                  <a:lnTo>
                    <a:pt x="540" y="1048"/>
                  </a:lnTo>
                  <a:lnTo>
                    <a:pt x="550" y="1048"/>
                  </a:lnTo>
                  <a:lnTo>
                    <a:pt x="564" y="1046"/>
                  </a:lnTo>
                  <a:lnTo>
                    <a:pt x="580" y="1042"/>
                  </a:lnTo>
                  <a:lnTo>
                    <a:pt x="598" y="1036"/>
                  </a:lnTo>
                  <a:lnTo>
                    <a:pt x="620" y="1028"/>
                  </a:lnTo>
                  <a:lnTo>
                    <a:pt x="644" y="1018"/>
                  </a:lnTo>
                  <a:lnTo>
                    <a:pt x="670" y="1004"/>
                  </a:lnTo>
                  <a:lnTo>
                    <a:pt x="676" y="1014"/>
                  </a:lnTo>
                  <a:lnTo>
                    <a:pt x="694" y="1032"/>
                  </a:lnTo>
                  <a:lnTo>
                    <a:pt x="704" y="1042"/>
                  </a:lnTo>
                  <a:lnTo>
                    <a:pt x="716" y="1050"/>
                  </a:lnTo>
                  <a:lnTo>
                    <a:pt x="730" y="1056"/>
                  </a:lnTo>
                  <a:lnTo>
                    <a:pt x="744" y="1058"/>
                  </a:lnTo>
                  <a:lnTo>
                    <a:pt x="750" y="1058"/>
                  </a:lnTo>
                  <a:lnTo>
                    <a:pt x="758" y="1056"/>
                  </a:lnTo>
                  <a:lnTo>
                    <a:pt x="764" y="1052"/>
                  </a:lnTo>
                  <a:lnTo>
                    <a:pt x="772" y="1046"/>
                  </a:lnTo>
                  <a:lnTo>
                    <a:pt x="778" y="1038"/>
                  </a:lnTo>
                  <a:lnTo>
                    <a:pt x="784" y="1028"/>
                  </a:lnTo>
                  <a:lnTo>
                    <a:pt x="790" y="1016"/>
                  </a:lnTo>
                  <a:lnTo>
                    <a:pt x="794" y="1002"/>
                  </a:lnTo>
                  <a:lnTo>
                    <a:pt x="804" y="964"/>
                  </a:lnTo>
                  <a:lnTo>
                    <a:pt x="812" y="916"/>
                  </a:lnTo>
                  <a:lnTo>
                    <a:pt x="818" y="854"/>
                  </a:lnTo>
                  <a:lnTo>
                    <a:pt x="820" y="778"/>
                  </a:lnTo>
                  <a:lnTo>
                    <a:pt x="818" y="768"/>
                  </a:lnTo>
                  <a:lnTo>
                    <a:pt x="812" y="738"/>
                  </a:lnTo>
                  <a:lnTo>
                    <a:pt x="806" y="718"/>
                  </a:lnTo>
                  <a:lnTo>
                    <a:pt x="800" y="694"/>
                  </a:lnTo>
                  <a:lnTo>
                    <a:pt x="790" y="670"/>
                  </a:lnTo>
                  <a:lnTo>
                    <a:pt x="776" y="644"/>
                  </a:lnTo>
                  <a:lnTo>
                    <a:pt x="760" y="618"/>
                  </a:lnTo>
                  <a:lnTo>
                    <a:pt x="740" y="592"/>
                  </a:lnTo>
                  <a:lnTo>
                    <a:pt x="716" y="566"/>
                  </a:lnTo>
                  <a:lnTo>
                    <a:pt x="688" y="542"/>
                  </a:lnTo>
                  <a:lnTo>
                    <a:pt x="672" y="530"/>
                  </a:lnTo>
                  <a:lnTo>
                    <a:pt x="654" y="518"/>
                  </a:lnTo>
                  <a:lnTo>
                    <a:pt x="636" y="508"/>
                  </a:lnTo>
                  <a:lnTo>
                    <a:pt x="616" y="500"/>
                  </a:lnTo>
                  <a:lnTo>
                    <a:pt x="596" y="492"/>
                  </a:lnTo>
                  <a:lnTo>
                    <a:pt x="572" y="484"/>
                  </a:lnTo>
                  <a:lnTo>
                    <a:pt x="548" y="478"/>
                  </a:lnTo>
                  <a:lnTo>
                    <a:pt x="524" y="472"/>
                  </a:lnTo>
                  <a:lnTo>
                    <a:pt x="524" y="458"/>
                  </a:lnTo>
                  <a:lnTo>
                    <a:pt x="524" y="442"/>
                  </a:lnTo>
                  <a:lnTo>
                    <a:pt x="522" y="424"/>
                  </a:lnTo>
                  <a:lnTo>
                    <a:pt x="520" y="404"/>
                  </a:lnTo>
                  <a:lnTo>
                    <a:pt x="512" y="382"/>
                  </a:lnTo>
                  <a:lnTo>
                    <a:pt x="508" y="372"/>
                  </a:lnTo>
                  <a:lnTo>
                    <a:pt x="502" y="362"/>
                  </a:lnTo>
                  <a:lnTo>
                    <a:pt x="496" y="354"/>
                  </a:lnTo>
                  <a:lnTo>
                    <a:pt x="488" y="346"/>
                  </a:lnTo>
                  <a:lnTo>
                    <a:pt x="504" y="330"/>
                  </a:lnTo>
                  <a:lnTo>
                    <a:pt x="522" y="310"/>
                  </a:lnTo>
                  <a:lnTo>
                    <a:pt x="542" y="286"/>
                  </a:lnTo>
                  <a:lnTo>
                    <a:pt x="560" y="260"/>
                  </a:lnTo>
                  <a:lnTo>
                    <a:pt x="576" y="230"/>
                  </a:lnTo>
                  <a:lnTo>
                    <a:pt x="582" y="216"/>
                  </a:lnTo>
                  <a:lnTo>
                    <a:pt x="586" y="200"/>
                  </a:lnTo>
                  <a:lnTo>
                    <a:pt x="588" y="186"/>
                  </a:lnTo>
                  <a:lnTo>
                    <a:pt x="588" y="172"/>
                  </a:lnTo>
                  <a:lnTo>
                    <a:pt x="584" y="192"/>
                  </a:lnTo>
                  <a:lnTo>
                    <a:pt x="580" y="212"/>
                  </a:lnTo>
                  <a:lnTo>
                    <a:pt x="570" y="238"/>
                  </a:lnTo>
                  <a:lnTo>
                    <a:pt x="558" y="266"/>
                  </a:lnTo>
                  <a:lnTo>
                    <a:pt x="550" y="280"/>
                  </a:lnTo>
                  <a:lnTo>
                    <a:pt x="540" y="296"/>
                  </a:lnTo>
                  <a:lnTo>
                    <a:pt x="530" y="310"/>
                  </a:lnTo>
                  <a:lnTo>
                    <a:pt x="516" y="322"/>
                  </a:lnTo>
                  <a:lnTo>
                    <a:pt x="504" y="334"/>
                  </a:lnTo>
                  <a:lnTo>
                    <a:pt x="488" y="346"/>
                  </a:lnTo>
                  <a:lnTo>
                    <a:pt x="476" y="330"/>
                  </a:lnTo>
                  <a:lnTo>
                    <a:pt x="464" y="314"/>
                  </a:lnTo>
                  <a:lnTo>
                    <a:pt x="448" y="296"/>
                  </a:lnTo>
                  <a:lnTo>
                    <a:pt x="428" y="278"/>
                  </a:lnTo>
                  <a:lnTo>
                    <a:pt x="404" y="262"/>
                  </a:lnTo>
                  <a:lnTo>
                    <a:pt x="392" y="254"/>
                  </a:lnTo>
                  <a:lnTo>
                    <a:pt x="380" y="250"/>
                  </a:lnTo>
                  <a:lnTo>
                    <a:pt x="368" y="246"/>
                  </a:lnTo>
                  <a:lnTo>
                    <a:pt x="356" y="244"/>
                  </a:lnTo>
                  <a:lnTo>
                    <a:pt x="328" y="204"/>
                  </a:lnTo>
                  <a:lnTo>
                    <a:pt x="296" y="166"/>
                  </a:lnTo>
                  <a:lnTo>
                    <a:pt x="256" y="120"/>
                  </a:lnTo>
                  <a:lnTo>
                    <a:pt x="234" y="96"/>
                  </a:lnTo>
                  <a:lnTo>
                    <a:pt x="210" y="74"/>
                  </a:lnTo>
                  <a:lnTo>
                    <a:pt x="186" y="54"/>
                  </a:lnTo>
                  <a:lnTo>
                    <a:pt x="160" y="36"/>
                  </a:lnTo>
                  <a:lnTo>
                    <a:pt x="134" y="22"/>
                  </a:lnTo>
                  <a:lnTo>
                    <a:pt x="108" y="10"/>
                  </a:lnTo>
                  <a:lnTo>
                    <a:pt x="84" y="2"/>
                  </a:lnTo>
                  <a:lnTo>
                    <a:pt x="70" y="2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8" y="16"/>
                  </a:lnTo>
                  <a:lnTo>
                    <a:pt x="0" y="28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817"/>
            <p:cNvSpPr>
              <a:spLocks/>
            </p:cNvSpPr>
            <p:nvPr/>
          </p:nvSpPr>
          <p:spPr bwMode="auto">
            <a:xfrm rot="-262414">
              <a:off x="1016" y="335"/>
              <a:ext cx="560" cy="320"/>
            </a:xfrm>
            <a:custGeom>
              <a:avLst/>
              <a:gdLst>
                <a:gd name="T0" fmla="*/ 0 w 1288"/>
                <a:gd name="T1" fmla="*/ 6 h 738"/>
                <a:gd name="T2" fmla="*/ 5 w 1288"/>
                <a:gd name="T3" fmla="*/ 9 h 738"/>
                <a:gd name="T4" fmla="*/ 13 w 1288"/>
                <a:gd name="T5" fmla="*/ 10 h 738"/>
                <a:gd name="T6" fmla="*/ 26 w 1288"/>
                <a:gd name="T7" fmla="*/ 8 h 738"/>
                <a:gd name="T8" fmla="*/ 45 w 1288"/>
                <a:gd name="T9" fmla="*/ 2 h 738"/>
                <a:gd name="T10" fmla="*/ 53 w 1288"/>
                <a:gd name="T11" fmla="*/ 1 h 738"/>
                <a:gd name="T12" fmla="*/ 72 w 1288"/>
                <a:gd name="T13" fmla="*/ 0 h 738"/>
                <a:gd name="T14" fmla="*/ 88 w 1288"/>
                <a:gd name="T15" fmla="*/ 4 h 738"/>
                <a:gd name="T16" fmla="*/ 97 w 1288"/>
                <a:gd name="T17" fmla="*/ 10 h 738"/>
                <a:gd name="T18" fmla="*/ 103 w 1288"/>
                <a:gd name="T19" fmla="*/ 16 h 738"/>
                <a:gd name="T20" fmla="*/ 108 w 1288"/>
                <a:gd name="T21" fmla="*/ 25 h 738"/>
                <a:gd name="T22" fmla="*/ 109 w 1288"/>
                <a:gd name="T23" fmla="*/ 21 h 738"/>
                <a:gd name="T24" fmla="*/ 113 w 1288"/>
                <a:gd name="T25" fmla="*/ 17 h 738"/>
                <a:gd name="T26" fmla="*/ 117 w 1288"/>
                <a:gd name="T27" fmla="*/ 16 h 738"/>
                <a:gd name="T28" fmla="*/ 120 w 1288"/>
                <a:gd name="T29" fmla="*/ 18 h 738"/>
                <a:gd name="T30" fmla="*/ 123 w 1288"/>
                <a:gd name="T31" fmla="*/ 20 h 738"/>
                <a:gd name="T32" fmla="*/ 117 w 1288"/>
                <a:gd name="T33" fmla="*/ 17 h 738"/>
                <a:gd name="T34" fmla="*/ 112 w 1288"/>
                <a:gd name="T35" fmla="*/ 17 h 738"/>
                <a:gd name="T36" fmla="*/ 108 w 1288"/>
                <a:gd name="T37" fmla="*/ 21 h 738"/>
                <a:gd name="T38" fmla="*/ 108 w 1288"/>
                <a:gd name="T39" fmla="*/ 26 h 738"/>
                <a:gd name="T40" fmla="*/ 111 w 1288"/>
                <a:gd name="T41" fmla="*/ 38 h 738"/>
                <a:gd name="T42" fmla="*/ 118 w 1288"/>
                <a:gd name="T43" fmla="*/ 47 h 738"/>
                <a:gd name="T44" fmla="*/ 125 w 1288"/>
                <a:gd name="T45" fmla="*/ 51 h 738"/>
                <a:gd name="T46" fmla="*/ 133 w 1288"/>
                <a:gd name="T47" fmla="*/ 53 h 738"/>
                <a:gd name="T48" fmla="*/ 144 w 1288"/>
                <a:gd name="T49" fmla="*/ 52 h 738"/>
                <a:gd name="T50" fmla="*/ 158 w 1288"/>
                <a:gd name="T51" fmla="*/ 49 h 738"/>
                <a:gd name="T52" fmla="*/ 169 w 1288"/>
                <a:gd name="T53" fmla="*/ 44 h 738"/>
                <a:gd name="T54" fmla="*/ 184 w 1288"/>
                <a:gd name="T55" fmla="*/ 40 h 738"/>
                <a:gd name="T56" fmla="*/ 202 w 1288"/>
                <a:gd name="T57" fmla="*/ 39 h 738"/>
                <a:gd name="T58" fmla="*/ 218 w 1288"/>
                <a:gd name="T59" fmla="*/ 41 h 738"/>
                <a:gd name="T60" fmla="*/ 227 w 1288"/>
                <a:gd name="T61" fmla="*/ 45 h 738"/>
                <a:gd name="T62" fmla="*/ 234 w 1288"/>
                <a:gd name="T63" fmla="*/ 51 h 738"/>
                <a:gd name="T64" fmla="*/ 240 w 1288"/>
                <a:gd name="T65" fmla="*/ 60 h 738"/>
                <a:gd name="T66" fmla="*/ 243 w 1288"/>
                <a:gd name="T67" fmla="*/ 68 h 738"/>
                <a:gd name="T68" fmla="*/ 243 w 1288"/>
                <a:gd name="T69" fmla="*/ 77 h 738"/>
                <a:gd name="T70" fmla="*/ 240 w 1288"/>
                <a:gd name="T71" fmla="*/ 86 h 738"/>
                <a:gd name="T72" fmla="*/ 234 w 1288"/>
                <a:gd name="T73" fmla="*/ 91 h 738"/>
                <a:gd name="T74" fmla="*/ 227 w 1288"/>
                <a:gd name="T75" fmla="*/ 93 h 738"/>
                <a:gd name="T76" fmla="*/ 217 w 1288"/>
                <a:gd name="T77" fmla="*/ 95 h 738"/>
                <a:gd name="T78" fmla="*/ 199 w 1288"/>
                <a:gd name="T79" fmla="*/ 92 h 738"/>
                <a:gd name="T80" fmla="*/ 185 w 1288"/>
                <a:gd name="T81" fmla="*/ 88 h 738"/>
                <a:gd name="T82" fmla="*/ 183 w 1288"/>
                <a:gd name="T83" fmla="*/ 82 h 738"/>
                <a:gd name="T84" fmla="*/ 183 w 1288"/>
                <a:gd name="T85" fmla="*/ 75 h 738"/>
                <a:gd name="T86" fmla="*/ 185 w 1288"/>
                <a:gd name="T87" fmla="*/ 73 h 738"/>
                <a:gd name="T88" fmla="*/ 185 w 1288"/>
                <a:gd name="T89" fmla="*/ 72 h 738"/>
                <a:gd name="T90" fmla="*/ 183 w 1288"/>
                <a:gd name="T91" fmla="*/ 75 h 738"/>
                <a:gd name="T92" fmla="*/ 182 w 1288"/>
                <a:gd name="T93" fmla="*/ 79 h 738"/>
                <a:gd name="T94" fmla="*/ 187 w 1288"/>
                <a:gd name="T95" fmla="*/ 89 h 738"/>
                <a:gd name="T96" fmla="*/ 173 w 1288"/>
                <a:gd name="T97" fmla="*/ 95 h 738"/>
                <a:gd name="T98" fmla="*/ 151 w 1288"/>
                <a:gd name="T99" fmla="*/ 106 h 738"/>
                <a:gd name="T100" fmla="*/ 140 w 1288"/>
                <a:gd name="T101" fmla="*/ 114 h 738"/>
                <a:gd name="T102" fmla="*/ 135 w 1288"/>
                <a:gd name="T103" fmla="*/ 120 h 738"/>
                <a:gd name="T104" fmla="*/ 115 w 1288"/>
                <a:gd name="T105" fmla="*/ 125 h 738"/>
                <a:gd name="T106" fmla="*/ 97 w 1288"/>
                <a:gd name="T107" fmla="*/ 133 h 738"/>
                <a:gd name="T108" fmla="*/ 91 w 1288"/>
                <a:gd name="T109" fmla="*/ 139 h 73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88"/>
                <a:gd name="T166" fmla="*/ 0 h 738"/>
                <a:gd name="T167" fmla="*/ 1288 w 1288"/>
                <a:gd name="T168" fmla="*/ 738 h 73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88" h="738">
                  <a:moveTo>
                    <a:pt x="0" y="28"/>
                  </a:moveTo>
                  <a:lnTo>
                    <a:pt x="0" y="28"/>
                  </a:lnTo>
                  <a:lnTo>
                    <a:pt x="0" y="30"/>
                  </a:lnTo>
                  <a:lnTo>
                    <a:pt x="6" y="38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52"/>
                  </a:lnTo>
                  <a:lnTo>
                    <a:pt x="50" y="54"/>
                  </a:lnTo>
                  <a:lnTo>
                    <a:pt x="66" y="54"/>
                  </a:lnTo>
                  <a:lnTo>
                    <a:pt x="86" y="52"/>
                  </a:lnTo>
                  <a:lnTo>
                    <a:pt x="108" y="50"/>
                  </a:lnTo>
                  <a:lnTo>
                    <a:pt x="136" y="44"/>
                  </a:lnTo>
                  <a:lnTo>
                    <a:pt x="166" y="36"/>
                  </a:lnTo>
                  <a:lnTo>
                    <a:pt x="200" y="24"/>
                  </a:lnTo>
                  <a:lnTo>
                    <a:pt x="238" y="10"/>
                  </a:lnTo>
                  <a:lnTo>
                    <a:pt x="250" y="8"/>
                  </a:lnTo>
                  <a:lnTo>
                    <a:pt x="282" y="4"/>
                  </a:lnTo>
                  <a:lnTo>
                    <a:pt x="326" y="0"/>
                  </a:lnTo>
                  <a:lnTo>
                    <a:pt x="352" y="0"/>
                  </a:lnTo>
                  <a:lnTo>
                    <a:pt x="380" y="2"/>
                  </a:lnTo>
                  <a:lnTo>
                    <a:pt x="408" y="6"/>
                  </a:lnTo>
                  <a:lnTo>
                    <a:pt x="436" y="12"/>
                  </a:lnTo>
                  <a:lnTo>
                    <a:pt x="464" y="22"/>
                  </a:lnTo>
                  <a:lnTo>
                    <a:pt x="490" y="36"/>
                  </a:lnTo>
                  <a:lnTo>
                    <a:pt x="504" y="44"/>
                  </a:lnTo>
                  <a:lnTo>
                    <a:pt x="516" y="52"/>
                  </a:lnTo>
                  <a:lnTo>
                    <a:pt x="526" y="62"/>
                  </a:lnTo>
                  <a:lnTo>
                    <a:pt x="536" y="74"/>
                  </a:lnTo>
                  <a:lnTo>
                    <a:pt x="546" y="86"/>
                  </a:lnTo>
                  <a:lnTo>
                    <a:pt x="556" y="100"/>
                  </a:lnTo>
                  <a:lnTo>
                    <a:pt x="564" y="116"/>
                  </a:lnTo>
                  <a:lnTo>
                    <a:pt x="570" y="132"/>
                  </a:lnTo>
                  <a:lnTo>
                    <a:pt x="572" y="122"/>
                  </a:lnTo>
                  <a:lnTo>
                    <a:pt x="576" y="112"/>
                  </a:lnTo>
                  <a:lnTo>
                    <a:pt x="582" y="100"/>
                  </a:lnTo>
                  <a:lnTo>
                    <a:pt x="590" y="92"/>
                  </a:lnTo>
                  <a:lnTo>
                    <a:pt x="596" y="90"/>
                  </a:lnTo>
                  <a:lnTo>
                    <a:pt x="602" y="88"/>
                  </a:lnTo>
                  <a:lnTo>
                    <a:pt x="610" y="88"/>
                  </a:lnTo>
                  <a:lnTo>
                    <a:pt x="618" y="88"/>
                  </a:lnTo>
                  <a:lnTo>
                    <a:pt x="628" y="92"/>
                  </a:lnTo>
                  <a:lnTo>
                    <a:pt x="638" y="98"/>
                  </a:lnTo>
                  <a:lnTo>
                    <a:pt x="652" y="108"/>
                  </a:lnTo>
                  <a:lnTo>
                    <a:pt x="654" y="108"/>
                  </a:lnTo>
                  <a:lnTo>
                    <a:pt x="654" y="106"/>
                  </a:lnTo>
                  <a:lnTo>
                    <a:pt x="644" y="100"/>
                  </a:lnTo>
                  <a:lnTo>
                    <a:pt x="630" y="94"/>
                  </a:lnTo>
                  <a:lnTo>
                    <a:pt x="620" y="90"/>
                  </a:lnTo>
                  <a:lnTo>
                    <a:pt x="610" y="88"/>
                  </a:lnTo>
                  <a:lnTo>
                    <a:pt x="600" y="88"/>
                  </a:lnTo>
                  <a:lnTo>
                    <a:pt x="592" y="90"/>
                  </a:lnTo>
                  <a:lnTo>
                    <a:pt x="584" y="94"/>
                  </a:lnTo>
                  <a:lnTo>
                    <a:pt x="578" y="100"/>
                  </a:lnTo>
                  <a:lnTo>
                    <a:pt x="572" y="112"/>
                  </a:lnTo>
                  <a:lnTo>
                    <a:pt x="570" y="126"/>
                  </a:lnTo>
                  <a:lnTo>
                    <a:pt x="570" y="136"/>
                  </a:lnTo>
                  <a:lnTo>
                    <a:pt x="574" y="164"/>
                  </a:lnTo>
                  <a:lnTo>
                    <a:pt x="580" y="182"/>
                  </a:lnTo>
                  <a:lnTo>
                    <a:pt x="586" y="200"/>
                  </a:lnTo>
                  <a:lnTo>
                    <a:pt x="596" y="218"/>
                  </a:lnTo>
                  <a:lnTo>
                    <a:pt x="610" y="236"/>
                  </a:lnTo>
                  <a:lnTo>
                    <a:pt x="626" y="252"/>
                  </a:lnTo>
                  <a:lnTo>
                    <a:pt x="636" y="260"/>
                  </a:lnTo>
                  <a:lnTo>
                    <a:pt x="648" y="266"/>
                  </a:lnTo>
                  <a:lnTo>
                    <a:pt x="660" y="272"/>
                  </a:lnTo>
                  <a:lnTo>
                    <a:pt x="674" y="276"/>
                  </a:lnTo>
                  <a:lnTo>
                    <a:pt x="690" y="280"/>
                  </a:lnTo>
                  <a:lnTo>
                    <a:pt x="706" y="282"/>
                  </a:lnTo>
                  <a:lnTo>
                    <a:pt x="724" y="282"/>
                  </a:lnTo>
                  <a:lnTo>
                    <a:pt x="744" y="280"/>
                  </a:lnTo>
                  <a:lnTo>
                    <a:pt x="764" y="278"/>
                  </a:lnTo>
                  <a:lnTo>
                    <a:pt x="786" y="274"/>
                  </a:lnTo>
                  <a:lnTo>
                    <a:pt x="812" y="268"/>
                  </a:lnTo>
                  <a:lnTo>
                    <a:pt x="838" y="258"/>
                  </a:lnTo>
                  <a:lnTo>
                    <a:pt x="864" y="248"/>
                  </a:lnTo>
                  <a:lnTo>
                    <a:pt x="894" y="236"/>
                  </a:lnTo>
                  <a:lnTo>
                    <a:pt x="910" y="230"/>
                  </a:lnTo>
                  <a:lnTo>
                    <a:pt x="948" y="220"/>
                  </a:lnTo>
                  <a:lnTo>
                    <a:pt x="974" y="214"/>
                  </a:lnTo>
                  <a:lnTo>
                    <a:pt x="1004" y="210"/>
                  </a:lnTo>
                  <a:lnTo>
                    <a:pt x="1034" y="206"/>
                  </a:lnTo>
                  <a:lnTo>
                    <a:pt x="1068" y="206"/>
                  </a:lnTo>
                  <a:lnTo>
                    <a:pt x="1102" y="208"/>
                  </a:lnTo>
                  <a:lnTo>
                    <a:pt x="1136" y="212"/>
                  </a:lnTo>
                  <a:lnTo>
                    <a:pt x="1152" y="218"/>
                  </a:lnTo>
                  <a:lnTo>
                    <a:pt x="1168" y="222"/>
                  </a:lnTo>
                  <a:lnTo>
                    <a:pt x="1184" y="230"/>
                  </a:lnTo>
                  <a:lnTo>
                    <a:pt x="1200" y="238"/>
                  </a:lnTo>
                  <a:lnTo>
                    <a:pt x="1214" y="246"/>
                  </a:lnTo>
                  <a:lnTo>
                    <a:pt x="1226" y="258"/>
                  </a:lnTo>
                  <a:lnTo>
                    <a:pt x="1240" y="270"/>
                  </a:lnTo>
                  <a:lnTo>
                    <a:pt x="1250" y="284"/>
                  </a:lnTo>
                  <a:lnTo>
                    <a:pt x="1260" y="302"/>
                  </a:lnTo>
                  <a:lnTo>
                    <a:pt x="1270" y="320"/>
                  </a:lnTo>
                  <a:lnTo>
                    <a:pt x="1278" y="340"/>
                  </a:lnTo>
                  <a:lnTo>
                    <a:pt x="1284" y="362"/>
                  </a:lnTo>
                  <a:lnTo>
                    <a:pt x="1286" y="370"/>
                  </a:lnTo>
                  <a:lnTo>
                    <a:pt x="1288" y="392"/>
                  </a:lnTo>
                  <a:lnTo>
                    <a:pt x="1288" y="408"/>
                  </a:lnTo>
                  <a:lnTo>
                    <a:pt x="1286" y="424"/>
                  </a:lnTo>
                  <a:lnTo>
                    <a:pt x="1280" y="440"/>
                  </a:lnTo>
                  <a:lnTo>
                    <a:pt x="1272" y="456"/>
                  </a:lnTo>
                  <a:lnTo>
                    <a:pt x="1258" y="470"/>
                  </a:lnTo>
                  <a:lnTo>
                    <a:pt x="1250" y="476"/>
                  </a:lnTo>
                  <a:lnTo>
                    <a:pt x="1240" y="482"/>
                  </a:lnTo>
                  <a:lnTo>
                    <a:pt x="1230" y="488"/>
                  </a:lnTo>
                  <a:lnTo>
                    <a:pt x="1216" y="492"/>
                  </a:lnTo>
                  <a:lnTo>
                    <a:pt x="1202" y="496"/>
                  </a:lnTo>
                  <a:lnTo>
                    <a:pt x="1186" y="500"/>
                  </a:lnTo>
                  <a:lnTo>
                    <a:pt x="1168" y="500"/>
                  </a:lnTo>
                  <a:lnTo>
                    <a:pt x="1150" y="502"/>
                  </a:lnTo>
                  <a:lnTo>
                    <a:pt x="1128" y="500"/>
                  </a:lnTo>
                  <a:lnTo>
                    <a:pt x="1104" y="498"/>
                  </a:lnTo>
                  <a:lnTo>
                    <a:pt x="1050" y="490"/>
                  </a:lnTo>
                  <a:lnTo>
                    <a:pt x="986" y="476"/>
                  </a:lnTo>
                  <a:lnTo>
                    <a:pt x="980" y="466"/>
                  </a:lnTo>
                  <a:lnTo>
                    <a:pt x="970" y="446"/>
                  </a:lnTo>
                  <a:lnTo>
                    <a:pt x="966" y="436"/>
                  </a:lnTo>
                  <a:lnTo>
                    <a:pt x="964" y="422"/>
                  </a:lnTo>
                  <a:lnTo>
                    <a:pt x="964" y="412"/>
                  </a:lnTo>
                  <a:lnTo>
                    <a:pt x="968" y="400"/>
                  </a:lnTo>
                  <a:lnTo>
                    <a:pt x="970" y="396"/>
                  </a:lnTo>
                  <a:lnTo>
                    <a:pt x="976" y="390"/>
                  </a:lnTo>
                  <a:lnTo>
                    <a:pt x="980" y="388"/>
                  </a:lnTo>
                  <a:lnTo>
                    <a:pt x="988" y="384"/>
                  </a:lnTo>
                  <a:lnTo>
                    <a:pt x="980" y="386"/>
                  </a:lnTo>
                  <a:lnTo>
                    <a:pt x="974" y="388"/>
                  </a:lnTo>
                  <a:lnTo>
                    <a:pt x="968" y="396"/>
                  </a:lnTo>
                  <a:lnTo>
                    <a:pt x="966" y="400"/>
                  </a:lnTo>
                  <a:lnTo>
                    <a:pt x="964" y="406"/>
                  </a:lnTo>
                  <a:lnTo>
                    <a:pt x="964" y="414"/>
                  </a:lnTo>
                  <a:lnTo>
                    <a:pt x="964" y="422"/>
                  </a:lnTo>
                  <a:lnTo>
                    <a:pt x="966" y="434"/>
                  </a:lnTo>
                  <a:lnTo>
                    <a:pt x="972" y="446"/>
                  </a:lnTo>
                  <a:lnTo>
                    <a:pt x="986" y="476"/>
                  </a:lnTo>
                  <a:lnTo>
                    <a:pt x="950" y="490"/>
                  </a:lnTo>
                  <a:lnTo>
                    <a:pt x="912" y="506"/>
                  </a:lnTo>
                  <a:lnTo>
                    <a:pt x="866" y="526"/>
                  </a:lnTo>
                  <a:lnTo>
                    <a:pt x="820" y="550"/>
                  </a:lnTo>
                  <a:lnTo>
                    <a:pt x="798" y="564"/>
                  </a:lnTo>
                  <a:lnTo>
                    <a:pt x="776" y="578"/>
                  </a:lnTo>
                  <a:lnTo>
                    <a:pt x="756" y="592"/>
                  </a:lnTo>
                  <a:lnTo>
                    <a:pt x="740" y="606"/>
                  </a:lnTo>
                  <a:lnTo>
                    <a:pt x="726" y="620"/>
                  </a:lnTo>
                  <a:lnTo>
                    <a:pt x="716" y="636"/>
                  </a:lnTo>
                  <a:lnTo>
                    <a:pt x="684" y="644"/>
                  </a:lnTo>
                  <a:lnTo>
                    <a:pt x="650" y="654"/>
                  </a:lnTo>
                  <a:lnTo>
                    <a:pt x="610" y="666"/>
                  </a:lnTo>
                  <a:lnTo>
                    <a:pt x="570" y="682"/>
                  </a:lnTo>
                  <a:lnTo>
                    <a:pt x="532" y="700"/>
                  </a:lnTo>
                  <a:lnTo>
                    <a:pt x="516" y="708"/>
                  </a:lnTo>
                  <a:lnTo>
                    <a:pt x="502" y="718"/>
                  </a:lnTo>
                  <a:lnTo>
                    <a:pt x="490" y="728"/>
                  </a:lnTo>
                  <a:lnTo>
                    <a:pt x="484" y="738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818"/>
            <p:cNvSpPr>
              <a:spLocks/>
            </p:cNvSpPr>
            <p:nvPr/>
          </p:nvSpPr>
          <p:spPr bwMode="auto">
            <a:xfrm rot="-262414">
              <a:off x="1403" y="448"/>
              <a:ext cx="495" cy="314"/>
            </a:xfrm>
            <a:custGeom>
              <a:avLst/>
              <a:gdLst>
                <a:gd name="T0" fmla="*/ 79 w 1140"/>
                <a:gd name="T1" fmla="*/ 0 h 722"/>
                <a:gd name="T2" fmla="*/ 104 w 1140"/>
                <a:gd name="T3" fmla="*/ 2 h 722"/>
                <a:gd name="T4" fmla="*/ 125 w 1140"/>
                <a:gd name="T5" fmla="*/ 7 h 722"/>
                <a:gd name="T6" fmla="*/ 144 w 1140"/>
                <a:gd name="T7" fmla="*/ 16 h 722"/>
                <a:gd name="T8" fmla="*/ 155 w 1140"/>
                <a:gd name="T9" fmla="*/ 24 h 722"/>
                <a:gd name="T10" fmla="*/ 159 w 1140"/>
                <a:gd name="T11" fmla="*/ 29 h 722"/>
                <a:gd name="T12" fmla="*/ 161 w 1140"/>
                <a:gd name="T13" fmla="*/ 30 h 722"/>
                <a:gd name="T14" fmla="*/ 163 w 1140"/>
                <a:gd name="T15" fmla="*/ 30 h 722"/>
                <a:gd name="T16" fmla="*/ 170 w 1140"/>
                <a:gd name="T17" fmla="*/ 30 h 722"/>
                <a:gd name="T18" fmla="*/ 176 w 1140"/>
                <a:gd name="T19" fmla="*/ 23 h 722"/>
                <a:gd name="T20" fmla="*/ 174 w 1140"/>
                <a:gd name="T21" fmla="*/ 26 h 722"/>
                <a:gd name="T22" fmla="*/ 169 w 1140"/>
                <a:gd name="T23" fmla="*/ 30 h 722"/>
                <a:gd name="T24" fmla="*/ 164 w 1140"/>
                <a:gd name="T25" fmla="*/ 31 h 722"/>
                <a:gd name="T26" fmla="*/ 161 w 1140"/>
                <a:gd name="T27" fmla="*/ 30 h 722"/>
                <a:gd name="T28" fmla="*/ 177 w 1140"/>
                <a:gd name="T29" fmla="*/ 43 h 722"/>
                <a:gd name="T30" fmla="*/ 190 w 1140"/>
                <a:gd name="T31" fmla="*/ 56 h 722"/>
                <a:gd name="T32" fmla="*/ 196 w 1140"/>
                <a:gd name="T33" fmla="*/ 66 h 722"/>
                <a:gd name="T34" fmla="*/ 198 w 1140"/>
                <a:gd name="T35" fmla="*/ 67 h 722"/>
                <a:gd name="T36" fmla="*/ 201 w 1140"/>
                <a:gd name="T37" fmla="*/ 63 h 722"/>
                <a:gd name="T38" fmla="*/ 205 w 1140"/>
                <a:gd name="T39" fmla="*/ 62 h 722"/>
                <a:gd name="T40" fmla="*/ 212 w 1140"/>
                <a:gd name="T41" fmla="*/ 63 h 722"/>
                <a:gd name="T42" fmla="*/ 212 w 1140"/>
                <a:gd name="T43" fmla="*/ 63 h 722"/>
                <a:gd name="T44" fmla="*/ 205 w 1140"/>
                <a:gd name="T45" fmla="*/ 61 h 722"/>
                <a:gd name="T46" fmla="*/ 201 w 1140"/>
                <a:gd name="T47" fmla="*/ 63 h 722"/>
                <a:gd name="T48" fmla="*/ 198 w 1140"/>
                <a:gd name="T49" fmla="*/ 67 h 722"/>
                <a:gd name="T50" fmla="*/ 199 w 1140"/>
                <a:gd name="T51" fmla="*/ 73 h 722"/>
                <a:gd name="T52" fmla="*/ 201 w 1140"/>
                <a:gd name="T53" fmla="*/ 84 h 722"/>
                <a:gd name="T54" fmla="*/ 199 w 1140"/>
                <a:gd name="T55" fmla="*/ 91 h 722"/>
                <a:gd name="T56" fmla="*/ 195 w 1140"/>
                <a:gd name="T57" fmla="*/ 97 h 722"/>
                <a:gd name="T58" fmla="*/ 193 w 1140"/>
                <a:gd name="T59" fmla="*/ 98 h 722"/>
                <a:gd name="T60" fmla="*/ 200 w 1140"/>
                <a:gd name="T61" fmla="*/ 109 h 722"/>
                <a:gd name="T62" fmla="*/ 203 w 1140"/>
                <a:gd name="T63" fmla="*/ 118 h 722"/>
                <a:gd name="T64" fmla="*/ 202 w 1140"/>
                <a:gd name="T65" fmla="*/ 127 h 722"/>
                <a:gd name="T66" fmla="*/ 194 w 1140"/>
                <a:gd name="T67" fmla="*/ 135 h 722"/>
                <a:gd name="T68" fmla="*/ 188 w 1140"/>
                <a:gd name="T69" fmla="*/ 137 h 722"/>
                <a:gd name="T70" fmla="*/ 179 w 1140"/>
                <a:gd name="T71" fmla="*/ 136 h 722"/>
                <a:gd name="T72" fmla="*/ 166 w 1140"/>
                <a:gd name="T73" fmla="*/ 133 h 722"/>
                <a:gd name="T74" fmla="*/ 152 w 1140"/>
                <a:gd name="T75" fmla="*/ 124 h 722"/>
                <a:gd name="T76" fmla="*/ 138 w 1140"/>
                <a:gd name="T77" fmla="*/ 108 h 722"/>
                <a:gd name="T78" fmla="*/ 134 w 1140"/>
                <a:gd name="T79" fmla="*/ 99 h 722"/>
                <a:gd name="T80" fmla="*/ 124 w 1140"/>
                <a:gd name="T81" fmla="*/ 87 h 722"/>
                <a:gd name="T82" fmla="*/ 116 w 1140"/>
                <a:gd name="T83" fmla="*/ 80 h 722"/>
                <a:gd name="T84" fmla="*/ 109 w 1140"/>
                <a:gd name="T85" fmla="*/ 78 h 722"/>
                <a:gd name="T86" fmla="*/ 114 w 1140"/>
                <a:gd name="T87" fmla="*/ 67 h 722"/>
                <a:gd name="T88" fmla="*/ 116 w 1140"/>
                <a:gd name="T89" fmla="*/ 59 h 722"/>
                <a:gd name="T90" fmla="*/ 113 w 1140"/>
                <a:gd name="T91" fmla="*/ 50 h 722"/>
                <a:gd name="T92" fmla="*/ 110 w 1140"/>
                <a:gd name="T93" fmla="*/ 44 h 722"/>
                <a:gd name="T94" fmla="*/ 115 w 1140"/>
                <a:gd name="T95" fmla="*/ 56 h 722"/>
                <a:gd name="T96" fmla="*/ 115 w 1140"/>
                <a:gd name="T97" fmla="*/ 63 h 722"/>
                <a:gd name="T98" fmla="*/ 112 w 1140"/>
                <a:gd name="T99" fmla="*/ 72 h 722"/>
                <a:gd name="T100" fmla="*/ 108 w 1140"/>
                <a:gd name="T101" fmla="*/ 78 h 722"/>
                <a:gd name="T102" fmla="*/ 68 w 1140"/>
                <a:gd name="T103" fmla="*/ 77 h 722"/>
                <a:gd name="T104" fmla="*/ 43 w 1140"/>
                <a:gd name="T105" fmla="*/ 77 h 722"/>
                <a:gd name="T106" fmla="*/ 20 w 1140"/>
                <a:gd name="T107" fmla="*/ 83 h 722"/>
                <a:gd name="T108" fmla="*/ 7 w 1140"/>
                <a:gd name="T109" fmla="*/ 88 h 722"/>
                <a:gd name="T110" fmla="*/ 4 w 1140"/>
                <a:gd name="T111" fmla="*/ 87 h 722"/>
                <a:gd name="T112" fmla="*/ 0 w 1140"/>
                <a:gd name="T113" fmla="*/ 83 h 722"/>
                <a:gd name="T114" fmla="*/ 1 w 1140"/>
                <a:gd name="T115" fmla="*/ 80 h 722"/>
                <a:gd name="T116" fmla="*/ 3 w 1140"/>
                <a:gd name="T117" fmla="*/ 76 h 722"/>
                <a:gd name="T118" fmla="*/ 7 w 1140"/>
                <a:gd name="T119" fmla="*/ 71 h 722"/>
                <a:gd name="T120" fmla="*/ 12 w 1140"/>
                <a:gd name="T121" fmla="*/ 68 h 7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0"/>
                <a:gd name="T184" fmla="*/ 0 h 722"/>
                <a:gd name="T185" fmla="*/ 1140 w 1140"/>
                <a:gd name="T186" fmla="*/ 722 h 7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0" h="722">
                  <a:moveTo>
                    <a:pt x="404" y="0"/>
                  </a:moveTo>
                  <a:lnTo>
                    <a:pt x="404" y="0"/>
                  </a:lnTo>
                  <a:lnTo>
                    <a:pt x="418" y="0"/>
                  </a:lnTo>
                  <a:lnTo>
                    <a:pt x="458" y="2"/>
                  </a:lnTo>
                  <a:lnTo>
                    <a:pt x="516" y="8"/>
                  </a:lnTo>
                  <a:lnTo>
                    <a:pt x="550" y="12"/>
                  </a:lnTo>
                  <a:lnTo>
                    <a:pt x="586" y="18"/>
                  </a:lnTo>
                  <a:lnTo>
                    <a:pt x="622" y="26"/>
                  </a:lnTo>
                  <a:lnTo>
                    <a:pt x="660" y="36"/>
                  </a:lnTo>
                  <a:lnTo>
                    <a:pt x="696" y="50"/>
                  </a:lnTo>
                  <a:lnTo>
                    <a:pt x="732" y="64"/>
                  </a:lnTo>
                  <a:lnTo>
                    <a:pt x="764" y="82"/>
                  </a:lnTo>
                  <a:lnTo>
                    <a:pt x="794" y="102"/>
                  </a:lnTo>
                  <a:lnTo>
                    <a:pt x="808" y="114"/>
                  </a:lnTo>
                  <a:lnTo>
                    <a:pt x="822" y="126"/>
                  </a:lnTo>
                  <a:lnTo>
                    <a:pt x="832" y="140"/>
                  </a:lnTo>
                  <a:lnTo>
                    <a:pt x="842" y="154"/>
                  </a:lnTo>
                  <a:lnTo>
                    <a:pt x="848" y="156"/>
                  </a:lnTo>
                  <a:lnTo>
                    <a:pt x="852" y="158"/>
                  </a:lnTo>
                  <a:lnTo>
                    <a:pt x="858" y="160"/>
                  </a:lnTo>
                  <a:lnTo>
                    <a:pt x="866" y="162"/>
                  </a:lnTo>
                  <a:lnTo>
                    <a:pt x="876" y="162"/>
                  </a:lnTo>
                  <a:lnTo>
                    <a:pt x="888" y="160"/>
                  </a:lnTo>
                  <a:lnTo>
                    <a:pt x="900" y="156"/>
                  </a:lnTo>
                  <a:lnTo>
                    <a:pt x="912" y="148"/>
                  </a:lnTo>
                  <a:lnTo>
                    <a:pt x="924" y="136"/>
                  </a:lnTo>
                  <a:lnTo>
                    <a:pt x="936" y="120"/>
                  </a:lnTo>
                  <a:lnTo>
                    <a:pt x="930" y="130"/>
                  </a:lnTo>
                  <a:lnTo>
                    <a:pt x="924" y="138"/>
                  </a:lnTo>
                  <a:lnTo>
                    <a:pt x="914" y="150"/>
                  </a:lnTo>
                  <a:lnTo>
                    <a:pt x="902" y="158"/>
                  </a:lnTo>
                  <a:lnTo>
                    <a:pt x="896" y="162"/>
                  </a:lnTo>
                  <a:lnTo>
                    <a:pt x="888" y="164"/>
                  </a:lnTo>
                  <a:lnTo>
                    <a:pt x="880" y="164"/>
                  </a:lnTo>
                  <a:lnTo>
                    <a:pt x="870" y="164"/>
                  </a:lnTo>
                  <a:lnTo>
                    <a:pt x="862" y="162"/>
                  </a:lnTo>
                  <a:lnTo>
                    <a:pt x="852" y="158"/>
                  </a:lnTo>
                  <a:lnTo>
                    <a:pt x="878" y="178"/>
                  </a:lnTo>
                  <a:lnTo>
                    <a:pt x="906" y="200"/>
                  </a:lnTo>
                  <a:lnTo>
                    <a:pt x="940" y="226"/>
                  </a:lnTo>
                  <a:lnTo>
                    <a:pt x="974" y="258"/>
                  </a:lnTo>
                  <a:lnTo>
                    <a:pt x="992" y="276"/>
                  </a:lnTo>
                  <a:lnTo>
                    <a:pt x="1006" y="294"/>
                  </a:lnTo>
                  <a:lnTo>
                    <a:pt x="1020" y="312"/>
                  </a:lnTo>
                  <a:lnTo>
                    <a:pt x="1032" y="330"/>
                  </a:lnTo>
                  <a:lnTo>
                    <a:pt x="1042" y="348"/>
                  </a:lnTo>
                  <a:lnTo>
                    <a:pt x="1048" y="366"/>
                  </a:lnTo>
                  <a:lnTo>
                    <a:pt x="1050" y="356"/>
                  </a:lnTo>
                  <a:lnTo>
                    <a:pt x="1054" y="346"/>
                  </a:lnTo>
                  <a:lnTo>
                    <a:pt x="1062" y="336"/>
                  </a:lnTo>
                  <a:lnTo>
                    <a:pt x="1068" y="332"/>
                  </a:lnTo>
                  <a:lnTo>
                    <a:pt x="1074" y="330"/>
                  </a:lnTo>
                  <a:lnTo>
                    <a:pt x="1082" y="326"/>
                  </a:lnTo>
                  <a:lnTo>
                    <a:pt x="1090" y="326"/>
                  </a:lnTo>
                  <a:lnTo>
                    <a:pt x="1100" y="326"/>
                  </a:lnTo>
                  <a:lnTo>
                    <a:pt x="1112" y="328"/>
                  </a:lnTo>
                  <a:lnTo>
                    <a:pt x="1124" y="332"/>
                  </a:lnTo>
                  <a:lnTo>
                    <a:pt x="1140" y="338"/>
                  </a:lnTo>
                  <a:lnTo>
                    <a:pt x="1126" y="332"/>
                  </a:lnTo>
                  <a:lnTo>
                    <a:pt x="1112" y="328"/>
                  </a:lnTo>
                  <a:lnTo>
                    <a:pt x="1096" y="324"/>
                  </a:lnTo>
                  <a:lnTo>
                    <a:pt x="1088" y="324"/>
                  </a:lnTo>
                  <a:lnTo>
                    <a:pt x="1080" y="324"/>
                  </a:lnTo>
                  <a:lnTo>
                    <a:pt x="1072" y="326"/>
                  </a:lnTo>
                  <a:lnTo>
                    <a:pt x="1064" y="330"/>
                  </a:lnTo>
                  <a:lnTo>
                    <a:pt x="1058" y="336"/>
                  </a:lnTo>
                  <a:lnTo>
                    <a:pt x="1054" y="342"/>
                  </a:lnTo>
                  <a:lnTo>
                    <a:pt x="1050" y="354"/>
                  </a:lnTo>
                  <a:lnTo>
                    <a:pt x="1048" y="366"/>
                  </a:lnTo>
                  <a:lnTo>
                    <a:pt x="1054" y="386"/>
                  </a:lnTo>
                  <a:lnTo>
                    <a:pt x="1060" y="408"/>
                  </a:lnTo>
                  <a:lnTo>
                    <a:pt x="1064" y="432"/>
                  </a:lnTo>
                  <a:lnTo>
                    <a:pt x="1064" y="446"/>
                  </a:lnTo>
                  <a:lnTo>
                    <a:pt x="1064" y="458"/>
                  </a:lnTo>
                  <a:lnTo>
                    <a:pt x="1060" y="472"/>
                  </a:lnTo>
                  <a:lnTo>
                    <a:pt x="1056" y="482"/>
                  </a:lnTo>
                  <a:lnTo>
                    <a:pt x="1050" y="494"/>
                  </a:lnTo>
                  <a:lnTo>
                    <a:pt x="1042" y="502"/>
                  </a:lnTo>
                  <a:lnTo>
                    <a:pt x="1032" y="510"/>
                  </a:lnTo>
                  <a:lnTo>
                    <a:pt x="1018" y="514"/>
                  </a:lnTo>
                  <a:lnTo>
                    <a:pt x="1024" y="520"/>
                  </a:lnTo>
                  <a:lnTo>
                    <a:pt x="1038" y="536"/>
                  </a:lnTo>
                  <a:lnTo>
                    <a:pt x="1054" y="560"/>
                  </a:lnTo>
                  <a:lnTo>
                    <a:pt x="1062" y="574"/>
                  </a:lnTo>
                  <a:lnTo>
                    <a:pt x="1070" y="590"/>
                  </a:lnTo>
                  <a:lnTo>
                    <a:pt x="1074" y="606"/>
                  </a:lnTo>
                  <a:lnTo>
                    <a:pt x="1078" y="622"/>
                  </a:lnTo>
                  <a:lnTo>
                    <a:pt x="1080" y="640"/>
                  </a:lnTo>
                  <a:lnTo>
                    <a:pt x="1078" y="656"/>
                  </a:lnTo>
                  <a:lnTo>
                    <a:pt x="1072" y="672"/>
                  </a:lnTo>
                  <a:lnTo>
                    <a:pt x="1062" y="688"/>
                  </a:lnTo>
                  <a:lnTo>
                    <a:pt x="1046" y="702"/>
                  </a:lnTo>
                  <a:lnTo>
                    <a:pt x="1026" y="716"/>
                  </a:lnTo>
                  <a:lnTo>
                    <a:pt x="1018" y="718"/>
                  </a:lnTo>
                  <a:lnTo>
                    <a:pt x="998" y="722"/>
                  </a:lnTo>
                  <a:lnTo>
                    <a:pt x="982" y="722"/>
                  </a:lnTo>
                  <a:lnTo>
                    <a:pt x="966" y="722"/>
                  </a:lnTo>
                  <a:lnTo>
                    <a:pt x="948" y="720"/>
                  </a:lnTo>
                  <a:lnTo>
                    <a:pt x="926" y="718"/>
                  </a:lnTo>
                  <a:lnTo>
                    <a:pt x="904" y="712"/>
                  </a:lnTo>
                  <a:lnTo>
                    <a:pt x="880" y="704"/>
                  </a:lnTo>
                  <a:lnTo>
                    <a:pt x="856" y="692"/>
                  </a:lnTo>
                  <a:lnTo>
                    <a:pt x="832" y="676"/>
                  </a:lnTo>
                  <a:lnTo>
                    <a:pt x="806" y="658"/>
                  </a:lnTo>
                  <a:lnTo>
                    <a:pt x="782" y="634"/>
                  </a:lnTo>
                  <a:lnTo>
                    <a:pt x="756" y="604"/>
                  </a:lnTo>
                  <a:lnTo>
                    <a:pt x="732" y="570"/>
                  </a:lnTo>
                  <a:lnTo>
                    <a:pt x="722" y="548"/>
                  </a:lnTo>
                  <a:lnTo>
                    <a:pt x="710" y="524"/>
                  </a:lnTo>
                  <a:lnTo>
                    <a:pt x="692" y="498"/>
                  </a:lnTo>
                  <a:lnTo>
                    <a:pt x="670" y="470"/>
                  </a:lnTo>
                  <a:lnTo>
                    <a:pt x="658" y="458"/>
                  </a:lnTo>
                  <a:lnTo>
                    <a:pt x="644" y="446"/>
                  </a:lnTo>
                  <a:lnTo>
                    <a:pt x="630" y="434"/>
                  </a:lnTo>
                  <a:lnTo>
                    <a:pt x="614" y="426"/>
                  </a:lnTo>
                  <a:lnTo>
                    <a:pt x="598" y="418"/>
                  </a:lnTo>
                  <a:lnTo>
                    <a:pt x="580" y="414"/>
                  </a:lnTo>
                  <a:lnTo>
                    <a:pt x="590" y="396"/>
                  </a:lnTo>
                  <a:lnTo>
                    <a:pt x="598" y="378"/>
                  </a:lnTo>
                  <a:lnTo>
                    <a:pt x="606" y="352"/>
                  </a:lnTo>
                  <a:lnTo>
                    <a:pt x="610" y="340"/>
                  </a:lnTo>
                  <a:lnTo>
                    <a:pt x="612" y="324"/>
                  </a:lnTo>
                  <a:lnTo>
                    <a:pt x="612" y="310"/>
                  </a:lnTo>
                  <a:lnTo>
                    <a:pt x="612" y="294"/>
                  </a:lnTo>
                  <a:lnTo>
                    <a:pt x="608" y="278"/>
                  </a:lnTo>
                  <a:lnTo>
                    <a:pt x="602" y="264"/>
                  </a:lnTo>
                  <a:lnTo>
                    <a:pt x="594" y="248"/>
                  </a:lnTo>
                  <a:lnTo>
                    <a:pt x="584" y="234"/>
                  </a:lnTo>
                  <a:lnTo>
                    <a:pt x="594" y="250"/>
                  </a:lnTo>
                  <a:lnTo>
                    <a:pt x="602" y="270"/>
                  </a:lnTo>
                  <a:lnTo>
                    <a:pt x="608" y="294"/>
                  </a:lnTo>
                  <a:lnTo>
                    <a:pt x="610" y="306"/>
                  </a:lnTo>
                  <a:lnTo>
                    <a:pt x="610" y="322"/>
                  </a:lnTo>
                  <a:lnTo>
                    <a:pt x="610" y="336"/>
                  </a:lnTo>
                  <a:lnTo>
                    <a:pt x="608" y="352"/>
                  </a:lnTo>
                  <a:lnTo>
                    <a:pt x="602" y="368"/>
                  </a:lnTo>
                  <a:lnTo>
                    <a:pt x="596" y="382"/>
                  </a:lnTo>
                  <a:lnTo>
                    <a:pt x="586" y="398"/>
                  </a:lnTo>
                  <a:lnTo>
                    <a:pt x="572" y="414"/>
                  </a:lnTo>
                  <a:lnTo>
                    <a:pt x="510" y="408"/>
                  </a:lnTo>
                  <a:lnTo>
                    <a:pt x="442" y="404"/>
                  </a:lnTo>
                  <a:lnTo>
                    <a:pt x="360" y="404"/>
                  </a:lnTo>
                  <a:lnTo>
                    <a:pt x="316" y="404"/>
                  </a:lnTo>
                  <a:lnTo>
                    <a:pt x="272" y="406"/>
                  </a:lnTo>
                  <a:lnTo>
                    <a:pt x="226" y="410"/>
                  </a:lnTo>
                  <a:lnTo>
                    <a:pt x="184" y="416"/>
                  </a:lnTo>
                  <a:lnTo>
                    <a:pt x="142" y="424"/>
                  </a:lnTo>
                  <a:lnTo>
                    <a:pt x="104" y="436"/>
                  </a:lnTo>
                  <a:lnTo>
                    <a:pt x="70" y="450"/>
                  </a:lnTo>
                  <a:lnTo>
                    <a:pt x="54" y="458"/>
                  </a:lnTo>
                  <a:lnTo>
                    <a:pt x="40" y="466"/>
                  </a:lnTo>
                  <a:lnTo>
                    <a:pt x="30" y="464"/>
                  </a:lnTo>
                  <a:lnTo>
                    <a:pt x="20" y="460"/>
                  </a:lnTo>
                  <a:lnTo>
                    <a:pt x="12" y="454"/>
                  </a:lnTo>
                  <a:lnTo>
                    <a:pt x="4" y="444"/>
                  </a:lnTo>
                  <a:lnTo>
                    <a:pt x="2" y="440"/>
                  </a:lnTo>
                  <a:lnTo>
                    <a:pt x="0" y="434"/>
                  </a:lnTo>
                  <a:lnTo>
                    <a:pt x="2" y="428"/>
                  </a:lnTo>
                  <a:lnTo>
                    <a:pt x="4" y="420"/>
                  </a:lnTo>
                  <a:lnTo>
                    <a:pt x="8" y="412"/>
                  </a:lnTo>
                  <a:lnTo>
                    <a:pt x="16" y="402"/>
                  </a:lnTo>
                  <a:lnTo>
                    <a:pt x="18" y="398"/>
                  </a:lnTo>
                  <a:lnTo>
                    <a:pt x="28" y="386"/>
                  </a:lnTo>
                  <a:lnTo>
                    <a:pt x="34" y="378"/>
                  </a:lnTo>
                  <a:lnTo>
                    <a:pt x="42" y="372"/>
                  </a:lnTo>
                  <a:lnTo>
                    <a:pt x="52" y="366"/>
                  </a:lnTo>
                  <a:lnTo>
                    <a:pt x="64" y="362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819"/>
            <p:cNvSpPr>
              <a:spLocks/>
            </p:cNvSpPr>
            <p:nvPr/>
          </p:nvSpPr>
          <p:spPr bwMode="auto">
            <a:xfrm rot="-262414">
              <a:off x="1484" y="-199"/>
              <a:ext cx="836" cy="896"/>
            </a:xfrm>
            <a:custGeom>
              <a:avLst/>
              <a:gdLst>
                <a:gd name="T0" fmla="*/ 7 w 1924"/>
                <a:gd name="T1" fmla="*/ 19 h 2062"/>
                <a:gd name="T2" fmla="*/ 3 w 1924"/>
                <a:gd name="T3" fmla="*/ 31 h 2062"/>
                <a:gd name="T4" fmla="*/ 30 w 1924"/>
                <a:gd name="T5" fmla="*/ 28 h 2062"/>
                <a:gd name="T6" fmla="*/ 55 w 1924"/>
                <a:gd name="T7" fmla="*/ 50 h 2062"/>
                <a:gd name="T8" fmla="*/ 71 w 1924"/>
                <a:gd name="T9" fmla="*/ 85 h 2062"/>
                <a:gd name="T10" fmla="*/ 81 w 1924"/>
                <a:gd name="T11" fmla="*/ 107 h 2062"/>
                <a:gd name="T12" fmla="*/ 96 w 1924"/>
                <a:gd name="T13" fmla="*/ 104 h 2062"/>
                <a:gd name="T14" fmla="*/ 123 w 1924"/>
                <a:gd name="T15" fmla="*/ 92 h 2062"/>
                <a:gd name="T16" fmla="*/ 143 w 1924"/>
                <a:gd name="T17" fmla="*/ 85 h 2062"/>
                <a:gd name="T18" fmla="*/ 146 w 1924"/>
                <a:gd name="T19" fmla="*/ 73 h 2062"/>
                <a:gd name="T20" fmla="*/ 136 w 1924"/>
                <a:gd name="T21" fmla="*/ 90 h 2062"/>
                <a:gd name="T22" fmla="*/ 104 w 1924"/>
                <a:gd name="T23" fmla="*/ 96 h 2062"/>
                <a:gd name="T24" fmla="*/ 113 w 1924"/>
                <a:gd name="T25" fmla="*/ 119 h 2062"/>
                <a:gd name="T26" fmla="*/ 129 w 1924"/>
                <a:gd name="T27" fmla="*/ 153 h 2062"/>
                <a:gd name="T28" fmla="*/ 156 w 1924"/>
                <a:gd name="T29" fmla="*/ 162 h 2062"/>
                <a:gd name="T30" fmla="*/ 184 w 1924"/>
                <a:gd name="T31" fmla="*/ 194 h 2062"/>
                <a:gd name="T32" fmla="*/ 220 w 1924"/>
                <a:gd name="T33" fmla="*/ 207 h 2062"/>
                <a:gd name="T34" fmla="*/ 262 w 1924"/>
                <a:gd name="T35" fmla="*/ 214 h 2062"/>
                <a:gd name="T36" fmla="*/ 273 w 1924"/>
                <a:gd name="T37" fmla="*/ 239 h 2062"/>
                <a:gd name="T38" fmla="*/ 275 w 1924"/>
                <a:gd name="T39" fmla="*/ 246 h 2062"/>
                <a:gd name="T40" fmla="*/ 223 w 1924"/>
                <a:gd name="T41" fmla="*/ 282 h 2062"/>
                <a:gd name="T42" fmla="*/ 212 w 1924"/>
                <a:gd name="T43" fmla="*/ 285 h 2062"/>
                <a:gd name="T44" fmla="*/ 206 w 1924"/>
                <a:gd name="T45" fmla="*/ 259 h 2062"/>
                <a:gd name="T46" fmla="*/ 221 w 1924"/>
                <a:gd name="T47" fmla="*/ 241 h 2062"/>
                <a:gd name="T48" fmla="*/ 216 w 1924"/>
                <a:gd name="T49" fmla="*/ 244 h 2062"/>
                <a:gd name="T50" fmla="*/ 184 w 1924"/>
                <a:gd name="T51" fmla="*/ 252 h 2062"/>
                <a:gd name="T52" fmla="*/ 162 w 1924"/>
                <a:gd name="T53" fmla="*/ 238 h 2062"/>
                <a:gd name="T54" fmla="*/ 161 w 1924"/>
                <a:gd name="T55" fmla="*/ 252 h 2062"/>
                <a:gd name="T56" fmla="*/ 148 w 1924"/>
                <a:gd name="T57" fmla="*/ 261 h 2062"/>
                <a:gd name="T58" fmla="*/ 117 w 1924"/>
                <a:gd name="T59" fmla="*/ 246 h 2062"/>
                <a:gd name="T60" fmla="*/ 106 w 1924"/>
                <a:gd name="T61" fmla="*/ 215 h 2062"/>
                <a:gd name="T62" fmla="*/ 128 w 1924"/>
                <a:gd name="T63" fmla="*/ 157 h 2062"/>
                <a:gd name="T64" fmla="*/ 108 w 1924"/>
                <a:gd name="T65" fmla="*/ 202 h 2062"/>
                <a:gd name="T66" fmla="*/ 109 w 1924"/>
                <a:gd name="T67" fmla="*/ 238 h 2062"/>
                <a:gd name="T68" fmla="*/ 119 w 1924"/>
                <a:gd name="T69" fmla="*/ 249 h 2062"/>
                <a:gd name="T70" fmla="*/ 89 w 1924"/>
                <a:gd name="T71" fmla="*/ 235 h 2062"/>
                <a:gd name="T72" fmla="*/ 67 w 1924"/>
                <a:gd name="T73" fmla="*/ 234 h 2062"/>
                <a:gd name="T74" fmla="*/ 44 w 1924"/>
                <a:gd name="T75" fmla="*/ 220 h 2062"/>
                <a:gd name="T76" fmla="*/ 52 w 1924"/>
                <a:gd name="T77" fmla="*/ 221 h 2062"/>
                <a:gd name="T78" fmla="*/ 69 w 1924"/>
                <a:gd name="T79" fmla="*/ 236 h 2062"/>
                <a:gd name="T80" fmla="*/ 109 w 1924"/>
                <a:gd name="T81" fmla="*/ 241 h 2062"/>
                <a:gd name="T82" fmla="*/ 182 w 1924"/>
                <a:gd name="T83" fmla="*/ 305 h 2062"/>
                <a:gd name="T84" fmla="*/ 209 w 1924"/>
                <a:gd name="T85" fmla="*/ 364 h 2062"/>
                <a:gd name="T86" fmla="*/ 210 w 1924"/>
                <a:gd name="T87" fmla="*/ 381 h 2062"/>
                <a:gd name="T88" fmla="*/ 199 w 1924"/>
                <a:gd name="T89" fmla="*/ 335 h 2062"/>
                <a:gd name="T90" fmla="*/ 246 w 1924"/>
                <a:gd name="T91" fmla="*/ 338 h 2062"/>
                <a:gd name="T92" fmla="*/ 254 w 1924"/>
                <a:gd name="T93" fmla="*/ 331 h 2062"/>
                <a:gd name="T94" fmla="*/ 273 w 1924"/>
                <a:gd name="T95" fmla="*/ 343 h 2062"/>
                <a:gd name="T96" fmla="*/ 295 w 1924"/>
                <a:gd name="T97" fmla="*/ 335 h 2062"/>
                <a:gd name="T98" fmla="*/ 264 w 1924"/>
                <a:gd name="T99" fmla="*/ 341 h 2062"/>
                <a:gd name="T100" fmla="*/ 253 w 1924"/>
                <a:gd name="T101" fmla="*/ 338 h 2062"/>
                <a:gd name="T102" fmla="*/ 264 w 1924"/>
                <a:gd name="T103" fmla="*/ 357 h 2062"/>
                <a:gd name="T104" fmla="*/ 302 w 1924"/>
                <a:gd name="T105" fmla="*/ 356 h 2062"/>
                <a:gd name="T106" fmla="*/ 349 w 1924"/>
                <a:gd name="T107" fmla="*/ 358 h 2062"/>
                <a:gd name="T108" fmla="*/ 360 w 1924"/>
                <a:gd name="T109" fmla="*/ 373 h 2062"/>
                <a:gd name="T110" fmla="*/ 342 w 1924"/>
                <a:gd name="T111" fmla="*/ 385 h 20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4"/>
                <a:gd name="T169" fmla="*/ 0 h 2062"/>
                <a:gd name="T170" fmla="*/ 1924 w 1924"/>
                <a:gd name="T171" fmla="*/ 2062 h 20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4" h="2062">
                  <a:moveTo>
                    <a:pt x="0" y="0"/>
                  </a:moveTo>
                  <a:lnTo>
                    <a:pt x="0" y="0"/>
                  </a:lnTo>
                  <a:lnTo>
                    <a:pt x="12" y="16"/>
                  </a:lnTo>
                  <a:lnTo>
                    <a:pt x="20" y="34"/>
                  </a:lnTo>
                  <a:lnTo>
                    <a:pt x="30" y="58"/>
                  </a:lnTo>
                  <a:lnTo>
                    <a:pt x="32" y="70"/>
                  </a:lnTo>
                  <a:lnTo>
                    <a:pt x="34" y="84"/>
                  </a:lnTo>
                  <a:lnTo>
                    <a:pt x="34" y="100"/>
                  </a:lnTo>
                  <a:lnTo>
                    <a:pt x="34" y="114"/>
                  </a:lnTo>
                  <a:lnTo>
                    <a:pt x="30" y="130"/>
                  </a:lnTo>
                  <a:lnTo>
                    <a:pt x="22" y="146"/>
                  </a:lnTo>
                  <a:lnTo>
                    <a:pt x="14" y="162"/>
                  </a:lnTo>
                  <a:lnTo>
                    <a:pt x="0" y="178"/>
                  </a:lnTo>
                  <a:lnTo>
                    <a:pt x="8" y="170"/>
                  </a:lnTo>
                  <a:lnTo>
                    <a:pt x="18" y="164"/>
                  </a:lnTo>
                  <a:lnTo>
                    <a:pt x="32" y="156"/>
                  </a:lnTo>
                  <a:lnTo>
                    <a:pt x="50" y="148"/>
                  </a:lnTo>
                  <a:lnTo>
                    <a:pt x="70" y="142"/>
                  </a:lnTo>
                  <a:lnTo>
                    <a:pt x="92" y="140"/>
                  </a:lnTo>
                  <a:lnTo>
                    <a:pt x="118" y="140"/>
                  </a:lnTo>
                  <a:lnTo>
                    <a:pt x="132" y="142"/>
                  </a:lnTo>
                  <a:lnTo>
                    <a:pt x="146" y="146"/>
                  </a:lnTo>
                  <a:lnTo>
                    <a:pt x="160" y="150"/>
                  </a:lnTo>
                  <a:lnTo>
                    <a:pt x="176" y="158"/>
                  </a:lnTo>
                  <a:lnTo>
                    <a:pt x="190" y="166"/>
                  </a:lnTo>
                  <a:lnTo>
                    <a:pt x="206" y="178"/>
                  </a:lnTo>
                  <a:lnTo>
                    <a:pt x="222" y="190"/>
                  </a:lnTo>
                  <a:lnTo>
                    <a:pt x="240" y="204"/>
                  </a:lnTo>
                  <a:lnTo>
                    <a:pt x="256" y="222"/>
                  </a:lnTo>
                  <a:lnTo>
                    <a:pt x="272" y="242"/>
                  </a:lnTo>
                  <a:lnTo>
                    <a:pt x="290" y="264"/>
                  </a:lnTo>
                  <a:lnTo>
                    <a:pt x="308" y="290"/>
                  </a:lnTo>
                  <a:lnTo>
                    <a:pt x="324" y="318"/>
                  </a:lnTo>
                  <a:lnTo>
                    <a:pt x="342" y="350"/>
                  </a:lnTo>
                  <a:lnTo>
                    <a:pt x="360" y="386"/>
                  </a:lnTo>
                  <a:lnTo>
                    <a:pt x="378" y="424"/>
                  </a:lnTo>
                  <a:lnTo>
                    <a:pt x="376" y="430"/>
                  </a:lnTo>
                  <a:lnTo>
                    <a:pt x="374" y="450"/>
                  </a:lnTo>
                  <a:lnTo>
                    <a:pt x="374" y="478"/>
                  </a:lnTo>
                  <a:lnTo>
                    <a:pt x="376" y="492"/>
                  </a:lnTo>
                  <a:lnTo>
                    <a:pt x="380" y="508"/>
                  </a:lnTo>
                  <a:lnTo>
                    <a:pt x="384" y="522"/>
                  </a:lnTo>
                  <a:lnTo>
                    <a:pt x="392" y="536"/>
                  </a:lnTo>
                  <a:lnTo>
                    <a:pt x="402" y="548"/>
                  </a:lnTo>
                  <a:lnTo>
                    <a:pt x="414" y="558"/>
                  </a:lnTo>
                  <a:lnTo>
                    <a:pt x="430" y="566"/>
                  </a:lnTo>
                  <a:lnTo>
                    <a:pt x="450" y="570"/>
                  </a:lnTo>
                  <a:lnTo>
                    <a:pt x="474" y="572"/>
                  </a:lnTo>
                  <a:lnTo>
                    <a:pt x="502" y="568"/>
                  </a:lnTo>
                  <a:lnTo>
                    <a:pt x="500" y="568"/>
                  </a:lnTo>
                  <a:lnTo>
                    <a:pt x="502" y="564"/>
                  </a:lnTo>
                  <a:lnTo>
                    <a:pt x="508" y="552"/>
                  </a:lnTo>
                  <a:lnTo>
                    <a:pt x="518" y="540"/>
                  </a:lnTo>
                  <a:lnTo>
                    <a:pt x="530" y="528"/>
                  </a:lnTo>
                  <a:lnTo>
                    <a:pt x="546" y="516"/>
                  </a:lnTo>
                  <a:lnTo>
                    <a:pt x="566" y="504"/>
                  </a:lnTo>
                  <a:lnTo>
                    <a:pt x="590" y="496"/>
                  </a:lnTo>
                  <a:lnTo>
                    <a:pt x="618" y="490"/>
                  </a:lnTo>
                  <a:lnTo>
                    <a:pt x="652" y="486"/>
                  </a:lnTo>
                  <a:lnTo>
                    <a:pt x="658" y="488"/>
                  </a:lnTo>
                  <a:lnTo>
                    <a:pt x="674" y="486"/>
                  </a:lnTo>
                  <a:lnTo>
                    <a:pt x="698" y="484"/>
                  </a:lnTo>
                  <a:lnTo>
                    <a:pt x="710" y="480"/>
                  </a:lnTo>
                  <a:lnTo>
                    <a:pt x="722" y="476"/>
                  </a:lnTo>
                  <a:lnTo>
                    <a:pt x="736" y="470"/>
                  </a:lnTo>
                  <a:lnTo>
                    <a:pt x="746" y="460"/>
                  </a:lnTo>
                  <a:lnTo>
                    <a:pt x="756" y="450"/>
                  </a:lnTo>
                  <a:lnTo>
                    <a:pt x="764" y="438"/>
                  </a:lnTo>
                  <a:lnTo>
                    <a:pt x="770" y="422"/>
                  </a:lnTo>
                  <a:lnTo>
                    <a:pt x="772" y="402"/>
                  </a:lnTo>
                  <a:lnTo>
                    <a:pt x="770" y="380"/>
                  </a:lnTo>
                  <a:lnTo>
                    <a:pt x="766" y="354"/>
                  </a:lnTo>
                  <a:lnTo>
                    <a:pt x="772" y="368"/>
                  </a:lnTo>
                  <a:lnTo>
                    <a:pt x="774" y="384"/>
                  </a:lnTo>
                  <a:lnTo>
                    <a:pt x="776" y="404"/>
                  </a:lnTo>
                  <a:lnTo>
                    <a:pt x="774" y="414"/>
                  </a:lnTo>
                  <a:lnTo>
                    <a:pt x="772" y="424"/>
                  </a:lnTo>
                  <a:lnTo>
                    <a:pt x="768" y="436"/>
                  </a:lnTo>
                  <a:lnTo>
                    <a:pt x="760" y="446"/>
                  </a:lnTo>
                  <a:lnTo>
                    <a:pt x="750" y="458"/>
                  </a:lnTo>
                  <a:lnTo>
                    <a:pt x="738" y="468"/>
                  </a:lnTo>
                  <a:lnTo>
                    <a:pt x="722" y="478"/>
                  </a:lnTo>
                  <a:lnTo>
                    <a:pt x="704" y="486"/>
                  </a:lnTo>
                  <a:lnTo>
                    <a:pt x="678" y="486"/>
                  </a:lnTo>
                  <a:lnTo>
                    <a:pt x="650" y="486"/>
                  </a:lnTo>
                  <a:lnTo>
                    <a:pt x="616" y="490"/>
                  </a:lnTo>
                  <a:lnTo>
                    <a:pt x="582" y="498"/>
                  </a:lnTo>
                  <a:lnTo>
                    <a:pt x="566" y="504"/>
                  </a:lnTo>
                  <a:lnTo>
                    <a:pt x="550" y="510"/>
                  </a:lnTo>
                  <a:lnTo>
                    <a:pt x="536" y="518"/>
                  </a:lnTo>
                  <a:lnTo>
                    <a:pt x="524" y="528"/>
                  </a:lnTo>
                  <a:lnTo>
                    <a:pt x="514" y="540"/>
                  </a:lnTo>
                  <a:lnTo>
                    <a:pt x="508" y="552"/>
                  </a:lnTo>
                  <a:lnTo>
                    <a:pt x="536" y="574"/>
                  </a:lnTo>
                  <a:lnTo>
                    <a:pt x="564" y="598"/>
                  </a:lnTo>
                  <a:lnTo>
                    <a:pt x="598" y="630"/>
                  </a:lnTo>
                  <a:lnTo>
                    <a:pt x="614" y="648"/>
                  </a:lnTo>
                  <a:lnTo>
                    <a:pt x="630" y="668"/>
                  </a:lnTo>
                  <a:lnTo>
                    <a:pt x="644" y="688"/>
                  </a:lnTo>
                  <a:lnTo>
                    <a:pt x="658" y="712"/>
                  </a:lnTo>
                  <a:lnTo>
                    <a:pt x="668" y="734"/>
                  </a:lnTo>
                  <a:lnTo>
                    <a:pt x="676" y="758"/>
                  </a:lnTo>
                  <a:lnTo>
                    <a:pt x="682" y="784"/>
                  </a:lnTo>
                  <a:lnTo>
                    <a:pt x="682" y="810"/>
                  </a:lnTo>
                  <a:lnTo>
                    <a:pt x="702" y="812"/>
                  </a:lnTo>
                  <a:lnTo>
                    <a:pt x="722" y="816"/>
                  </a:lnTo>
                  <a:lnTo>
                    <a:pt x="748" y="822"/>
                  </a:lnTo>
                  <a:lnTo>
                    <a:pt x="774" y="832"/>
                  </a:lnTo>
                  <a:lnTo>
                    <a:pt x="800" y="844"/>
                  </a:lnTo>
                  <a:lnTo>
                    <a:pt x="812" y="850"/>
                  </a:lnTo>
                  <a:lnTo>
                    <a:pt x="824" y="858"/>
                  </a:lnTo>
                  <a:lnTo>
                    <a:pt x="834" y="868"/>
                  </a:lnTo>
                  <a:lnTo>
                    <a:pt x="842" y="876"/>
                  </a:lnTo>
                  <a:lnTo>
                    <a:pt x="866" y="910"/>
                  </a:lnTo>
                  <a:lnTo>
                    <a:pt x="894" y="946"/>
                  </a:lnTo>
                  <a:lnTo>
                    <a:pt x="930" y="986"/>
                  </a:lnTo>
                  <a:lnTo>
                    <a:pt x="952" y="1006"/>
                  </a:lnTo>
                  <a:lnTo>
                    <a:pt x="974" y="1026"/>
                  </a:lnTo>
                  <a:lnTo>
                    <a:pt x="996" y="1044"/>
                  </a:lnTo>
                  <a:lnTo>
                    <a:pt x="1022" y="1062"/>
                  </a:lnTo>
                  <a:lnTo>
                    <a:pt x="1048" y="1076"/>
                  </a:lnTo>
                  <a:lnTo>
                    <a:pt x="1074" y="1088"/>
                  </a:lnTo>
                  <a:lnTo>
                    <a:pt x="1100" y="1096"/>
                  </a:lnTo>
                  <a:lnTo>
                    <a:pt x="1126" y="1100"/>
                  </a:lnTo>
                  <a:lnTo>
                    <a:pt x="1164" y="1098"/>
                  </a:lnTo>
                  <a:lnTo>
                    <a:pt x="1202" y="1096"/>
                  </a:lnTo>
                  <a:lnTo>
                    <a:pt x="1246" y="1098"/>
                  </a:lnTo>
                  <a:lnTo>
                    <a:pt x="1292" y="1102"/>
                  </a:lnTo>
                  <a:lnTo>
                    <a:pt x="1316" y="1104"/>
                  </a:lnTo>
                  <a:lnTo>
                    <a:pt x="1336" y="1110"/>
                  </a:lnTo>
                  <a:lnTo>
                    <a:pt x="1356" y="1116"/>
                  </a:lnTo>
                  <a:lnTo>
                    <a:pt x="1372" y="1122"/>
                  </a:lnTo>
                  <a:lnTo>
                    <a:pt x="1386" y="1132"/>
                  </a:lnTo>
                  <a:lnTo>
                    <a:pt x="1396" y="1142"/>
                  </a:lnTo>
                  <a:lnTo>
                    <a:pt x="1404" y="1158"/>
                  </a:lnTo>
                  <a:lnTo>
                    <a:pt x="1414" y="1176"/>
                  </a:lnTo>
                  <a:lnTo>
                    <a:pt x="1426" y="1198"/>
                  </a:lnTo>
                  <a:lnTo>
                    <a:pt x="1436" y="1224"/>
                  </a:lnTo>
                  <a:lnTo>
                    <a:pt x="1442" y="1252"/>
                  </a:lnTo>
                  <a:lnTo>
                    <a:pt x="1446" y="1266"/>
                  </a:lnTo>
                  <a:lnTo>
                    <a:pt x="1446" y="1280"/>
                  </a:lnTo>
                  <a:lnTo>
                    <a:pt x="1446" y="1292"/>
                  </a:lnTo>
                  <a:lnTo>
                    <a:pt x="1446" y="1306"/>
                  </a:lnTo>
                  <a:lnTo>
                    <a:pt x="1456" y="1308"/>
                  </a:lnTo>
                  <a:lnTo>
                    <a:pt x="1502" y="1324"/>
                  </a:lnTo>
                  <a:lnTo>
                    <a:pt x="1454" y="1306"/>
                  </a:lnTo>
                  <a:lnTo>
                    <a:pt x="1408" y="1334"/>
                  </a:lnTo>
                  <a:lnTo>
                    <a:pt x="1360" y="1362"/>
                  </a:lnTo>
                  <a:lnTo>
                    <a:pt x="1306" y="1398"/>
                  </a:lnTo>
                  <a:lnTo>
                    <a:pt x="1252" y="1438"/>
                  </a:lnTo>
                  <a:lnTo>
                    <a:pt x="1226" y="1458"/>
                  </a:lnTo>
                  <a:lnTo>
                    <a:pt x="1204" y="1478"/>
                  </a:lnTo>
                  <a:lnTo>
                    <a:pt x="1184" y="1496"/>
                  </a:lnTo>
                  <a:lnTo>
                    <a:pt x="1170" y="1514"/>
                  </a:lnTo>
                  <a:lnTo>
                    <a:pt x="1160" y="1530"/>
                  </a:lnTo>
                  <a:lnTo>
                    <a:pt x="1158" y="1536"/>
                  </a:lnTo>
                  <a:lnTo>
                    <a:pt x="1158" y="1544"/>
                  </a:lnTo>
                  <a:lnTo>
                    <a:pt x="1150" y="1538"/>
                  </a:lnTo>
                  <a:lnTo>
                    <a:pt x="1132" y="1520"/>
                  </a:lnTo>
                  <a:lnTo>
                    <a:pt x="1122" y="1508"/>
                  </a:lnTo>
                  <a:lnTo>
                    <a:pt x="1112" y="1492"/>
                  </a:lnTo>
                  <a:lnTo>
                    <a:pt x="1102" y="1476"/>
                  </a:lnTo>
                  <a:lnTo>
                    <a:pt x="1094" y="1458"/>
                  </a:lnTo>
                  <a:lnTo>
                    <a:pt x="1086" y="1438"/>
                  </a:lnTo>
                  <a:lnTo>
                    <a:pt x="1084" y="1416"/>
                  </a:lnTo>
                  <a:lnTo>
                    <a:pt x="1084" y="1394"/>
                  </a:lnTo>
                  <a:lnTo>
                    <a:pt x="1086" y="1382"/>
                  </a:lnTo>
                  <a:lnTo>
                    <a:pt x="1090" y="1370"/>
                  </a:lnTo>
                  <a:lnTo>
                    <a:pt x="1094" y="1360"/>
                  </a:lnTo>
                  <a:lnTo>
                    <a:pt x="1100" y="1346"/>
                  </a:lnTo>
                  <a:lnTo>
                    <a:pt x="1108" y="1334"/>
                  </a:lnTo>
                  <a:lnTo>
                    <a:pt x="1116" y="1322"/>
                  </a:lnTo>
                  <a:lnTo>
                    <a:pt x="1128" y="1310"/>
                  </a:lnTo>
                  <a:lnTo>
                    <a:pt x="1140" y="1298"/>
                  </a:lnTo>
                  <a:lnTo>
                    <a:pt x="1156" y="1286"/>
                  </a:lnTo>
                  <a:lnTo>
                    <a:pt x="1172" y="1274"/>
                  </a:lnTo>
                  <a:lnTo>
                    <a:pt x="1254" y="1216"/>
                  </a:lnTo>
                  <a:lnTo>
                    <a:pt x="1258" y="1214"/>
                  </a:lnTo>
                  <a:lnTo>
                    <a:pt x="1246" y="1220"/>
                  </a:lnTo>
                  <a:lnTo>
                    <a:pt x="1174" y="1264"/>
                  </a:lnTo>
                  <a:lnTo>
                    <a:pt x="1166" y="1272"/>
                  </a:lnTo>
                  <a:lnTo>
                    <a:pt x="1142" y="1290"/>
                  </a:lnTo>
                  <a:lnTo>
                    <a:pt x="1124" y="1302"/>
                  </a:lnTo>
                  <a:lnTo>
                    <a:pt x="1104" y="1312"/>
                  </a:lnTo>
                  <a:lnTo>
                    <a:pt x="1080" y="1322"/>
                  </a:lnTo>
                  <a:lnTo>
                    <a:pt x="1056" y="1330"/>
                  </a:lnTo>
                  <a:lnTo>
                    <a:pt x="1030" y="1334"/>
                  </a:lnTo>
                  <a:lnTo>
                    <a:pt x="1002" y="1336"/>
                  </a:lnTo>
                  <a:lnTo>
                    <a:pt x="988" y="1336"/>
                  </a:lnTo>
                  <a:lnTo>
                    <a:pt x="974" y="1334"/>
                  </a:lnTo>
                  <a:lnTo>
                    <a:pt x="958" y="1330"/>
                  </a:lnTo>
                  <a:lnTo>
                    <a:pt x="944" y="1326"/>
                  </a:lnTo>
                  <a:lnTo>
                    <a:pt x="930" y="1320"/>
                  </a:lnTo>
                  <a:lnTo>
                    <a:pt x="914" y="1310"/>
                  </a:lnTo>
                  <a:lnTo>
                    <a:pt x="900" y="1302"/>
                  </a:lnTo>
                  <a:lnTo>
                    <a:pt x="886" y="1290"/>
                  </a:lnTo>
                  <a:lnTo>
                    <a:pt x="872" y="1276"/>
                  </a:lnTo>
                  <a:lnTo>
                    <a:pt x="858" y="1260"/>
                  </a:lnTo>
                  <a:lnTo>
                    <a:pt x="844" y="1242"/>
                  </a:lnTo>
                  <a:lnTo>
                    <a:pt x="830" y="1222"/>
                  </a:lnTo>
                  <a:lnTo>
                    <a:pt x="840" y="1246"/>
                  </a:lnTo>
                  <a:lnTo>
                    <a:pt x="846" y="1272"/>
                  </a:lnTo>
                  <a:lnTo>
                    <a:pt x="852" y="1304"/>
                  </a:lnTo>
                  <a:lnTo>
                    <a:pt x="852" y="1318"/>
                  </a:lnTo>
                  <a:lnTo>
                    <a:pt x="852" y="1334"/>
                  </a:lnTo>
                  <a:lnTo>
                    <a:pt x="850" y="1348"/>
                  </a:lnTo>
                  <a:lnTo>
                    <a:pt x="846" y="1360"/>
                  </a:lnTo>
                  <a:lnTo>
                    <a:pt x="840" y="1370"/>
                  </a:lnTo>
                  <a:lnTo>
                    <a:pt x="830" y="1380"/>
                  </a:lnTo>
                  <a:lnTo>
                    <a:pt x="818" y="1384"/>
                  </a:lnTo>
                  <a:lnTo>
                    <a:pt x="802" y="1388"/>
                  </a:lnTo>
                  <a:lnTo>
                    <a:pt x="784" y="1384"/>
                  </a:lnTo>
                  <a:lnTo>
                    <a:pt x="762" y="1380"/>
                  </a:lnTo>
                  <a:lnTo>
                    <a:pt x="738" y="1374"/>
                  </a:lnTo>
                  <a:lnTo>
                    <a:pt x="708" y="1364"/>
                  </a:lnTo>
                  <a:lnTo>
                    <a:pt x="678" y="1348"/>
                  </a:lnTo>
                  <a:lnTo>
                    <a:pt x="662" y="1340"/>
                  </a:lnTo>
                  <a:lnTo>
                    <a:pt x="648" y="1330"/>
                  </a:lnTo>
                  <a:lnTo>
                    <a:pt x="634" y="1318"/>
                  </a:lnTo>
                  <a:lnTo>
                    <a:pt x="620" y="1304"/>
                  </a:lnTo>
                  <a:lnTo>
                    <a:pt x="606" y="1290"/>
                  </a:lnTo>
                  <a:lnTo>
                    <a:pt x="596" y="1274"/>
                  </a:lnTo>
                  <a:lnTo>
                    <a:pt x="584" y="1256"/>
                  </a:lnTo>
                  <a:lnTo>
                    <a:pt x="576" y="1236"/>
                  </a:lnTo>
                  <a:lnTo>
                    <a:pt x="570" y="1214"/>
                  </a:lnTo>
                  <a:lnTo>
                    <a:pt x="564" y="1192"/>
                  </a:lnTo>
                  <a:lnTo>
                    <a:pt x="562" y="1166"/>
                  </a:lnTo>
                  <a:lnTo>
                    <a:pt x="562" y="1138"/>
                  </a:lnTo>
                  <a:lnTo>
                    <a:pt x="566" y="1108"/>
                  </a:lnTo>
                  <a:lnTo>
                    <a:pt x="570" y="1076"/>
                  </a:lnTo>
                  <a:lnTo>
                    <a:pt x="580" y="1042"/>
                  </a:lnTo>
                  <a:lnTo>
                    <a:pt x="592" y="1006"/>
                  </a:lnTo>
                  <a:lnTo>
                    <a:pt x="608" y="966"/>
                  </a:lnTo>
                  <a:lnTo>
                    <a:pt x="628" y="924"/>
                  </a:lnTo>
                  <a:lnTo>
                    <a:pt x="652" y="880"/>
                  </a:lnTo>
                  <a:lnTo>
                    <a:pt x="680" y="834"/>
                  </a:lnTo>
                  <a:lnTo>
                    <a:pt x="670" y="850"/>
                  </a:lnTo>
                  <a:lnTo>
                    <a:pt x="646" y="892"/>
                  </a:lnTo>
                  <a:lnTo>
                    <a:pt x="632" y="922"/>
                  </a:lnTo>
                  <a:lnTo>
                    <a:pt x="616" y="954"/>
                  </a:lnTo>
                  <a:lnTo>
                    <a:pt x="600" y="992"/>
                  </a:lnTo>
                  <a:lnTo>
                    <a:pt x="586" y="1030"/>
                  </a:lnTo>
                  <a:lnTo>
                    <a:pt x="574" y="1070"/>
                  </a:lnTo>
                  <a:lnTo>
                    <a:pt x="566" y="1110"/>
                  </a:lnTo>
                  <a:lnTo>
                    <a:pt x="560" y="1152"/>
                  </a:lnTo>
                  <a:lnTo>
                    <a:pt x="560" y="1170"/>
                  </a:lnTo>
                  <a:lnTo>
                    <a:pt x="560" y="1190"/>
                  </a:lnTo>
                  <a:lnTo>
                    <a:pt x="562" y="1208"/>
                  </a:lnTo>
                  <a:lnTo>
                    <a:pt x="566" y="1226"/>
                  </a:lnTo>
                  <a:lnTo>
                    <a:pt x="572" y="1244"/>
                  </a:lnTo>
                  <a:lnTo>
                    <a:pt x="580" y="1260"/>
                  </a:lnTo>
                  <a:lnTo>
                    <a:pt x="588" y="1276"/>
                  </a:lnTo>
                  <a:lnTo>
                    <a:pt x="600" y="1290"/>
                  </a:lnTo>
                  <a:lnTo>
                    <a:pt x="614" y="1302"/>
                  </a:lnTo>
                  <a:lnTo>
                    <a:pt x="630" y="1314"/>
                  </a:lnTo>
                  <a:lnTo>
                    <a:pt x="634" y="1318"/>
                  </a:lnTo>
                  <a:lnTo>
                    <a:pt x="634" y="1316"/>
                  </a:lnTo>
                  <a:lnTo>
                    <a:pt x="624" y="1308"/>
                  </a:lnTo>
                  <a:lnTo>
                    <a:pt x="610" y="1294"/>
                  </a:lnTo>
                  <a:lnTo>
                    <a:pt x="600" y="1284"/>
                  </a:lnTo>
                  <a:lnTo>
                    <a:pt x="572" y="1274"/>
                  </a:lnTo>
                  <a:lnTo>
                    <a:pt x="544" y="1264"/>
                  </a:lnTo>
                  <a:lnTo>
                    <a:pt x="508" y="1254"/>
                  </a:lnTo>
                  <a:lnTo>
                    <a:pt x="470" y="1244"/>
                  </a:lnTo>
                  <a:lnTo>
                    <a:pt x="450" y="1242"/>
                  </a:lnTo>
                  <a:lnTo>
                    <a:pt x="432" y="1240"/>
                  </a:lnTo>
                  <a:lnTo>
                    <a:pt x="412" y="1238"/>
                  </a:lnTo>
                  <a:lnTo>
                    <a:pt x="396" y="1240"/>
                  </a:lnTo>
                  <a:lnTo>
                    <a:pt x="380" y="1244"/>
                  </a:lnTo>
                  <a:lnTo>
                    <a:pt x="366" y="1250"/>
                  </a:lnTo>
                  <a:lnTo>
                    <a:pt x="356" y="1238"/>
                  </a:lnTo>
                  <a:lnTo>
                    <a:pt x="332" y="1212"/>
                  </a:lnTo>
                  <a:lnTo>
                    <a:pt x="316" y="1198"/>
                  </a:lnTo>
                  <a:lnTo>
                    <a:pt x="300" y="1184"/>
                  </a:lnTo>
                  <a:lnTo>
                    <a:pt x="284" y="1176"/>
                  </a:lnTo>
                  <a:lnTo>
                    <a:pt x="276" y="1172"/>
                  </a:lnTo>
                  <a:lnTo>
                    <a:pt x="268" y="1170"/>
                  </a:lnTo>
                  <a:lnTo>
                    <a:pt x="234" y="1166"/>
                  </a:lnTo>
                  <a:lnTo>
                    <a:pt x="228" y="1164"/>
                  </a:lnTo>
                  <a:lnTo>
                    <a:pt x="236" y="1162"/>
                  </a:lnTo>
                  <a:lnTo>
                    <a:pt x="242" y="1162"/>
                  </a:lnTo>
                  <a:lnTo>
                    <a:pt x="258" y="1166"/>
                  </a:lnTo>
                  <a:lnTo>
                    <a:pt x="274" y="1172"/>
                  </a:lnTo>
                  <a:lnTo>
                    <a:pt x="294" y="1182"/>
                  </a:lnTo>
                  <a:lnTo>
                    <a:pt x="314" y="1194"/>
                  </a:lnTo>
                  <a:lnTo>
                    <a:pt x="334" y="1208"/>
                  </a:lnTo>
                  <a:lnTo>
                    <a:pt x="344" y="1218"/>
                  </a:lnTo>
                  <a:lnTo>
                    <a:pt x="352" y="1226"/>
                  </a:lnTo>
                  <a:lnTo>
                    <a:pt x="360" y="1238"/>
                  </a:lnTo>
                  <a:lnTo>
                    <a:pt x="366" y="1250"/>
                  </a:lnTo>
                  <a:lnTo>
                    <a:pt x="388" y="1246"/>
                  </a:lnTo>
                  <a:lnTo>
                    <a:pt x="410" y="1244"/>
                  </a:lnTo>
                  <a:lnTo>
                    <a:pt x="442" y="1244"/>
                  </a:lnTo>
                  <a:lnTo>
                    <a:pt x="478" y="1248"/>
                  </a:lnTo>
                  <a:lnTo>
                    <a:pt x="516" y="1254"/>
                  </a:lnTo>
                  <a:lnTo>
                    <a:pt x="536" y="1260"/>
                  </a:lnTo>
                  <a:lnTo>
                    <a:pt x="558" y="1266"/>
                  </a:lnTo>
                  <a:lnTo>
                    <a:pt x="578" y="1274"/>
                  </a:lnTo>
                  <a:lnTo>
                    <a:pt x="600" y="1284"/>
                  </a:lnTo>
                  <a:lnTo>
                    <a:pt x="722" y="1392"/>
                  </a:lnTo>
                  <a:lnTo>
                    <a:pt x="830" y="1488"/>
                  </a:lnTo>
                  <a:lnTo>
                    <a:pt x="928" y="1576"/>
                  </a:lnTo>
                  <a:lnTo>
                    <a:pt x="938" y="1588"/>
                  </a:lnTo>
                  <a:lnTo>
                    <a:pt x="962" y="1618"/>
                  </a:lnTo>
                  <a:lnTo>
                    <a:pt x="994" y="1666"/>
                  </a:lnTo>
                  <a:lnTo>
                    <a:pt x="1012" y="1696"/>
                  </a:lnTo>
                  <a:lnTo>
                    <a:pt x="1032" y="1730"/>
                  </a:lnTo>
                  <a:lnTo>
                    <a:pt x="1050" y="1764"/>
                  </a:lnTo>
                  <a:lnTo>
                    <a:pt x="1068" y="1802"/>
                  </a:lnTo>
                  <a:lnTo>
                    <a:pt x="1082" y="1844"/>
                  </a:lnTo>
                  <a:lnTo>
                    <a:pt x="1096" y="1886"/>
                  </a:lnTo>
                  <a:lnTo>
                    <a:pt x="1106" y="1928"/>
                  </a:lnTo>
                  <a:lnTo>
                    <a:pt x="1112" y="1972"/>
                  </a:lnTo>
                  <a:lnTo>
                    <a:pt x="1114" y="1994"/>
                  </a:lnTo>
                  <a:lnTo>
                    <a:pt x="1114" y="2018"/>
                  </a:lnTo>
                  <a:lnTo>
                    <a:pt x="1114" y="2040"/>
                  </a:lnTo>
                  <a:lnTo>
                    <a:pt x="1112" y="2062"/>
                  </a:lnTo>
                  <a:lnTo>
                    <a:pt x="1114" y="2040"/>
                  </a:lnTo>
                  <a:lnTo>
                    <a:pt x="1114" y="2016"/>
                  </a:lnTo>
                  <a:lnTo>
                    <a:pt x="1110" y="1982"/>
                  </a:lnTo>
                  <a:lnTo>
                    <a:pt x="1106" y="1940"/>
                  </a:lnTo>
                  <a:lnTo>
                    <a:pt x="1096" y="1890"/>
                  </a:lnTo>
                  <a:lnTo>
                    <a:pt x="1088" y="1864"/>
                  </a:lnTo>
                  <a:lnTo>
                    <a:pt x="1078" y="1836"/>
                  </a:lnTo>
                  <a:lnTo>
                    <a:pt x="1068" y="1808"/>
                  </a:lnTo>
                  <a:lnTo>
                    <a:pt x="1056" y="1776"/>
                  </a:lnTo>
                  <a:lnTo>
                    <a:pt x="1096" y="1788"/>
                  </a:lnTo>
                  <a:lnTo>
                    <a:pt x="1138" y="1798"/>
                  </a:lnTo>
                  <a:lnTo>
                    <a:pt x="1188" y="1804"/>
                  </a:lnTo>
                  <a:lnTo>
                    <a:pt x="1214" y="1806"/>
                  </a:lnTo>
                  <a:lnTo>
                    <a:pt x="1238" y="1806"/>
                  </a:lnTo>
                  <a:lnTo>
                    <a:pt x="1262" y="1804"/>
                  </a:lnTo>
                  <a:lnTo>
                    <a:pt x="1284" y="1800"/>
                  </a:lnTo>
                  <a:lnTo>
                    <a:pt x="1304" y="1792"/>
                  </a:lnTo>
                  <a:lnTo>
                    <a:pt x="1314" y="1788"/>
                  </a:lnTo>
                  <a:lnTo>
                    <a:pt x="1322" y="1780"/>
                  </a:lnTo>
                  <a:lnTo>
                    <a:pt x="1328" y="1774"/>
                  </a:lnTo>
                  <a:lnTo>
                    <a:pt x="1334" y="1766"/>
                  </a:lnTo>
                  <a:lnTo>
                    <a:pt x="1340" y="1756"/>
                  </a:lnTo>
                  <a:lnTo>
                    <a:pt x="1342" y="1746"/>
                  </a:lnTo>
                  <a:lnTo>
                    <a:pt x="1346" y="1752"/>
                  </a:lnTo>
                  <a:lnTo>
                    <a:pt x="1354" y="1768"/>
                  </a:lnTo>
                  <a:lnTo>
                    <a:pt x="1362" y="1778"/>
                  </a:lnTo>
                  <a:lnTo>
                    <a:pt x="1370" y="1786"/>
                  </a:lnTo>
                  <a:lnTo>
                    <a:pt x="1382" y="1796"/>
                  </a:lnTo>
                  <a:lnTo>
                    <a:pt x="1396" y="1804"/>
                  </a:lnTo>
                  <a:lnTo>
                    <a:pt x="1410" y="1810"/>
                  </a:lnTo>
                  <a:lnTo>
                    <a:pt x="1428" y="1816"/>
                  </a:lnTo>
                  <a:lnTo>
                    <a:pt x="1448" y="1816"/>
                  </a:lnTo>
                  <a:lnTo>
                    <a:pt x="1470" y="1814"/>
                  </a:lnTo>
                  <a:lnTo>
                    <a:pt x="1494" y="1808"/>
                  </a:lnTo>
                  <a:lnTo>
                    <a:pt x="1522" y="1796"/>
                  </a:lnTo>
                  <a:lnTo>
                    <a:pt x="1552" y="1780"/>
                  </a:lnTo>
                  <a:lnTo>
                    <a:pt x="1584" y="1758"/>
                  </a:lnTo>
                  <a:lnTo>
                    <a:pt x="1578" y="1762"/>
                  </a:lnTo>
                  <a:lnTo>
                    <a:pt x="1560" y="1776"/>
                  </a:lnTo>
                  <a:lnTo>
                    <a:pt x="1532" y="1792"/>
                  </a:lnTo>
                  <a:lnTo>
                    <a:pt x="1514" y="1800"/>
                  </a:lnTo>
                  <a:lnTo>
                    <a:pt x="1496" y="1806"/>
                  </a:lnTo>
                  <a:lnTo>
                    <a:pt x="1478" y="1810"/>
                  </a:lnTo>
                  <a:lnTo>
                    <a:pt x="1458" y="1814"/>
                  </a:lnTo>
                  <a:lnTo>
                    <a:pt x="1438" y="1814"/>
                  </a:lnTo>
                  <a:lnTo>
                    <a:pt x="1420" y="1812"/>
                  </a:lnTo>
                  <a:lnTo>
                    <a:pt x="1400" y="1806"/>
                  </a:lnTo>
                  <a:lnTo>
                    <a:pt x="1382" y="1794"/>
                  </a:lnTo>
                  <a:lnTo>
                    <a:pt x="1372" y="1786"/>
                  </a:lnTo>
                  <a:lnTo>
                    <a:pt x="1364" y="1778"/>
                  </a:lnTo>
                  <a:lnTo>
                    <a:pt x="1356" y="1768"/>
                  </a:lnTo>
                  <a:lnTo>
                    <a:pt x="1348" y="1756"/>
                  </a:lnTo>
                  <a:lnTo>
                    <a:pt x="1346" y="1766"/>
                  </a:lnTo>
                  <a:lnTo>
                    <a:pt x="1342" y="1788"/>
                  </a:lnTo>
                  <a:lnTo>
                    <a:pt x="1342" y="1802"/>
                  </a:lnTo>
                  <a:lnTo>
                    <a:pt x="1344" y="1818"/>
                  </a:lnTo>
                  <a:lnTo>
                    <a:pt x="1348" y="1834"/>
                  </a:lnTo>
                  <a:lnTo>
                    <a:pt x="1354" y="1850"/>
                  </a:lnTo>
                  <a:lnTo>
                    <a:pt x="1366" y="1864"/>
                  </a:lnTo>
                  <a:lnTo>
                    <a:pt x="1380" y="1878"/>
                  </a:lnTo>
                  <a:lnTo>
                    <a:pt x="1390" y="1884"/>
                  </a:lnTo>
                  <a:lnTo>
                    <a:pt x="1400" y="1890"/>
                  </a:lnTo>
                  <a:lnTo>
                    <a:pt x="1412" y="1894"/>
                  </a:lnTo>
                  <a:lnTo>
                    <a:pt x="1426" y="1898"/>
                  </a:lnTo>
                  <a:lnTo>
                    <a:pt x="1442" y="1900"/>
                  </a:lnTo>
                  <a:lnTo>
                    <a:pt x="1458" y="1902"/>
                  </a:lnTo>
                  <a:lnTo>
                    <a:pt x="1478" y="1904"/>
                  </a:lnTo>
                  <a:lnTo>
                    <a:pt x="1498" y="1904"/>
                  </a:lnTo>
                  <a:lnTo>
                    <a:pt x="1544" y="1898"/>
                  </a:lnTo>
                  <a:lnTo>
                    <a:pt x="1600" y="1888"/>
                  </a:lnTo>
                  <a:lnTo>
                    <a:pt x="1642" y="1884"/>
                  </a:lnTo>
                  <a:lnTo>
                    <a:pt x="1688" y="1882"/>
                  </a:lnTo>
                  <a:lnTo>
                    <a:pt x="1742" y="1882"/>
                  </a:lnTo>
                  <a:lnTo>
                    <a:pt x="1770" y="1884"/>
                  </a:lnTo>
                  <a:lnTo>
                    <a:pt x="1798" y="1886"/>
                  </a:lnTo>
                  <a:lnTo>
                    <a:pt x="1824" y="1892"/>
                  </a:lnTo>
                  <a:lnTo>
                    <a:pt x="1850" y="1898"/>
                  </a:lnTo>
                  <a:lnTo>
                    <a:pt x="1874" y="1908"/>
                  </a:lnTo>
                  <a:lnTo>
                    <a:pt x="1894" y="1920"/>
                  </a:lnTo>
                  <a:lnTo>
                    <a:pt x="1904" y="1926"/>
                  </a:lnTo>
                  <a:lnTo>
                    <a:pt x="1912" y="1934"/>
                  </a:lnTo>
                  <a:lnTo>
                    <a:pt x="1918" y="1942"/>
                  </a:lnTo>
                  <a:lnTo>
                    <a:pt x="1924" y="1952"/>
                  </a:lnTo>
                  <a:lnTo>
                    <a:pt x="1906" y="1978"/>
                  </a:lnTo>
                  <a:lnTo>
                    <a:pt x="1886" y="2002"/>
                  </a:lnTo>
                  <a:lnTo>
                    <a:pt x="1874" y="2014"/>
                  </a:lnTo>
                  <a:lnTo>
                    <a:pt x="1860" y="2024"/>
                  </a:lnTo>
                  <a:lnTo>
                    <a:pt x="1848" y="2032"/>
                  </a:lnTo>
                  <a:lnTo>
                    <a:pt x="1834" y="2038"/>
                  </a:lnTo>
                  <a:lnTo>
                    <a:pt x="1822" y="2040"/>
                  </a:lnTo>
                  <a:lnTo>
                    <a:pt x="1816" y="2040"/>
                  </a:lnTo>
                  <a:lnTo>
                    <a:pt x="1808" y="2038"/>
                  </a:lnTo>
                  <a:lnTo>
                    <a:pt x="1802" y="2036"/>
                  </a:lnTo>
                  <a:lnTo>
                    <a:pt x="1796" y="2032"/>
                  </a:lnTo>
                  <a:lnTo>
                    <a:pt x="1792" y="2026"/>
                  </a:lnTo>
                  <a:lnTo>
                    <a:pt x="1786" y="2020"/>
                  </a:lnTo>
                  <a:lnTo>
                    <a:pt x="1776" y="2000"/>
                  </a:lnTo>
                  <a:lnTo>
                    <a:pt x="1768" y="1974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820"/>
            <p:cNvSpPr>
              <a:spLocks/>
            </p:cNvSpPr>
            <p:nvPr/>
          </p:nvSpPr>
          <p:spPr bwMode="auto">
            <a:xfrm rot="-262414">
              <a:off x="2022" y="577"/>
              <a:ext cx="210" cy="127"/>
            </a:xfrm>
            <a:custGeom>
              <a:avLst/>
              <a:gdLst>
                <a:gd name="T0" fmla="*/ 0 w 482"/>
                <a:gd name="T1" fmla="*/ 9 h 294"/>
                <a:gd name="T2" fmla="*/ 11 w 482"/>
                <a:gd name="T3" fmla="*/ 12 h 294"/>
                <a:gd name="T4" fmla="*/ 20 w 482"/>
                <a:gd name="T5" fmla="*/ 13 h 294"/>
                <a:gd name="T6" fmla="*/ 26 w 482"/>
                <a:gd name="T7" fmla="*/ 12 h 294"/>
                <a:gd name="T8" fmla="*/ 31 w 482"/>
                <a:gd name="T9" fmla="*/ 9 h 294"/>
                <a:gd name="T10" fmla="*/ 33 w 482"/>
                <a:gd name="T11" fmla="*/ 4 h 294"/>
                <a:gd name="T12" fmla="*/ 33 w 482"/>
                <a:gd name="T13" fmla="*/ 0 h 294"/>
                <a:gd name="T14" fmla="*/ 33 w 482"/>
                <a:gd name="T15" fmla="*/ 9 h 294"/>
                <a:gd name="T16" fmla="*/ 34 w 482"/>
                <a:gd name="T17" fmla="*/ 17 h 294"/>
                <a:gd name="T18" fmla="*/ 36 w 482"/>
                <a:gd name="T19" fmla="*/ 24 h 294"/>
                <a:gd name="T20" fmla="*/ 35 w 482"/>
                <a:gd name="T21" fmla="*/ 24 h 294"/>
                <a:gd name="T22" fmla="*/ 34 w 482"/>
                <a:gd name="T23" fmla="*/ 25 h 294"/>
                <a:gd name="T24" fmla="*/ 34 w 482"/>
                <a:gd name="T25" fmla="*/ 29 h 294"/>
                <a:gd name="T26" fmla="*/ 34 w 482"/>
                <a:gd name="T27" fmla="*/ 34 h 294"/>
                <a:gd name="T28" fmla="*/ 34 w 482"/>
                <a:gd name="T29" fmla="*/ 32 h 294"/>
                <a:gd name="T30" fmla="*/ 33 w 482"/>
                <a:gd name="T31" fmla="*/ 28 h 294"/>
                <a:gd name="T32" fmla="*/ 34 w 482"/>
                <a:gd name="T33" fmla="*/ 25 h 294"/>
                <a:gd name="T34" fmla="*/ 35 w 482"/>
                <a:gd name="T35" fmla="*/ 24 h 294"/>
                <a:gd name="T36" fmla="*/ 37 w 482"/>
                <a:gd name="T37" fmla="*/ 25 h 294"/>
                <a:gd name="T38" fmla="*/ 40 w 482"/>
                <a:gd name="T39" fmla="*/ 26 h 294"/>
                <a:gd name="T40" fmla="*/ 48 w 482"/>
                <a:gd name="T41" fmla="*/ 29 h 294"/>
                <a:gd name="T42" fmla="*/ 58 w 482"/>
                <a:gd name="T43" fmla="*/ 30 h 294"/>
                <a:gd name="T44" fmla="*/ 67 w 482"/>
                <a:gd name="T45" fmla="*/ 30 h 294"/>
                <a:gd name="T46" fmla="*/ 76 w 482"/>
                <a:gd name="T47" fmla="*/ 29 h 294"/>
                <a:gd name="T48" fmla="*/ 86 w 482"/>
                <a:gd name="T49" fmla="*/ 26 h 294"/>
                <a:gd name="T50" fmla="*/ 91 w 482"/>
                <a:gd name="T51" fmla="*/ 25 h 294"/>
                <a:gd name="T52" fmla="*/ 90 w 482"/>
                <a:gd name="T53" fmla="*/ 28 h 294"/>
                <a:gd name="T54" fmla="*/ 90 w 482"/>
                <a:gd name="T55" fmla="*/ 31 h 294"/>
                <a:gd name="T56" fmla="*/ 91 w 482"/>
                <a:gd name="T57" fmla="*/ 34 h 294"/>
                <a:gd name="T58" fmla="*/ 90 w 482"/>
                <a:gd name="T59" fmla="*/ 36 h 294"/>
                <a:gd name="T60" fmla="*/ 87 w 482"/>
                <a:gd name="T61" fmla="*/ 41 h 294"/>
                <a:gd name="T62" fmla="*/ 85 w 482"/>
                <a:gd name="T63" fmla="*/ 48 h 294"/>
                <a:gd name="T64" fmla="*/ 85 w 482"/>
                <a:gd name="T65" fmla="*/ 54 h 2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2"/>
                <a:gd name="T100" fmla="*/ 0 h 294"/>
                <a:gd name="T101" fmla="*/ 482 w 482"/>
                <a:gd name="T102" fmla="*/ 294 h 2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2" h="294">
                  <a:moveTo>
                    <a:pt x="0" y="46"/>
                  </a:moveTo>
                  <a:lnTo>
                    <a:pt x="0" y="46"/>
                  </a:lnTo>
                  <a:lnTo>
                    <a:pt x="28" y="54"/>
                  </a:lnTo>
                  <a:lnTo>
                    <a:pt x="58" y="62"/>
                  </a:lnTo>
                  <a:lnTo>
                    <a:pt x="90" y="66"/>
                  </a:lnTo>
                  <a:lnTo>
                    <a:pt x="106" y="66"/>
                  </a:lnTo>
                  <a:lnTo>
                    <a:pt x="124" y="66"/>
                  </a:lnTo>
                  <a:lnTo>
                    <a:pt x="138" y="62"/>
                  </a:lnTo>
                  <a:lnTo>
                    <a:pt x="150" y="56"/>
                  </a:lnTo>
                  <a:lnTo>
                    <a:pt x="162" y="46"/>
                  </a:lnTo>
                  <a:lnTo>
                    <a:pt x="170" y="36"/>
                  </a:lnTo>
                  <a:lnTo>
                    <a:pt x="174" y="20"/>
                  </a:lnTo>
                  <a:lnTo>
                    <a:pt x="174" y="0"/>
                  </a:lnTo>
                  <a:lnTo>
                    <a:pt x="174" y="14"/>
                  </a:lnTo>
                  <a:lnTo>
                    <a:pt x="174" y="48"/>
                  </a:lnTo>
                  <a:lnTo>
                    <a:pt x="174" y="68"/>
                  </a:lnTo>
                  <a:lnTo>
                    <a:pt x="178" y="90"/>
                  </a:lnTo>
                  <a:lnTo>
                    <a:pt x="182" y="110"/>
                  </a:lnTo>
                  <a:lnTo>
                    <a:pt x="190" y="128"/>
                  </a:lnTo>
                  <a:lnTo>
                    <a:pt x="186" y="128"/>
                  </a:lnTo>
                  <a:lnTo>
                    <a:pt x="184" y="132"/>
                  </a:lnTo>
                  <a:lnTo>
                    <a:pt x="180" y="136"/>
                  </a:lnTo>
                  <a:lnTo>
                    <a:pt x="178" y="142"/>
                  </a:lnTo>
                  <a:lnTo>
                    <a:pt x="176" y="152"/>
                  </a:lnTo>
                  <a:lnTo>
                    <a:pt x="178" y="164"/>
                  </a:lnTo>
                  <a:lnTo>
                    <a:pt x="182" y="182"/>
                  </a:lnTo>
                  <a:lnTo>
                    <a:pt x="178" y="170"/>
                  </a:lnTo>
                  <a:lnTo>
                    <a:pt x="176" y="160"/>
                  </a:lnTo>
                  <a:lnTo>
                    <a:pt x="174" y="148"/>
                  </a:lnTo>
                  <a:lnTo>
                    <a:pt x="176" y="138"/>
                  </a:lnTo>
                  <a:lnTo>
                    <a:pt x="178" y="134"/>
                  </a:lnTo>
                  <a:lnTo>
                    <a:pt x="180" y="132"/>
                  </a:lnTo>
                  <a:lnTo>
                    <a:pt x="184" y="130"/>
                  </a:lnTo>
                  <a:lnTo>
                    <a:pt x="190" y="130"/>
                  </a:lnTo>
                  <a:lnTo>
                    <a:pt x="198" y="134"/>
                  </a:lnTo>
                  <a:lnTo>
                    <a:pt x="208" y="138"/>
                  </a:lnTo>
                  <a:lnTo>
                    <a:pt x="230" y="146"/>
                  </a:lnTo>
                  <a:lnTo>
                    <a:pt x="254" y="154"/>
                  </a:lnTo>
                  <a:lnTo>
                    <a:pt x="288" y="160"/>
                  </a:lnTo>
                  <a:lnTo>
                    <a:pt x="308" y="162"/>
                  </a:lnTo>
                  <a:lnTo>
                    <a:pt x="330" y="162"/>
                  </a:lnTo>
                  <a:lnTo>
                    <a:pt x="352" y="162"/>
                  </a:lnTo>
                  <a:lnTo>
                    <a:pt x="376" y="160"/>
                  </a:lnTo>
                  <a:lnTo>
                    <a:pt x="400" y="156"/>
                  </a:lnTo>
                  <a:lnTo>
                    <a:pt x="428" y="150"/>
                  </a:lnTo>
                  <a:lnTo>
                    <a:pt x="454" y="142"/>
                  </a:lnTo>
                  <a:lnTo>
                    <a:pt x="482" y="132"/>
                  </a:lnTo>
                  <a:lnTo>
                    <a:pt x="480" y="136"/>
                  </a:lnTo>
                  <a:lnTo>
                    <a:pt x="476" y="148"/>
                  </a:lnTo>
                  <a:lnTo>
                    <a:pt x="474" y="156"/>
                  </a:lnTo>
                  <a:lnTo>
                    <a:pt x="474" y="164"/>
                  </a:lnTo>
                  <a:lnTo>
                    <a:pt x="478" y="172"/>
                  </a:lnTo>
                  <a:lnTo>
                    <a:pt x="482" y="182"/>
                  </a:lnTo>
                  <a:lnTo>
                    <a:pt x="474" y="194"/>
                  </a:lnTo>
                  <a:lnTo>
                    <a:pt x="466" y="206"/>
                  </a:lnTo>
                  <a:lnTo>
                    <a:pt x="458" y="222"/>
                  </a:lnTo>
                  <a:lnTo>
                    <a:pt x="452" y="240"/>
                  </a:lnTo>
                  <a:lnTo>
                    <a:pt x="446" y="258"/>
                  </a:lnTo>
                  <a:lnTo>
                    <a:pt x="446" y="278"/>
                  </a:lnTo>
                  <a:lnTo>
                    <a:pt x="446" y="286"/>
                  </a:lnTo>
                  <a:lnTo>
                    <a:pt x="450" y="294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821"/>
            <p:cNvSpPr>
              <a:spLocks/>
            </p:cNvSpPr>
            <p:nvPr/>
          </p:nvSpPr>
          <p:spPr bwMode="auto">
            <a:xfrm rot="-262414">
              <a:off x="1811" y="-59"/>
              <a:ext cx="445" cy="354"/>
            </a:xfrm>
            <a:custGeom>
              <a:avLst/>
              <a:gdLst>
                <a:gd name="T0" fmla="*/ 51 w 1024"/>
                <a:gd name="T1" fmla="*/ 9 h 814"/>
                <a:gd name="T2" fmla="*/ 43 w 1024"/>
                <a:gd name="T3" fmla="*/ 1 h 814"/>
                <a:gd name="T4" fmla="*/ 33 w 1024"/>
                <a:gd name="T5" fmla="*/ 1 h 814"/>
                <a:gd name="T6" fmla="*/ 27 w 1024"/>
                <a:gd name="T7" fmla="*/ 6 h 814"/>
                <a:gd name="T8" fmla="*/ 24 w 1024"/>
                <a:gd name="T9" fmla="*/ 13 h 814"/>
                <a:gd name="T10" fmla="*/ 26 w 1024"/>
                <a:gd name="T11" fmla="*/ 25 h 814"/>
                <a:gd name="T12" fmla="*/ 28 w 1024"/>
                <a:gd name="T13" fmla="*/ 33 h 814"/>
                <a:gd name="T14" fmla="*/ 28 w 1024"/>
                <a:gd name="T15" fmla="*/ 44 h 814"/>
                <a:gd name="T16" fmla="*/ 22 w 1024"/>
                <a:gd name="T17" fmla="*/ 53 h 814"/>
                <a:gd name="T18" fmla="*/ 10 w 1024"/>
                <a:gd name="T19" fmla="*/ 55 h 814"/>
                <a:gd name="T20" fmla="*/ 2 w 1024"/>
                <a:gd name="T21" fmla="*/ 62 h 814"/>
                <a:gd name="T22" fmla="*/ 0 w 1024"/>
                <a:gd name="T23" fmla="*/ 68 h 814"/>
                <a:gd name="T24" fmla="*/ 4 w 1024"/>
                <a:gd name="T25" fmla="*/ 73 h 814"/>
                <a:gd name="T26" fmla="*/ 31 w 1024"/>
                <a:gd name="T27" fmla="*/ 81 h 814"/>
                <a:gd name="T28" fmla="*/ 51 w 1024"/>
                <a:gd name="T29" fmla="*/ 80 h 814"/>
                <a:gd name="T30" fmla="*/ 76 w 1024"/>
                <a:gd name="T31" fmla="*/ 78 h 814"/>
                <a:gd name="T32" fmla="*/ 100 w 1024"/>
                <a:gd name="T33" fmla="*/ 83 h 814"/>
                <a:gd name="T34" fmla="*/ 113 w 1024"/>
                <a:gd name="T35" fmla="*/ 91 h 814"/>
                <a:gd name="T36" fmla="*/ 103 w 1024"/>
                <a:gd name="T37" fmla="*/ 79 h 814"/>
                <a:gd name="T38" fmla="*/ 92 w 1024"/>
                <a:gd name="T39" fmla="*/ 64 h 814"/>
                <a:gd name="T40" fmla="*/ 89 w 1024"/>
                <a:gd name="T41" fmla="*/ 60 h 814"/>
                <a:gd name="T42" fmla="*/ 81 w 1024"/>
                <a:gd name="T43" fmla="*/ 53 h 814"/>
                <a:gd name="T44" fmla="*/ 82 w 1024"/>
                <a:gd name="T45" fmla="*/ 47 h 814"/>
                <a:gd name="T46" fmla="*/ 83 w 1024"/>
                <a:gd name="T47" fmla="*/ 43 h 814"/>
                <a:gd name="T48" fmla="*/ 80 w 1024"/>
                <a:gd name="T49" fmla="*/ 48 h 814"/>
                <a:gd name="T50" fmla="*/ 83 w 1024"/>
                <a:gd name="T51" fmla="*/ 55 h 814"/>
                <a:gd name="T52" fmla="*/ 92 w 1024"/>
                <a:gd name="T53" fmla="*/ 62 h 814"/>
                <a:gd name="T54" fmla="*/ 91 w 1024"/>
                <a:gd name="T55" fmla="*/ 63 h 814"/>
                <a:gd name="T56" fmla="*/ 107 w 1024"/>
                <a:gd name="T57" fmla="*/ 85 h 814"/>
                <a:gd name="T58" fmla="*/ 123 w 1024"/>
                <a:gd name="T59" fmla="*/ 99 h 814"/>
                <a:gd name="T60" fmla="*/ 132 w 1024"/>
                <a:gd name="T61" fmla="*/ 104 h 814"/>
                <a:gd name="T62" fmla="*/ 140 w 1024"/>
                <a:gd name="T63" fmla="*/ 116 h 814"/>
                <a:gd name="T64" fmla="*/ 143 w 1024"/>
                <a:gd name="T65" fmla="*/ 130 h 814"/>
                <a:gd name="T66" fmla="*/ 144 w 1024"/>
                <a:gd name="T67" fmla="*/ 134 h 814"/>
                <a:gd name="T68" fmla="*/ 152 w 1024"/>
                <a:gd name="T69" fmla="*/ 128 h 814"/>
                <a:gd name="T70" fmla="*/ 158 w 1024"/>
                <a:gd name="T71" fmla="*/ 116 h 814"/>
                <a:gd name="T72" fmla="*/ 161 w 1024"/>
                <a:gd name="T73" fmla="*/ 100 h 814"/>
                <a:gd name="T74" fmla="*/ 139 w 1024"/>
                <a:gd name="T75" fmla="*/ 94 h 814"/>
                <a:gd name="T76" fmla="*/ 126 w 1024"/>
                <a:gd name="T77" fmla="*/ 87 h 814"/>
                <a:gd name="T78" fmla="*/ 129 w 1024"/>
                <a:gd name="T79" fmla="*/ 88 h 814"/>
                <a:gd name="T80" fmla="*/ 151 w 1024"/>
                <a:gd name="T81" fmla="*/ 97 h 814"/>
                <a:gd name="T82" fmla="*/ 163 w 1024"/>
                <a:gd name="T83" fmla="*/ 97 h 814"/>
                <a:gd name="T84" fmla="*/ 163 w 1024"/>
                <a:gd name="T85" fmla="*/ 87 h 814"/>
                <a:gd name="T86" fmla="*/ 162 w 1024"/>
                <a:gd name="T87" fmla="*/ 86 h 814"/>
                <a:gd name="T88" fmla="*/ 163 w 1024"/>
                <a:gd name="T89" fmla="*/ 98 h 814"/>
                <a:gd name="T90" fmla="*/ 160 w 1024"/>
                <a:gd name="T91" fmla="*/ 104 h 814"/>
                <a:gd name="T92" fmla="*/ 156 w 1024"/>
                <a:gd name="T93" fmla="*/ 124 h 814"/>
                <a:gd name="T94" fmla="*/ 149 w 1024"/>
                <a:gd name="T95" fmla="*/ 130 h 814"/>
                <a:gd name="T96" fmla="*/ 169 w 1024"/>
                <a:gd name="T97" fmla="*/ 126 h 814"/>
                <a:gd name="T98" fmla="*/ 187 w 1024"/>
                <a:gd name="T99" fmla="*/ 126 h 814"/>
                <a:gd name="T100" fmla="*/ 193 w 1024"/>
                <a:gd name="T101" fmla="*/ 130 h 814"/>
                <a:gd name="T102" fmla="*/ 190 w 1024"/>
                <a:gd name="T103" fmla="*/ 127 h 814"/>
                <a:gd name="T104" fmla="*/ 169 w 1024"/>
                <a:gd name="T105" fmla="*/ 126 h 814"/>
                <a:gd name="T106" fmla="*/ 158 w 1024"/>
                <a:gd name="T107" fmla="*/ 129 h 814"/>
                <a:gd name="T108" fmla="*/ 159 w 1024"/>
                <a:gd name="T109" fmla="*/ 138 h 814"/>
                <a:gd name="T110" fmla="*/ 166 w 1024"/>
                <a:gd name="T111" fmla="*/ 154 h 814"/>
                <a:gd name="T112" fmla="*/ 163 w 1024"/>
                <a:gd name="T113" fmla="*/ 150 h 814"/>
                <a:gd name="T114" fmla="*/ 158 w 1024"/>
                <a:gd name="T115" fmla="*/ 129 h 814"/>
                <a:gd name="T116" fmla="*/ 146 w 1024"/>
                <a:gd name="T117" fmla="*/ 132 h 814"/>
                <a:gd name="T118" fmla="*/ 130 w 1024"/>
                <a:gd name="T119" fmla="*/ 141 h 8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24"/>
                <a:gd name="T181" fmla="*/ 0 h 814"/>
                <a:gd name="T182" fmla="*/ 1024 w 1024"/>
                <a:gd name="T183" fmla="*/ 814 h 8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24" h="814">
                  <a:moveTo>
                    <a:pt x="284" y="82"/>
                  </a:moveTo>
                  <a:lnTo>
                    <a:pt x="284" y="82"/>
                  </a:lnTo>
                  <a:lnTo>
                    <a:pt x="278" y="64"/>
                  </a:lnTo>
                  <a:lnTo>
                    <a:pt x="270" y="46"/>
                  </a:lnTo>
                  <a:lnTo>
                    <a:pt x="258" y="28"/>
                  </a:lnTo>
                  <a:lnTo>
                    <a:pt x="250" y="18"/>
                  </a:lnTo>
                  <a:lnTo>
                    <a:pt x="240" y="12"/>
                  </a:lnTo>
                  <a:lnTo>
                    <a:pt x="230" y="6"/>
                  </a:lnTo>
                  <a:lnTo>
                    <a:pt x="220" y="2"/>
                  </a:lnTo>
                  <a:lnTo>
                    <a:pt x="206" y="0"/>
                  </a:lnTo>
                  <a:lnTo>
                    <a:pt x="192" y="2"/>
                  </a:lnTo>
                  <a:lnTo>
                    <a:pt x="176" y="8"/>
                  </a:lnTo>
                  <a:lnTo>
                    <a:pt x="160" y="16"/>
                  </a:lnTo>
                  <a:lnTo>
                    <a:pt x="150" y="22"/>
                  </a:lnTo>
                  <a:lnTo>
                    <a:pt x="142" y="30"/>
                  </a:lnTo>
                  <a:lnTo>
                    <a:pt x="132" y="42"/>
                  </a:lnTo>
                  <a:lnTo>
                    <a:pt x="130" y="50"/>
                  </a:lnTo>
                  <a:lnTo>
                    <a:pt x="126" y="60"/>
                  </a:lnTo>
                  <a:lnTo>
                    <a:pt x="126" y="72"/>
                  </a:lnTo>
                  <a:lnTo>
                    <a:pt x="126" y="84"/>
                  </a:lnTo>
                  <a:lnTo>
                    <a:pt x="126" y="98"/>
                  </a:lnTo>
                  <a:lnTo>
                    <a:pt x="130" y="114"/>
                  </a:lnTo>
                  <a:lnTo>
                    <a:pt x="136" y="132"/>
                  </a:lnTo>
                  <a:lnTo>
                    <a:pt x="144" y="152"/>
                  </a:lnTo>
                  <a:lnTo>
                    <a:pt x="146" y="158"/>
                  </a:lnTo>
                  <a:lnTo>
                    <a:pt x="150" y="174"/>
                  </a:lnTo>
                  <a:lnTo>
                    <a:pt x="154" y="196"/>
                  </a:lnTo>
                  <a:lnTo>
                    <a:pt x="154" y="208"/>
                  </a:lnTo>
                  <a:lnTo>
                    <a:pt x="152" y="220"/>
                  </a:lnTo>
                  <a:lnTo>
                    <a:pt x="150" y="234"/>
                  </a:lnTo>
                  <a:lnTo>
                    <a:pt x="146" y="246"/>
                  </a:lnTo>
                  <a:lnTo>
                    <a:pt x="138" y="258"/>
                  </a:lnTo>
                  <a:lnTo>
                    <a:pt x="130" y="268"/>
                  </a:lnTo>
                  <a:lnTo>
                    <a:pt x="116" y="278"/>
                  </a:lnTo>
                  <a:lnTo>
                    <a:pt x="100" y="284"/>
                  </a:lnTo>
                  <a:lnTo>
                    <a:pt x="80" y="288"/>
                  </a:lnTo>
                  <a:lnTo>
                    <a:pt x="56" y="290"/>
                  </a:lnTo>
                  <a:lnTo>
                    <a:pt x="48" y="296"/>
                  </a:lnTo>
                  <a:lnTo>
                    <a:pt x="30" y="308"/>
                  </a:lnTo>
                  <a:lnTo>
                    <a:pt x="20" y="316"/>
                  </a:lnTo>
                  <a:lnTo>
                    <a:pt x="10" y="326"/>
                  </a:lnTo>
                  <a:lnTo>
                    <a:pt x="4" y="336"/>
                  </a:lnTo>
                  <a:lnTo>
                    <a:pt x="0" y="346"/>
                  </a:lnTo>
                  <a:lnTo>
                    <a:pt x="0" y="352"/>
                  </a:lnTo>
                  <a:lnTo>
                    <a:pt x="0" y="358"/>
                  </a:lnTo>
                  <a:lnTo>
                    <a:pt x="2" y="364"/>
                  </a:lnTo>
                  <a:lnTo>
                    <a:pt x="6" y="370"/>
                  </a:lnTo>
                  <a:lnTo>
                    <a:pt x="12" y="376"/>
                  </a:lnTo>
                  <a:lnTo>
                    <a:pt x="20" y="384"/>
                  </a:lnTo>
                  <a:lnTo>
                    <a:pt x="42" y="396"/>
                  </a:lnTo>
                  <a:lnTo>
                    <a:pt x="72" y="406"/>
                  </a:lnTo>
                  <a:lnTo>
                    <a:pt x="112" y="418"/>
                  </a:lnTo>
                  <a:lnTo>
                    <a:pt x="164" y="428"/>
                  </a:lnTo>
                  <a:lnTo>
                    <a:pt x="228" y="438"/>
                  </a:lnTo>
                  <a:lnTo>
                    <a:pt x="240" y="434"/>
                  </a:lnTo>
                  <a:lnTo>
                    <a:pt x="272" y="426"/>
                  </a:lnTo>
                  <a:lnTo>
                    <a:pt x="318" y="418"/>
                  </a:lnTo>
                  <a:lnTo>
                    <a:pt x="346" y="414"/>
                  </a:lnTo>
                  <a:lnTo>
                    <a:pt x="374" y="412"/>
                  </a:lnTo>
                  <a:lnTo>
                    <a:pt x="406" y="412"/>
                  </a:lnTo>
                  <a:lnTo>
                    <a:pt x="438" y="414"/>
                  </a:lnTo>
                  <a:lnTo>
                    <a:pt x="468" y="418"/>
                  </a:lnTo>
                  <a:lnTo>
                    <a:pt x="500" y="426"/>
                  </a:lnTo>
                  <a:lnTo>
                    <a:pt x="532" y="436"/>
                  </a:lnTo>
                  <a:lnTo>
                    <a:pt x="560" y="452"/>
                  </a:lnTo>
                  <a:lnTo>
                    <a:pt x="574" y="460"/>
                  </a:lnTo>
                  <a:lnTo>
                    <a:pt x="588" y="470"/>
                  </a:lnTo>
                  <a:lnTo>
                    <a:pt x="600" y="482"/>
                  </a:lnTo>
                  <a:lnTo>
                    <a:pt x="612" y="494"/>
                  </a:lnTo>
                  <a:lnTo>
                    <a:pt x="590" y="470"/>
                  </a:lnTo>
                  <a:lnTo>
                    <a:pt x="542" y="416"/>
                  </a:lnTo>
                  <a:lnTo>
                    <a:pt x="516" y="388"/>
                  </a:lnTo>
                  <a:lnTo>
                    <a:pt x="496" y="360"/>
                  </a:lnTo>
                  <a:lnTo>
                    <a:pt x="490" y="348"/>
                  </a:lnTo>
                  <a:lnTo>
                    <a:pt x="486" y="338"/>
                  </a:lnTo>
                  <a:lnTo>
                    <a:pt x="484" y="330"/>
                  </a:lnTo>
                  <a:lnTo>
                    <a:pt x="486" y="326"/>
                  </a:lnTo>
                  <a:lnTo>
                    <a:pt x="470" y="318"/>
                  </a:lnTo>
                  <a:lnTo>
                    <a:pt x="456" y="310"/>
                  </a:lnTo>
                  <a:lnTo>
                    <a:pt x="442" y="298"/>
                  </a:lnTo>
                  <a:lnTo>
                    <a:pt x="436" y="290"/>
                  </a:lnTo>
                  <a:lnTo>
                    <a:pt x="430" y="282"/>
                  </a:lnTo>
                  <a:lnTo>
                    <a:pt x="428" y="274"/>
                  </a:lnTo>
                  <a:lnTo>
                    <a:pt x="426" y="266"/>
                  </a:lnTo>
                  <a:lnTo>
                    <a:pt x="428" y="256"/>
                  </a:lnTo>
                  <a:lnTo>
                    <a:pt x="432" y="246"/>
                  </a:lnTo>
                  <a:lnTo>
                    <a:pt x="440" y="234"/>
                  </a:lnTo>
                  <a:lnTo>
                    <a:pt x="452" y="224"/>
                  </a:lnTo>
                  <a:lnTo>
                    <a:pt x="440" y="230"/>
                  </a:lnTo>
                  <a:lnTo>
                    <a:pt x="430" y="238"/>
                  </a:lnTo>
                  <a:lnTo>
                    <a:pt x="426" y="244"/>
                  </a:lnTo>
                  <a:lnTo>
                    <a:pt x="424" y="250"/>
                  </a:lnTo>
                  <a:lnTo>
                    <a:pt x="422" y="256"/>
                  </a:lnTo>
                  <a:lnTo>
                    <a:pt x="422" y="264"/>
                  </a:lnTo>
                  <a:lnTo>
                    <a:pt x="424" y="272"/>
                  </a:lnTo>
                  <a:lnTo>
                    <a:pt x="430" y="282"/>
                  </a:lnTo>
                  <a:lnTo>
                    <a:pt x="438" y="292"/>
                  </a:lnTo>
                  <a:lnTo>
                    <a:pt x="450" y="302"/>
                  </a:lnTo>
                  <a:lnTo>
                    <a:pt x="466" y="314"/>
                  </a:lnTo>
                  <a:lnTo>
                    <a:pt x="486" y="326"/>
                  </a:lnTo>
                  <a:lnTo>
                    <a:pt x="480" y="324"/>
                  </a:lnTo>
                  <a:lnTo>
                    <a:pt x="478" y="324"/>
                  </a:lnTo>
                  <a:lnTo>
                    <a:pt x="478" y="326"/>
                  </a:lnTo>
                  <a:lnTo>
                    <a:pt x="480" y="334"/>
                  </a:lnTo>
                  <a:lnTo>
                    <a:pt x="486" y="344"/>
                  </a:lnTo>
                  <a:lnTo>
                    <a:pt x="506" y="374"/>
                  </a:lnTo>
                  <a:lnTo>
                    <a:pt x="534" y="412"/>
                  </a:lnTo>
                  <a:lnTo>
                    <a:pt x="568" y="450"/>
                  </a:lnTo>
                  <a:lnTo>
                    <a:pt x="604" y="486"/>
                  </a:lnTo>
                  <a:lnTo>
                    <a:pt x="620" y="502"/>
                  </a:lnTo>
                  <a:lnTo>
                    <a:pt x="636" y="514"/>
                  </a:lnTo>
                  <a:lnTo>
                    <a:pt x="650" y="524"/>
                  </a:lnTo>
                  <a:lnTo>
                    <a:pt x="662" y="528"/>
                  </a:lnTo>
                  <a:lnTo>
                    <a:pt x="680" y="540"/>
                  </a:lnTo>
                  <a:lnTo>
                    <a:pt x="698" y="552"/>
                  </a:lnTo>
                  <a:lnTo>
                    <a:pt x="718" y="572"/>
                  </a:lnTo>
                  <a:lnTo>
                    <a:pt x="728" y="584"/>
                  </a:lnTo>
                  <a:lnTo>
                    <a:pt x="736" y="596"/>
                  </a:lnTo>
                  <a:lnTo>
                    <a:pt x="744" y="612"/>
                  </a:lnTo>
                  <a:lnTo>
                    <a:pt x="750" y="628"/>
                  </a:lnTo>
                  <a:lnTo>
                    <a:pt x="754" y="646"/>
                  </a:lnTo>
                  <a:lnTo>
                    <a:pt x="754" y="666"/>
                  </a:lnTo>
                  <a:lnTo>
                    <a:pt x="754" y="686"/>
                  </a:lnTo>
                  <a:lnTo>
                    <a:pt x="748" y="710"/>
                  </a:lnTo>
                  <a:lnTo>
                    <a:pt x="752" y="708"/>
                  </a:lnTo>
                  <a:lnTo>
                    <a:pt x="762" y="706"/>
                  </a:lnTo>
                  <a:lnTo>
                    <a:pt x="778" y="700"/>
                  </a:lnTo>
                  <a:lnTo>
                    <a:pt x="786" y="694"/>
                  </a:lnTo>
                  <a:lnTo>
                    <a:pt x="794" y="688"/>
                  </a:lnTo>
                  <a:lnTo>
                    <a:pt x="804" y="678"/>
                  </a:lnTo>
                  <a:lnTo>
                    <a:pt x="812" y="666"/>
                  </a:lnTo>
                  <a:lnTo>
                    <a:pt x="822" y="652"/>
                  </a:lnTo>
                  <a:lnTo>
                    <a:pt x="830" y="634"/>
                  </a:lnTo>
                  <a:lnTo>
                    <a:pt x="838" y="614"/>
                  </a:lnTo>
                  <a:lnTo>
                    <a:pt x="844" y="588"/>
                  </a:lnTo>
                  <a:lnTo>
                    <a:pt x="848" y="560"/>
                  </a:lnTo>
                  <a:lnTo>
                    <a:pt x="852" y="528"/>
                  </a:lnTo>
                  <a:lnTo>
                    <a:pt x="826" y="524"/>
                  </a:lnTo>
                  <a:lnTo>
                    <a:pt x="798" y="516"/>
                  </a:lnTo>
                  <a:lnTo>
                    <a:pt x="766" y="508"/>
                  </a:lnTo>
                  <a:lnTo>
                    <a:pt x="734" y="496"/>
                  </a:lnTo>
                  <a:lnTo>
                    <a:pt x="702" y="482"/>
                  </a:lnTo>
                  <a:lnTo>
                    <a:pt x="690" y="474"/>
                  </a:lnTo>
                  <a:lnTo>
                    <a:pt x="678" y="466"/>
                  </a:lnTo>
                  <a:lnTo>
                    <a:pt x="668" y="458"/>
                  </a:lnTo>
                  <a:lnTo>
                    <a:pt x="662" y="448"/>
                  </a:lnTo>
                  <a:lnTo>
                    <a:pt x="670" y="456"/>
                  </a:lnTo>
                  <a:lnTo>
                    <a:pt x="680" y="466"/>
                  </a:lnTo>
                  <a:lnTo>
                    <a:pt x="698" y="476"/>
                  </a:lnTo>
                  <a:lnTo>
                    <a:pt x="722" y="490"/>
                  </a:lnTo>
                  <a:lnTo>
                    <a:pt x="756" y="504"/>
                  </a:lnTo>
                  <a:lnTo>
                    <a:pt x="798" y="516"/>
                  </a:lnTo>
                  <a:lnTo>
                    <a:pt x="852" y="528"/>
                  </a:lnTo>
                  <a:lnTo>
                    <a:pt x="864" y="510"/>
                  </a:lnTo>
                  <a:lnTo>
                    <a:pt x="866" y="504"/>
                  </a:lnTo>
                  <a:lnTo>
                    <a:pt x="868" y="496"/>
                  </a:lnTo>
                  <a:lnTo>
                    <a:pt x="868" y="480"/>
                  </a:lnTo>
                  <a:lnTo>
                    <a:pt x="864" y="460"/>
                  </a:lnTo>
                  <a:lnTo>
                    <a:pt x="860" y="452"/>
                  </a:lnTo>
                  <a:lnTo>
                    <a:pt x="854" y="442"/>
                  </a:lnTo>
                  <a:lnTo>
                    <a:pt x="858" y="452"/>
                  </a:lnTo>
                  <a:lnTo>
                    <a:pt x="864" y="476"/>
                  </a:lnTo>
                  <a:lnTo>
                    <a:pt x="866" y="490"/>
                  </a:lnTo>
                  <a:lnTo>
                    <a:pt x="864" y="506"/>
                  </a:lnTo>
                  <a:lnTo>
                    <a:pt x="860" y="518"/>
                  </a:lnTo>
                  <a:lnTo>
                    <a:pt x="856" y="524"/>
                  </a:lnTo>
                  <a:lnTo>
                    <a:pt x="852" y="528"/>
                  </a:lnTo>
                  <a:lnTo>
                    <a:pt x="850" y="550"/>
                  </a:lnTo>
                  <a:lnTo>
                    <a:pt x="848" y="572"/>
                  </a:lnTo>
                  <a:lnTo>
                    <a:pt x="842" y="598"/>
                  </a:lnTo>
                  <a:lnTo>
                    <a:pt x="834" y="626"/>
                  </a:lnTo>
                  <a:lnTo>
                    <a:pt x="824" y="652"/>
                  </a:lnTo>
                  <a:lnTo>
                    <a:pt x="818" y="664"/>
                  </a:lnTo>
                  <a:lnTo>
                    <a:pt x="810" y="674"/>
                  </a:lnTo>
                  <a:lnTo>
                    <a:pt x="802" y="684"/>
                  </a:lnTo>
                  <a:lnTo>
                    <a:pt x="792" y="690"/>
                  </a:lnTo>
                  <a:lnTo>
                    <a:pt x="824" y="680"/>
                  </a:lnTo>
                  <a:lnTo>
                    <a:pt x="858" y="674"/>
                  </a:lnTo>
                  <a:lnTo>
                    <a:pt x="898" y="666"/>
                  </a:lnTo>
                  <a:lnTo>
                    <a:pt x="938" y="662"/>
                  </a:lnTo>
                  <a:lnTo>
                    <a:pt x="958" y="662"/>
                  </a:lnTo>
                  <a:lnTo>
                    <a:pt x="976" y="662"/>
                  </a:lnTo>
                  <a:lnTo>
                    <a:pt x="992" y="666"/>
                  </a:lnTo>
                  <a:lnTo>
                    <a:pt x="1006" y="670"/>
                  </a:lnTo>
                  <a:lnTo>
                    <a:pt x="1018" y="678"/>
                  </a:lnTo>
                  <a:lnTo>
                    <a:pt x="1022" y="682"/>
                  </a:lnTo>
                  <a:lnTo>
                    <a:pt x="1024" y="688"/>
                  </a:lnTo>
                  <a:lnTo>
                    <a:pt x="1022" y="680"/>
                  </a:lnTo>
                  <a:lnTo>
                    <a:pt x="1016" y="676"/>
                  </a:lnTo>
                  <a:lnTo>
                    <a:pt x="1006" y="670"/>
                  </a:lnTo>
                  <a:lnTo>
                    <a:pt x="990" y="664"/>
                  </a:lnTo>
                  <a:lnTo>
                    <a:pt x="966" y="662"/>
                  </a:lnTo>
                  <a:lnTo>
                    <a:pt x="936" y="662"/>
                  </a:lnTo>
                  <a:lnTo>
                    <a:pt x="896" y="666"/>
                  </a:lnTo>
                  <a:lnTo>
                    <a:pt x="858" y="674"/>
                  </a:lnTo>
                  <a:lnTo>
                    <a:pt x="846" y="676"/>
                  </a:lnTo>
                  <a:lnTo>
                    <a:pt x="836" y="684"/>
                  </a:lnTo>
                  <a:lnTo>
                    <a:pt x="836" y="696"/>
                  </a:lnTo>
                  <a:lnTo>
                    <a:pt x="838" y="712"/>
                  </a:lnTo>
                  <a:lnTo>
                    <a:pt x="840" y="730"/>
                  </a:lnTo>
                  <a:lnTo>
                    <a:pt x="844" y="752"/>
                  </a:lnTo>
                  <a:lnTo>
                    <a:pt x="852" y="774"/>
                  </a:lnTo>
                  <a:lnTo>
                    <a:pt x="862" y="794"/>
                  </a:lnTo>
                  <a:lnTo>
                    <a:pt x="876" y="814"/>
                  </a:lnTo>
                  <a:lnTo>
                    <a:pt x="872" y="810"/>
                  </a:lnTo>
                  <a:lnTo>
                    <a:pt x="868" y="804"/>
                  </a:lnTo>
                  <a:lnTo>
                    <a:pt x="862" y="794"/>
                  </a:lnTo>
                  <a:lnTo>
                    <a:pt x="856" y="778"/>
                  </a:lnTo>
                  <a:lnTo>
                    <a:pt x="850" y="754"/>
                  </a:lnTo>
                  <a:lnTo>
                    <a:pt x="842" y="724"/>
                  </a:lnTo>
                  <a:lnTo>
                    <a:pt x="836" y="684"/>
                  </a:lnTo>
                  <a:lnTo>
                    <a:pt x="816" y="688"/>
                  </a:lnTo>
                  <a:lnTo>
                    <a:pt x="796" y="692"/>
                  </a:lnTo>
                  <a:lnTo>
                    <a:pt x="770" y="700"/>
                  </a:lnTo>
                  <a:lnTo>
                    <a:pt x="742" y="712"/>
                  </a:lnTo>
                  <a:lnTo>
                    <a:pt x="714" y="726"/>
                  </a:lnTo>
                  <a:lnTo>
                    <a:pt x="700" y="736"/>
                  </a:lnTo>
                  <a:lnTo>
                    <a:pt x="688" y="746"/>
                  </a:lnTo>
                  <a:lnTo>
                    <a:pt x="676" y="756"/>
                  </a:lnTo>
                  <a:lnTo>
                    <a:pt x="664" y="770"/>
                  </a:lnTo>
                  <a:lnTo>
                    <a:pt x="624" y="804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822"/>
            <p:cNvSpPr>
              <a:spLocks/>
            </p:cNvSpPr>
            <p:nvPr/>
          </p:nvSpPr>
          <p:spPr bwMode="auto">
            <a:xfrm rot="-262414">
              <a:off x="2151" y="287"/>
              <a:ext cx="224" cy="255"/>
            </a:xfrm>
            <a:custGeom>
              <a:avLst/>
              <a:gdLst>
                <a:gd name="T0" fmla="*/ 43 w 516"/>
                <a:gd name="T1" fmla="*/ 25 h 588"/>
                <a:gd name="T2" fmla="*/ 43 w 516"/>
                <a:gd name="T3" fmla="*/ 19 h 588"/>
                <a:gd name="T4" fmla="*/ 45 w 516"/>
                <a:gd name="T5" fmla="*/ 10 h 588"/>
                <a:gd name="T6" fmla="*/ 48 w 516"/>
                <a:gd name="T7" fmla="*/ 5 h 588"/>
                <a:gd name="T8" fmla="*/ 52 w 516"/>
                <a:gd name="T9" fmla="*/ 1 h 588"/>
                <a:gd name="T10" fmla="*/ 55 w 516"/>
                <a:gd name="T11" fmla="*/ 0 h 588"/>
                <a:gd name="T12" fmla="*/ 58 w 516"/>
                <a:gd name="T13" fmla="*/ 0 h 588"/>
                <a:gd name="T14" fmla="*/ 62 w 516"/>
                <a:gd name="T15" fmla="*/ 1 h 588"/>
                <a:gd name="T16" fmla="*/ 71 w 516"/>
                <a:gd name="T17" fmla="*/ 6 h 588"/>
                <a:gd name="T18" fmla="*/ 75 w 516"/>
                <a:gd name="T19" fmla="*/ 9 h 588"/>
                <a:gd name="T20" fmla="*/ 86 w 516"/>
                <a:gd name="T21" fmla="*/ 19 h 588"/>
                <a:gd name="T22" fmla="*/ 85 w 516"/>
                <a:gd name="T23" fmla="*/ 18 h 588"/>
                <a:gd name="T24" fmla="*/ 78 w 516"/>
                <a:gd name="T25" fmla="*/ 11 h 588"/>
                <a:gd name="T26" fmla="*/ 71 w 516"/>
                <a:gd name="T27" fmla="*/ 6 h 588"/>
                <a:gd name="T28" fmla="*/ 78 w 516"/>
                <a:gd name="T29" fmla="*/ 27 h 588"/>
                <a:gd name="T30" fmla="*/ 82 w 516"/>
                <a:gd name="T31" fmla="*/ 43 h 588"/>
                <a:gd name="T32" fmla="*/ 84 w 516"/>
                <a:gd name="T33" fmla="*/ 52 h 588"/>
                <a:gd name="T34" fmla="*/ 84 w 516"/>
                <a:gd name="T35" fmla="*/ 55 h 588"/>
                <a:gd name="T36" fmla="*/ 86 w 516"/>
                <a:gd name="T37" fmla="*/ 60 h 588"/>
                <a:gd name="T38" fmla="*/ 89 w 516"/>
                <a:gd name="T39" fmla="*/ 68 h 588"/>
                <a:gd name="T40" fmla="*/ 90 w 516"/>
                <a:gd name="T41" fmla="*/ 78 h 588"/>
                <a:gd name="T42" fmla="*/ 89 w 516"/>
                <a:gd name="T43" fmla="*/ 82 h 588"/>
                <a:gd name="T44" fmla="*/ 91 w 516"/>
                <a:gd name="T45" fmla="*/ 86 h 588"/>
                <a:gd name="T46" fmla="*/ 95 w 516"/>
                <a:gd name="T47" fmla="*/ 93 h 588"/>
                <a:gd name="T48" fmla="*/ 97 w 516"/>
                <a:gd name="T49" fmla="*/ 101 h 588"/>
                <a:gd name="T50" fmla="*/ 97 w 516"/>
                <a:gd name="T51" fmla="*/ 105 h 588"/>
                <a:gd name="T52" fmla="*/ 96 w 516"/>
                <a:gd name="T53" fmla="*/ 109 h 588"/>
                <a:gd name="T54" fmla="*/ 96 w 516"/>
                <a:gd name="T55" fmla="*/ 111 h 588"/>
                <a:gd name="T56" fmla="*/ 97 w 516"/>
                <a:gd name="T57" fmla="*/ 106 h 588"/>
                <a:gd name="T58" fmla="*/ 97 w 516"/>
                <a:gd name="T59" fmla="*/ 98 h 588"/>
                <a:gd name="T60" fmla="*/ 96 w 516"/>
                <a:gd name="T61" fmla="*/ 94 h 588"/>
                <a:gd name="T62" fmla="*/ 93 w 516"/>
                <a:gd name="T63" fmla="*/ 88 h 588"/>
                <a:gd name="T64" fmla="*/ 88 w 516"/>
                <a:gd name="T65" fmla="*/ 83 h 588"/>
                <a:gd name="T66" fmla="*/ 88 w 516"/>
                <a:gd name="T67" fmla="*/ 85 h 588"/>
                <a:gd name="T68" fmla="*/ 85 w 516"/>
                <a:gd name="T69" fmla="*/ 94 h 588"/>
                <a:gd name="T70" fmla="*/ 82 w 516"/>
                <a:gd name="T71" fmla="*/ 100 h 588"/>
                <a:gd name="T72" fmla="*/ 79 w 516"/>
                <a:gd name="T73" fmla="*/ 103 h 588"/>
                <a:gd name="T74" fmla="*/ 85 w 516"/>
                <a:gd name="T75" fmla="*/ 94 h 588"/>
                <a:gd name="T76" fmla="*/ 88 w 516"/>
                <a:gd name="T77" fmla="*/ 84 h 588"/>
                <a:gd name="T78" fmla="*/ 89 w 516"/>
                <a:gd name="T79" fmla="*/ 76 h 588"/>
                <a:gd name="T80" fmla="*/ 89 w 516"/>
                <a:gd name="T81" fmla="*/ 68 h 588"/>
                <a:gd name="T82" fmla="*/ 87 w 516"/>
                <a:gd name="T83" fmla="*/ 60 h 588"/>
                <a:gd name="T84" fmla="*/ 85 w 516"/>
                <a:gd name="T85" fmla="*/ 56 h 588"/>
                <a:gd name="T86" fmla="*/ 82 w 516"/>
                <a:gd name="T87" fmla="*/ 59 h 588"/>
                <a:gd name="T88" fmla="*/ 76 w 516"/>
                <a:gd name="T89" fmla="*/ 60 h 588"/>
                <a:gd name="T90" fmla="*/ 73 w 516"/>
                <a:gd name="T91" fmla="*/ 60 h 588"/>
                <a:gd name="T92" fmla="*/ 69 w 516"/>
                <a:gd name="T93" fmla="*/ 58 h 588"/>
                <a:gd name="T94" fmla="*/ 65 w 516"/>
                <a:gd name="T95" fmla="*/ 56 h 588"/>
                <a:gd name="T96" fmla="*/ 63 w 516"/>
                <a:gd name="T97" fmla="*/ 54 h 588"/>
                <a:gd name="T98" fmla="*/ 59 w 516"/>
                <a:gd name="T99" fmla="*/ 53 h 588"/>
                <a:gd name="T100" fmla="*/ 56 w 516"/>
                <a:gd name="T101" fmla="*/ 54 h 588"/>
                <a:gd name="T102" fmla="*/ 52 w 516"/>
                <a:gd name="T103" fmla="*/ 56 h 588"/>
                <a:gd name="T104" fmla="*/ 48 w 516"/>
                <a:gd name="T105" fmla="*/ 59 h 588"/>
                <a:gd name="T106" fmla="*/ 43 w 516"/>
                <a:gd name="T107" fmla="*/ 65 h 588"/>
                <a:gd name="T108" fmla="*/ 42 w 516"/>
                <a:gd name="T109" fmla="*/ 67 h 588"/>
                <a:gd name="T110" fmla="*/ 36 w 516"/>
                <a:gd name="T111" fmla="*/ 75 h 588"/>
                <a:gd name="T112" fmla="*/ 31 w 516"/>
                <a:gd name="T113" fmla="*/ 81 h 588"/>
                <a:gd name="T114" fmla="*/ 24 w 516"/>
                <a:gd name="T115" fmla="*/ 85 h 588"/>
                <a:gd name="T116" fmla="*/ 17 w 516"/>
                <a:gd name="T117" fmla="*/ 88 h 588"/>
                <a:gd name="T118" fmla="*/ 11 w 516"/>
                <a:gd name="T119" fmla="*/ 88 h 588"/>
                <a:gd name="T120" fmla="*/ 7 w 516"/>
                <a:gd name="T121" fmla="*/ 87 h 588"/>
                <a:gd name="T122" fmla="*/ 2 w 516"/>
                <a:gd name="T123" fmla="*/ 85 h 58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6"/>
                <a:gd name="T187" fmla="*/ 0 h 588"/>
                <a:gd name="T188" fmla="*/ 516 w 516"/>
                <a:gd name="T189" fmla="*/ 588 h 58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6" h="588">
                  <a:moveTo>
                    <a:pt x="228" y="132"/>
                  </a:moveTo>
                  <a:lnTo>
                    <a:pt x="228" y="132"/>
                  </a:lnTo>
                  <a:lnTo>
                    <a:pt x="228" y="124"/>
                  </a:lnTo>
                  <a:lnTo>
                    <a:pt x="230" y="102"/>
                  </a:lnTo>
                  <a:lnTo>
                    <a:pt x="236" y="72"/>
                  </a:lnTo>
                  <a:lnTo>
                    <a:pt x="240" y="56"/>
                  </a:lnTo>
                  <a:lnTo>
                    <a:pt x="246" y="40"/>
                  </a:lnTo>
                  <a:lnTo>
                    <a:pt x="254" y="26"/>
                  </a:lnTo>
                  <a:lnTo>
                    <a:pt x="264" y="16"/>
                  </a:lnTo>
                  <a:lnTo>
                    <a:pt x="276" y="6"/>
                  </a:lnTo>
                  <a:lnTo>
                    <a:pt x="282" y="4"/>
                  </a:lnTo>
                  <a:lnTo>
                    <a:pt x="290" y="2"/>
                  </a:lnTo>
                  <a:lnTo>
                    <a:pt x="298" y="0"/>
                  </a:lnTo>
                  <a:lnTo>
                    <a:pt x="308" y="0"/>
                  </a:lnTo>
                  <a:lnTo>
                    <a:pt x="318" y="2"/>
                  </a:lnTo>
                  <a:lnTo>
                    <a:pt x="328" y="4"/>
                  </a:lnTo>
                  <a:lnTo>
                    <a:pt x="352" y="16"/>
                  </a:lnTo>
                  <a:lnTo>
                    <a:pt x="378" y="32"/>
                  </a:lnTo>
                  <a:lnTo>
                    <a:pt x="396" y="46"/>
                  </a:lnTo>
                  <a:lnTo>
                    <a:pt x="414" y="62"/>
                  </a:lnTo>
                  <a:lnTo>
                    <a:pt x="456" y="102"/>
                  </a:lnTo>
                  <a:lnTo>
                    <a:pt x="450" y="96"/>
                  </a:lnTo>
                  <a:lnTo>
                    <a:pt x="436" y="82"/>
                  </a:lnTo>
                  <a:lnTo>
                    <a:pt x="412" y="60"/>
                  </a:lnTo>
                  <a:lnTo>
                    <a:pt x="378" y="32"/>
                  </a:lnTo>
                  <a:lnTo>
                    <a:pt x="390" y="66"/>
                  </a:lnTo>
                  <a:lnTo>
                    <a:pt x="414" y="142"/>
                  </a:lnTo>
                  <a:lnTo>
                    <a:pt x="428" y="186"/>
                  </a:lnTo>
                  <a:lnTo>
                    <a:pt x="438" y="228"/>
                  </a:lnTo>
                  <a:lnTo>
                    <a:pt x="444" y="266"/>
                  </a:lnTo>
                  <a:lnTo>
                    <a:pt x="446" y="280"/>
                  </a:lnTo>
                  <a:lnTo>
                    <a:pt x="446" y="292"/>
                  </a:lnTo>
                  <a:lnTo>
                    <a:pt x="452" y="304"/>
                  </a:lnTo>
                  <a:lnTo>
                    <a:pt x="458" y="320"/>
                  </a:lnTo>
                  <a:lnTo>
                    <a:pt x="466" y="338"/>
                  </a:lnTo>
                  <a:lnTo>
                    <a:pt x="472" y="360"/>
                  </a:lnTo>
                  <a:lnTo>
                    <a:pt x="476" y="386"/>
                  </a:lnTo>
                  <a:lnTo>
                    <a:pt x="476" y="412"/>
                  </a:lnTo>
                  <a:lnTo>
                    <a:pt x="476" y="424"/>
                  </a:lnTo>
                  <a:lnTo>
                    <a:pt x="472" y="438"/>
                  </a:lnTo>
                  <a:lnTo>
                    <a:pt x="484" y="456"/>
                  </a:lnTo>
                  <a:lnTo>
                    <a:pt x="494" y="474"/>
                  </a:lnTo>
                  <a:lnTo>
                    <a:pt x="504" y="496"/>
                  </a:lnTo>
                  <a:lnTo>
                    <a:pt x="512" y="520"/>
                  </a:lnTo>
                  <a:lnTo>
                    <a:pt x="514" y="534"/>
                  </a:lnTo>
                  <a:lnTo>
                    <a:pt x="516" y="546"/>
                  </a:lnTo>
                  <a:lnTo>
                    <a:pt x="516" y="558"/>
                  </a:lnTo>
                  <a:lnTo>
                    <a:pt x="514" y="568"/>
                  </a:lnTo>
                  <a:lnTo>
                    <a:pt x="512" y="580"/>
                  </a:lnTo>
                  <a:lnTo>
                    <a:pt x="506" y="588"/>
                  </a:lnTo>
                  <a:lnTo>
                    <a:pt x="510" y="576"/>
                  </a:lnTo>
                  <a:lnTo>
                    <a:pt x="514" y="562"/>
                  </a:lnTo>
                  <a:lnTo>
                    <a:pt x="516" y="544"/>
                  </a:lnTo>
                  <a:lnTo>
                    <a:pt x="514" y="522"/>
                  </a:lnTo>
                  <a:lnTo>
                    <a:pt x="510" y="510"/>
                  </a:lnTo>
                  <a:lnTo>
                    <a:pt x="506" y="498"/>
                  </a:lnTo>
                  <a:lnTo>
                    <a:pt x="500" y="484"/>
                  </a:lnTo>
                  <a:lnTo>
                    <a:pt x="492" y="470"/>
                  </a:lnTo>
                  <a:lnTo>
                    <a:pt x="480" y="456"/>
                  </a:lnTo>
                  <a:lnTo>
                    <a:pt x="468" y="442"/>
                  </a:lnTo>
                  <a:lnTo>
                    <a:pt x="466" y="454"/>
                  </a:lnTo>
                  <a:lnTo>
                    <a:pt x="458" y="482"/>
                  </a:lnTo>
                  <a:lnTo>
                    <a:pt x="452" y="498"/>
                  </a:lnTo>
                  <a:lnTo>
                    <a:pt x="444" y="516"/>
                  </a:lnTo>
                  <a:lnTo>
                    <a:pt x="434" y="532"/>
                  </a:lnTo>
                  <a:lnTo>
                    <a:pt x="422" y="546"/>
                  </a:lnTo>
                  <a:lnTo>
                    <a:pt x="436" y="524"/>
                  </a:lnTo>
                  <a:lnTo>
                    <a:pt x="450" y="498"/>
                  </a:lnTo>
                  <a:lnTo>
                    <a:pt x="462" y="464"/>
                  </a:lnTo>
                  <a:lnTo>
                    <a:pt x="468" y="446"/>
                  </a:lnTo>
                  <a:lnTo>
                    <a:pt x="472" y="426"/>
                  </a:lnTo>
                  <a:lnTo>
                    <a:pt x="474" y="406"/>
                  </a:lnTo>
                  <a:lnTo>
                    <a:pt x="474" y="384"/>
                  </a:lnTo>
                  <a:lnTo>
                    <a:pt x="472" y="362"/>
                  </a:lnTo>
                  <a:lnTo>
                    <a:pt x="468" y="342"/>
                  </a:lnTo>
                  <a:lnTo>
                    <a:pt x="462" y="320"/>
                  </a:lnTo>
                  <a:lnTo>
                    <a:pt x="450" y="300"/>
                  </a:lnTo>
                  <a:lnTo>
                    <a:pt x="444" y="306"/>
                  </a:lnTo>
                  <a:lnTo>
                    <a:pt x="434" y="312"/>
                  </a:lnTo>
                  <a:lnTo>
                    <a:pt x="422" y="318"/>
                  </a:lnTo>
                  <a:lnTo>
                    <a:pt x="406" y="320"/>
                  </a:lnTo>
                  <a:lnTo>
                    <a:pt x="398" y="320"/>
                  </a:lnTo>
                  <a:lnTo>
                    <a:pt x="388" y="318"/>
                  </a:lnTo>
                  <a:lnTo>
                    <a:pt x="378" y="314"/>
                  </a:lnTo>
                  <a:lnTo>
                    <a:pt x="368" y="310"/>
                  </a:lnTo>
                  <a:lnTo>
                    <a:pt x="356" y="304"/>
                  </a:lnTo>
                  <a:lnTo>
                    <a:pt x="344" y="294"/>
                  </a:lnTo>
                  <a:lnTo>
                    <a:pt x="336" y="288"/>
                  </a:lnTo>
                  <a:lnTo>
                    <a:pt x="326" y="286"/>
                  </a:lnTo>
                  <a:lnTo>
                    <a:pt x="312" y="284"/>
                  </a:lnTo>
                  <a:lnTo>
                    <a:pt x="304" y="286"/>
                  </a:lnTo>
                  <a:lnTo>
                    <a:pt x="294" y="288"/>
                  </a:lnTo>
                  <a:lnTo>
                    <a:pt x="286" y="292"/>
                  </a:lnTo>
                  <a:lnTo>
                    <a:pt x="276" y="298"/>
                  </a:lnTo>
                  <a:lnTo>
                    <a:pt x="264" y="306"/>
                  </a:lnTo>
                  <a:lnTo>
                    <a:pt x="254" y="316"/>
                  </a:lnTo>
                  <a:lnTo>
                    <a:pt x="242" y="330"/>
                  </a:lnTo>
                  <a:lnTo>
                    <a:pt x="228" y="346"/>
                  </a:lnTo>
                  <a:lnTo>
                    <a:pt x="224" y="354"/>
                  </a:lnTo>
                  <a:lnTo>
                    <a:pt x="212" y="374"/>
                  </a:lnTo>
                  <a:lnTo>
                    <a:pt x="192" y="402"/>
                  </a:lnTo>
                  <a:lnTo>
                    <a:pt x="178" y="416"/>
                  </a:lnTo>
                  <a:lnTo>
                    <a:pt x="164" y="430"/>
                  </a:lnTo>
                  <a:lnTo>
                    <a:pt x="148" y="442"/>
                  </a:lnTo>
                  <a:lnTo>
                    <a:pt x="130" y="454"/>
                  </a:lnTo>
                  <a:lnTo>
                    <a:pt x="112" y="462"/>
                  </a:lnTo>
                  <a:lnTo>
                    <a:pt x="92" y="466"/>
                  </a:lnTo>
                  <a:lnTo>
                    <a:pt x="70" y="468"/>
                  </a:lnTo>
                  <a:lnTo>
                    <a:pt x="60" y="468"/>
                  </a:lnTo>
                  <a:lnTo>
                    <a:pt x="48" y="464"/>
                  </a:lnTo>
                  <a:lnTo>
                    <a:pt x="36" y="462"/>
                  </a:lnTo>
                  <a:lnTo>
                    <a:pt x="24" y="456"/>
                  </a:lnTo>
                  <a:lnTo>
                    <a:pt x="12" y="450"/>
                  </a:lnTo>
                  <a:lnTo>
                    <a:pt x="0" y="442"/>
                  </a:lnTo>
                </a:path>
              </a:pathLst>
            </a:custGeom>
            <a:solidFill>
              <a:srgbClr val="3366FF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Text Box 83"/>
          <p:cNvSpPr txBox="1">
            <a:spLocks noChangeArrowheads="1"/>
          </p:cNvSpPr>
          <p:nvPr/>
        </p:nvSpPr>
        <p:spPr bwMode="auto">
          <a:xfrm>
            <a:off x="2547938" y="3108325"/>
            <a:ext cx="398145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ea typeface="MS PGothic" panose="020B0600070205080204" pitchFamily="34" charset="-128"/>
              </a:rPr>
              <a:t>Brain Outline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47"/>
          <p:cNvSpPr>
            <a:spLocks/>
          </p:cNvSpPr>
          <p:nvPr/>
        </p:nvSpPr>
        <p:spPr bwMode="auto">
          <a:xfrm>
            <a:off x="1116013" y="1354138"/>
            <a:ext cx="7096125" cy="3803650"/>
          </a:xfrm>
          <a:custGeom>
            <a:avLst/>
            <a:gdLst>
              <a:gd name="T0" fmla="*/ 2147483646 w 4470"/>
              <a:gd name="T1" fmla="*/ 2147483646 h 2396"/>
              <a:gd name="T2" fmla="*/ 2147483646 w 4470"/>
              <a:gd name="T3" fmla="*/ 2147483646 h 2396"/>
              <a:gd name="T4" fmla="*/ 2147483646 w 4470"/>
              <a:gd name="T5" fmla="*/ 2147483646 h 2396"/>
              <a:gd name="T6" fmla="*/ 2147483646 w 4470"/>
              <a:gd name="T7" fmla="*/ 2147483646 h 2396"/>
              <a:gd name="T8" fmla="*/ 2147483646 w 4470"/>
              <a:gd name="T9" fmla="*/ 2147483646 h 2396"/>
              <a:gd name="T10" fmla="*/ 1738907813 w 4470"/>
              <a:gd name="T11" fmla="*/ 2147483646 h 2396"/>
              <a:gd name="T12" fmla="*/ 1426408438 w 4470"/>
              <a:gd name="T13" fmla="*/ 2147483646 h 2396"/>
              <a:gd name="T14" fmla="*/ 972780313 w 4470"/>
              <a:gd name="T15" fmla="*/ 2147483646 h 2396"/>
              <a:gd name="T16" fmla="*/ 670361563 w 4470"/>
              <a:gd name="T17" fmla="*/ 2147483646 h 2396"/>
              <a:gd name="T18" fmla="*/ 322580000 w 4470"/>
              <a:gd name="T19" fmla="*/ 2147483646 h 2396"/>
              <a:gd name="T20" fmla="*/ 70564375 w 4470"/>
              <a:gd name="T21" fmla="*/ 2147483646 h 2396"/>
              <a:gd name="T22" fmla="*/ 141128750 w 4470"/>
              <a:gd name="T23" fmla="*/ 2147483646 h 2396"/>
              <a:gd name="T24" fmla="*/ 0 w 4470"/>
              <a:gd name="T25" fmla="*/ 2147483646 h 2396"/>
              <a:gd name="T26" fmla="*/ 141128750 w 4470"/>
              <a:gd name="T27" fmla="*/ 2147483646 h 2396"/>
              <a:gd name="T28" fmla="*/ 191531875 w 4470"/>
              <a:gd name="T29" fmla="*/ 2147483646 h 2396"/>
              <a:gd name="T30" fmla="*/ 297378438 w 4470"/>
              <a:gd name="T31" fmla="*/ 2147483646 h 2396"/>
              <a:gd name="T32" fmla="*/ 468749063 w 4470"/>
              <a:gd name="T33" fmla="*/ 2147483646 h 2396"/>
              <a:gd name="T34" fmla="*/ 685482500 w 4470"/>
              <a:gd name="T35" fmla="*/ 2147483646 h 2396"/>
              <a:gd name="T36" fmla="*/ 1043344688 w 4470"/>
              <a:gd name="T37" fmla="*/ 2147483646 h 2396"/>
              <a:gd name="T38" fmla="*/ 1113909063 w 4470"/>
              <a:gd name="T39" fmla="*/ 1895157500 h 2396"/>
              <a:gd name="T40" fmla="*/ 1461690625 w 4470"/>
              <a:gd name="T41" fmla="*/ 1547375938 h 2396"/>
              <a:gd name="T42" fmla="*/ 1945560625 w 4470"/>
              <a:gd name="T43" fmla="*/ 1295360313 h 2396"/>
              <a:gd name="T44" fmla="*/ 2147483646 w 4470"/>
              <a:gd name="T45" fmla="*/ 997981875 h 2396"/>
              <a:gd name="T46" fmla="*/ 2147483646 w 4470"/>
              <a:gd name="T47" fmla="*/ 781248438 h 2396"/>
              <a:gd name="T48" fmla="*/ 2147483646 w 4470"/>
              <a:gd name="T49" fmla="*/ 372983125 h 2396"/>
              <a:gd name="T50" fmla="*/ 2147483646 w 4470"/>
              <a:gd name="T51" fmla="*/ 166330313 h 2396"/>
              <a:gd name="T52" fmla="*/ 2147483646 w 4470"/>
              <a:gd name="T53" fmla="*/ 120967500 h 2396"/>
              <a:gd name="T54" fmla="*/ 2147483646 w 4470"/>
              <a:gd name="T55" fmla="*/ 25201563 h 2396"/>
              <a:gd name="T56" fmla="*/ 2147483646 w 4470"/>
              <a:gd name="T57" fmla="*/ 70564375 h 2396"/>
              <a:gd name="T58" fmla="*/ 2147483646 w 4470"/>
              <a:gd name="T59" fmla="*/ 60483750 h 2396"/>
              <a:gd name="T60" fmla="*/ 2147483646 w 4470"/>
              <a:gd name="T61" fmla="*/ 156249688 h 2396"/>
              <a:gd name="T62" fmla="*/ 2147483646 w 4470"/>
              <a:gd name="T63" fmla="*/ 458668438 h 2396"/>
              <a:gd name="T64" fmla="*/ 2147483646 w 4470"/>
              <a:gd name="T65" fmla="*/ 574595625 h 2396"/>
              <a:gd name="T66" fmla="*/ 2147483646 w 4470"/>
              <a:gd name="T67" fmla="*/ 962699688 h 2396"/>
              <a:gd name="T68" fmla="*/ 2147483646 w 4470"/>
              <a:gd name="T69" fmla="*/ 1224795938 h 2396"/>
              <a:gd name="T70" fmla="*/ 2147483646 w 4470"/>
              <a:gd name="T71" fmla="*/ 1754028750 h 2396"/>
              <a:gd name="T72" fmla="*/ 2147483646 w 4470"/>
              <a:gd name="T73" fmla="*/ 2076608750 h 2396"/>
              <a:gd name="T74" fmla="*/ 2147483646 w 4470"/>
              <a:gd name="T75" fmla="*/ 2147483646 h 2396"/>
              <a:gd name="T76" fmla="*/ 2147483646 w 4470"/>
              <a:gd name="T77" fmla="*/ 2147483646 h 2396"/>
              <a:gd name="T78" fmla="*/ 2147483646 w 4470"/>
              <a:gd name="T79" fmla="*/ 2147483646 h 2396"/>
              <a:gd name="T80" fmla="*/ 2147483646 w 4470"/>
              <a:gd name="T81" fmla="*/ 2147483646 h 2396"/>
              <a:gd name="T82" fmla="*/ 2147483646 w 4470"/>
              <a:gd name="T83" fmla="*/ 2147483646 h 2396"/>
              <a:gd name="T84" fmla="*/ 2147483646 w 4470"/>
              <a:gd name="T85" fmla="*/ 2147483646 h 2396"/>
              <a:gd name="T86" fmla="*/ 2147483646 w 4470"/>
              <a:gd name="T87" fmla="*/ 2147483646 h 2396"/>
              <a:gd name="T88" fmla="*/ 2147483646 w 4470"/>
              <a:gd name="T89" fmla="*/ 2147483646 h 2396"/>
              <a:gd name="T90" fmla="*/ 2147483646 w 4470"/>
              <a:gd name="T91" fmla="*/ 2147483646 h 2396"/>
              <a:gd name="T92" fmla="*/ 2147483646 w 4470"/>
              <a:gd name="T93" fmla="*/ 2147483646 h 2396"/>
              <a:gd name="T94" fmla="*/ 2147483646 w 4470"/>
              <a:gd name="T95" fmla="*/ 2147483646 h 2396"/>
              <a:gd name="T96" fmla="*/ 2147483646 w 4470"/>
              <a:gd name="T97" fmla="*/ 2147483646 h 2396"/>
              <a:gd name="T98" fmla="*/ 2147483646 w 4470"/>
              <a:gd name="T99" fmla="*/ 2147483646 h 2396"/>
              <a:gd name="T100" fmla="*/ 2147483646 w 4470"/>
              <a:gd name="T101" fmla="*/ 2147483646 h 2396"/>
              <a:gd name="T102" fmla="*/ 2147483646 w 4470"/>
              <a:gd name="T103" fmla="*/ 2147483646 h 2396"/>
              <a:gd name="T104" fmla="*/ 2147483646 w 4470"/>
              <a:gd name="T105" fmla="*/ 2147483646 h 2396"/>
              <a:gd name="T106" fmla="*/ 2147483646 w 4470"/>
              <a:gd name="T107" fmla="*/ 2147483646 h 2396"/>
              <a:gd name="T108" fmla="*/ 2147483646 w 4470"/>
              <a:gd name="T109" fmla="*/ 2147483646 h 239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470"/>
              <a:gd name="T166" fmla="*/ 0 h 2396"/>
              <a:gd name="T167" fmla="*/ 4470 w 4470"/>
              <a:gd name="T168" fmla="*/ 2396 h 239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470" h="2396">
                <a:moveTo>
                  <a:pt x="1630" y="1934"/>
                </a:moveTo>
                <a:lnTo>
                  <a:pt x="1630" y="1934"/>
                </a:lnTo>
                <a:lnTo>
                  <a:pt x="1600" y="1940"/>
                </a:lnTo>
                <a:lnTo>
                  <a:pt x="1568" y="1948"/>
                </a:lnTo>
                <a:lnTo>
                  <a:pt x="1530" y="1954"/>
                </a:lnTo>
                <a:lnTo>
                  <a:pt x="1482" y="1954"/>
                </a:lnTo>
                <a:lnTo>
                  <a:pt x="1430" y="1948"/>
                </a:lnTo>
                <a:lnTo>
                  <a:pt x="1400" y="1940"/>
                </a:lnTo>
                <a:lnTo>
                  <a:pt x="1372" y="1930"/>
                </a:lnTo>
                <a:lnTo>
                  <a:pt x="1348" y="1916"/>
                </a:lnTo>
                <a:lnTo>
                  <a:pt x="1320" y="1896"/>
                </a:lnTo>
                <a:lnTo>
                  <a:pt x="1306" y="1926"/>
                </a:lnTo>
                <a:lnTo>
                  <a:pt x="1290" y="1948"/>
                </a:lnTo>
                <a:lnTo>
                  <a:pt x="1268" y="1978"/>
                </a:lnTo>
                <a:lnTo>
                  <a:pt x="1234" y="2002"/>
                </a:lnTo>
                <a:lnTo>
                  <a:pt x="1196" y="2026"/>
                </a:lnTo>
                <a:lnTo>
                  <a:pt x="1172" y="2030"/>
                </a:lnTo>
                <a:lnTo>
                  <a:pt x="1144" y="2040"/>
                </a:lnTo>
                <a:lnTo>
                  <a:pt x="1114" y="2040"/>
                </a:lnTo>
                <a:lnTo>
                  <a:pt x="1086" y="2040"/>
                </a:lnTo>
                <a:lnTo>
                  <a:pt x="1038" y="2068"/>
                </a:lnTo>
                <a:lnTo>
                  <a:pt x="986" y="2092"/>
                </a:lnTo>
                <a:lnTo>
                  <a:pt x="920" y="2120"/>
                </a:lnTo>
                <a:lnTo>
                  <a:pt x="844" y="2144"/>
                </a:lnTo>
                <a:lnTo>
                  <a:pt x="804" y="2148"/>
                </a:lnTo>
                <a:lnTo>
                  <a:pt x="766" y="2154"/>
                </a:lnTo>
                <a:lnTo>
                  <a:pt x="728" y="2154"/>
                </a:lnTo>
                <a:lnTo>
                  <a:pt x="690" y="2154"/>
                </a:lnTo>
                <a:lnTo>
                  <a:pt x="658" y="2144"/>
                </a:lnTo>
                <a:lnTo>
                  <a:pt x="624" y="2130"/>
                </a:lnTo>
                <a:lnTo>
                  <a:pt x="600" y="2164"/>
                </a:lnTo>
                <a:lnTo>
                  <a:pt x="566" y="2196"/>
                </a:lnTo>
                <a:lnTo>
                  <a:pt x="528" y="2230"/>
                </a:lnTo>
                <a:lnTo>
                  <a:pt x="476" y="2264"/>
                </a:lnTo>
                <a:lnTo>
                  <a:pt x="448" y="2278"/>
                </a:lnTo>
                <a:lnTo>
                  <a:pt x="418" y="2288"/>
                </a:lnTo>
                <a:lnTo>
                  <a:pt x="386" y="2292"/>
                </a:lnTo>
                <a:lnTo>
                  <a:pt x="352" y="2292"/>
                </a:lnTo>
                <a:lnTo>
                  <a:pt x="314" y="2288"/>
                </a:lnTo>
                <a:lnTo>
                  <a:pt x="276" y="2278"/>
                </a:lnTo>
                <a:lnTo>
                  <a:pt x="266" y="2282"/>
                </a:lnTo>
                <a:lnTo>
                  <a:pt x="238" y="2292"/>
                </a:lnTo>
                <a:lnTo>
                  <a:pt x="200" y="2292"/>
                </a:lnTo>
                <a:lnTo>
                  <a:pt x="176" y="2288"/>
                </a:lnTo>
                <a:lnTo>
                  <a:pt x="152" y="2278"/>
                </a:lnTo>
                <a:lnTo>
                  <a:pt x="128" y="2268"/>
                </a:lnTo>
                <a:lnTo>
                  <a:pt x="104" y="2250"/>
                </a:lnTo>
                <a:lnTo>
                  <a:pt x="80" y="2220"/>
                </a:lnTo>
                <a:lnTo>
                  <a:pt x="62" y="2188"/>
                </a:lnTo>
                <a:lnTo>
                  <a:pt x="42" y="2140"/>
                </a:lnTo>
                <a:lnTo>
                  <a:pt x="28" y="2088"/>
                </a:lnTo>
                <a:lnTo>
                  <a:pt x="18" y="2020"/>
                </a:lnTo>
                <a:lnTo>
                  <a:pt x="14" y="1940"/>
                </a:lnTo>
                <a:lnTo>
                  <a:pt x="80" y="1878"/>
                </a:lnTo>
                <a:lnTo>
                  <a:pt x="56" y="1892"/>
                </a:lnTo>
                <a:lnTo>
                  <a:pt x="34" y="1902"/>
                </a:lnTo>
                <a:lnTo>
                  <a:pt x="14" y="1902"/>
                </a:lnTo>
                <a:lnTo>
                  <a:pt x="4" y="1896"/>
                </a:lnTo>
                <a:lnTo>
                  <a:pt x="0" y="1886"/>
                </a:lnTo>
                <a:lnTo>
                  <a:pt x="0" y="1872"/>
                </a:lnTo>
                <a:lnTo>
                  <a:pt x="0" y="1854"/>
                </a:lnTo>
                <a:lnTo>
                  <a:pt x="4" y="1830"/>
                </a:lnTo>
                <a:lnTo>
                  <a:pt x="18" y="1796"/>
                </a:lnTo>
                <a:lnTo>
                  <a:pt x="56" y="1706"/>
                </a:lnTo>
                <a:lnTo>
                  <a:pt x="56" y="1686"/>
                </a:lnTo>
                <a:lnTo>
                  <a:pt x="52" y="1640"/>
                </a:lnTo>
                <a:lnTo>
                  <a:pt x="52" y="1610"/>
                </a:lnTo>
                <a:lnTo>
                  <a:pt x="62" y="1578"/>
                </a:lnTo>
                <a:lnTo>
                  <a:pt x="76" y="1554"/>
                </a:lnTo>
                <a:lnTo>
                  <a:pt x="100" y="1530"/>
                </a:lnTo>
                <a:lnTo>
                  <a:pt x="100" y="1500"/>
                </a:lnTo>
                <a:lnTo>
                  <a:pt x="110" y="1434"/>
                </a:lnTo>
                <a:lnTo>
                  <a:pt x="118" y="1392"/>
                </a:lnTo>
                <a:lnTo>
                  <a:pt x="134" y="1348"/>
                </a:lnTo>
                <a:lnTo>
                  <a:pt x="156" y="1306"/>
                </a:lnTo>
                <a:lnTo>
                  <a:pt x="186" y="1268"/>
                </a:lnTo>
                <a:lnTo>
                  <a:pt x="186" y="1234"/>
                </a:lnTo>
                <a:lnTo>
                  <a:pt x="190" y="1192"/>
                </a:lnTo>
                <a:lnTo>
                  <a:pt x="204" y="1138"/>
                </a:lnTo>
                <a:lnTo>
                  <a:pt x="228" y="1082"/>
                </a:lnTo>
                <a:lnTo>
                  <a:pt x="248" y="1048"/>
                </a:lnTo>
                <a:lnTo>
                  <a:pt x="272" y="1014"/>
                </a:lnTo>
                <a:lnTo>
                  <a:pt x="300" y="982"/>
                </a:lnTo>
                <a:lnTo>
                  <a:pt x="334" y="948"/>
                </a:lnTo>
                <a:lnTo>
                  <a:pt x="372" y="914"/>
                </a:lnTo>
                <a:lnTo>
                  <a:pt x="414" y="882"/>
                </a:lnTo>
                <a:lnTo>
                  <a:pt x="414" y="872"/>
                </a:lnTo>
                <a:lnTo>
                  <a:pt x="414" y="844"/>
                </a:lnTo>
                <a:lnTo>
                  <a:pt x="424" y="806"/>
                </a:lnTo>
                <a:lnTo>
                  <a:pt x="428" y="782"/>
                </a:lnTo>
                <a:lnTo>
                  <a:pt x="442" y="752"/>
                </a:lnTo>
                <a:lnTo>
                  <a:pt x="458" y="730"/>
                </a:lnTo>
                <a:lnTo>
                  <a:pt x="480" y="700"/>
                </a:lnTo>
                <a:lnTo>
                  <a:pt x="504" y="672"/>
                </a:lnTo>
                <a:lnTo>
                  <a:pt x="538" y="644"/>
                </a:lnTo>
                <a:lnTo>
                  <a:pt x="580" y="614"/>
                </a:lnTo>
                <a:lnTo>
                  <a:pt x="628" y="586"/>
                </a:lnTo>
                <a:lnTo>
                  <a:pt x="686" y="562"/>
                </a:lnTo>
                <a:lnTo>
                  <a:pt x="748" y="538"/>
                </a:lnTo>
                <a:lnTo>
                  <a:pt x="772" y="514"/>
                </a:lnTo>
                <a:lnTo>
                  <a:pt x="824" y="462"/>
                </a:lnTo>
                <a:lnTo>
                  <a:pt x="858" y="438"/>
                </a:lnTo>
                <a:lnTo>
                  <a:pt x="896" y="414"/>
                </a:lnTo>
                <a:lnTo>
                  <a:pt x="928" y="400"/>
                </a:lnTo>
                <a:lnTo>
                  <a:pt x="948" y="396"/>
                </a:lnTo>
                <a:lnTo>
                  <a:pt x="962" y="390"/>
                </a:lnTo>
                <a:lnTo>
                  <a:pt x="982" y="372"/>
                </a:lnTo>
                <a:lnTo>
                  <a:pt x="1010" y="344"/>
                </a:lnTo>
                <a:lnTo>
                  <a:pt x="1052" y="310"/>
                </a:lnTo>
                <a:lnTo>
                  <a:pt x="1114" y="272"/>
                </a:lnTo>
                <a:lnTo>
                  <a:pt x="1200" y="234"/>
                </a:lnTo>
                <a:lnTo>
                  <a:pt x="1300" y="190"/>
                </a:lnTo>
                <a:lnTo>
                  <a:pt x="1434" y="148"/>
                </a:lnTo>
                <a:lnTo>
                  <a:pt x="1434" y="142"/>
                </a:lnTo>
                <a:lnTo>
                  <a:pt x="1448" y="128"/>
                </a:lnTo>
                <a:lnTo>
                  <a:pt x="1472" y="104"/>
                </a:lnTo>
                <a:lnTo>
                  <a:pt x="1506" y="86"/>
                </a:lnTo>
                <a:lnTo>
                  <a:pt x="1558" y="66"/>
                </a:lnTo>
                <a:lnTo>
                  <a:pt x="1592" y="58"/>
                </a:lnTo>
                <a:lnTo>
                  <a:pt x="1634" y="48"/>
                </a:lnTo>
                <a:lnTo>
                  <a:pt x="1676" y="48"/>
                </a:lnTo>
                <a:lnTo>
                  <a:pt x="1724" y="42"/>
                </a:lnTo>
                <a:lnTo>
                  <a:pt x="1782" y="48"/>
                </a:lnTo>
                <a:lnTo>
                  <a:pt x="1844" y="52"/>
                </a:lnTo>
                <a:lnTo>
                  <a:pt x="1872" y="34"/>
                </a:lnTo>
                <a:lnTo>
                  <a:pt x="1910" y="24"/>
                </a:lnTo>
                <a:lnTo>
                  <a:pt x="1958" y="10"/>
                </a:lnTo>
                <a:lnTo>
                  <a:pt x="2024" y="0"/>
                </a:lnTo>
                <a:lnTo>
                  <a:pt x="2100" y="4"/>
                </a:lnTo>
                <a:lnTo>
                  <a:pt x="2148" y="4"/>
                </a:lnTo>
                <a:lnTo>
                  <a:pt x="2196" y="14"/>
                </a:lnTo>
                <a:lnTo>
                  <a:pt x="2244" y="28"/>
                </a:lnTo>
                <a:lnTo>
                  <a:pt x="2302" y="42"/>
                </a:lnTo>
                <a:lnTo>
                  <a:pt x="2324" y="34"/>
                </a:lnTo>
                <a:lnTo>
                  <a:pt x="2386" y="24"/>
                </a:lnTo>
                <a:lnTo>
                  <a:pt x="2430" y="24"/>
                </a:lnTo>
                <a:lnTo>
                  <a:pt x="2478" y="28"/>
                </a:lnTo>
                <a:lnTo>
                  <a:pt x="2520" y="34"/>
                </a:lnTo>
                <a:lnTo>
                  <a:pt x="2568" y="52"/>
                </a:lnTo>
                <a:lnTo>
                  <a:pt x="2626" y="62"/>
                </a:lnTo>
                <a:lnTo>
                  <a:pt x="2758" y="86"/>
                </a:lnTo>
                <a:lnTo>
                  <a:pt x="2834" y="110"/>
                </a:lnTo>
                <a:lnTo>
                  <a:pt x="2906" y="134"/>
                </a:lnTo>
                <a:lnTo>
                  <a:pt x="2968" y="162"/>
                </a:lnTo>
                <a:lnTo>
                  <a:pt x="2992" y="182"/>
                </a:lnTo>
                <a:lnTo>
                  <a:pt x="3012" y="196"/>
                </a:lnTo>
                <a:lnTo>
                  <a:pt x="3058" y="200"/>
                </a:lnTo>
                <a:lnTo>
                  <a:pt x="3112" y="210"/>
                </a:lnTo>
                <a:lnTo>
                  <a:pt x="3178" y="228"/>
                </a:lnTo>
                <a:lnTo>
                  <a:pt x="3264" y="262"/>
                </a:lnTo>
                <a:lnTo>
                  <a:pt x="3306" y="286"/>
                </a:lnTo>
                <a:lnTo>
                  <a:pt x="3354" y="314"/>
                </a:lnTo>
                <a:lnTo>
                  <a:pt x="3406" y="348"/>
                </a:lnTo>
                <a:lnTo>
                  <a:pt x="3460" y="382"/>
                </a:lnTo>
                <a:lnTo>
                  <a:pt x="3516" y="428"/>
                </a:lnTo>
                <a:lnTo>
                  <a:pt x="3574" y="476"/>
                </a:lnTo>
                <a:lnTo>
                  <a:pt x="3582" y="486"/>
                </a:lnTo>
                <a:lnTo>
                  <a:pt x="3644" y="524"/>
                </a:lnTo>
                <a:lnTo>
                  <a:pt x="3730" y="582"/>
                </a:lnTo>
                <a:lnTo>
                  <a:pt x="3812" y="648"/>
                </a:lnTo>
                <a:lnTo>
                  <a:pt x="3836" y="672"/>
                </a:lnTo>
                <a:lnTo>
                  <a:pt x="3850" y="696"/>
                </a:lnTo>
                <a:lnTo>
                  <a:pt x="3884" y="714"/>
                </a:lnTo>
                <a:lnTo>
                  <a:pt x="3954" y="758"/>
                </a:lnTo>
                <a:lnTo>
                  <a:pt x="3998" y="790"/>
                </a:lnTo>
                <a:lnTo>
                  <a:pt x="4036" y="824"/>
                </a:lnTo>
                <a:lnTo>
                  <a:pt x="4068" y="862"/>
                </a:lnTo>
                <a:lnTo>
                  <a:pt x="4078" y="882"/>
                </a:lnTo>
                <a:lnTo>
                  <a:pt x="4088" y="900"/>
                </a:lnTo>
                <a:lnTo>
                  <a:pt x="4122" y="914"/>
                </a:lnTo>
                <a:lnTo>
                  <a:pt x="4150" y="938"/>
                </a:lnTo>
                <a:lnTo>
                  <a:pt x="4188" y="972"/>
                </a:lnTo>
                <a:lnTo>
                  <a:pt x="4230" y="1014"/>
                </a:lnTo>
                <a:lnTo>
                  <a:pt x="4270" y="1068"/>
                </a:lnTo>
                <a:lnTo>
                  <a:pt x="4288" y="1100"/>
                </a:lnTo>
                <a:lnTo>
                  <a:pt x="4308" y="1134"/>
                </a:lnTo>
                <a:lnTo>
                  <a:pt x="4322" y="1176"/>
                </a:lnTo>
                <a:lnTo>
                  <a:pt x="4336" y="1220"/>
                </a:lnTo>
                <a:lnTo>
                  <a:pt x="4360" y="1254"/>
                </a:lnTo>
                <a:lnTo>
                  <a:pt x="4384" y="1292"/>
                </a:lnTo>
                <a:lnTo>
                  <a:pt x="4408" y="1338"/>
                </a:lnTo>
                <a:lnTo>
                  <a:pt x="4426" y="1392"/>
                </a:lnTo>
                <a:lnTo>
                  <a:pt x="4440" y="1448"/>
                </a:lnTo>
                <a:lnTo>
                  <a:pt x="4446" y="1478"/>
                </a:lnTo>
                <a:lnTo>
                  <a:pt x="4446" y="1506"/>
                </a:lnTo>
                <a:lnTo>
                  <a:pt x="4440" y="1530"/>
                </a:lnTo>
                <a:lnTo>
                  <a:pt x="4432" y="1558"/>
                </a:lnTo>
                <a:lnTo>
                  <a:pt x="4440" y="1596"/>
                </a:lnTo>
                <a:lnTo>
                  <a:pt x="4460" y="1682"/>
                </a:lnTo>
                <a:lnTo>
                  <a:pt x="4464" y="1734"/>
                </a:lnTo>
                <a:lnTo>
                  <a:pt x="4470" y="1778"/>
                </a:lnTo>
                <a:lnTo>
                  <a:pt x="4464" y="1816"/>
                </a:lnTo>
                <a:lnTo>
                  <a:pt x="4464" y="1834"/>
                </a:lnTo>
                <a:lnTo>
                  <a:pt x="4454" y="1844"/>
                </a:lnTo>
                <a:lnTo>
                  <a:pt x="4454" y="1868"/>
                </a:lnTo>
                <a:lnTo>
                  <a:pt x="4450" y="1896"/>
                </a:lnTo>
                <a:lnTo>
                  <a:pt x="4432" y="1934"/>
                </a:lnTo>
                <a:lnTo>
                  <a:pt x="4402" y="1978"/>
                </a:lnTo>
                <a:lnTo>
                  <a:pt x="4378" y="2002"/>
                </a:lnTo>
                <a:lnTo>
                  <a:pt x="4354" y="2026"/>
                </a:lnTo>
                <a:lnTo>
                  <a:pt x="4322" y="2048"/>
                </a:lnTo>
                <a:lnTo>
                  <a:pt x="4278" y="2078"/>
                </a:lnTo>
                <a:lnTo>
                  <a:pt x="4236" y="2102"/>
                </a:lnTo>
                <a:lnTo>
                  <a:pt x="4184" y="2126"/>
                </a:lnTo>
                <a:lnTo>
                  <a:pt x="4150" y="2140"/>
                </a:lnTo>
                <a:lnTo>
                  <a:pt x="4112" y="2158"/>
                </a:lnTo>
                <a:lnTo>
                  <a:pt x="4054" y="2172"/>
                </a:lnTo>
                <a:lnTo>
                  <a:pt x="3988" y="2182"/>
                </a:lnTo>
                <a:lnTo>
                  <a:pt x="3906" y="2188"/>
                </a:lnTo>
                <a:lnTo>
                  <a:pt x="3860" y="2188"/>
                </a:lnTo>
                <a:lnTo>
                  <a:pt x="3806" y="2178"/>
                </a:lnTo>
                <a:lnTo>
                  <a:pt x="3754" y="2172"/>
                </a:lnTo>
                <a:lnTo>
                  <a:pt x="3698" y="2158"/>
                </a:lnTo>
                <a:lnTo>
                  <a:pt x="3660" y="2158"/>
                </a:lnTo>
                <a:lnTo>
                  <a:pt x="3578" y="2158"/>
                </a:lnTo>
                <a:lnTo>
                  <a:pt x="3530" y="2158"/>
                </a:lnTo>
                <a:lnTo>
                  <a:pt x="3488" y="2154"/>
                </a:lnTo>
                <a:lnTo>
                  <a:pt x="3454" y="2144"/>
                </a:lnTo>
                <a:lnTo>
                  <a:pt x="3440" y="2134"/>
                </a:lnTo>
                <a:lnTo>
                  <a:pt x="3430" y="2130"/>
                </a:lnTo>
                <a:lnTo>
                  <a:pt x="3406" y="2154"/>
                </a:lnTo>
                <a:lnTo>
                  <a:pt x="3350" y="2216"/>
                </a:lnTo>
                <a:lnTo>
                  <a:pt x="3274" y="2292"/>
                </a:lnTo>
                <a:lnTo>
                  <a:pt x="3236" y="2326"/>
                </a:lnTo>
                <a:lnTo>
                  <a:pt x="3196" y="2350"/>
                </a:lnTo>
                <a:lnTo>
                  <a:pt x="3178" y="2364"/>
                </a:lnTo>
                <a:lnTo>
                  <a:pt x="3154" y="2378"/>
                </a:lnTo>
                <a:lnTo>
                  <a:pt x="3116" y="2392"/>
                </a:lnTo>
                <a:lnTo>
                  <a:pt x="3058" y="2396"/>
                </a:lnTo>
                <a:lnTo>
                  <a:pt x="2982" y="2396"/>
                </a:lnTo>
                <a:lnTo>
                  <a:pt x="2892" y="2388"/>
                </a:lnTo>
                <a:lnTo>
                  <a:pt x="2772" y="2364"/>
                </a:lnTo>
                <a:lnTo>
                  <a:pt x="2740" y="2358"/>
                </a:lnTo>
                <a:lnTo>
                  <a:pt x="2668" y="2334"/>
                </a:lnTo>
                <a:lnTo>
                  <a:pt x="2620" y="2320"/>
                </a:lnTo>
                <a:lnTo>
                  <a:pt x="2578" y="2296"/>
                </a:lnTo>
                <a:lnTo>
                  <a:pt x="2540" y="2268"/>
                </a:lnTo>
                <a:lnTo>
                  <a:pt x="2520" y="2250"/>
                </a:lnTo>
                <a:lnTo>
                  <a:pt x="2506" y="2230"/>
                </a:lnTo>
                <a:lnTo>
                  <a:pt x="2496" y="2240"/>
                </a:lnTo>
                <a:lnTo>
                  <a:pt x="2486" y="2250"/>
                </a:lnTo>
                <a:lnTo>
                  <a:pt x="2468" y="2254"/>
                </a:lnTo>
                <a:lnTo>
                  <a:pt x="2444" y="2258"/>
                </a:lnTo>
                <a:lnTo>
                  <a:pt x="2406" y="2258"/>
                </a:lnTo>
                <a:lnTo>
                  <a:pt x="2358" y="2250"/>
                </a:lnTo>
                <a:lnTo>
                  <a:pt x="2296" y="2234"/>
                </a:lnTo>
                <a:lnTo>
                  <a:pt x="1630" y="1934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562"/>
          <p:cNvGrpSpPr>
            <a:grpSpLocks/>
          </p:cNvGrpSpPr>
          <p:nvPr/>
        </p:nvGrpSpPr>
        <p:grpSpPr bwMode="auto">
          <a:xfrm>
            <a:off x="1287463" y="1425575"/>
            <a:ext cx="6721475" cy="3460750"/>
            <a:chOff x="773" y="891"/>
            <a:chExt cx="4234" cy="2180"/>
          </a:xfrm>
        </p:grpSpPr>
        <p:sp>
          <p:nvSpPr>
            <p:cNvPr id="5124" name="Freeform 548"/>
            <p:cNvSpPr>
              <a:spLocks/>
            </p:cNvSpPr>
            <p:nvPr/>
          </p:nvSpPr>
          <p:spPr bwMode="auto">
            <a:xfrm>
              <a:off x="773" y="1511"/>
              <a:ext cx="910" cy="1560"/>
            </a:xfrm>
            <a:custGeom>
              <a:avLst/>
              <a:gdLst>
                <a:gd name="T0" fmla="*/ 234 w 910"/>
                <a:gd name="T1" fmla="*/ 1338 h 1560"/>
                <a:gd name="T2" fmla="*/ 162 w 910"/>
                <a:gd name="T3" fmla="*/ 1336 h 1560"/>
                <a:gd name="T4" fmla="*/ 134 w 910"/>
                <a:gd name="T5" fmla="*/ 1354 h 1560"/>
                <a:gd name="T6" fmla="*/ 122 w 910"/>
                <a:gd name="T7" fmla="*/ 1394 h 1560"/>
                <a:gd name="T8" fmla="*/ 138 w 910"/>
                <a:gd name="T9" fmla="*/ 1460 h 1560"/>
                <a:gd name="T10" fmla="*/ 188 w 910"/>
                <a:gd name="T11" fmla="*/ 1560 h 1560"/>
                <a:gd name="T12" fmla="*/ 128 w 910"/>
                <a:gd name="T13" fmla="*/ 1438 h 1560"/>
                <a:gd name="T14" fmla="*/ 122 w 910"/>
                <a:gd name="T15" fmla="*/ 1374 h 1560"/>
                <a:gd name="T16" fmla="*/ 130 w 910"/>
                <a:gd name="T17" fmla="*/ 1350 h 1560"/>
                <a:gd name="T18" fmla="*/ 74 w 910"/>
                <a:gd name="T19" fmla="*/ 1336 h 1560"/>
                <a:gd name="T20" fmla="*/ 30 w 910"/>
                <a:gd name="T21" fmla="*/ 1364 h 1560"/>
                <a:gd name="T22" fmla="*/ 2 w 910"/>
                <a:gd name="T23" fmla="*/ 1458 h 1560"/>
                <a:gd name="T24" fmla="*/ 6 w 910"/>
                <a:gd name="T25" fmla="*/ 1404 h 1560"/>
                <a:gd name="T26" fmla="*/ 30 w 910"/>
                <a:gd name="T27" fmla="*/ 1364 h 1560"/>
                <a:gd name="T28" fmla="*/ 80 w 910"/>
                <a:gd name="T29" fmla="*/ 1336 h 1560"/>
                <a:gd name="T30" fmla="*/ 56 w 910"/>
                <a:gd name="T31" fmla="*/ 1136 h 1560"/>
                <a:gd name="T32" fmla="*/ 62 w 910"/>
                <a:gd name="T33" fmla="*/ 992 h 1560"/>
                <a:gd name="T34" fmla="*/ 86 w 910"/>
                <a:gd name="T35" fmla="*/ 928 h 1560"/>
                <a:gd name="T36" fmla="*/ 112 w 910"/>
                <a:gd name="T37" fmla="*/ 912 h 1560"/>
                <a:gd name="T38" fmla="*/ 140 w 910"/>
                <a:gd name="T39" fmla="*/ 922 h 1560"/>
                <a:gd name="T40" fmla="*/ 154 w 910"/>
                <a:gd name="T41" fmla="*/ 954 h 1560"/>
                <a:gd name="T42" fmla="*/ 158 w 910"/>
                <a:gd name="T43" fmla="*/ 1056 h 1560"/>
                <a:gd name="T44" fmla="*/ 188 w 910"/>
                <a:gd name="T45" fmla="*/ 1112 h 1560"/>
                <a:gd name="T46" fmla="*/ 234 w 910"/>
                <a:gd name="T47" fmla="*/ 1132 h 1560"/>
                <a:gd name="T48" fmla="*/ 270 w 910"/>
                <a:gd name="T49" fmla="*/ 1052 h 1560"/>
                <a:gd name="T50" fmla="*/ 278 w 910"/>
                <a:gd name="T51" fmla="*/ 972 h 1560"/>
                <a:gd name="T52" fmla="*/ 280 w 910"/>
                <a:gd name="T53" fmla="*/ 910 h 1560"/>
                <a:gd name="T54" fmla="*/ 346 w 910"/>
                <a:gd name="T55" fmla="*/ 804 h 1560"/>
                <a:gd name="T56" fmla="*/ 432 w 910"/>
                <a:gd name="T57" fmla="*/ 706 h 1560"/>
                <a:gd name="T58" fmla="*/ 546 w 910"/>
                <a:gd name="T59" fmla="*/ 618 h 1560"/>
                <a:gd name="T60" fmla="*/ 622 w 910"/>
                <a:gd name="T61" fmla="*/ 588 h 1560"/>
                <a:gd name="T62" fmla="*/ 668 w 910"/>
                <a:gd name="T63" fmla="*/ 600 h 1560"/>
                <a:gd name="T64" fmla="*/ 646 w 910"/>
                <a:gd name="T65" fmla="*/ 584 h 1560"/>
                <a:gd name="T66" fmla="*/ 636 w 910"/>
                <a:gd name="T67" fmla="*/ 556 h 1560"/>
                <a:gd name="T68" fmla="*/ 670 w 910"/>
                <a:gd name="T69" fmla="*/ 532 h 1560"/>
                <a:gd name="T70" fmla="*/ 724 w 910"/>
                <a:gd name="T71" fmla="*/ 528 h 1560"/>
                <a:gd name="T72" fmla="*/ 770 w 910"/>
                <a:gd name="T73" fmla="*/ 558 h 1560"/>
                <a:gd name="T74" fmla="*/ 758 w 910"/>
                <a:gd name="T75" fmla="*/ 546 h 1560"/>
                <a:gd name="T76" fmla="*/ 746 w 910"/>
                <a:gd name="T77" fmla="*/ 506 h 1560"/>
                <a:gd name="T78" fmla="*/ 766 w 910"/>
                <a:gd name="T79" fmla="*/ 470 h 1560"/>
                <a:gd name="T80" fmla="*/ 808 w 910"/>
                <a:gd name="T81" fmla="*/ 482 h 1560"/>
                <a:gd name="T82" fmla="*/ 880 w 910"/>
                <a:gd name="T83" fmla="*/ 512 h 1560"/>
                <a:gd name="T84" fmla="*/ 910 w 910"/>
                <a:gd name="T85" fmla="*/ 510 h 1560"/>
                <a:gd name="T86" fmla="*/ 838 w 910"/>
                <a:gd name="T87" fmla="*/ 496 h 1560"/>
                <a:gd name="T88" fmla="*/ 780 w 910"/>
                <a:gd name="T89" fmla="*/ 452 h 1560"/>
                <a:gd name="T90" fmla="*/ 762 w 910"/>
                <a:gd name="T91" fmla="*/ 404 h 1560"/>
                <a:gd name="T92" fmla="*/ 766 w 910"/>
                <a:gd name="T93" fmla="*/ 336 h 1560"/>
                <a:gd name="T94" fmla="*/ 798 w 910"/>
                <a:gd name="T95" fmla="*/ 244 h 1560"/>
                <a:gd name="T96" fmla="*/ 822 w 910"/>
                <a:gd name="T97" fmla="*/ 170 h 1560"/>
                <a:gd name="T98" fmla="*/ 826 w 910"/>
                <a:gd name="T99" fmla="*/ 68 h 1560"/>
                <a:gd name="T100" fmla="*/ 798 w 910"/>
                <a:gd name="T101" fmla="*/ 0 h 15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10"/>
                <a:gd name="T154" fmla="*/ 0 h 1560"/>
                <a:gd name="T155" fmla="*/ 910 w 910"/>
                <a:gd name="T156" fmla="*/ 1560 h 15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10" h="1560">
                  <a:moveTo>
                    <a:pt x="274" y="1348"/>
                  </a:moveTo>
                  <a:lnTo>
                    <a:pt x="274" y="1348"/>
                  </a:lnTo>
                  <a:lnTo>
                    <a:pt x="262" y="1344"/>
                  </a:lnTo>
                  <a:lnTo>
                    <a:pt x="234" y="1338"/>
                  </a:lnTo>
                  <a:lnTo>
                    <a:pt x="216" y="1334"/>
                  </a:lnTo>
                  <a:lnTo>
                    <a:pt x="198" y="1332"/>
                  </a:lnTo>
                  <a:lnTo>
                    <a:pt x="180" y="1332"/>
                  </a:lnTo>
                  <a:lnTo>
                    <a:pt x="162" y="1336"/>
                  </a:lnTo>
                  <a:lnTo>
                    <a:pt x="154" y="1340"/>
                  </a:lnTo>
                  <a:lnTo>
                    <a:pt x="146" y="1344"/>
                  </a:lnTo>
                  <a:lnTo>
                    <a:pt x="140" y="1348"/>
                  </a:lnTo>
                  <a:lnTo>
                    <a:pt x="134" y="1354"/>
                  </a:lnTo>
                  <a:lnTo>
                    <a:pt x="128" y="1362"/>
                  </a:lnTo>
                  <a:lnTo>
                    <a:pt x="126" y="1372"/>
                  </a:lnTo>
                  <a:lnTo>
                    <a:pt x="124" y="1382"/>
                  </a:lnTo>
                  <a:lnTo>
                    <a:pt x="122" y="1394"/>
                  </a:lnTo>
                  <a:lnTo>
                    <a:pt x="124" y="1408"/>
                  </a:lnTo>
                  <a:lnTo>
                    <a:pt x="126" y="1424"/>
                  </a:lnTo>
                  <a:lnTo>
                    <a:pt x="132" y="1442"/>
                  </a:lnTo>
                  <a:lnTo>
                    <a:pt x="138" y="1460"/>
                  </a:lnTo>
                  <a:lnTo>
                    <a:pt x="146" y="1482"/>
                  </a:lnTo>
                  <a:lnTo>
                    <a:pt x="158" y="1506"/>
                  </a:lnTo>
                  <a:lnTo>
                    <a:pt x="188" y="1560"/>
                  </a:lnTo>
                  <a:lnTo>
                    <a:pt x="172" y="1534"/>
                  </a:lnTo>
                  <a:lnTo>
                    <a:pt x="156" y="1506"/>
                  </a:lnTo>
                  <a:lnTo>
                    <a:pt x="140" y="1472"/>
                  </a:lnTo>
                  <a:lnTo>
                    <a:pt x="128" y="1438"/>
                  </a:lnTo>
                  <a:lnTo>
                    <a:pt x="124" y="1420"/>
                  </a:lnTo>
                  <a:lnTo>
                    <a:pt x="120" y="1404"/>
                  </a:lnTo>
                  <a:lnTo>
                    <a:pt x="120" y="1388"/>
                  </a:lnTo>
                  <a:lnTo>
                    <a:pt x="122" y="1374"/>
                  </a:lnTo>
                  <a:lnTo>
                    <a:pt x="126" y="1362"/>
                  </a:lnTo>
                  <a:lnTo>
                    <a:pt x="134" y="1354"/>
                  </a:lnTo>
                  <a:lnTo>
                    <a:pt x="130" y="1350"/>
                  </a:lnTo>
                  <a:lnTo>
                    <a:pt x="116" y="1344"/>
                  </a:lnTo>
                  <a:lnTo>
                    <a:pt x="96" y="1338"/>
                  </a:lnTo>
                  <a:lnTo>
                    <a:pt x="86" y="1336"/>
                  </a:lnTo>
                  <a:lnTo>
                    <a:pt x="74" y="1336"/>
                  </a:lnTo>
                  <a:lnTo>
                    <a:pt x="62" y="1338"/>
                  </a:lnTo>
                  <a:lnTo>
                    <a:pt x="50" y="1344"/>
                  </a:lnTo>
                  <a:lnTo>
                    <a:pt x="40" y="1352"/>
                  </a:lnTo>
                  <a:lnTo>
                    <a:pt x="30" y="1364"/>
                  </a:lnTo>
                  <a:lnTo>
                    <a:pt x="20" y="1380"/>
                  </a:lnTo>
                  <a:lnTo>
                    <a:pt x="12" y="1400"/>
                  </a:lnTo>
                  <a:lnTo>
                    <a:pt x="6" y="1426"/>
                  </a:lnTo>
                  <a:lnTo>
                    <a:pt x="2" y="1458"/>
                  </a:lnTo>
                  <a:lnTo>
                    <a:pt x="0" y="1442"/>
                  </a:lnTo>
                  <a:lnTo>
                    <a:pt x="2" y="1424"/>
                  </a:lnTo>
                  <a:lnTo>
                    <a:pt x="6" y="1404"/>
                  </a:lnTo>
                  <a:lnTo>
                    <a:pt x="10" y="1394"/>
                  </a:lnTo>
                  <a:lnTo>
                    <a:pt x="16" y="1382"/>
                  </a:lnTo>
                  <a:lnTo>
                    <a:pt x="22" y="1372"/>
                  </a:lnTo>
                  <a:lnTo>
                    <a:pt x="30" y="1364"/>
                  </a:lnTo>
                  <a:lnTo>
                    <a:pt x="40" y="1354"/>
                  </a:lnTo>
                  <a:lnTo>
                    <a:pt x="52" y="1346"/>
                  </a:lnTo>
                  <a:lnTo>
                    <a:pt x="64" y="1340"/>
                  </a:lnTo>
                  <a:lnTo>
                    <a:pt x="80" y="1336"/>
                  </a:lnTo>
                  <a:lnTo>
                    <a:pt x="70" y="1274"/>
                  </a:lnTo>
                  <a:lnTo>
                    <a:pt x="62" y="1210"/>
                  </a:lnTo>
                  <a:lnTo>
                    <a:pt x="56" y="1136"/>
                  </a:lnTo>
                  <a:lnTo>
                    <a:pt x="54" y="1098"/>
                  </a:lnTo>
                  <a:lnTo>
                    <a:pt x="56" y="1060"/>
                  </a:lnTo>
                  <a:lnTo>
                    <a:pt x="58" y="1024"/>
                  </a:lnTo>
                  <a:lnTo>
                    <a:pt x="62" y="992"/>
                  </a:lnTo>
                  <a:lnTo>
                    <a:pt x="70" y="962"/>
                  </a:lnTo>
                  <a:lnTo>
                    <a:pt x="74" y="950"/>
                  </a:lnTo>
                  <a:lnTo>
                    <a:pt x="80" y="938"/>
                  </a:lnTo>
                  <a:lnTo>
                    <a:pt x="86" y="928"/>
                  </a:lnTo>
                  <a:lnTo>
                    <a:pt x="94" y="922"/>
                  </a:lnTo>
                  <a:lnTo>
                    <a:pt x="102" y="916"/>
                  </a:lnTo>
                  <a:lnTo>
                    <a:pt x="112" y="912"/>
                  </a:lnTo>
                  <a:lnTo>
                    <a:pt x="118" y="912"/>
                  </a:lnTo>
                  <a:lnTo>
                    <a:pt x="124" y="914"/>
                  </a:lnTo>
                  <a:lnTo>
                    <a:pt x="132" y="918"/>
                  </a:lnTo>
                  <a:lnTo>
                    <a:pt x="140" y="922"/>
                  </a:lnTo>
                  <a:lnTo>
                    <a:pt x="146" y="930"/>
                  </a:lnTo>
                  <a:lnTo>
                    <a:pt x="152" y="940"/>
                  </a:lnTo>
                  <a:lnTo>
                    <a:pt x="154" y="954"/>
                  </a:lnTo>
                  <a:lnTo>
                    <a:pt x="152" y="980"/>
                  </a:lnTo>
                  <a:lnTo>
                    <a:pt x="152" y="1008"/>
                  </a:lnTo>
                  <a:lnTo>
                    <a:pt x="154" y="1040"/>
                  </a:lnTo>
                  <a:lnTo>
                    <a:pt x="158" y="1056"/>
                  </a:lnTo>
                  <a:lnTo>
                    <a:pt x="162" y="1072"/>
                  </a:lnTo>
                  <a:lnTo>
                    <a:pt x="168" y="1088"/>
                  </a:lnTo>
                  <a:lnTo>
                    <a:pt x="178" y="1102"/>
                  </a:lnTo>
                  <a:lnTo>
                    <a:pt x="188" y="1112"/>
                  </a:lnTo>
                  <a:lnTo>
                    <a:pt x="200" y="1122"/>
                  </a:lnTo>
                  <a:lnTo>
                    <a:pt x="216" y="1130"/>
                  </a:lnTo>
                  <a:lnTo>
                    <a:pt x="234" y="1132"/>
                  </a:lnTo>
                  <a:lnTo>
                    <a:pt x="244" y="1120"/>
                  </a:lnTo>
                  <a:lnTo>
                    <a:pt x="252" y="1104"/>
                  </a:lnTo>
                  <a:lnTo>
                    <a:pt x="262" y="1082"/>
                  </a:lnTo>
                  <a:lnTo>
                    <a:pt x="270" y="1052"/>
                  </a:lnTo>
                  <a:lnTo>
                    <a:pt x="274" y="1036"/>
                  </a:lnTo>
                  <a:lnTo>
                    <a:pt x="276" y="1016"/>
                  </a:lnTo>
                  <a:lnTo>
                    <a:pt x="278" y="996"/>
                  </a:lnTo>
                  <a:lnTo>
                    <a:pt x="278" y="972"/>
                  </a:lnTo>
                  <a:lnTo>
                    <a:pt x="278" y="948"/>
                  </a:lnTo>
                  <a:lnTo>
                    <a:pt x="274" y="922"/>
                  </a:lnTo>
                  <a:lnTo>
                    <a:pt x="280" y="910"/>
                  </a:lnTo>
                  <a:lnTo>
                    <a:pt x="294" y="886"/>
                  </a:lnTo>
                  <a:lnTo>
                    <a:pt x="316" y="848"/>
                  </a:lnTo>
                  <a:lnTo>
                    <a:pt x="346" y="804"/>
                  </a:lnTo>
                  <a:lnTo>
                    <a:pt x="364" y="780"/>
                  </a:lnTo>
                  <a:lnTo>
                    <a:pt x="386" y="754"/>
                  </a:lnTo>
                  <a:lnTo>
                    <a:pt x="408" y="730"/>
                  </a:lnTo>
                  <a:lnTo>
                    <a:pt x="432" y="706"/>
                  </a:lnTo>
                  <a:lnTo>
                    <a:pt x="458" y="682"/>
                  </a:lnTo>
                  <a:lnTo>
                    <a:pt x="484" y="658"/>
                  </a:lnTo>
                  <a:lnTo>
                    <a:pt x="514" y="638"/>
                  </a:lnTo>
                  <a:lnTo>
                    <a:pt x="546" y="618"/>
                  </a:lnTo>
                  <a:lnTo>
                    <a:pt x="578" y="602"/>
                  </a:lnTo>
                  <a:lnTo>
                    <a:pt x="614" y="588"/>
                  </a:lnTo>
                  <a:lnTo>
                    <a:pt x="622" y="588"/>
                  </a:lnTo>
                  <a:lnTo>
                    <a:pt x="640" y="590"/>
                  </a:lnTo>
                  <a:lnTo>
                    <a:pt x="652" y="592"/>
                  </a:lnTo>
                  <a:lnTo>
                    <a:pt x="660" y="596"/>
                  </a:lnTo>
                  <a:lnTo>
                    <a:pt x="668" y="600"/>
                  </a:lnTo>
                  <a:lnTo>
                    <a:pt x="672" y="608"/>
                  </a:lnTo>
                  <a:lnTo>
                    <a:pt x="658" y="596"/>
                  </a:lnTo>
                  <a:lnTo>
                    <a:pt x="646" y="584"/>
                  </a:lnTo>
                  <a:lnTo>
                    <a:pt x="640" y="578"/>
                  </a:lnTo>
                  <a:lnTo>
                    <a:pt x="636" y="570"/>
                  </a:lnTo>
                  <a:lnTo>
                    <a:pt x="634" y="562"/>
                  </a:lnTo>
                  <a:lnTo>
                    <a:pt x="636" y="556"/>
                  </a:lnTo>
                  <a:lnTo>
                    <a:pt x="638" y="550"/>
                  </a:lnTo>
                  <a:lnTo>
                    <a:pt x="644" y="542"/>
                  </a:lnTo>
                  <a:lnTo>
                    <a:pt x="656" y="538"/>
                  </a:lnTo>
                  <a:lnTo>
                    <a:pt x="670" y="532"/>
                  </a:lnTo>
                  <a:lnTo>
                    <a:pt x="692" y="530"/>
                  </a:lnTo>
                  <a:lnTo>
                    <a:pt x="718" y="528"/>
                  </a:lnTo>
                  <a:lnTo>
                    <a:pt x="724" y="528"/>
                  </a:lnTo>
                  <a:lnTo>
                    <a:pt x="740" y="534"/>
                  </a:lnTo>
                  <a:lnTo>
                    <a:pt x="750" y="540"/>
                  </a:lnTo>
                  <a:lnTo>
                    <a:pt x="760" y="548"/>
                  </a:lnTo>
                  <a:lnTo>
                    <a:pt x="770" y="558"/>
                  </a:lnTo>
                  <a:lnTo>
                    <a:pt x="778" y="570"/>
                  </a:lnTo>
                  <a:lnTo>
                    <a:pt x="768" y="558"/>
                  </a:lnTo>
                  <a:lnTo>
                    <a:pt x="758" y="546"/>
                  </a:lnTo>
                  <a:lnTo>
                    <a:pt x="750" y="532"/>
                  </a:lnTo>
                  <a:lnTo>
                    <a:pt x="748" y="524"/>
                  </a:lnTo>
                  <a:lnTo>
                    <a:pt x="746" y="514"/>
                  </a:lnTo>
                  <a:lnTo>
                    <a:pt x="746" y="506"/>
                  </a:lnTo>
                  <a:lnTo>
                    <a:pt x="748" y="496"/>
                  </a:lnTo>
                  <a:lnTo>
                    <a:pt x="750" y="488"/>
                  </a:lnTo>
                  <a:lnTo>
                    <a:pt x="758" y="480"/>
                  </a:lnTo>
                  <a:lnTo>
                    <a:pt x="766" y="470"/>
                  </a:lnTo>
                  <a:lnTo>
                    <a:pt x="778" y="464"/>
                  </a:lnTo>
                  <a:lnTo>
                    <a:pt x="792" y="472"/>
                  </a:lnTo>
                  <a:lnTo>
                    <a:pt x="808" y="482"/>
                  </a:lnTo>
                  <a:lnTo>
                    <a:pt x="826" y="494"/>
                  </a:lnTo>
                  <a:lnTo>
                    <a:pt x="848" y="502"/>
                  </a:lnTo>
                  <a:lnTo>
                    <a:pt x="870" y="510"/>
                  </a:lnTo>
                  <a:lnTo>
                    <a:pt x="880" y="512"/>
                  </a:lnTo>
                  <a:lnTo>
                    <a:pt x="890" y="514"/>
                  </a:lnTo>
                  <a:lnTo>
                    <a:pt x="900" y="512"/>
                  </a:lnTo>
                  <a:lnTo>
                    <a:pt x="910" y="510"/>
                  </a:lnTo>
                  <a:lnTo>
                    <a:pt x="898" y="510"/>
                  </a:lnTo>
                  <a:lnTo>
                    <a:pt x="872" y="506"/>
                  </a:lnTo>
                  <a:lnTo>
                    <a:pt x="856" y="502"/>
                  </a:lnTo>
                  <a:lnTo>
                    <a:pt x="838" y="496"/>
                  </a:lnTo>
                  <a:lnTo>
                    <a:pt x="820" y="488"/>
                  </a:lnTo>
                  <a:lnTo>
                    <a:pt x="802" y="476"/>
                  </a:lnTo>
                  <a:lnTo>
                    <a:pt x="786" y="460"/>
                  </a:lnTo>
                  <a:lnTo>
                    <a:pt x="780" y="452"/>
                  </a:lnTo>
                  <a:lnTo>
                    <a:pt x="774" y="442"/>
                  </a:lnTo>
                  <a:lnTo>
                    <a:pt x="768" y="430"/>
                  </a:lnTo>
                  <a:lnTo>
                    <a:pt x="766" y="418"/>
                  </a:lnTo>
                  <a:lnTo>
                    <a:pt x="762" y="404"/>
                  </a:lnTo>
                  <a:lnTo>
                    <a:pt x="760" y="390"/>
                  </a:lnTo>
                  <a:lnTo>
                    <a:pt x="760" y="374"/>
                  </a:lnTo>
                  <a:lnTo>
                    <a:pt x="762" y="356"/>
                  </a:lnTo>
                  <a:lnTo>
                    <a:pt x="766" y="336"/>
                  </a:lnTo>
                  <a:lnTo>
                    <a:pt x="770" y="316"/>
                  </a:lnTo>
                  <a:lnTo>
                    <a:pt x="778" y="294"/>
                  </a:lnTo>
                  <a:lnTo>
                    <a:pt x="786" y="270"/>
                  </a:lnTo>
                  <a:lnTo>
                    <a:pt x="798" y="244"/>
                  </a:lnTo>
                  <a:lnTo>
                    <a:pt x="810" y="218"/>
                  </a:lnTo>
                  <a:lnTo>
                    <a:pt x="818" y="194"/>
                  </a:lnTo>
                  <a:lnTo>
                    <a:pt x="822" y="170"/>
                  </a:lnTo>
                  <a:lnTo>
                    <a:pt x="826" y="138"/>
                  </a:lnTo>
                  <a:lnTo>
                    <a:pt x="828" y="104"/>
                  </a:lnTo>
                  <a:lnTo>
                    <a:pt x="828" y="86"/>
                  </a:lnTo>
                  <a:lnTo>
                    <a:pt x="826" y="68"/>
                  </a:lnTo>
                  <a:lnTo>
                    <a:pt x="822" y="48"/>
                  </a:lnTo>
                  <a:lnTo>
                    <a:pt x="816" y="32"/>
                  </a:lnTo>
                  <a:lnTo>
                    <a:pt x="808" y="14"/>
                  </a:lnTo>
                  <a:lnTo>
                    <a:pt x="798" y="0"/>
                  </a:lnTo>
                </a:path>
              </a:pathLst>
            </a:custGeom>
            <a:noFill/>
            <a:ln w="1905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555"/>
            <p:cNvSpPr>
              <a:spLocks/>
            </p:cNvSpPr>
            <p:nvPr/>
          </p:nvSpPr>
          <p:spPr bwMode="auto">
            <a:xfrm>
              <a:off x="2989" y="891"/>
              <a:ext cx="1924" cy="2062"/>
            </a:xfrm>
            <a:custGeom>
              <a:avLst/>
              <a:gdLst>
                <a:gd name="T0" fmla="*/ 34 w 1924"/>
                <a:gd name="T1" fmla="*/ 100 h 2062"/>
                <a:gd name="T2" fmla="*/ 18 w 1924"/>
                <a:gd name="T3" fmla="*/ 164 h 2062"/>
                <a:gd name="T4" fmla="*/ 160 w 1924"/>
                <a:gd name="T5" fmla="*/ 150 h 2062"/>
                <a:gd name="T6" fmla="*/ 290 w 1924"/>
                <a:gd name="T7" fmla="*/ 264 h 2062"/>
                <a:gd name="T8" fmla="*/ 374 w 1924"/>
                <a:gd name="T9" fmla="*/ 450 h 2062"/>
                <a:gd name="T10" fmla="*/ 430 w 1924"/>
                <a:gd name="T11" fmla="*/ 566 h 2062"/>
                <a:gd name="T12" fmla="*/ 508 w 1924"/>
                <a:gd name="T13" fmla="*/ 552 h 2062"/>
                <a:gd name="T14" fmla="*/ 652 w 1924"/>
                <a:gd name="T15" fmla="*/ 486 h 2062"/>
                <a:gd name="T16" fmla="*/ 756 w 1924"/>
                <a:gd name="T17" fmla="*/ 450 h 2062"/>
                <a:gd name="T18" fmla="*/ 774 w 1924"/>
                <a:gd name="T19" fmla="*/ 384 h 2062"/>
                <a:gd name="T20" fmla="*/ 722 w 1924"/>
                <a:gd name="T21" fmla="*/ 478 h 2062"/>
                <a:gd name="T22" fmla="*/ 550 w 1924"/>
                <a:gd name="T23" fmla="*/ 510 h 2062"/>
                <a:gd name="T24" fmla="*/ 598 w 1924"/>
                <a:gd name="T25" fmla="*/ 630 h 2062"/>
                <a:gd name="T26" fmla="*/ 682 w 1924"/>
                <a:gd name="T27" fmla="*/ 810 h 2062"/>
                <a:gd name="T28" fmla="*/ 824 w 1924"/>
                <a:gd name="T29" fmla="*/ 858 h 2062"/>
                <a:gd name="T30" fmla="*/ 974 w 1924"/>
                <a:gd name="T31" fmla="*/ 1026 h 2062"/>
                <a:gd name="T32" fmla="*/ 1164 w 1924"/>
                <a:gd name="T33" fmla="*/ 1098 h 2062"/>
                <a:gd name="T34" fmla="*/ 1386 w 1924"/>
                <a:gd name="T35" fmla="*/ 1132 h 2062"/>
                <a:gd name="T36" fmla="*/ 1446 w 1924"/>
                <a:gd name="T37" fmla="*/ 1266 h 2062"/>
                <a:gd name="T38" fmla="*/ 1454 w 1924"/>
                <a:gd name="T39" fmla="*/ 1306 h 2062"/>
                <a:gd name="T40" fmla="*/ 1184 w 1924"/>
                <a:gd name="T41" fmla="*/ 1496 h 2062"/>
                <a:gd name="T42" fmla="*/ 1122 w 1924"/>
                <a:gd name="T43" fmla="*/ 1508 h 2062"/>
                <a:gd name="T44" fmla="*/ 1090 w 1924"/>
                <a:gd name="T45" fmla="*/ 1370 h 2062"/>
                <a:gd name="T46" fmla="*/ 1172 w 1924"/>
                <a:gd name="T47" fmla="*/ 1274 h 2062"/>
                <a:gd name="T48" fmla="*/ 1142 w 1924"/>
                <a:gd name="T49" fmla="*/ 1290 h 2062"/>
                <a:gd name="T50" fmla="*/ 974 w 1924"/>
                <a:gd name="T51" fmla="*/ 1334 h 2062"/>
                <a:gd name="T52" fmla="*/ 858 w 1924"/>
                <a:gd name="T53" fmla="*/ 1260 h 2062"/>
                <a:gd name="T54" fmla="*/ 852 w 1924"/>
                <a:gd name="T55" fmla="*/ 1334 h 2062"/>
                <a:gd name="T56" fmla="*/ 784 w 1924"/>
                <a:gd name="T57" fmla="*/ 1384 h 2062"/>
                <a:gd name="T58" fmla="*/ 620 w 1924"/>
                <a:gd name="T59" fmla="*/ 1304 h 2062"/>
                <a:gd name="T60" fmla="*/ 562 w 1924"/>
                <a:gd name="T61" fmla="*/ 1138 h 2062"/>
                <a:gd name="T62" fmla="*/ 680 w 1924"/>
                <a:gd name="T63" fmla="*/ 834 h 2062"/>
                <a:gd name="T64" fmla="*/ 574 w 1924"/>
                <a:gd name="T65" fmla="*/ 1070 h 2062"/>
                <a:gd name="T66" fmla="*/ 580 w 1924"/>
                <a:gd name="T67" fmla="*/ 1260 h 2062"/>
                <a:gd name="T68" fmla="*/ 634 w 1924"/>
                <a:gd name="T69" fmla="*/ 1316 h 2062"/>
                <a:gd name="T70" fmla="*/ 470 w 1924"/>
                <a:gd name="T71" fmla="*/ 1244 h 2062"/>
                <a:gd name="T72" fmla="*/ 356 w 1924"/>
                <a:gd name="T73" fmla="*/ 1238 h 2062"/>
                <a:gd name="T74" fmla="*/ 234 w 1924"/>
                <a:gd name="T75" fmla="*/ 1166 h 2062"/>
                <a:gd name="T76" fmla="*/ 274 w 1924"/>
                <a:gd name="T77" fmla="*/ 1172 h 2062"/>
                <a:gd name="T78" fmla="*/ 366 w 1924"/>
                <a:gd name="T79" fmla="*/ 1250 h 2062"/>
                <a:gd name="T80" fmla="*/ 578 w 1924"/>
                <a:gd name="T81" fmla="*/ 1274 h 2062"/>
                <a:gd name="T82" fmla="*/ 962 w 1924"/>
                <a:gd name="T83" fmla="*/ 1618 h 2062"/>
                <a:gd name="T84" fmla="*/ 1106 w 1924"/>
                <a:gd name="T85" fmla="*/ 1928 h 2062"/>
                <a:gd name="T86" fmla="*/ 1114 w 1924"/>
                <a:gd name="T87" fmla="*/ 2016 h 2062"/>
                <a:gd name="T88" fmla="*/ 1056 w 1924"/>
                <a:gd name="T89" fmla="*/ 1776 h 2062"/>
                <a:gd name="T90" fmla="*/ 1304 w 1924"/>
                <a:gd name="T91" fmla="*/ 1792 h 2062"/>
                <a:gd name="T92" fmla="*/ 1346 w 1924"/>
                <a:gd name="T93" fmla="*/ 1752 h 2062"/>
                <a:gd name="T94" fmla="*/ 1448 w 1924"/>
                <a:gd name="T95" fmla="*/ 1816 h 2062"/>
                <a:gd name="T96" fmla="*/ 1560 w 1924"/>
                <a:gd name="T97" fmla="*/ 1776 h 2062"/>
                <a:gd name="T98" fmla="*/ 1400 w 1924"/>
                <a:gd name="T99" fmla="*/ 1806 h 2062"/>
                <a:gd name="T100" fmla="*/ 1342 w 1924"/>
                <a:gd name="T101" fmla="*/ 1788 h 2062"/>
                <a:gd name="T102" fmla="*/ 1400 w 1924"/>
                <a:gd name="T103" fmla="*/ 1890 h 2062"/>
                <a:gd name="T104" fmla="*/ 1600 w 1924"/>
                <a:gd name="T105" fmla="*/ 1888 h 2062"/>
                <a:gd name="T106" fmla="*/ 1850 w 1924"/>
                <a:gd name="T107" fmla="*/ 1898 h 2062"/>
                <a:gd name="T108" fmla="*/ 1906 w 1924"/>
                <a:gd name="T109" fmla="*/ 1978 h 2062"/>
                <a:gd name="T110" fmla="*/ 1808 w 1924"/>
                <a:gd name="T111" fmla="*/ 2038 h 20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4"/>
                <a:gd name="T169" fmla="*/ 0 h 2062"/>
                <a:gd name="T170" fmla="*/ 1924 w 1924"/>
                <a:gd name="T171" fmla="*/ 2062 h 20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4" h="2062">
                  <a:moveTo>
                    <a:pt x="0" y="0"/>
                  </a:moveTo>
                  <a:lnTo>
                    <a:pt x="0" y="0"/>
                  </a:lnTo>
                  <a:lnTo>
                    <a:pt x="12" y="16"/>
                  </a:lnTo>
                  <a:lnTo>
                    <a:pt x="20" y="34"/>
                  </a:lnTo>
                  <a:lnTo>
                    <a:pt x="30" y="58"/>
                  </a:lnTo>
                  <a:lnTo>
                    <a:pt x="32" y="70"/>
                  </a:lnTo>
                  <a:lnTo>
                    <a:pt x="34" y="84"/>
                  </a:lnTo>
                  <a:lnTo>
                    <a:pt x="34" y="100"/>
                  </a:lnTo>
                  <a:lnTo>
                    <a:pt x="34" y="114"/>
                  </a:lnTo>
                  <a:lnTo>
                    <a:pt x="30" y="130"/>
                  </a:lnTo>
                  <a:lnTo>
                    <a:pt x="22" y="146"/>
                  </a:lnTo>
                  <a:lnTo>
                    <a:pt x="14" y="162"/>
                  </a:lnTo>
                  <a:lnTo>
                    <a:pt x="0" y="178"/>
                  </a:lnTo>
                  <a:lnTo>
                    <a:pt x="8" y="170"/>
                  </a:lnTo>
                  <a:lnTo>
                    <a:pt x="18" y="164"/>
                  </a:lnTo>
                  <a:lnTo>
                    <a:pt x="32" y="156"/>
                  </a:lnTo>
                  <a:lnTo>
                    <a:pt x="50" y="148"/>
                  </a:lnTo>
                  <a:lnTo>
                    <a:pt x="70" y="142"/>
                  </a:lnTo>
                  <a:lnTo>
                    <a:pt x="92" y="140"/>
                  </a:lnTo>
                  <a:lnTo>
                    <a:pt x="118" y="140"/>
                  </a:lnTo>
                  <a:lnTo>
                    <a:pt x="132" y="142"/>
                  </a:lnTo>
                  <a:lnTo>
                    <a:pt x="146" y="146"/>
                  </a:lnTo>
                  <a:lnTo>
                    <a:pt x="160" y="150"/>
                  </a:lnTo>
                  <a:lnTo>
                    <a:pt x="176" y="158"/>
                  </a:lnTo>
                  <a:lnTo>
                    <a:pt x="190" y="166"/>
                  </a:lnTo>
                  <a:lnTo>
                    <a:pt x="206" y="178"/>
                  </a:lnTo>
                  <a:lnTo>
                    <a:pt x="222" y="190"/>
                  </a:lnTo>
                  <a:lnTo>
                    <a:pt x="240" y="204"/>
                  </a:lnTo>
                  <a:lnTo>
                    <a:pt x="256" y="222"/>
                  </a:lnTo>
                  <a:lnTo>
                    <a:pt x="272" y="242"/>
                  </a:lnTo>
                  <a:lnTo>
                    <a:pt x="290" y="264"/>
                  </a:lnTo>
                  <a:lnTo>
                    <a:pt x="308" y="290"/>
                  </a:lnTo>
                  <a:lnTo>
                    <a:pt x="324" y="318"/>
                  </a:lnTo>
                  <a:lnTo>
                    <a:pt x="342" y="350"/>
                  </a:lnTo>
                  <a:lnTo>
                    <a:pt x="360" y="386"/>
                  </a:lnTo>
                  <a:lnTo>
                    <a:pt x="378" y="424"/>
                  </a:lnTo>
                  <a:lnTo>
                    <a:pt x="376" y="430"/>
                  </a:lnTo>
                  <a:lnTo>
                    <a:pt x="374" y="450"/>
                  </a:lnTo>
                  <a:lnTo>
                    <a:pt x="374" y="478"/>
                  </a:lnTo>
                  <a:lnTo>
                    <a:pt x="376" y="492"/>
                  </a:lnTo>
                  <a:lnTo>
                    <a:pt x="380" y="508"/>
                  </a:lnTo>
                  <a:lnTo>
                    <a:pt x="384" y="522"/>
                  </a:lnTo>
                  <a:lnTo>
                    <a:pt x="392" y="536"/>
                  </a:lnTo>
                  <a:lnTo>
                    <a:pt x="402" y="548"/>
                  </a:lnTo>
                  <a:lnTo>
                    <a:pt x="414" y="558"/>
                  </a:lnTo>
                  <a:lnTo>
                    <a:pt x="430" y="566"/>
                  </a:lnTo>
                  <a:lnTo>
                    <a:pt x="450" y="570"/>
                  </a:lnTo>
                  <a:lnTo>
                    <a:pt x="474" y="572"/>
                  </a:lnTo>
                  <a:lnTo>
                    <a:pt x="502" y="568"/>
                  </a:lnTo>
                  <a:lnTo>
                    <a:pt x="500" y="568"/>
                  </a:lnTo>
                  <a:lnTo>
                    <a:pt x="502" y="564"/>
                  </a:lnTo>
                  <a:lnTo>
                    <a:pt x="508" y="552"/>
                  </a:lnTo>
                  <a:lnTo>
                    <a:pt x="518" y="540"/>
                  </a:lnTo>
                  <a:lnTo>
                    <a:pt x="530" y="528"/>
                  </a:lnTo>
                  <a:lnTo>
                    <a:pt x="546" y="516"/>
                  </a:lnTo>
                  <a:lnTo>
                    <a:pt x="566" y="504"/>
                  </a:lnTo>
                  <a:lnTo>
                    <a:pt x="590" y="496"/>
                  </a:lnTo>
                  <a:lnTo>
                    <a:pt x="618" y="490"/>
                  </a:lnTo>
                  <a:lnTo>
                    <a:pt x="652" y="486"/>
                  </a:lnTo>
                  <a:lnTo>
                    <a:pt x="658" y="488"/>
                  </a:lnTo>
                  <a:lnTo>
                    <a:pt x="674" y="486"/>
                  </a:lnTo>
                  <a:lnTo>
                    <a:pt x="698" y="484"/>
                  </a:lnTo>
                  <a:lnTo>
                    <a:pt x="710" y="480"/>
                  </a:lnTo>
                  <a:lnTo>
                    <a:pt x="722" y="476"/>
                  </a:lnTo>
                  <a:lnTo>
                    <a:pt x="736" y="470"/>
                  </a:lnTo>
                  <a:lnTo>
                    <a:pt x="746" y="460"/>
                  </a:lnTo>
                  <a:lnTo>
                    <a:pt x="756" y="450"/>
                  </a:lnTo>
                  <a:lnTo>
                    <a:pt x="764" y="438"/>
                  </a:lnTo>
                  <a:lnTo>
                    <a:pt x="770" y="422"/>
                  </a:lnTo>
                  <a:lnTo>
                    <a:pt x="772" y="402"/>
                  </a:lnTo>
                  <a:lnTo>
                    <a:pt x="770" y="380"/>
                  </a:lnTo>
                  <a:lnTo>
                    <a:pt x="766" y="354"/>
                  </a:lnTo>
                  <a:lnTo>
                    <a:pt x="772" y="368"/>
                  </a:lnTo>
                  <a:lnTo>
                    <a:pt x="774" y="384"/>
                  </a:lnTo>
                  <a:lnTo>
                    <a:pt x="776" y="404"/>
                  </a:lnTo>
                  <a:lnTo>
                    <a:pt x="774" y="414"/>
                  </a:lnTo>
                  <a:lnTo>
                    <a:pt x="772" y="424"/>
                  </a:lnTo>
                  <a:lnTo>
                    <a:pt x="768" y="436"/>
                  </a:lnTo>
                  <a:lnTo>
                    <a:pt x="760" y="446"/>
                  </a:lnTo>
                  <a:lnTo>
                    <a:pt x="750" y="458"/>
                  </a:lnTo>
                  <a:lnTo>
                    <a:pt x="738" y="468"/>
                  </a:lnTo>
                  <a:lnTo>
                    <a:pt x="722" y="478"/>
                  </a:lnTo>
                  <a:lnTo>
                    <a:pt x="704" y="486"/>
                  </a:lnTo>
                  <a:lnTo>
                    <a:pt x="678" y="486"/>
                  </a:lnTo>
                  <a:lnTo>
                    <a:pt x="650" y="486"/>
                  </a:lnTo>
                  <a:lnTo>
                    <a:pt x="616" y="490"/>
                  </a:lnTo>
                  <a:lnTo>
                    <a:pt x="582" y="498"/>
                  </a:lnTo>
                  <a:lnTo>
                    <a:pt x="566" y="504"/>
                  </a:lnTo>
                  <a:lnTo>
                    <a:pt x="550" y="510"/>
                  </a:lnTo>
                  <a:lnTo>
                    <a:pt x="536" y="518"/>
                  </a:lnTo>
                  <a:lnTo>
                    <a:pt x="524" y="528"/>
                  </a:lnTo>
                  <a:lnTo>
                    <a:pt x="514" y="540"/>
                  </a:lnTo>
                  <a:lnTo>
                    <a:pt x="508" y="552"/>
                  </a:lnTo>
                  <a:lnTo>
                    <a:pt x="536" y="574"/>
                  </a:lnTo>
                  <a:lnTo>
                    <a:pt x="564" y="598"/>
                  </a:lnTo>
                  <a:lnTo>
                    <a:pt x="598" y="630"/>
                  </a:lnTo>
                  <a:lnTo>
                    <a:pt x="614" y="648"/>
                  </a:lnTo>
                  <a:lnTo>
                    <a:pt x="630" y="668"/>
                  </a:lnTo>
                  <a:lnTo>
                    <a:pt x="644" y="688"/>
                  </a:lnTo>
                  <a:lnTo>
                    <a:pt x="658" y="712"/>
                  </a:lnTo>
                  <a:lnTo>
                    <a:pt x="668" y="734"/>
                  </a:lnTo>
                  <a:lnTo>
                    <a:pt x="676" y="758"/>
                  </a:lnTo>
                  <a:lnTo>
                    <a:pt x="682" y="784"/>
                  </a:lnTo>
                  <a:lnTo>
                    <a:pt x="682" y="810"/>
                  </a:lnTo>
                  <a:lnTo>
                    <a:pt x="702" y="812"/>
                  </a:lnTo>
                  <a:lnTo>
                    <a:pt x="722" y="816"/>
                  </a:lnTo>
                  <a:lnTo>
                    <a:pt x="748" y="822"/>
                  </a:lnTo>
                  <a:lnTo>
                    <a:pt x="774" y="832"/>
                  </a:lnTo>
                  <a:lnTo>
                    <a:pt x="800" y="844"/>
                  </a:lnTo>
                  <a:lnTo>
                    <a:pt x="812" y="850"/>
                  </a:lnTo>
                  <a:lnTo>
                    <a:pt x="824" y="858"/>
                  </a:lnTo>
                  <a:lnTo>
                    <a:pt x="834" y="868"/>
                  </a:lnTo>
                  <a:lnTo>
                    <a:pt x="842" y="876"/>
                  </a:lnTo>
                  <a:lnTo>
                    <a:pt x="866" y="910"/>
                  </a:lnTo>
                  <a:lnTo>
                    <a:pt x="894" y="946"/>
                  </a:lnTo>
                  <a:lnTo>
                    <a:pt x="930" y="986"/>
                  </a:lnTo>
                  <a:lnTo>
                    <a:pt x="952" y="1006"/>
                  </a:lnTo>
                  <a:lnTo>
                    <a:pt x="974" y="1026"/>
                  </a:lnTo>
                  <a:lnTo>
                    <a:pt x="996" y="1044"/>
                  </a:lnTo>
                  <a:lnTo>
                    <a:pt x="1022" y="1062"/>
                  </a:lnTo>
                  <a:lnTo>
                    <a:pt x="1048" y="1076"/>
                  </a:lnTo>
                  <a:lnTo>
                    <a:pt x="1074" y="1088"/>
                  </a:lnTo>
                  <a:lnTo>
                    <a:pt x="1100" y="1096"/>
                  </a:lnTo>
                  <a:lnTo>
                    <a:pt x="1126" y="1100"/>
                  </a:lnTo>
                  <a:lnTo>
                    <a:pt x="1164" y="1098"/>
                  </a:lnTo>
                  <a:lnTo>
                    <a:pt x="1202" y="1096"/>
                  </a:lnTo>
                  <a:lnTo>
                    <a:pt x="1246" y="1098"/>
                  </a:lnTo>
                  <a:lnTo>
                    <a:pt x="1292" y="1102"/>
                  </a:lnTo>
                  <a:lnTo>
                    <a:pt x="1316" y="1104"/>
                  </a:lnTo>
                  <a:lnTo>
                    <a:pt x="1336" y="1110"/>
                  </a:lnTo>
                  <a:lnTo>
                    <a:pt x="1356" y="1116"/>
                  </a:lnTo>
                  <a:lnTo>
                    <a:pt x="1372" y="1122"/>
                  </a:lnTo>
                  <a:lnTo>
                    <a:pt x="1386" y="1132"/>
                  </a:lnTo>
                  <a:lnTo>
                    <a:pt x="1396" y="1142"/>
                  </a:lnTo>
                  <a:lnTo>
                    <a:pt x="1404" y="1158"/>
                  </a:lnTo>
                  <a:lnTo>
                    <a:pt x="1414" y="1176"/>
                  </a:lnTo>
                  <a:lnTo>
                    <a:pt x="1426" y="1198"/>
                  </a:lnTo>
                  <a:lnTo>
                    <a:pt x="1436" y="1224"/>
                  </a:lnTo>
                  <a:lnTo>
                    <a:pt x="1442" y="1252"/>
                  </a:lnTo>
                  <a:lnTo>
                    <a:pt x="1446" y="1266"/>
                  </a:lnTo>
                  <a:lnTo>
                    <a:pt x="1446" y="1280"/>
                  </a:lnTo>
                  <a:lnTo>
                    <a:pt x="1446" y="1292"/>
                  </a:lnTo>
                  <a:lnTo>
                    <a:pt x="1446" y="1306"/>
                  </a:lnTo>
                  <a:lnTo>
                    <a:pt x="1456" y="1308"/>
                  </a:lnTo>
                  <a:lnTo>
                    <a:pt x="1502" y="1324"/>
                  </a:lnTo>
                  <a:lnTo>
                    <a:pt x="1454" y="1306"/>
                  </a:lnTo>
                  <a:lnTo>
                    <a:pt x="1408" y="1334"/>
                  </a:lnTo>
                  <a:lnTo>
                    <a:pt x="1360" y="1362"/>
                  </a:lnTo>
                  <a:lnTo>
                    <a:pt x="1306" y="1398"/>
                  </a:lnTo>
                  <a:lnTo>
                    <a:pt x="1252" y="1438"/>
                  </a:lnTo>
                  <a:lnTo>
                    <a:pt x="1226" y="1458"/>
                  </a:lnTo>
                  <a:lnTo>
                    <a:pt x="1204" y="1478"/>
                  </a:lnTo>
                  <a:lnTo>
                    <a:pt x="1184" y="1496"/>
                  </a:lnTo>
                  <a:lnTo>
                    <a:pt x="1170" y="1514"/>
                  </a:lnTo>
                  <a:lnTo>
                    <a:pt x="1160" y="1530"/>
                  </a:lnTo>
                  <a:lnTo>
                    <a:pt x="1158" y="1536"/>
                  </a:lnTo>
                  <a:lnTo>
                    <a:pt x="1158" y="1544"/>
                  </a:lnTo>
                  <a:lnTo>
                    <a:pt x="1150" y="1538"/>
                  </a:lnTo>
                  <a:lnTo>
                    <a:pt x="1132" y="1520"/>
                  </a:lnTo>
                  <a:lnTo>
                    <a:pt x="1122" y="1508"/>
                  </a:lnTo>
                  <a:lnTo>
                    <a:pt x="1112" y="1492"/>
                  </a:lnTo>
                  <a:lnTo>
                    <a:pt x="1102" y="1476"/>
                  </a:lnTo>
                  <a:lnTo>
                    <a:pt x="1094" y="1458"/>
                  </a:lnTo>
                  <a:lnTo>
                    <a:pt x="1086" y="1438"/>
                  </a:lnTo>
                  <a:lnTo>
                    <a:pt x="1084" y="1416"/>
                  </a:lnTo>
                  <a:lnTo>
                    <a:pt x="1084" y="1394"/>
                  </a:lnTo>
                  <a:lnTo>
                    <a:pt x="1086" y="1382"/>
                  </a:lnTo>
                  <a:lnTo>
                    <a:pt x="1090" y="1370"/>
                  </a:lnTo>
                  <a:lnTo>
                    <a:pt x="1094" y="1360"/>
                  </a:lnTo>
                  <a:lnTo>
                    <a:pt x="1100" y="1346"/>
                  </a:lnTo>
                  <a:lnTo>
                    <a:pt x="1108" y="1334"/>
                  </a:lnTo>
                  <a:lnTo>
                    <a:pt x="1116" y="1322"/>
                  </a:lnTo>
                  <a:lnTo>
                    <a:pt x="1128" y="1310"/>
                  </a:lnTo>
                  <a:lnTo>
                    <a:pt x="1140" y="1298"/>
                  </a:lnTo>
                  <a:lnTo>
                    <a:pt x="1156" y="1286"/>
                  </a:lnTo>
                  <a:lnTo>
                    <a:pt x="1172" y="1274"/>
                  </a:lnTo>
                  <a:lnTo>
                    <a:pt x="1254" y="1216"/>
                  </a:lnTo>
                  <a:lnTo>
                    <a:pt x="1258" y="1214"/>
                  </a:lnTo>
                  <a:lnTo>
                    <a:pt x="1246" y="1220"/>
                  </a:lnTo>
                  <a:lnTo>
                    <a:pt x="1174" y="1264"/>
                  </a:lnTo>
                  <a:lnTo>
                    <a:pt x="1166" y="1272"/>
                  </a:lnTo>
                  <a:lnTo>
                    <a:pt x="1142" y="1290"/>
                  </a:lnTo>
                  <a:lnTo>
                    <a:pt x="1124" y="1302"/>
                  </a:lnTo>
                  <a:lnTo>
                    <a:pt x="1104" y="1312"/>
                  </a:lnTo>
                  <a:lnTo>
                    <a:pt x="1080" y="1322"/>
                  </a:lnTo>
                  <a:lnTo>
                    <a:pt x="1056" y="1330"/>
                  </a:lnTo>
                  <a:lnTo>
                    <a:pt x="1030" y="1334"/>
                  </a:lnTo>
                  <a:lnTo>
                    <a:pt x="1002" y="1336"/>
                  </a:lnTo>
                  <a:lnTo>
                    <a:pt x="988" y="1336"/>
                  </a:lnTo>
                  <a:lnTo>
                    <a:pt x="974" y="1334"/>
                  </a:lnTo>
                  <a:lnTo>
                    <a:pt x="958" y="1330"/>
                  </a:lnTo>
                  <a:lnTo>
                    <a:pt x="944" y="1326"/>
                  </a:lnTo>
                  <a:lnTo>
                    <a:pt x="930" y="1320"/>
                  </a:lnTo>
                  <a:lnTo>
                    <a:pt x="914" y="1310"/>
                  </a:lnTo>
                  <a:lnTo>
                    <a:pt x="900" y="1302"/>
                  </a:lnTo>
                  <a:lnTo>
                    <a:pt x="886" y="1290"/>
                  </a:lnTo>
                  <a:lnTo>
                    <a:pt x="872" y="1276"/>
                  </a:lnTo>
                  <a:lnTo>
                    <a:pt x="858" y="1260"/>
                  </a:lnTo>
                  <a:lnTo>
                    <a:pt x="844" y="1242"/>
                  </a:lnTo>
                  <a:lnTo>
                    <a:pt x="830" y="1222"/>
                  </a:lnTo>
                  <a:lnTo>
                    <a:pt x="840" y="1246"/>
                  </a:lnTo>
                  <a:lnTo>
                    <a:pt x="846" y="1272"/>
                  </a:lnTo>
                  <a:lnTo>
                    <a:pt x="852" y="1304"/>
                  </a:lnTo>
                  <a:lnTo>
                    <a:pt x="852" y="1318"/>
                  </a:lnTo>
                  <a:lnTo>
                    <a:pt x="852" y="1334"/>
                  </a:lnTo>
                  <a:lnTo>
                    <a:pt x="850" y="1348"/>
                  </a:lnTo>
                  <a:lnTo>
                    <a:pt x="846" y="1360"/>
                  </a:lnTo>
                  <a:lnTo>
                    <a:pt x="840" y="1370"/>
                  </a:lnTo>
                  <a:lnTo>
                    <a:pt x="830" y="1380"/>
                  </a:lnTo>
                  <a:lnTo>
                    <a:pt x="818" y="1384"/>
                  </a:lnTo>
                  <a:lnTo>
                    <a:pt x="802" y="1388"/>
                  </a:lnTo>
                  <a:lnTo>
                    <a:pt x="784" y="1384"/>
                  </a:lnTo>
                  <a:lnTo>
                    <a:pt x="762" y="1380"/>
                  </a:lnTo>
                  <a:lnTo>
                    <a:pt x="738" y="1374"/>
                  </a:lnTo>
                  <a:lnTo>
                    <a:pt x="708" y="1364"/>
                  </a:lnTo>
                  <a:lnTo>
                    <a:pt x="678" y="1348"/>
                  </a:lnTo>
                  <a:lnTo>
                    <a:pt x="662" y="1340"/>
                  </a:lnTo>
                  <a:lnTo>
                    <a:pt x="648" y="1330"/>
                  </a:lnTo>
                  <a:lnTo>
                    <a:pt x="634" y="1318"/>
                  </a:lnTo>
                  <a:lnTo>
                    <a:pt x="620" y="1304"/>
                  </a:lnTo>
                  <a:lnTo>
                    <a:pt x="606" y="1290"/>
                  </a:lnTo>
                  <a:lnTo>
                    <a:pt x="596" y="1274"/>
                  </a:lnTo>
                  <a:lnTo>
                    <a:pt x="584" y="1256"/>
                  </a:lnTo>
                  <a:lnTo>
                    <a:pt x="576" y="1236"/>
                  </a:lnTo>
                  <a:lnTo>
                    <a:pt x="570" y="1214"/>
                  </a:lnTo>
                  <a:lnTo>
                    <a:pt x="564" y="1192"/>
                  </a:lnTo>
                  <a:lnTo>
                    <a:pt x="562" y="1166"/>
                  </a:lnTo>
                  <a:lnTo>
                    <a:pt x="562" y="1138"/>
                  </a:lnTo>
                  <a:lnTo>
                    <a:pt x="566" y="1108"/>
                  </a:lnTo>
                  <a:lnTo>
                    <a:pt x="570" y="1076"/>
                  </a:lnTo>
                  <a:lnTo>
                    <a:pt x="580" y="1042"/>
                  </a:lnTo>
                  <a:lnTo>
                    <a:pt x="592" y="1006"/>
                  </a:lnTo>
                  <a:lnTo>
                    <a:pt x="608" y="966"/>
                  </a:lnTo>
                  <a:lnTo>
                    <a:pt x="628" y="924"/>
                  </a:lnTo>
                  <a:lnTo>
                    <a:pt x="652" y="880"/>
                  </a:lnTo>
                  <a:lnTo>
                    <a:pt x="680" y="834"/>
                  </a:lnTo>
                  <a:lnTo>
                    <a:pt x="670" y="850"/>
                  </a:lnTo>
                  <a:lnTo>
                    <a:pt x="646" y="892"/>
                  </a:lnTo>
                  <a:lnTo>
                    <a:pt x="632" y="922"/>
                  </a:lnTo>
                  <a:lnTo>
                    <a:pt x="616" y="954"/>
                  </a:lnTo>
                  <a:lnTo>
                    <a:pt x="600" y="992"/>
                  </a:lnTo>
                  <a:lnTo>
                    <a:pt x="586" y="1030"/>
                  </a:lnTo>
                  <a:lnTo>
                    <a:pt x="574" y="1070"/>
                  </a:lnTo>
                  <a:lnTo>
                    <a:pt x="566" y="1110"/>
                  </a:lnTo>
                  <a:lnTo>
                    <a:pt x="560" y="1152"/>
                  </a:lnTo>
                  <a:lnTo>
                    <a:pt x="560" y="1170"/>
                  </a:lnTo>
                  <a:lnTo>
                    <a:pt x="560" y="1190"/>
                  </a:lnTo>
                  <a:lnTo>
                    <a:pt x="562" y="1208"/>
                  </a:lnTo>
                  <a:lnTo>
                    <a:pt x="566" y="1226"/>
                  </a:lnTo>
                  <a:lnTo>
                    <a:pt x="572" y="1244"/>
                  </a:lnTo>
                  <a:lnTo>
                    <a:pt x="580" y="1260"/>
                  </a:lnTo>
                  <a:lnTo>
                    <a:pt x="588" y="1276"/>
                  </a:lnTo>
                  <a:lnTo>
                    <a:pt x="600" y="1290"/>
                  </a:lnTo>
                  <a:lnTo>
                    <a:pt x="614" y="1302"/>
                  </a:lnTo>
                  <a:lnTo>
                    <a:pt x="630" y="1314"/>
                  </a:lnTo>
                  <a:lnTo>
                    <a:pt x="634" y="1318"/>
                  </a:lnTo>
                  <a:lnTo>
                    <a:pt x="634" y="1316"/>
                  </a:lnTo>
                  <a:lnTo>
                    <a:pt x="624" y="1308"/>
                  </a:lnTo>
                  <a:lnTo>
                    <a:pt x="610" y="1294"/>
                  </a:lnTo>
                  <a:lnTo>
                    <a:pt x="600" y="1284"/>
                  </a:lnTo>
                  <a:lnTo>
                    <a:pt x="572" y="1274"/>
                  </a:lnTo>
                  <a:lnTo>
                    <a:pt x="544" y="1264"/>
                  </a:lnTo>
                  <a:lnTo>
                    <a:pt x="508" y="1254"/>
                  </a:lnTo>
                  <a:lnTo>
                    <a:pt x="470" y="1244"/>
                  </a:lnTo>
                  <a:lnTo>
                    <a:pt x="450" y="1242"/>
                  </a:lnTo>
                  <a:lnTo>
                    <a:pt x="432" y="1240"/>
                  </a:lnTo>
                  <a:lnTo>
                    <a:pt x="412" y="1238"/>
                  </a:lnTo>
                  <a:lnTo>
                    <a:pt x="396" y="1240"/>
                  </a:lnTo>
                  <a:lnTo>
                    <a:pt x="380" y="1244"/>
                  </a:lnTo>
                  <a:lnTo>
                    <a:pt x="366" y="1250"/>
                  </a:lnTo>
                  <a:lnTo>
                    <a:pt x="356" y="1238"/>
                  </a:lnTo>
                  <a:lnTo>
                    <a:pt x="332" y="1212"/>
                  </a:lnTo>
                  <a:lnTo>
                    <a:pt x="316" y="1198"/>
                  </a:lnTo>
                  <a:lnTo>
                    <a:pt x="300" y="1184"/>
                  </a:lnTo>
                  <a:lnTo>
                    <a:pt x="284" y="1176"/>
                  </a:lnTo>
                  <a:lnTo>
                    <a:pt x="276" y="1172"/>
                  </a:lnTo>
                  <a:lnTo>
                    <a:pt x="268" y="1170"/>
                  </a:lnTo>
                  <a:lnTo>
                    <a:pt x="234" y="1166"/>
                  </a:lnTo>
                  <a:lnTo>
                    <a:pt x="228" y="1164"/>
                  </a:lnTo>
                  <a:lnTo>
                    <a:pt x="236" y="1162"/>
                  </a:lnTo>
                  <a:lnTo>
                    <a:pt x="242" y="1162"/>
                  </a:lnTo>
                  <a:lnTo>
                    <a:pt x="258" y="1166"/>
                  </a:lnTo>
                  <a:lnTo>
                    <a:pt x="274" y="1172"/>
                  </a:lnTo>
                  <a:lnTo>
                    <a:pt x="294" y="1182"/>
                  </a:lnTo>
                  <a:lnTo>
                    <a:pt x="314" y="1194"/>
                  </a:lnTo>
                  <a:lnTo>
                    <a:pt x="334" y="1208"/>
                  </a:lnTo>
                  <a:lnTo>
                    <a:pt x="344" y="1218"/>
                  </a:lnTo>
                  <a:lnTo>
                    <a:pt x="352" y="1226"/>
                  </a:lnTo>
                  <a:lnTo>
                    <a:pt x="360" y="1238"/>
                  </a:lnTo>
                  <a:lnTo>
                    <a:pt x="366" y="1250"/>
                  </a:lnTo>
                  <a:lnTo>
                    <a:pt x="388" y="1246"/>
                  </a:lnTo>
                  <a:lnTo>
                    <a:pt x="410" y="1244"/>
                  </a:lnTo>
                  <a:lnTo>
                    <a:pt x="442" y="1244"/>
                  </a:lnTo>
                  <a:lnTo>
                    <a:pt x="478" y="1248"/>
                  </a:lnTo>
                  <a:lnTo>
                    <a:pt x="516" y="1254"/>
                  </a:lnTo>
                  <a:lnTo>
                    <a:pt x="536" y="1260"/>
                  </a:lnTo>
                  <a:lnTo>
                    <a:pt x="558" y="1266"/>
                  </a:lnTo>
                  <a:lnTo>
                    <a:pt x="578" y="1274"/>
                  </a:lnTo>
                  <a:lnTo>
                    <a:pt x="600" y="1284"/>
                  </a:lnTo>
                  <a:lnTo>
                    <a:pt x="722" y="1392"/>
                  </a:lnTo>
                  <a:lnTo>
                    <a:pt x="830" y="1488"/>
                  </a:lnTo>
                  <a:lnTo>
                    <a:pt x="928" y="1576"/>
                  </a:lnTo>
                  <a:lnTo>
                    <a:pt x="938" y="1588"/>
                  </a:lnTo>
                  <a:lnTo>
                    <a:pt x="962" y="1618"/>
                  </a:lnTo>
                  <a:lnTo>
                    <a:pt x="994" y="1666"/>
                  </a:lnTo>
                  <a:lnTo>
                    <a:pt x="1012" y="1696"/>
                  </a:lnTo>
                  <a:lnTo>
                    <a:pt x="1032" y="1730"/>
                  </a:lnTo>
                  <a:lnTo>
                    <a:pt x="1050" y="1764"/>
                  </a:lnTo>
                  <a:lnTo>
                    <a:pt x="1068" y="1802"/>
                  </a:lnTo>
                  <a:lnTo>
                    <a:pt x="1082" y="1844"/>
                  </a:lnTo>
                  <a:lnTo>
                    <a:pt x="1096" y="1886"/>
                  </a:lnTo>
                  <a:lnTo>
                    <a:pt x="1106" y="1928"/>
                  </a:lnTo>
                  <a:lnTo>
                    <a:pt x="1112" y="1972"/>
                  </a:lnTo>
                  <a:lnTo>
                    <a:pt x="1114" y="1994"/>
                  </a:lnTo>
                  <a:lnTo>
                    <a:pt x="1114" y="2018"/>
                  </a:lnTo>
                  <a:lnTo>
                    <a:pt x="1114" y="2040"/>
                  </a:lnTo>
                  <a:lnTo>
                    <a:pt x="1112" y="2062"/>
                  </a:lnTo>
                  <a:lnTo>
                    <a:pt x="1114" y="2040"/>
                  </a:lnTo>
                  <a:lnTo>
                    <a:pt x="1114" y="2016"/>
                  </a:lnTo>
                  <a:lnTo>
                    <a:pt x="1110" y="1982"/>
                  </a:lnTo>
                  <a:lnTo>
                    <a:pt x="1106" y="1940"/>
                  </a:lnTo>
                  <a:lnTo>
                    <a:pt x="1096" y="1890"/>
                  </a:lnTo>
                  <a:lnTo>
                    <a:pt x="1088" y="1864"/>
                  </a:lnTo>
                  <a:lnTo>
                    <a:pt x="1078" y="1836"/>
                  </a:lnTo>
                  <a:lnTo>
                    <a:pt x="1068" y="1808"/>
                  </a:lnTo>
                  <a:lnTo>
                    <a:pt x="1056" y="1776"/>
                  </a:lnTo>
                  <a:lnTo>
                    <a:pt x="1096" y="1788"/>
                  </a:lnTo>
                  <a:lnTo>
                    <a:pt x="1138" y="1798"/>
                  </a:lnTo>
                  <a:lnTo>
                    <a:pt x="1188" y="1804"/>
                  </a:lnTo>
                  <a:lnTo>
                    <a:pt x="1214" y="1806"/>
                  </a:lnTo>
                  <a:lnTo>
                    <a:pt x="1238" y="1806"/>
                  </a:lnTo>
                  <a:lnTo>
                    <a:pt x="1262" y="1804"/>
                  </a:lnTo>
                  <a:lnTo>
                    <a:pt x="1284" y="1800"/>
                  </a:lnTo>
                  <a:lnTo>
                    <a:pt x="1304" y="1792"/>
                  </a:lnTo>
                  <a:lnTo>
                    <a:pt x="1314" y="1788"/>
                  </a:lnTo>
                  <a:lnTo>
                    <a:pt x="1322" y="1780"/>
                  </a:lnTo>
                  <a:lnTo>
                    <a:pt x="1328" y="1774"/>
                  </a:lnTo>
                  <a:lnTo>
                    <a:pt x="1334" y="1766"/>
                  </a:lnTo>
                  <a:lnTo>
                    <a:pt x="1340" y="1756"/>
                  </a:lnTo>
                  <a:lnTo>
                    <a:pt x="1342" y="1746"/>
                  </a:lnTo>
                  <a:lnTo>
                    <a:pt x="1346" y="1752"/>
                  </a:lnTo>
                  <a:lnTo>
                    <a:pt x="1354" y="1768"/>
                  </a:lnTo>
                  <a:lnTo>
                    <a:pt x="1362" y="1778"/>
                  </a:lnTo>
                  <a:lnTo>
                    <a:pt x="1370" y="1786"/>
                  </a:lnTo>
                  <a:lnTo>
                    <a:pt x="1382" y="1796"/>
                  </a:lnTo>
                  <a:lnTo>
                    <a:pt x="1396" y="1804"/>
                  </a:lnTo>
                  <a:lnTo>
                    <a:pt x="1410" y="1810"/>
                  </a:lnTo>
                  <a:lnTo>
                    <a:pt x="1428" y="1816"/>
                  </a:lnTo>
                  <a:lnTo>
                    <a:pt x="1448" y="1816"/>
                  </a:lnTo>
                  <a:lnTo>
                    <a:pt x="1470" y="1814"/>
                  </a:lnTo>
                  <a:lnTo>
                    <a:pt x="1494" y="1808"/>
                  </a:lnTo>
                  <a:lnTo>
                    <a:pt x="1522" y="1796"/>
                  </a:lnTo>
                  <a:lnTo>
                    <a:pt x="1552" y="1780"/>
                  </a:lnTo>
                  <a:lnTo>
                    <a:pt x="1584" y="1758"/>
                  </a:lnTo>
                  <a:lnTo>
                    <a:pt x="1578" y="1762"/>
                  </a:lnTo>
                  <a:lnTo>
                    <a:pt x="1560" y="1776"/>
                  </a:lnTo>
                  <a:lnTo>
                    <a:pt x="1532" y="1792"/>
                  </a:lnTo>
                  <a:lnTo>
                    <a:pt x="1514" y="1800"/>
                  </a:lnTo>
                  <a:lnTo>
                    <a:pt x="1496" y="1806"/>
                  </a:lnTo>
                  <a:lnTo>
                    <a:pt x="1478" y="1810"/>
                  </a:lnTo>
                  <a:lnTo>
                    <a:pt x="1458" y="1814"/>
                  </a:lnTo>
                  <a:lnTo>
                    <a:pt x="1438" y="1814"/>
                  </a:lnTo>
                  <a:lnTo>
                    <a:pt x="1420" y="1812"/>
                  </a:lnTo>
                  <a:lnTo>
                    <a:pt x="1400" y="1806"/>
                  </a:lnTo>
                  <a:lnTo>
                    <a:pt x="1382" y="1794"/>
                  </a:lnTo>
                  <a:lnTo>
                    <a:pt x="1372" y="1786"/>
                  </a:lnTo>
                  <a:lnTo>
                    <a:pt x="1364" y="1778"/>
                  </a:lnTo>
                  <a:lnTo>
                    <a:pt x="1356" y="1768"/>
                  </a:lnTo>
                  <a:lnTo>
                    <a:pt x="1348" y="1756"/>
                  </a:lnTo>
                  <a:lnTo>
                    <a:pt x="1346" y="1766"/>
                  </a:lnTo>
                  <a:lnTo>
                    <a:pt x="1342" y="1788"/>
                  </a:lnTo>
                  <a:lnTo>
                    <a:pt x="1342" y="1802"/>
                  </a:lnTo>
                  <a:lnTo>
                    <a:pt x="1344" y="1818"/>
                  </a:lnTo>
                  <a:lnTo>
                    <a:pt x="1348" y="1834"/>
                  </a:lnTo>
                  <a:lnTo>
                    <a:pt x="1354" y="1850"/>
                  </a:lnTo>
                  <a:lnTo>
                    <a:pt x="1366" y="1864"/>
                  </a:lnTo>
                  <a:lnTo>
                    <a:pt x="1380" y="1878"/>
                  </a:lnTo>
                  <a:lnTo>
                    <a:pt x="1390" y="1884"/>
                  </a:lnTo>
                  <a:lnTo>
                    <a:pt x="1400" y="1890"/>
                  </a:lnTo>
                  <a:lnTo>
                    <a:pt x="1412" y="1894"/>
                  </a:lnTo>
                  <a:lnTo>
                    <a:pt x="1426" y="1898"/>
                  </a:lnTo>
                  <a:lnTo>
                    <a:pt x="1442" y="1900"/>
                  </a:lnTo>
                  <a:lnTo>
                    <a:pt x="1458" y="1902"/>
                  </a:lnTo>
                  <a:lnTo>
                    <a:pt x="1478" y="1904"/>
                  </a:lnTo>
                  <a:lnTo>
                    <a:pt x="1498" y="1904"/>
                  </a:lnTo>
                  <a:lnTo>
                    <a:pt x="1544" y="1898"/>
                  </a:lnTo>
                  <a:lnTo>
                    <a:pt x="1600" y="1888"/>
                  </a:lnTo>
                  <a:lnTo>
                    <a:pt x="1642" y="1884"/>
                  </a:lnTo>
                  <a:lnTo>
                    <a:pt x="1688" y="1882"/>
                  </a:lnTo>
                  <a:lnTo>
                    <a:pt x="1742" y="1882"/>
                  </a:lnTo>
                  <a:lnTo>
                    <a:pt x="1770" y="1884"/>
                  </a:lnTo>
                  <a:lnTo>
                    <a:pt x="1798" y="1886"/>
                  </a:lnTo>
                  <a:lnTo>
                    <a:pt x="1824" y="1892"/>
                  </a:lnTo>
                  <a:lnTo>
                    <a:pt x="1850" y="1898"/>
                  </a:lnTo>
                  <a:lnTo>
                    <a:pt x="1874" y="1908"/>
                  </a:lnTo>
                  <a:lnTo>
                    <a:pt x="1894" y="1920"/>
                  </a:lnTo>
                  <a:lnTo>
                    <a:pt x="1904" y="1926"/>
                  </a:lnTo>
                  <a:lnTo>
                    <a:pt x="1912" y="1934"/>
                  </a:lnTo>
                  <a:lnTo>
                    <a:pt x="1918" y="1942"/>
                  </a:lnTo>
                  <a:lnTo>
                    <a:pt x="1924" y="1952"/>
                  </a:lnTo>
                  <a:lnTo>
                    <a:pt x="1906" y="1978"/>
                  </a:lnTo>
                  <a:lnTo>
                    <a:pt x="1886" y="2002"/>
                  </a:lnTo>
                  <a:lnTo>
                    <a:pt x="1874" y="2014"/>
                  </a:lnTo>
                  <a:lnTo>
                    <a:pt x="1860" y="2024"/>
                  </a:lnTo>
                  <a:lnTo>
                    <a:pt x="1848" y="2032"/>
                  </a:lnTo>
                  <a:lnTo>
                    <a:pt x="1834" y="2038"/>
                  </a:lnTo>
                  <a:lnTo>
                    <a:pt x="1822" y="2040"/>
                  </a:lnTo>
                  <a:lnTo>
                    <a:pt x="1816" y="2040"/>
                  </a:lnTo>
                  <a:lnTo>
                    <a:pt x="1808" y="2038"/>
                  </a:lnTo>
                  <a:lnTo>
                    <a:pt x="1802" y="2036"/>
                  </a:lnTo>
                  <a:lnTo>
                    <a:pt x="1796" y="2032"/>
                  </a:lnTo>
                  <a:lnTo>
                    <a:pt x="1792" y="2026"/>
                  </a:lnTo>
                  <a:lnTo>
                    <a:pt x="1786" y="2020"/>
                  </a:lnTo>
                  <a:lnTo>
                    <a:pt x="1776" y="2000"/>
                  </a:lnTo>
                  <a:lnTo>
                    <a:pt x="1768" y="1974"/>
                  </a:lnTo>
                </a:path>
              </a:pathLst>
            </a:custGeom>
            <a:noFill/>
            <a:ln w="1905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26" name="Group 561"/>
            <p:cNvGrpSpPr>
              <a:grpSpLocks/>
            </p:cNvGrpSpPr>
            <p:nvPr/>
          </p:nvGrpSpPr>
          <p:grpSpPr bwMode="auto">
            <a:xfrm>
              <a:off x="955" y="981"/>
              <a:ext cx="4052" cy="2062"/>
              <a:chOff x="955" y="995"/>
              <a:chExt cx="4052" cy="2062"/>
            </a:xfrm>
          </p:grpSpPr>
          <p:sp>
            <p:nvSpPr>
              <p:cNvPr id="5127" name="Freeform 549"/>
              <p:cNvSpPr>
                <a:spLocks/>
              </p:cNvSpPr>
              <p:nvPr/>
            </p:nvSpPr>
            <p:spPr bwMode="auto">
              <a:xfrm>
                <a:off x="955" y="1371"/>
                <a:ext cx="934" cy="1608"/>
              </a:xfrm>
              <a:custGeom>
                <a:avLst/>
                <a:gdLst>
                  <a:gd name="T0" fmla="*/ 318 w 934"/>
                  <a:gd name="T1" fmla="*/ 1592 h 1608"/>
                  <a:gd name="T2" fmla="*/ 286 w 934"/>
                  <a:gd name="T3" fmla="*/ 1574 h 1608"/>
                  <a:gd name="T4" fmla="*/ 220 w 934"/>
                  <a:gd name="T5" fmla="*/ 1590 h 1608"/>
                  <a:gd name="T6" fmla="*/ 204 w 934"/>
                  <a:gd name="T7" fmla="*/ 1596 h 1608"/>
                  <a:gd name="T8" fmla="*/ 278 w 934"/>
                  <a:gd name="T9" fmla="*/ 1574 h 1608"/>
                  <a:gd name="T10" fmla="*/ 234 w 934"/>
                  <a:gd name="T11" fmla="*/ 1536 h 1608"/>
                  <a:gd name="T12" fmla="*/ 204 w 934"/>
                  <a:gd name="T13" fmla="*/ 1496 h 1608"/>
                  <a:gd name="T14" fmla="*/ 180 w 934"/>
                  <a:gd name="T15" fmla="*/ 1428 h 1608"/>
                  <a:gd name="T16" fmla="*/ 172 w 934"/>
                  <a:gd name="T17" fmla="*/ 1408 h 1608"/>
                  <a:gd name="T18" fmla="*/ 162 w 934"/>
                  <a:gd name="T19" fmla="*/ 1406 h 1608"/>
                  <a:gd name="T20" fmla="*/ 136 w 934"/>
                  <a:gd name="T21" fmla="*/ 1444 h 1608"/>
                  <a:gd name="T22" fmla="*/ 132 w 934"/>
                  <a:gd name="T23" fmla="*/ 1446 h 1608"/>
                  <a:gd name="T24" fmla="*/ 154 w 934"/>
                  <a:gd name="T25" fmla="*/ 1410 h 1608"/>
                  <a:gd name="T26" fmla="*/ 166 w 934"/>
                  <a:gd name="T27" fmla="*/ 1398 h 1608"/>
                  <a:gd name="T28" fmla="*/ 172 w 934"/>
                  <a:gd name="T29" fmla="*/ 1408 h 1608"/>
                  <a:gd name="T30" fmla="*/ 170 w 934"/>
                  <a:gd name="T31" fmla="*/ 1372 h 1608"/>
                  <a:gd name="T32" fmla="*/ 182 w 934"/>
                  <a:gd name="T33" fmla="*/ 1318 h 1608"/>
                  <a:gd name="T34" fmla="*/ 214 w 934"/>
                  <a:gd name="T35" fmla="*/ 1262 h 1608"/>
                  <a:gd name="T36" fmla="*/ 310 w 934"/>
                  <a:gd name="T37" fmla="*/ 1158 h 1608"/>
                  <a:gd name="T38" fmla="*/ 422 w 934"/>
                  <a:gd name="T39" fmla="*/ 1068 h 1608"/>
                  <a:gd name="T40" fmla="*/ 556 w 934"/>
                  <a:gd name="T41" fmla="*/ 984 h 1608"/>
                  <a:gd name="T42" fmla="*/ 560 w 934"/>
                  <a:gd name="T43" fmla="*/ 958 h 1608"/>
                  <a:gd name="T44" fmla="*/ 586 w 934"/>
                  <a:gd name="T45" fmla="*/ 908 h 1608"/>
                  <a:gd name="T46" fmla="*/ 632 w 934"/>
                  <a:gd name="T47" fmla="*/ 860 h 1608"/>
                  <a:gd name="T48" fmla="*/ 684 w 934"/>
                  <a:gd name="T49" fmla="*/ 840 h 1608"/>
                  <a:gd name="T50" fmla="*/ 780 w 934"/>
                  <a:gd name="T51" fmla="*/ 804 h 1608"/>
                  <a:gd name="T52" fmla="*/ 850 w 934"/>
                  <a:gd name="T53" fmla="*/ 762 h 1608"/>
                  <a:gd name="T54" fmla="*/ 896 w 934"/>
                  <a:gd name="T55" fmla="*/ 714 h 1608"/>
                  <a:gd name="T56" fmla="*/ 922 w 934"/>
                  <a:gd name="T57" fmla="*/ 662 h 1608"/>
                  <a:gd name="T58" fmla="*/ 934 w 934"/>
                  <a:gd name="T59" fmla="*/ 610 h 1608"/>
                  <a:gd name="T60" fmla="*/ 926 w 934"/>
                  <a:gd name="T61" fmla="*/ 516 h 1608"/>
                  <a:gd name="T62" fmla="*/ 904 w 934"/>
                  <a:gd name="T63" fmla="*/ 454 h 1608"/>
                  <a:gd name="T64" fmla="*/ 902 w 934"/>
                  <a:gd name="T65" fmla="*/ 426 h 1608"/>
                  <a:gd name="T66" fmla="*/ 916 w 934"/>
                  <a:gd name="T67" fmla="*/ 380 h 1608"/>
                  <a:gd name="T68" fmla="*/ 912 w 934"/>
                  <a:gd name="T69" fmla="*/ 278 h 1608"/>
                  <a:gd name="T70" fmla="*/ 886 w 934"/>
                  <a:gd name="T71" fmla="*/ 174 h 1608"/>
                  <a:gd name="T72" fmla="*/ 842 w 934"/>
                  <a:gd name="T73" fmla="*/ 62 h 1608"/>
                  <a:gd name="T74" fmla="*/ 820 w 934"/>
                  <a:gd name="T75" fmla="*/ 16 h 1608"/>
                  <a:gd name="T76" fmla="*/ 752 w 934"/>
                  <a:gd name="T77" fmla="*/ 2 h 1608"/>
                  <a:gd name="T78" fmla="*/ 648 w 934"/>
                  <a:gd name="T79" fmla="*/ 2 h 1608"/>
                  <a:gd name="T80" fmla="*/ 566 w 934"/>
                  <a:gd name="T81" fmla="*/ 16 h 1608"/>
                  <a:gd name="T82" fmla="*/ 532 w 934"/>
                  <a:gd name="T83" fmla="*/ 28 h 1608"/>
                  <a:gd name="T84" fmla="*/ 482 w 934"/>
                  <a:gd name="T85" fmla="*/ 64 h 1608"/>
                  <a:gd name="T86" fmla="*/ 438 w 934"/>
                  <a:gd name="T87" fmla="*/ 118 h 1608"/>
                  <a:gd name="T88" fmla="*/ 360 w 934"/>
                  <a:gd name="T89" fmla="*/ 254 h 1608"/>
                  <a:gd name="T90" fmla="*/ 300 w 934"/>
                  <a:gd name="T91" fmla="*/ 402 h 1608"/>
                  <a:gd name="T92" fmla="*/ 252 w 934"/>
                  <a:gd name="T93" fmla="*/ 566 h 1608"/>
                  <a:gd name="T94" fmla="*/ 176 w 934"/>
                  <a:gd name="T95" fmla="*/ 598 h 1608"/>
                  <a:gd name="T96" fmla="*/ 90 w 934"/>
                  <a:gd name="T97" fmla="*/ 652 h 1608"/>
                  <a:gd name="T98" fmla="*/ 36 w 934"/>
                  <a:gd name="T99" fmla="*/ 710 h 1608"/>
                  <a:gd name="T100" fmla="*/ 8 w 934"/>
                  <a:gd name="T101" fmla="*/ 772 h 1608"/>
                  <a:gd name="T102" fmla="*/ 0 w 934"/>
                  <a:gd name="T103" fmla="*/ 834 h 1608"/>
                  <a:gd name="T104" fmla="*/ 6 w 934"/>
                  <a:gd name="T105" fmla="*/ 894 h 1608"/>
                  <a:gd name="T106" fmla="*/ 38 w 934"/>
                  <a:gd name="T107" fmla="*/ 978 h 1608"/>
                  <a:gd name="T108" fmla="*/ 80 w 934"/>
                  <a:gd name="T109" fmla="*/ 104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8" name="Freeform 550"/>
              <p:cNvSpPr>
                <a:spLocks/>
              </p:cNvSpPr>
              <p:nvPr/>
            </p:nvSpPr>
            <p:spPr bwMode="auto">
              <a:xfrm>
                <a:off x="1303" y="2291"/>
                <a:ext cx="968" cy="510"/>
              </a:xfrm>
              <a:custGeom>
                <a:avLst/>
                <a:gdLst>
                  <a:gd name="T0" fmla="*/ 968 w 968"/>
                  <a:gd name="T1" fmla="*/ 18 h 510"/>
                  <a:gd name="T2" fmla="*/ 954 w 968"/>
                  <a:gd name="T3" fmla="*/ 90 h 510"/>
                  <a:gd name="T4" fmla="*/ 920 w 968"/>
                  <a:gd name="T5" fmla="*/ 164 h 510"/>
                  <a:gd name="T6" fmla="*/ 886 w 968"/>
                  <a:gd name="T7" fmla="*/ 206 h 510"/>
                  <a:gd name="T8" fmla="*/ 838 w 968"/>
                  <a:gd name="T9" fmla="*/ 238 h 510"/>
                  <a:gd name="T10" fmla="*/ 774 w 968"/>
                  <a:gd name="T11" fmla="*/ 256 h 510"/>
                  <a:gd name="T12" fmla="*/ 692 w 968"/>
                  <a:gd name="T13" fmla="*/ 256 h 510"/>
                  <a:gd name="T14" fmla="*/ 592 w 968"/>
                  <a:gd name="T15" fmla="*/ 228 h 510"/>
                  <a:gd name="T16" fmla="*/ 512 w 968"/>
                  <a:gd name="T17" fmla="*/ 196 h 510"/>
                  <a:gd name="T18" fmla="*/ 484 w 968"/>
                  <a:gd name="T19" fmla="*/ 232 h 510"/>
                  <a:gd name="T20" fmla="*/ 470 w 968"/>
                  <a:gd name="T21" fmla="*/ 280 h 510"/>
                  <a:gd name="T22" fmla="*/ 480 w 968"/>
                  <a:gd name="T23" fmla="*/ 326 h 510"/>
                  <a:gd name="T24" fmla="*/ 504 w 968"/>
                  <a:gd name="T25" fmla="*/ 356 h 510"/>
                  <a:gd name="T26" fmla="*/ 544 w 968"/>
                  <a:gd name="T27" fmla="*/ 384 h 510"/>
                  <a:gd name="T28" fmla="*/ 654 w 968"/>
                  <a:gd name="T29" fmla="*/ 430 h 510"/>
                  <a:gd name="T30" fmla="*/ 610 w 968"/>
                  <a:gd name="T31" fmla="*/ 418 h 510"/>
                  <a:gd name="T32" fmla="*/ 548 w 968"/>
                  <a:gd name="T33" fmla="*/ 390 h 510"/>
                  <a:gd name="T34" fmla="*/ 492 w 968"/>
                  <a:gd name="T35" fmla="*/ 346 h 510"/>
                  <a:gd name="T36" fmla="*/ 474 w 968"/>
                  <a:gd name="T37" fmla="*/ 316 h 510"/>
                  <a:gd name="T38" fmla="*/ 470 w 968"/>
                  <a:gd name="T39" fmla="*/ 282 h 510"/>
                  <a:gd name="T40" fmla="*/ 482 w 968"/>
                  <a:gd name="T41" fmla="*/ 242 h 510"/>
                  <a:gd name="T42" fmla="*/ 512 w 968"/>
                  <a:gd name="T43" fmla="*/ 196 h 510"/>
                  <a:gd name="T44" fmla="*/ 476 w 968"/>
                  <a:gd name="T45" fmla="*/ 190 h 510"/>
                  <a:gd name="T46" fmla="*/ 400 w 968"/>
                  <a:gd name="T47" fmla="*/ 194 h 510"/>
                  <a:gd name="T48" fmla="*/ 362 w 968"/>
                  <a:gd name="T49" fmla="*/ 208 h 510"/>
                  <a:gd name="T50" fmla="*/ 340 w 968"/>
                  <a:gd name="T51" fmla="*/ 228 h 510"/>
                  <a:gd name="T52" fmla="*/ 318 w 968"/>
                  <a:gd name="T53" fmla="*/ 276 h 510"/>
                  <a:gd name="T54" fmla="*/ 320 w 968"/>
                  <a:gd name="T55" fmla="*/ 312 h 510"/>
                  <a:gd name="T56" fmla="*/ 338 w 968"/>
                  <a:gd name="T57" fmla="*/ 352 h 510"/>
                  <a:gd name="T58" fmla="*/ 368 w 968"/>
                  <a:gd name="T59" fmla="*/ 390 h 510"/>
                  <a:gd name="T60" fmla="*/ 390 w 968"/>
                  <a:gd name="T61" fmla="*/ 442 h 510"/>
                  <a:gd name="T62" fmla="*/ 386 w 968"/>
                  <a:gd name="T63" fmla="*/ 462 h 510"/>
                  <a:gd name="T64" fmla="*/ 382 w 968"/>
                  <a:gd name="T65" fmla="*/ 458 h 510"/>
                  <a:gd name="T66" fmla="*/ 384 w 968"/>
                  <a:gd name="T67" fmla="*/ 422 h 510"/>
                  <a:gd name="T68" fmla="*/ 368 w 968"/>
                  <a:gd name="T69" fmla="*/ 390 h 510"/>
                  <a:gd name="T70" fmla="*/ 350 w 968"/>
                  <a:gd name="T71" fmla="*/ 374 h 510"/>
                  <a:gd name="T72" fmla="*/ 328 w 968"/>
                  <a:gd name="T73" fmla="*/ 342 h 510"/>
                  <a:gd name="T74" fmla="*/ 316 w 968"/>
                  <a:gd name="T75" fmla="*/ 280 h 510"/>
                  <a:gd name="T76" fmla="*/ 322 w 968"/>
                  <a:gd name="T77" fmla="*/ 254 h 510"/>
                  <a:gd name="T78" fmla="*/ 222 w 968"/>
                  <a:gd name="T79" fmla="*/ 322 h 510"/>
                  <a:gd name="T80" fmla="*/ 168 w 968"/>
                  <a:gd name="T81" fmla="*/ 372 h 510"/>
                  <a:gd name="T82" fmla="*/ 130 w 968"/>
                  <a:gd name="T83" fmla="*/ 428 h 510"/>
                  <a:gd name="T84" fmla="*/ 118 w 968"/>
                  <a:gd name="T85" fmla="*/ 468 h 510"/>
                  <a:gd name="T86" fmla="*/ 118 w 968"/>
                  <a:gd name="T87" fmla="*/ 510 h 510"/>
                  <a:gd name="T88" fmla="*/ 118 w 968"/>
                  <a:gd name="T89" fmla="*/ 448 h 510"/>
                  <a:gd name="T90" fmla="*/ 122 w 968"/>
                  <a:gd name="T91" fmla="*/ 434 h 510"/>
                  <a:gd name="T92" fmla="*/ 76 w 968"/>
                  <a:gd name="T93" fmla="*/ 442 h 510"/>
                  <a:gd name="T94" fmla="*/ 32 w 968"/>
                  <a:gd name="T95" fmla="*/ 438 h 510"/>
                  <a:gd name="T96" fmla="*/ 6 w 968"/>
                  <a:gd name="T97" fmla="*/ 422 h 510"/>
                  <a:gd name="T98" fmla="*/ 10 w 968"/>
                  <a:gd name="T99" fmla="*/ 422 h 510"/>
                  <a:gd name="T100" fmla="*/ 54 w 968"/>
                  <a:gd name="T101" fmla="*/ 442 h 510"/>
                  <a:gd name="T102" fmla="*/ 88 w 968"/>
                  <a:gd name="T103" fmla="*/ 442 h 510"/>
                  <a:gd name="T104" fmla="*/ 132 w 968"/>
                  <a:gd name="T105" fmla="*/ 424 h 510"/>
                  <a:gd name="T106" fmla="*/ 150 w 968"/>
                  <a:gd name="T107" fmla="*/ 396 h 510"/>
                  <a:gd name="T108" fmla="*/ 218 w 968"/>
                  <a:gd name="T109" fmla="*/ 326 h 510"/>
                  <a:gd name="T110" fmla="*/ 294 w 968"/>
                  <a:gd name="T111" fmla="*/ 270 h 510"/>
                  <a:gd name="T112" fmla="*/ 350 w 968"/>
                  <a:gd name="T113" fmla="*/ 212 h 510"/>
                  <a:gd name="T114" fmla="*/ 362 w 968"/>
                  <a:gd name="T115" fmla="*/ 206 h 510"/>
                  <a:gd name="T116" fmla="*/ 362 w 968"/>
                  <a:gd name="T117" fmla="*/ 198 h 510"/>
                  <a:gd name="T118" fmla="*/ 332 w 968"/>
                  <a:gd name="T119" fmla="*/ 188 h 510"/>
                  <a:gd name="T120" fmla="*/ 266 w 968"/>
                  <a:gd name="T121" fmla="*/ 158 h 510"/>
                  <a:gd name="T122" fmla="*/ 230 w 968"/>
                  <a:gd name="T123" fmla="*/ 126 h 510"/>
                  <a:gd name="T124" fmla="*/ 208 w 968"/>
                  <a:gd name="T125" fmla="*/ 82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9" name="Freeform 551"/>
              <p:cNvSpPr>
                <a:spLocks/>
              </p:cNvSpPr>
              <p:nvPr/>
            </p:nvSpPr>
            <p:spPr bwMode="auto">
              <a:xfrm>
                <a:off x="1775" y="1081"/>
                <a:ext cx="972" cy="898"/>
              </a:xfrm>
              <a:custGeom>
                <a:avLst/>
                <a:gdLst>
                  <a:gd name="T0" fmla="*/ 598 w 972"/>
                  <a:gd name="T1" fmla="*/ 612 h 898"/>
                  <a:gd name="T2" fmla="*/ 566 w 972"/>
                  <a:gd name="T3" fmla="*/ 656 h 898"/>
                  <a:gd name="T4" fmla="*/ 560 w 972"/>
                  <a:gd name="T5" fmla="*/ 708 h 898"/>
                  <a:gd name="T6" fmla="*/ 570 w 972"/>
                  <a:gd name="T7" fmla="*/ 738 h 898"/>
                  <a:gd name="T8" fmla="*/ 594 w 972"/>
                  <a:gd name="T9" fmla="*/ 768 h 898"/>
                  <a:gd name="T10" fmla="*/ 636 w 972"/>
                  <a:gd name="T11" fmla="*/ 798 h 898"/>
                  <a:gd name="T12" fmla="*/ 696 w 972"/>
                  <a:gd name="T13" fmla="*/ 826 h 898"/>
                  <a:gd name="T14" fmla="*/ 772 w 972"/>
                  <a:gd name="T15" fmla="*/ 842 h 898"/>
                  <a:gd name="T16" fmla="*/ 856 w 972"/>
                  <a:gd name="T17" fmla="*/ 852 h 898"/>
                  <a:gd name="T18" fmla="*/ 902 w 972"/>
                  <a:gd name="T19" fmla="*/ 868 h 898"/>
                  <a:gd name="T20" fmla="*/ 936 w 972"/>
                  <a:gd name="T21" fmla="*/ 898 h 898"/>
                  <a:gd name="T22" fmla="*/ 928 w 972"/>
                  <a:gd name="T23" fmla="*/ 836 h 898"/>
                  <a:gd name="T24" fmla="*/ 932 w 972"/>
                  <a:gd name="T25" fmla="*/ 736 h 898"/>
                  <a:gd name="T26" fmla="*/ 950 w 972"/>
                  <a:gd name="T27" fmla="*/ 682 h 898"/>
                  <a:gd name="T28" fmla="*/ 972 w 972"/>
                  <a:gd name="T29" fmla="*/ 656 h 898"/>
                  <a:gd name="T30" fmla="*/ 930 w 972"/>
                  <a:gd name="T31" fmla="*/ 592 h 898"/>
                  <a:gd name="T32" fmla="*/ 914 w 972"/>
                  <a:gd name="T33" fmla="*/ 542 h 898"/>
                  <a:gd name="T34" fmla="*/ 910 w 972"/>
                  <a:gd name="T35" fmla="*/ 484 h 898"/>
                  <a:gd name="T36" fmla="*/ 920 w 972"/>
                  <a:gd name="T37" fmla="*/ 440 h 898"/>
                  <a:gd name="T38" fmla="*/ 846 w 972"/>
                  <a:gd name="T39" fmla="*/ 296 h 898"/>
                  <a:gd name="T40" fmla="*/ 788 w 972"/>
                  <a:gd name="T41" fmla="*/ 210 h 898"/>
                  <a:gd name="T42" fmla="*/ 716 w 972"/>
                  <a:gd name="T43" fmla="*/ 138 h 898"/>
                  <a:gd name="T44" fmla="*/ 664 w 972"/>
                  <a:gd name="T45" fmla="*/ 108 h 898"/>
                  <a:gd name="T46" fmla="*/ 580 w 972"/>
                  <a:gd name="T47" fmla="*/ 112 h 898"/>
                  <a:gd name="T48" fmla="*/ 508 w 972"/>
                  <a:gd name="T49" fmla="*/ 104 h 898"/>
                  <a:gd name="T50" fmla="*/ 448 w 972"/>
                  <a:gd name="T51" fmla="*/ 78 h 898"/>
                  <a:gd name="T52" fmla="*/ 428 w 972"/>
                  <a:gd name="T53" fmla="*/ 54 h 898"/>
                  <a:gd name="T54" fmla="*/ 420 w 972"/>
                  <a:gd name="T55" fmla="*/ 24 h 898"/>
                  <a:gd name="T56" fmla="*/ 420 w 972"/>
                  <a:gd name="T57" fmla="*/ 0 h 898"/>
                  <a:gd name="T58" fmla="*/ 420 w 972"/>
                  <a:gd name="T59" fmla="*/ 32 h 898"/>
                  <a:gd name="T60" fmla="*/ 440 w 972"/>
                  <a:gd name="T61" fmla="*/ 78 h 898"/>
                  <a:gd name="T62" fmla="*/ 456 w 972"/>
                  <a:gd name="T63" fmla="*/ 92 h 898"/>
                  <a:gd name="T64" fmla="*/ 312 w 972"/>
                  <a:gd name="T65" fmla="*/ 152 h 898"/>
                  <a:gd name="T66" fmla="*/ 204 w 972"/>
                  <a:gd name="T67" fmla="*/ 212 h 898"/>
                  <a:gd name="T68" fmla="*/ 146 w 972"/>
                  <a:gd name="T69" fmla="*/ 260 h 898"/>
                  <a:gd name="T70" fmla="*/ 122 w 972"/>
                  <a:gd name="T71" fmla="*/ 270 h 898"/>
                  <a:gd name="T72" fmla="*/ 76 w 972"/>
                  <a:gd name="T73" fmla="*/ 262 h 898"/>
                  <a:gd name="T74" fmla="*/ 42 w 972"/>
                  <a:gd name="T75" fmla="*/ 268 h 898"/>
                  <a:gd name="T76" fmla="*/ 10 w 972"/>
                  <a:gd name="T77" fmla="*/ 294 h 898"/>
                  <a:gd name="T78" fmla="*/ 10 w 972"/>
                  <a:gd name="T79" fmla="*/ 296 h 898"/>
                  <a:gd name="T80" fmla="*/ 56 w 972"/>
                  <a:gd name="T81" fmla="*/ 268 h 898"/>
                  <a:gd name="T82" fmla="*/ 92 w 972"/>
                  <a:gd name="T83" fmla="*/ 264 h 898"/>
                  <a:gd name="T84" fmla="*/ 136 w 972"/>
                  <a:gd name="T85" fmla="*/ 276 h 898"/>
                  <a:gd name="T86" fmla="*/ 142 w 972"/>
                  <a:gd name="T87" fmla="*/ 366 h 898"/>
                  <a:gd name="T88" fmla="*/ 164 w 972"/>
                  <a:gd name="T89" fmla="*/ 486 h 898"/>
                  <a:gd name="T90" fmla="*/ 196 w 972"/>
                  <a:gd name="T91" fmla="*/ 586 h 898"/>
                  <a:gd name="T92" fmla="*/ 250 w 972"/>
                  <a:gd name="T93" fmla="*/ 674 h 898"/>
                  <a:gd name="T94" fmla="*/ 280 w 972"/>
                  <a:gd name="T95" fmla="*/ 710 h 898"/>
                  <a:gd name="T96" fmla="*/ 334 w 972"/>
                  <a:gd name="T97" fmla="*/ 762 h 898"/>
                  <a:gd name="T98" fmla="*/ 406 w 972"/>
                  <a:gd name="T99" fmla="*/ 806 h 898"/>
                  <a:gd name="T100" fmla="*/ 462 w 972"/>
                  <a:gd name="T101" fmla="*/ 820 h 898"/>
                  <a:gd name="T102" fmla="*/ 506 w 972"/>
                  <a:gd name="T103" fmla="*/ 816 h 898"/>
                  <a:gd name="T104" fmla="*/ 550 w 972"/>
                  <a:gd name="T105" fmla="*/ 798 h 898"/>
                  <a:gd name="T106" fmla="*/ 578 w 972"/>
                  <a:gd name="T107" fmla="*/ 774 h 898"/>
                  <a:gd name="T108" fmla="*/ 490 w 972"/>
                  <a:gd name="T109" fmla="*/ 760 h 898"/>
                  <a:gd name="T110" fmla="*/ 438 w 972"/>
                  <a:gd name="T111" fmla="*/ 736 h 898"/>
                  <a:gd name="T112" fmla="*/ 394 w 972"/>
                  <a:gd name="T113" fmla="*/ 696 h 898"/>
                  <a:gd name="T114" fmla="*/ 376 w 972"/>
                  <a:gd name="T115" fmla="*/ 658 h 898"/>
                  <a:gd name="T116" fmla="*/ 346 w 972"/>
                  <a:gd name="T117" fmla="*/ 648 h 898"/>
                  <a:gd name="T118" fmla="*/ 328 w 972"/>
                  <a:gd name="T119" fmla="*/ 626 h 898"/>
                  <a:gd name="T120" fmla="*/ 320 w 972"/>
                  <a:gd name="T121" fmla="*/ 584 h 898"/>
                  <a:gd name="T122" fmla="*/ 332 w 972"/>
                  <a:gd name="T123" fmla="*/ 51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0" name="Freeform 552"/>
              <p:cNvSpPr>
                <a:spLocks/>
              </p:cNvSpPr>
              <p:nvPr/>
            </p:nvSpPr>
            <p:spPr bwMode="auto">
              <a:xfrm>
                <a:off x="2483" y="995"/>
                <a:ext cx="820" cy="1058"/>
              </a:xfrm>
              <a:custGeom>
                <a:avLst/>
                <a:gdLst>
                  <a:gd name="T0" fmla="*/ 228 w 820"/>
                  <a:gd name="T1" fmla="*/ 984 h 1058"/>
                  <a:gd name="T2" fmla="*/ 302 w 820"/>
                  <a:gd name="T3" fmla="*/ 984 h 1058"/>
                  <a:gd name="T4" fmla="*/ 396 w 820"/>
                  <a:gd name="T5" fmla="*/ 990 h 1058"/>
                  <a:gd name="T6" fmla="*/ 440 w 820"/>
                  <a:gd name="T7" fmla="*/ 996 h 1058"/>
                  <a:gd name="T8" fmla="*/ 478 w 820"/>
                  <a:gd name="T9" fmla="*/ 1008 h 1058"/>
                  <a:gd name="T10" fmla="*/ 504 w 820"/>
                  <a:gd name="T11" fmla="*/ 1026 h 1058"/>
                  <a:gd name="T12" fmla="*/ 504 w 820"/>
                  <a:gd name="T13" fmla="*/ 1028 h 1058"/>
                  <a:gd name="T14" fmla="*/ 516 w 820"/>
                  <a:gd name="T15" fmla="*/ 1040 h 1058"/>
                  <a:gd name="T16" fmla="*/ 530 w 820"/>
                  <a:gd name="T17" fmla="*/ 1046 h 1058"/>
                  <a:gd name="T18" fmla="*/ 550 w 820"/>
                  <a:gd name="T19" fmla="*/ 1048 h 1058"/>
                  <a:gd name="T20" fmla="*/ 580 w 820"/>
                  <a:gd name="T21" fmla="*/ 1042 h 1058"/>
                  <a:gd name="T22" fmla="*/ 620 w 820"/>
                  <a:gd name="T23" fmla="*/ 1028 h 1058"/>
                  <a:gd name="T24" fmla="*/ 670 w 820"/>
                  <a:gd name="T25" fmla="*/ 1004 h 1058"/>
                  <a:gd name="T26" fmla="*/ 676 w 820"/>
                  <a:gd name="T27" fmla="*/ 1014 h 1058"/>
                  <a:gd name="T28" fmla="*/ 704 w 820"/>
                  <a:gd name="T29" fmla="*/ 1042 h 1058"/>
                  <a:gd name="T30" fmla="*/ 730 w 820"/>
                  <a:gd name="T31" fmla="*/ 1056 h 1058"/>
                  <a:gd name="T32" fmla="*/ 750 w 820"/>
                  <a:gd name="T33" fmla="*/ 1058 h 1058"/>
                  <a:gd name="T34" fmla="*/ 764 w 820"/>
                  <a:gd name="T35" fmla="*/ 1052 h 1058"/>
                  <a:gd name="T36" fmla="*/ 778 w 820"/>
                  <a:gd name="T37" fmla="*/ 1038 h 1058"/>
                  <a:gd name="T38" fmla="*/ 790 w 820"/>
                  <a:gd name="T39" fmla="*/ 1016 h 1058"/>
                  <a:gd name="T40" fmla="*/ 804 w 820"/>
                  <a:gd name="T41" fmla="*/ 964 h 1058"/>
                  <a:gd name="T42" fmla="*/ 818 w 820"/>
                  <a:gd name="T43" fmla="*/ 854 h 1058"/>
                  <a:gd name="T44" fmla="*/ 820 w 820"/>
                  <a:gd name="T45" fmla="*/ 778 h 1058"/>
                  <a:gd name="T46" fmla="*/ 812 w 820"/>
                  <a:gd name="T47" fmla="*/ 738 h 1058"/>
                  <a:gd name="T48" fmla="*/ 800 w 820"/>
                  <a:gd name="T49" fmla="*/ 694 h 1058"/>
                  <a:gd name="T50" fmla="*/ 776 w 820"/>
                  <a:gd name="T51" fmla="*/ 644 h 1058"/>
                  <a:gd name="T52" fmla="*/ 740 w 820"/>
                  <a:gd name="T53" fmla="*/ 592 h 1058"/>
                  <a:gd name="T54" fmla="*/ 688 w 820"/>
                  <a:gd name="T55" fmla="*/ 542 h 1058"/>
                  <a:gd name="T56" fmla="*/ 654 w 820"/>
                  <a:gd name="T57" fmla="*/ 518 h 1058"/>
                  <a:gd name="T58" fmla="*/ 616 w 820"/>
                  <a:gd name="T59" fmla="*/ 500 h 1058"/>
                  <a:gd name="T60" fmla="*/ 572 w 820"/>
                  <a:gd name="T61" fmla="*/ 484 h 1058"/>
                  <a:gd name="T62" fmla="*/ 524 w 820"/>
                  <a:gd name="T63" fmla="*/ 472 h 1058"/>
                  <a:gd name="T64" fmla="*/ 524 w 820"/>
                  <a:gd name="T65" fmla="*/ 458 h 1058"/>
                  <a:gd name="T66" fmla="*/ 522 w 820"/>
                  <a:gd name="T67" fmla="*/ 424 h 1058"/>
                  <a:gd name="T68" fmla="*/ 512 w 820"/>
                  <a:gd name="T69" fmla="*/ 382 h 1058"/>
                  <a:gd name="T70" fmla="*/ 502 w 820"/>
                  <a:gd name="T71" fmla="*/ 362 h 1058"/>
                  <a:gd name="T72" fmla="*/ 488 w 820"/>
                  <a:gd name="T73" fmla="*/ 346 h 1058"/>
                  <a:gd name="T74" fmla="*/ 504 w 820"/>
                  <a:gd name="T75" fmla="*/ 330 h 1058"/>
                  <a:gd name="T76" fmla="*/ 542 w 820"/>
                  <a:gd name="T77" fmla="*/ 286 h 1058"/>
                  <a:gd name="T78" fmla="*/ 576 w 820"/>
                  <a:gd name="T79" fmla="*/ 230 h 1058"/>
                  <a:gd name="T80" fmla="*/ 586 w 820"/>
                  <a:gd name="T81" fmla="*/ 200 h 1058"/>
                  <a:gd name="T82" fmla="*/ 588 w 820"/>
                  <a:gd name="T83" fmla="*/ 172 h 1058"/>
                  <a:gd name="T84" fmla="*/ 584 w 820"/>
                  <a:gd name="T85" fmla="*/ 192 h 1058"/>
                  <a:gd name="T86" fmla="*/ 570 w 820"/>
                  <a:gd name="T87" fmla="*/ 238 h 1058"/>
                  <a:gd name="T88" fmla="*/ 550 w 820"/>
                  <a:gd name="T89" fmla="*/ 280 h 1058"/>
                  <a:gd name="T90" fmla="*/ 530 w 820"/>
                  <a:gd name="T91" fmla="*/ 310 h 1058"/>
                  <a:gd name="T92" fmla="*/ 504 w 820"/>
                  <a:gd name="T93" fmla="*/ 334 h 1058"/>
                  <a:gd name="T94" fmla="*/ 488 w 820"/>
                  <a:gd name="T95" fmla="*/ 346 h 1058"/>
                  <a:gd name="T96" fmla="*/ 464 w 820"/>
                  <a:gd name="T97" fmla="*/ 314 h 1058"/>
                  <a:gd name="T98" fmla="*/ 428 w 820"/>
                  <a:gd name="T99" fmla="*/ 278 h 1058"/>
                  <a:gd name="T100" fmla="*/ 392 w 820"/>
                  <a:gd name="T101" fmla="*/ 254 h 1058"/>
                  <a:gd name="T102" fmla="*/ 368 w 820"/>
                  <a:gd name="T103" fmla="*/ 246 h 1058"/>
                  <a:gd name="T104" fmla="*/ 356 w 820"/>
                  <a:gd name="T105" fmla="*/ 244 h 1058"/>
                  <a:gd name="T106" fmla="*/ 296 w 820"/>
                  <a:gd name="T107" fmla="*/ 166 h 1058"/>
                  <a:gd name="T108" fmla="*/ 234 w 820"/>
                  <a:gd name="T109" fmla="*/ 96 h 1058"/>
                  <a:gd name="T110" fmla="*/ 186 w 820"/>
                  <a:gd name="T111" fmla="*/ 54 h 1058"/>
                  <a:gd name="T112" fmla="*/ 134 w 820"/>
                  <a:gd name="T113" fmla="*/ 22 h 1058"/>
                  <a:gd name="T114" fmla="*/ 84 w 820"/>
                  <a:gd name="T115" fmla="*/ 2 h 1058"/>
                  <a:gd name="T116" fmla="*/ 58 w 820"/>
                  <a:gd name="T117" fmla="*/ 2 h 1058"/>
                  <a:gd name="T118" fmla="*/ 52 w 820"/>
                  <a:gd name="T119" fmla="*/ 0 h 1058"/>
                  <a:gd name="T120" fmla="*/ 36 w 820"/>
                  <a:gd name="T121" fmla="*/ 0 h 1058"/>
                  <a:gd name="T122" fmla="*/ 18 w 820"/>
                  <a:gd name="T123" fmla="*/ 6 h 1058"/>
                  <a:gd name="T124" fmla="*/ 0 w 820"/>
                  <a:gd name="T125" fmla="*/ 2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1" name="Freeform 553"/>
              <p:cNvSpPr>
                <a:spLocks/>
              </p:cNvSpPr>
              <p:nvPr/>
            </p:nvSpPr>
            <p:spPr bwMode="auto">
              <a:xfrm>
                <a:off x="1875" y="2011"/>
                <a:ext cx="1288" cy="738"/>
              </a:xfrm>
              <a:custGeom>
                <a:avLst/>
                <a:gdLst>
                  <a:gd name="T0" fmla="*/ 0 w 1288"/>
                  <a:gd name="T1" fmla="*/ 30 h 738"/>
                  <a:gd name="T2" fmla="*/ 26 w 1288"/>
                  <a:gd name="T3" fmla="*/ 48 h 738"/>
                  <a:gd name="T4" fmla="*/ 66 w 1288"/>
                  <a:gd name="T5" fmla="*/ 54 h 738"/>
                  <a:gd name="T6" fmla="*/ 136 w 1288"/>
                  <a:gd name="T7" fmla="*/ 44 h 738"/>
                  <a:gd name="T8" fmla="*/ 238 w 1288"/>
                  <a:gd name="T9" fmla="*/ 10 h 738"/>
                  <a:gd name="T10" fmla="*/ 282 w 1288"/>
                  <a:gd name="T11" fmla="*/ 4 h 738"/>
                  <a:gd name="T12" fmla="*/ 380 w 1288"/>
                  <a:gd name="T13" fmla="*/ 2 h 738"/>
                  <a:gd name="T14" fmla="*/ 464 w 1288"/>
                  <a:gd name="T15" fmla="*/ 22 h 738"/>
                  <a:gd name="T16" fmla="*/ 516 w 1288"/>
                  <a:gd name="T17" fmla="*/ 52 h 738"/>
                  <a:gd name="T18" fmla="*/ 546 w 1288"/>
                  <a:gd name="T19" fmla="*/ 86 h 738"/>
                  <a:gd name="T20" fmla="*/ 570 w 1288"/>
                  <a:gd name="T21" fmla="*/ 132 h 738"/>
                  <a:gd name="T22" fmla="*/ 576 w 1288"/>
                  <a:gd name="T23" fmla="*/ 112 h 738"/>
                  <a:gd name="T24" fmla="*/ 596 w 1288"/>
                  <a:gd name="T25" fmla="*/ 90 h 738"/>
                  <a:gd name="T26" fmla="*/ 618 w 1288"/>
                  <a:gd name="T27" fmla="*/ 88 h 738"/>
                  <a:gd name="T28" fmla="*/ 638 w 1288"/>
                  <a:gd name="T29" fmla="*/ 98 h 738"/>
                  <a:gd name="T30" fmla="*/ 654 w 1288"/>
                  <a:gd name="T31" fmla="*/ 106 h 738"/>
                  <a:gd name="T32" fmla="*/ 620 w 1288"/>
                  <a:gd name="T33" fmla="*/ 90 h 738"/>
                  <a:gd name="T34" fmla="*/ 592 w 1288"/>
                  <a:gd name="T35" fmla="*/ 90 h 738"/>
                  <a:gd name="T36" fmla="*/ 572 w 1288"/>
                  <a:gd name="T37" fmla="*/ 112 h 738"/>
                  <a:gd name="T38" fmla="*/ 570 w 1288"/>
                  <a:gd name="T39" fmla="*/ 136 h 738"/>
                  <a:gd name="T40" fmla="*/ 586 w 1288"/>
                  <a:gd name="T41" fmla="*/ 200 h 738"/>
                  <a:gd name="T42" fmla="*/ 626 w 1288"/>
                  <a:gd name="T43" fmla="*/ 252 h 738"/>
                  <a:gd name="T44" fmla="*/ 660 w 1288"/>
                  <a:gd name="T45" fmla="*/ 272 h 738"/>
                  <a:gd name="T46" fmla="*/ 706 w 1288"/>
                  <a:gd name="T47" fmla="*/ 282 h 738"/>
                  <a:gd name="T48" fmla="*/ 764 w 1288"/>
                  <a:gd name="T49" fmla="*/ 278 h 738"/>
                  <a:gd name="T50" fmla="*/ 838 w 1288"/>
                  <a:gd name="T51" fmla="*/ 258 h 738"/>
                  <a:gd name="T52" fmla="*/ 894 w 1288"/>
                  <a:gd name="T53" fmla="*/ 236 h 738"/>
                  <a:gd name="T54" fmla="*/ 974 w 1288"/>
                  <a:gd name="T55" fmla="*/ 214 h 738"/>
                  <a:gd name="T56" fmla="*/ 1068 w 1288"/>
                  <a:gd name="T57" fmla="*/ 206 h 738"/>
                  <a:gd name="T58" fmla="*/ 1152 w 1288"/>
                  <a:gd name="T59" fmla="*/ 218 h 738"/>
                  <a:gd name="T60" fmla="*/ 1200 w 1288"/>
                  <a:gd name="T61" fmla="*/ 238 h 738"/>
                  <a:gd name="T62" fmla="*/ 1240 w 1288"/>
                  <a:gd name="T63" fmla="*/ 270 h 738"/>
                  <a:gd name="T64" fmla="*/ 1270 w 1288"/>
                  <a:gd name="T65" fmla="*/ 320 h 738"/>
                  <a:gd name="T66" fmla="*/ 1284 w 1288"/>
                  <a:gd name="T67" fmla="*/ 362 h 738"/>
                  <a:gd name="T68" fmla="*/ 1288 w 1288"/>
                  <a:gd name="T69" fmla="*/ 408 h 738"/>
                  <a:gd name="T70" fmla="*/ 1272 w 1288"/>
                  <a:gd name="T71" fmla="*/ 456 h 738"/>
                  <a:gd name="T72" fmla="*/ 1240 w 1288"/>
                  <a:gd name="T73" fmla="*/ 482 h 738"/>
                  <a:gd name="T74" fmla="*/ 1202 w 1288"/>
                  <a:gd name="T75" fmla="*/ 496 h 738"/>
                  <a:gd name="T76" fmla="*/ 1150 w 1288"/>
                  <a:gd name="T77" fmla="*/ 502 h 738"/>
                  <a:gd name="T78" fmla="*/ 1050 w 1288"/>
                  <a:gd name="T79" fmla="*/ 490 h 738"/>
                  <a:gd name="T80" fmla="*/ 980 w 1288"/>
                  <a:gd name="T81" fmla="*/ 466 h 738"/>
                  <a:gd name="T82" fmla="*/ 966 w 1288"/>
                  <a:gd name="T83" fmla="*/ 436 h 738"/>
                  <a:gd name="T84" fmla="*/ 968 w 1288"/>
                  <a:gd name="T85" fmla="*/ 400 h 738"/>
                  <a:gd name="T86" fmla="*/ 980 w 1288"/>
                  <a:gd name="T87" fmla="*/ 388 h 738"/>
                  <a:gd name="T88" fmla="*/ 980 w 1288"/>
                  <a:gd name="T89" fmla="*/ 386 h 738"/>
                  <a:gd name="T90" fmla="*/ 966 w 1288"/>
                  <a:gd name="T91" fmla="*/ 400 h 738"/>
                  <a:gd name="T92" fmla="*/ 964 w 1288"/>
                  <a:gd name="T93" fmla="*/ 422 h 738"/>
                  <a:gd name="T94" fmla="*/ 986 w 1288"/>
                  <a:gd name="T95" fmla="*/ 476 h 738"/>
                  <a:gd name="T96" fmla="*/ 912 w 1288"/>
                  <a:gd name="T97" fmla="*/ 506 h 738"/>
                  <a:gd name="T98" fmla="*/ 798 w 1288"/>
                  <a:gd name="T99" fmla="*/ 564 h 738"/>
                  <a:gd name="T100" fmla="*/ 740 w 1288"/>
                  <a:gd name="T101" fmla="*/ 606 h 738"/>
                  <a:gd name="T102" fmla="*/ 716 w 1288"/>
                  <a:gd name="T103" fmla="*/ 636 h 738"/>
                  <a:gd name="T104" fmla="*/ 610 w 1288"/>
                  <a:gd name="T105" fmla="*/ 666 h 738"/>
                  <a:gd name="T106" fmla="*/ 516 w 1288"/>
                  <a:gd name="T107" fmla="*/ 708 h 738"/>
                  <a:gd name="T108" fmla="*/ 484 w 1288"/>
                  <a:gd name="T109" fmla="*/ 738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2" name="Freeform 554"/>
              <p:cNvSpPr>
                <a:spLocks/>
              </p:cNvSpPr>
              <p:nvPr/>
            </p:nvSpPr>
            <p:spPr bwMode="auto">
              <a:xfrm>
                <a:off x="2743" y="2335"/>
                <a:ext cx="1140" cy="722"/>
              </a:xfrm>
              <a:custGeom>
                <a:avLst/>
                <a:gdLst>
                  <a:gd name="T0" fmla="*/ 418 w 1140"/>
                  <a:gd name="T1" fmla="*/ 0 h 722"/>
                  <a:gd name="T2" fmla="*/ 550 w 1140"/>
                  <a:gd name="T3" fmla="*/ 12 h 722"/>
                  <a:gd name="T4" fmla="*/ 660 w 1140"/>
                  <a:gd name="T5" fmla="*/ 36 h 722"/>
                  <a:gd name="T6" fmla="*/ 764 w 1140"/>
                  <a:gd name="T7" fmla="*/ 82 h 722"/>
                  <a:gd name="T8" fmla="*/ 822 w 1140"/>
                  <a:gd name="T9" fmla="*/ 126 h 722"/>
                  <a:gd name="T10" fmla="*/ 842 w 1140"/>
                  <a:gd name="T11" fmla="*/ 154 h 722"/>
                  <a:gd name="T12" fmla="*/ 852 w 1140"/>
                  <a:gd name="T13" fmla="*/ 158 h 722"/>
                  <a:gd name="T14" fmla="*/ 866 w 1140"/>
                  <a:gd name="T15" fmla="*/ 162 h 722"/>
                  <a:gd name="T16" fmla="*/ 900 w 1140"/>
                  <a:gd name="T17" fmla="*/ 156 h 722"/>
                  <a:gd name="T18" fmla="*/ 936 w 1140"/>
                  <a:gd name="T19" fmla="*/ 120 h 722"/>
                  <a:gd name="T20" fmla="*/ 924 w 1140"/>
                  <a:gd name="T21" fmla="*/ 138 h 722"/>
                  <a:gd name="T22" fmla="*/ 896 w 1140"/>
                  <a:gd name="T23" fmla="*/ 162 h 722"/>
                  <a:gd name="T24" fmla="*/ 870 w 1140"/>
                  <a:gd name="T25" fmla="*/ 164 h 722"/>
                  <a:gd name="T26" fmla="*/ 852 w 1140"/>
                  <a:gd name="T27" fmla="*/ 158 h 722"/>
                  <a:gd name="T28" fmla="*/ 940 w 1140"/>
                  <a:gd name="T29" fmla="*/ 226 h 722"/>
                  <a:gd name="T30" fmla="*/ 1006 w 1140"/>
                  <a:gd name="T31" fmla="*/ 294 h 722"/>
                  <a:gd name="T32" fmla="*/ 1042 w 1140"/>
                  <a:gd name="T33" fmla="*/ 348 h 722"/>
                  <a:gd name="T34" fmla="*/ 1050 w 1140"/>
                  <a:gd name="T35" fmla="*/ 356 h 722"/>
                  <a:gd name="T36" fmla="*/ 1068 w 1140"/>
                  <a:gd name="T37" fmla="*/ 332 h 722"/>
                  <a:gd name="T38" fmla="*/ 1090 w 1140"/>
                  <a:gd name="T39" fmla="*/ 326 h 722"/>
                  <a:gd name="T40" fmla="*/ 1124 w 1140"/>
                  <a:gd name="T41" fmla="*/ 332 h 722"/>
                  <a:gd name="T42" fmla="*/ 1126 w 1140"/>
                  <a:gd name="T43" fmla="*/ 332 h 722"/>
                  <a:gd name="T44" fmla="*/ 1088 w 1140"/>
                  <a:gd name="T45" fmla="*/ 324 h 722"/>
                  <a:gd name="T46" fmla="*/ 1064 w 1140"/>
                  <a:gd name="T47" fmla="*/ 330 h 722"/>
                  <a:gd name="T48" fmla="*/ 1050 w 1140"/>
                  <a:gd name="T49" fmla="*/ 354 h 722"/>
                  <a:gd name="T50" fmla="*/ 1054 w 1140"/>
                  <a:gd name="T51" fmla="*/ 386 h 722"/>
                  <a:gd name="T52" fmla="*/ 1064 w 1140"/>
                  <a:gd name="T53" fmla="*/ 446 h 722"/>
                  <a:gd name="T54" fmla="*/ 1056 w 1140"/>
                  <a:gd name="T55" fmla="*/ 482 h 722"/>
                  <a:gd name="T56" fmla="*/ 1032 w 1140"/>
                  <a:gd name="T57" fmla="*/ 510 h 722"/>
                  <a:gd name="T58" fmla="*/ 1024 w 1140"/>
                  <a:gd name="T59" fmla="*/ 520 h 722"/>
                  <a:gd name="T60" fmla="*/ 1062 w 1140"/>
                  <a:gd name="T61" fmla="*/ 574 h 722"/>
                  <a:gd name="T62" fmla="*/ 1078 w 1140"/>
                  <a:gd name="T63" fmla="*/ 622 h 722"/>
                  <a:gd name="T64" fmla="*/ 1072 w 1140"/>
                  <a:gd name="T65" fmla="*/ 672 h 722"/>
                  <a:gd name="T66" fmla="*/ 1026 w 1140"/>
                  <a:gd name="T67" fmla="*/ 716 h 722"/>
                  <a:gd name="T68" fmla="*/ 998 w 1140"/>
                  <a:gd name="T69" fmla="*/ 722 h 722"/>
                  <a:gd name="T70" fmla="*/ 948 w 1140"/>
                  <a:gd name="T71" fmla="*/ 720 h 722"/>
                  <a:gd name="T72" fmla="*/ 880 w 1140"/>
                  <a:gd name="T73" fmla="*/ 704 h 722"/>
                  <a:gd name="T74" fmla="*/ 806 w 1140"/>
                  <a:gd name="T75" fmla="*/ 658 h 722"/>
                  <a:gd name="T76" fmla="*/ 732 w 1140"/>
                  <a:gd name="T77" fmla="*/ 570 h 722"/>
                  <a:gd name="T78" fmla="*/ 710 w 1140"/>
                  <a:gd name="T79" fmla="*/ 524 h 722"/>
                  <a:gd name="T80" fmla="*/ 658 w 1140"/>
                  <a:gd name="T81" fmla="*/ 458 h 722"/>
                  <a:gd name="T82" fmla="*/ 614 w 1140"/>
                  <a:gd name="T83" fmla="*/ 426 h 722"/>
                  <a:gd name="T84" fmla="*/ 580 w 1140"/>
                  <a:gd name="T85" fmla="*/ 414 h 722"/>
                  <a:gd name="T86" fmla="*/ 606 w 1140"/>
                  <a:gd name="T87" fmla="*/ 352 h 722"/>
                  <a:gd name="T88" fmla="*/ 612 w 1140"/>
                  <a:gd name="T89" fmla="*/ 310 h 722"/>
                  <a:gd name="T90" fmla="*/ 602 w 1140"/>
                  <a:gd name="T91" fmla="*/ 264 h 722"/>
                  <a:gd name="T92" fmla="*/ 584 w 1140"/>
                  <a:gd name="T93" fmla="*/ 234 h 722"/>
                  <a:gd name="T94" fmla="*/ 608 w 1140"/>
                  <a:gd name="T95" fmla="*/ 294 h 722"/>
                  <a:gd name="T96" fmla="*/ 610 w 1140"/>
                  <a:gd name="T97" fmla="*/ 336 h 722"/>
                  <a:gd name="T98" fmla="*/ 596 w 1140"/>
                  <a:gd name="T99" fmla="*/ 382 h 722"/>
                  <a:gd name="T100" fmla="*/ 572 w 1140"/>
                  <a:gd name="T101" fmla="*/ 414 h 722"/>
                  <a:gd name="T102" fmla="*/ 360 w 1140"/>
                  <a:gd name="T103" fmla="*/ 404 h 722"/>
                  <a:gd name="T104" fmla="*/ 226 w 1140"/>
                  <a:gd name="T105" fmla="*/ 410 h 722"/>
                  <a:gd name="T106" fmla="*/ 104 w 1140"/>
                  <a:gd name="T107" fmla="*/ 436 h 722"/>
                  <a:gd name="T108" fmla="*/ 40 w 1140"/>
                  <a:gd name="T109" fmla="*/ 466 h 722"/>
                  <a:gd name="T110" fmla="*/ 20 w 1140"/>
                  <a:gd name="T111" fmla="*/ 460 h 722"/>
                  <a:gd name="T112" fmla="*/ 2 w 1140"/>
                  <a:gd name="T113" fmla="*/ 440 h 722"/>
                  <a:gd name="T114" fmla="*/ 4 w 1140"/>
                  <a:gd name="T115" fmla="*/ 420 h 722"/>
                  <a:gd name="T116" fmla="*/ 16 w 1140"/>
                  <a:gd name="T117" fmla="*/ 402 h 722"/>
                  <a:gd name="T118" fmla="*/ 34 w 1140"/>
                  <a:gd name="T119" fmla="*/ 378 h 722"/>
                  <a:gd name="T120" fmla="*/ 64 w 1140"/>
                  <a:gd name="T121" fmla="*/ 36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3" name="Freeform 556"/>
              <p:cNvSpPr>
                <a:spLocks/>
              </p:cNvSpPr>
              <p:nvPr/>
            </p:nvSpPr>
            <p:spPr bwMode="auto">
              <a:xfrm>
                <a:off x="4159" y="2713"/>
                <a:ext cx="482" cy="294"/>
              </a:xfrm>
              <a:custGeom>
                <a:avLst/>
                <a:gdLst>
                  <a:gd name="T0" fmla="*/ 0 w 482"/>
                  <a:gd name="T1" fmla="*/ 46 h 294"/>
                  <a:gd name="T2" fmla="*/ 58 w 482"/>
                  <a:gd name="T3" fmla="*/ 62 h 294"/>
                  <a:gd name="T4" fmla="*/ 106 w 482"/>
                  <a:gd name="T5" fmla="*/ 66 h 294"/>
                  <a:gd name="T6" fmla="*/ 138 w 482"/>
                  <a:gd name="T7" fmla="*/ 62 h 294"/>
                  <a:gd name="T8" fmla="*/ 162 w 482"/>
                  <a:gd name="T9" fmla="*/ 46 h 294"/>
                  <a:gd name="T10" fmla="*/ 174 w 482"/>
                  <a:gd name="T11" fmla="*/ 20 h 294"/>
                  <a:gd name="T12" fmla="*/ 174 w 482"/>
                  <a:gd name="T13" fmla="*/ 0 h 294"/>
                  <a:gd name="T14" fmla="*/ 174 w 482"/>
                  <a:gd name="T15" fmla="*/ 48 h 294"/>
                  <a:gd name="T16" fmla="*/ 178 w 482"/>
                  <a:gd name="T17" fmla="*/ 90 h 294"/>
                  <a:gd name="T18" fmla="*/ 190 w 482"/>
                  <a:gd name="T19" fmla="*/ 128 h 294"/>
                  <a:gd name="T20" fmla="*/ 186 w 482"/>
                  <a:gd name="T21" fmla="*/ 128 h 294"/>
                  <a:gd name="T22" fmla="*/ 180 w 482"/>
                  <a:gd name="T23" fmla="*/ 136 h 294"/>
                  <a:gd name="T24" fmla="*/ 176 w 482"/>
                  <a:gd name="T25" fmla="*/ 152 h 294"/>
                  <a:gd name="T26" fmla="*/ 182 w 482"/>
                  <a:gd name="T27" fmla="*/ 182 h 294"/>
                  <a:gd name="T28" fmla="*/ 178 w 482"/>
                  <a:gd name="T29" fmla="*/ 170 h 294"/>
                  <a:gd name="T30" fmla="*/ 174 w 482"/>
                  <a:gd name="T31" fmla="*/ 148 h 294"/>
                  <a:gd name="T32" fmla="*/ 178 w 482"/>
                  <a:gd name="T33" fmla="*/ 134 h 294"/>
                  <a:gd name="T34" fmla="*/ 184 w 482"/>
                  <a:gd name="T35" fmla="*/ 130 h 294"/>
                  <a:gd name="T36" fmla="*/ 198 w 482"/>
                  <a:gd name="T37" fmla="*/ 134 h 294"/>
                  <a:gd name="T38" fmla="*/ 208 w 482"/>
                  <a:gd name="T39" fmla="*/ 138 h 294"/>
                  <a:gd name="T40" fmla="*/ 254 w 482"/>
                  <a:gd name="T41" fmla="*/ 154 h 294"/>
                  <a:gd name="T42" fmla="*/ 308 w 482"/>
                  <a:gd name="T43" fmla="*/ 162 h 294"/>
                  <a:gd name="T44" fmla="*/ 352 w 482"/>
                  <a:gd name="T45" fmla="*/ 162 h 294"/>
                  <a:gd name="T46" fmla="*/ 400 w 482"/>
                  <a:gd name="T47" fmla="*/ 156 h 294"/>
                  <a:gd name="T48" fmla="*/ 454 w 482"/>
                  <a:gd name="T49" fmla="*/ 142 h 294"/>
                  <a:gd name="T50" fmla="*/ 482 w 482"/>
                  <a:gd name="T51" fmla="*/ 132 h 294"/>
                  <a:gd name="T52" fmla="*/ 476 w 482"/>
                  <a:gd name="T53" fmla="*/ 148 h 294"/>
                  <a:gd name="T54" fmla="*/ 474 w 482"/>
                  <a:gd name="T55" fmla="*/ 164 h 294"/>
                  <a:gd name="T56" fmla="*/ 482 w 482"/>
                  <a:gd name="T57" fmla="*/ 182 h 294"/>
                  <a:gd name="T58" fmla="*/ 474 w 482"/>
                  <a:gd name="T59" fmla="*/ 194 h 294"/>
                  <a:gd name="T60" fmla="*/ 458 w 482"/>
                  <a:gd name="T61" fmla="*/ 222 h 294"/>
                  <a:gd name="T62" fmla="*/ 446 w 482"/>
                  <a:gd name="T63" fmla="*/ 258 h 294"/>
                  <a:gd name="T64" fmla="*/ 446 w 482"/>
                  <a:gd name="T65" fmla="*/ 286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557"/>
              <p:cNvSpPr>
                <a:spLocks/>
              </p:cNvSpPr>
              <p:nvPr/>
            </p:nvSpPr>
            <p:spPr bwMode="auto">
              <a:xfrm>
                <a:off x="3765" y="1239"/>
                <a:ext cx="1024" cy="814"/>
              </a:xfrm>
              <a:custGeom>
                <a:avLst/>
                <a:gdLst>
                  <a:gd name="T0" fmla="*/ 270 w 1024"/>
                  <a:gd name="T1" fmla="*/ 46 h 814"/>
                  <a:gd name="T2" fmla="*/ 230 w 1024"/>
                  <a:gd name="T3" fmla="*/ 6 h 814"/>
                  <a:gd name="T4" fmla="*/ 176 w 1024"/>
                  <a:gd name="T5" fmla="*/ 8 h 814"/>
                  <a:gd name="T6" fmla="*/ 142 w 1024"/>
                  <a:gd name="T7" fmla="*/ 30 h 814"/>
                  <a:gd name="T8" fmla="*/ 126 w 1024"/>
                  <a:gd name="T9" fmla="*/ 72 h 814"/>
                  <a:gd name="T10" fmla="*/ 136 w 1024"/>
                  <a:gd name="T11" fmla="*/ 132 h 814"/>
                  <a:gd name="T12" fmla="*/ 150 w 1024"/>
                  <a:gd name="T13" fmla="*/ 174 h 814"/>
                  <a:gd name="T14" fmla="*/ 150 w 1024"/>
                  <a:gd name="T15" fmla="*/ 234 h 814"/>
                  <a:gd name="T16" fmla="*/ 116 w 1024"/>
                  <a:gd name="T17" fmla="*/ 278 h 814"/>
                  <a:gd name="T18" fmla="*/ 56 w 1024"/>
                  <a:gd name="T19" fmla="*/ 290 h 814"/>
                  <a:gd name="T20" fmla="*/ 10 w 1024"/>
                  <a:gd name="T21" fmla="*/ 326 h 814"/>
                  <a:gd name="T22" fmla="*/ 0 w 1024"/>
                  <a:gd name="T23" fmla="*/ 358 h 814"/>
                  <a:gd name="T24" fmla="*/ 20 w 1024"/>
                  <a:gd name="T25" fmla="*/ 384 h 814"/>
                  <a:gd name="T26" fmla="*/ 164 w 1024"/>
                  <a:gd name="T27" fmla="*/ 428 h 814"/>
                  <a:gd name="T28" fmla="*/ 272 w 1024"/>
                  <a:gd name="T29" fmla="*/ 426 h 814"/>
                  <a:gd name="T30" fmla="*/ 406 w 1024"/>
                  <a:gd name="T31" fmla="*/ 412 h 814"/>
                  <a:gd name="T32" fmla="*/ 532 w 1024"/>
                  <a:gd name="T33" fmla="*/ 436 h 814"/>
                  <a:gd name="T34" fmla="*/ 600 w 1024"/>
                  <a:gd name="T35" fmla="*/ 482 h 814"/>
                  <a:gd name="T36" fmla="*/ 542 w 1024"/>
                  <a:gd name="T37" fmla="*/ 416 h 814"/>
                  <a:gd name="T38" fmla="*/ 486 w 1024"/>
                  <a:gd name="T39" fmla="*/ 338 h 814"/>
                  <a:gd name="T40" fmla="*/ 470 w 1024"/>
                  <a:gd name="T41" fmla="*/ 318 h 814"/>
                  <a:gd name="T42" fmla="*/ 430 w 1024"/>
                  <a:gd name="T43" fmla="*/ 282 h 814"/>
                  <a:gd name="T44" fmla="*/ 432 w 1024"/>
                  <a:gd name="T45" fmla="*/ 246 h 814"/>
                  <a:gd name="T46" fmla="*/ 440 w 1024"/>
                  <a:gd name="T47" fmla="*/ 230 h 814"/>
                  <a:gd name="T48" fmla="*/ 422 w 1024"/>
                  <a:gd name="T49" fmla="*/ 256 h 814"/>
                  <a:gd name="T50" fmla="*/ 438 w 1024"/>
                  <a:gd name="T51" fmla="*/ 292 h 814"/>
                  <a:gd name="T52" fmla="*/ 486 w 1024"/>
                  <a:gd name="T53" fmla="*/ 326 h 814"/>
                  <a:gd name="T54" fmla="*/ 480 w 1024"/>
                  <a:gd name="T55" fmla="*/ 334 h 814"/>
                  <a:gd name="T56" fmla="*/ 568 w 1024"/>
                  <a:gd name="T57" fmla="*/ 450 h 814"/>
                  <a:gd name="T58" fmla="*/ 650 w 1024"/>
                  <a:gd name="T59" fmla="*/ 524 h 814"/>
                  <a:gd name="T60" fmla="*/ 698 w 1024"/>
                  <a:gd name="T61" fmla="*/ 552 h 814"/>
                  <a:gd name="T62" fmla="*/ 744 w 1024"/>
                  <a:gd name="T63" fmla="*/ 612 h 814"/>
                  <a:gd name="T64" fmla="*/ 754 w 1024"/>
                  <a:gd name="T65" fmla="*/ 686 h 814"/>
                  <a:gd name="T66" fmla="*/ 762 w 1024"/>
                  <a:gd name="T67" fmla="*/ 706 h 814"/>
                  <a:gd name="T68" fmla="*/ 804 w 1024"/>
                  <a:gd name="T69" fmla="*/ 678 h 814"/>
                  <a:gd name="T70" fmla="*/ 838 w 1024"/>
                  <a:gd name="T71" fmla="*/ 614 h 814"/>
                  <a:gd name="T72" fmla="*/ 852 w 1024"/>
                  <a:gd name="T73" fmla="*/ 528 h 814"/>
                  <a:gd name="T74" fmla="*/ 734 w 1024"/>
                  <a:gd name="T75" fmla="*/ 496 h 814"/>
                  <a:gd name="T76" fmla="*/ 668 w 1024"/>
                  <a:gd name="T77" fmla="*/ 458 h 814"/>
                  <a:gd name="T78" fmla="*/ 680 w 1024"/>
                  <a:gd name="T79" fmla="*/ 466 h 814"/>
                  <a:gd name="T80" fmla="*/ 798 w 1024"/>
                  <a:gd name="T81" fmla="*/ 516 h 814"/>
                  <a:gd name="T82" fmla="*/ 864 w 1024"/>
                  <a:gd name="T83" fmla="*/ 510 h 814"/>
                  <a:gd name="T84" fmla="*/ 864 w 1024"/>
                  <a:gd name="T85" fmla="*/ 460 h 814"/>
                  <a:gd name="T86" fmla="*/ 858 w 1024"/>
                  <a:gd name="T87" fmla="*/ 452 h 814"/>
                  <a:gd name="T88" fmla="*/ 860 w 1024"/>
                  <a:gd name="T89" fmla="*/ 518 h 814"/>
                  <a:gd name="T90" fmla="*/ 850 w 1024"/>
                  <a:gd name="T91" fmla="*/ 550 h 814"/>
                  <a:gd name="T92" fmla="*/ 824 w 1024"/>
                  <a:gd name="T93" fmla="*/ 652 h 814"/>
                  <a:gd name="T94" fmla="*/ 792 w 1024"/>
                  <a:gd name="T95" fmla="*/ 690 h 814"/>
                  <a:gd name="T96" fmla="*/ 898 w 1024"/>
                  <a:gd name="T97" fmla="*/ 666 h 814"/>
                  <a:gd name="T98" fmla="*/ 992 w 1024"/>
                  <a:gd name="T99" fmla="*/ 666 h 814"/>
                  <a:gd name="T100" fmla="*/ 1024 w 1024"/>
                  <a:gd name="T101" fmla="*/ 688 h 814"/>
                  <a:gd name="T102" fmla="*/ 1006 w 1024"/>
                  <a:gd name="T103" fmla="*/ 670 h 814"/>
                  <a:gd name="T104" fmla="*/ 896 w 1024"/>
                  <a:gd name="T105" fmla="*/ 666 h 814"/>
                  <a:gd name="T106" fmla="*/ 836 w 1024"/>
                  <a:gd name="T107" fmla="*/ 684 h 814"/>
                  <a:gd name="T108" fmla="*/ 840 w 1024"/>
                  <a:gd name="T109" fmla="*/ 730 h 814"/>
                  <a:gd name="T110" fmla="*/ 876 w 1024"/>
                  <a:gd name="T111" fmla="*/ 814 h 814"/>
                  <a:gd name="T112" fmla="*/ 862 w 1024"/>
                  <a:gd name="T113" fmla="*/ 794 h 814"/>
                  <a:gd name="T114" fmla="*/ 836 w 1024"/>
                  <a:gd name="T115" fmla="*/ 684 h 814"/>
                  <a:gd name="T116" fmla="*/ 770 w 1024"/>
                  <a:gd name="T117" fmla="*/ 700 h 814"/>
                  <a:gd name="T118" fmla="*/ 688 w 1024"/>
                  <a:gd name="T119" fmla="*/ 746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558"/>
              <p:cNvSpPr>
                <a:spLocks/>
              </p:cNvSpPr>
              <p:nvPr/>
            </p:nvSpPr>
            <p:spPr bwMode="auto">
              <a:xfrm>
                <a:off x="4491" y="2071"/>
                <a:ext cx="516" cy="588"/>
              </a:xfrm>
              <a:custGeom>
                <a:avLst/>
                <a:gdLst>
                  <a:gd name="T0" fmla="*/ 228 w 516"/>
                  <a:gd name="T1" fmla="*/ 132 h 588"/>
                  <a:gd name="T2" fmla="*/ 230 w 516"/>
                  <a:gd name="T3" fmla="*/ 102 h 588"/>
                  <a:gd name="T4" fmla="*/ 240 w 516"/>
                  <a:gd name="T5" fmla="*/ 56 h 588"/>
                  <a:gd name="T6" fmla="*/ 254 w 516"/>
                  <a:gd name="T7" fmla="*/ 26 h 588"/>
                  <a:gd name="T8" fmla="*/ 276 w 516"/>
                  <a:gd name="T9" fmla="*/ 6 h 588"/>
                  <a:gd name="T10" fmla="*/ 290 w 516"/>
                  <a:gd name="T11" fmla="*/ 2 h 588"/>
                  <a:gd name="T12" fmla="*/ 308 w 516"/>
                  <a:gd name="T13" fmla="*/ 0 h 588"/>
                  <a:gd name="T14" fmla="*/ 328 w 516"/>
                  <a:gd name="T15" fmla="*/ 4 h 588"/>
                  <a:gd name="T16" fmla="*/ 378 w 516"/>
                  <a:gd name="T17" fmla="*/ 32 h 588"/>
                  <a:gd name="T18" fmla="*/ 396 w 516"/>
                  <a:gd name="T19" fmla="*/ 46 h 588"/>
                  <a:gd name="T20" fmla="*/ 456 w 516"/>
                  <a:gd name="T21" fmla="*/ 102 h 588"/>
                  <a:gd name="T22" fmla="*/ 450 w 516"/>
                  <a:gd name="T23" fmla="*/ 96 h 588"/>
                  <a:gd name="T24" fmla="*/ 412 w 516"/>
                  <a:gd name="T25" fmla="*/ 60 h 588"/>
                  <a:gd name="T26" fmla="*/ 378 w 516"/>
                  <a:gd name="T27" fmla="*/ 32 h 588"/>
                  <a:gd name="T28" fmla="*/ 414 w 516"/>
                  <a:gd name="T29" fmla="*/ 142 h 588"/>
                  <a:gd name="T30" fmla="*/ 438 w 516"/>
                  <a:gd name="T31" fmla="*/ 228 h 588"/>
                  <a:gd name="T32" fmla="*/ 446 w 516"/>
                  <a:gd name="T33" fmla="*/ 280 h 588"/>
                  <a:gd name="T34" fmla="*/ 446 w 516"/>
                  <a:gd name="T35" fmla="*/ 292 h 588"/>
                  <a:gd name="T36" fmla="*/ 458 w 516"/>
                  <a:gd name="T37" fmla="*/ 320 h 588"/>
                  <a:gd name="T38" fmla="*/ 472 w 516"/>
                  <a:gd name="T39" fmla="*/ 360 h 588"/>
                  <a:gd name="T40" fmla="*/ 476 w 516"/>
                  <a:gd name="T41" fmla="*/ 412 h 588"/>
                  <a:gd name="T42" fmla="*/ 472 w 516"/>
                  <a:gd name="T43" fmla="*/ 438 h 588"/>
                  <a:gd name="T44" fmla="*/ 484 w 516"/>
                  <a:gd name="T45" fmla="*/ 456 h 588"/>
                  <a:gd name="T46" fmla="*/ 504 w 516"/>
                  <a:gd name="T47" fmla="*/ 496 h 588"/>
                  <a:gd name="T48" fmla="*/ 514 w 516"/>
                  <a:gd name="T49" fmla="*/ 534 h 588"/>
                  <a:gd name="T50" fmla="*/ 516 w 516"/>
                  <a:gd name="T51" fmla="*/ 558 h 588"/>
                  <a:gd name="T52" fmla="*/ 512 w 516"/>
                  <a:gd name="T53" fmla="*/ 580 h 588"/>
                  <a:gd name="T54" fmla="*/ 506 w 516"/>
                  <a:gd name="T55" fmla="*/ 588 h 588"/>
                  <a:gd name="T56" fmla="*/ 514 w 516"/>
                  <a:gd name="T57" fmla="*/ 562 h 588"/>
                  <a:gd name="T58" fmla="*/ 514 w 516"/>
                  <a:gd name="T59" fmla="*/ 522 h 588"/>
                  <a:gd name="T60" fmla="*/ 506 w 516"/>
                  <a:gd name="T61" fmla="*/ 498 h 588"/>
                  <a:gd name="T62" fmla="*/ 492 w 516"/>
                  <a:gd name="T63" fmla="*/ 470 h 588"/>
                  <a:gd name="T64" fmla="*/ 468 w 516"/>
                  <a:gd name="T65" fmla="*/ 442 h 588"/>
                  <a:gd name="T66" fmla="*/ 466 w 516"/>
                  <a:gd name="T67" fmla="*/ 454 h 588"/>
                  <a:gd name="T68" fmla="*/ 452 w 516"/>
                  <a:gd name="T69" fmla="*/ 498 h 588"/>
                  <a:gd name="T70" fmla="*/ 434 w 516"/>
                  <a:gd name="T71" fmla="*/ 532 h 588"/>
                  <a:gd name="T72" fmla="*/ 422 w 516"/>
                  <a:gd name="T73" fmla="*/ 546 h 588"/>
                  <a:gd name="T74" fmla="*/ 450 w 516"/>
                  <a:gd name="T75" fmla="*/ 498 h 588"/>
                  <a:gd name="T76" fmla="*/ 468 w 516"/>
                  <a:gd name="T77" fmla="*/ 446 h 588"/>
                  <a:gd name="T78" fmla="*/ 474 w 516"/>
                  <a:gd name="T79" fmla="*/ 406 h 588"/>
                  <a:gd name="T80" fmla="*/ 472 w 516"/>
                  <a:gd name="T81" fmla="*/ 362 h 588"/>
                  <a:gd name="T82" fmla="*/ 462 w 516"/>
                  <a:gd name="T83" fmla="*/ 320 h 588"/>
                  <a:gd name="T84" fmla="*/ 450 w 516"/>
                  <a:gd name="T85" fmla="*/ 300 h 588"/>
                  <a:gd name="T86" fmla="*/ 434 w 516"/>
                  <a:gd name="T87" fmla="*/ 312 h 588"/>
                  <a:gd name="T88" fmla="*/ 406 w 516"/>
                  <a:gd name="T89" fmla="*/ 320 h 588"/>
                  <a:gd name="T90" fmla="*/ 388 w 516"/>
                  <a:gd name="T91" fmla="*/ 318 h 588"/>
                  <a:gd name="T92" fmla="*/ 368 w 516"/>
                  <a:gd name="T93" fmla="*/ 310 h 588"/>
                  <a:gd name="T94" fmla="*/ 344 w 516"/>
                  <a:gd name="T95" fmla="*/ 294 h 588"/>
                  <a:gd name="T96" fmla="*/ 336 w 516"/>
                  <a:gd name="T97" fmla="*/ 288 h 588"/>
                  <a:gd name="T98" fmla="*/ 312 w 516"/>
                  <a:gd name="T99" fmla="*/ 284 h 588"/>
                  <a:gd name="T100" fmla="*/ 294 w 516"/>
                  <a:gd name="T101" fmla="*/ 288 h 588"/>
                  <a:gd name="T102" fmla="*/ 276 w 516"/>
                  <a:gd name="T103" fmla="*/ 298 h 588"/>
                  <a:gd name="T104" fmla="*/ 254 w 516"/>
                  <a:gd name="T105" fmla="*/ 316 h 588"/>
                  <a:gd name="T106" fmla="*/ 228 w 516"/>
                  <a:gd name="T107" fmla="*/ 346 h 588"/>
                  <a:gd name="T108" fmla="*/ 224 w 516"/>
                  <a:gd name="T109" fmla="*/ 354 h 588"/>
                  <a:gd name="T110" fmla="*/ 192 w 516"/>
                  <a:gd name="T111" fmla="*/ 402 h 588"/>
                  <a:gd name="T112" fmla="*/ 164 w 516"/>
                  <a:gd name="T113" fmla="*/ 430 h 588"/>
                  <a:gd name="T114" fmla="*/ 130 w 516"/>
                  <a:gd name="T115" fmla="*/ 454 h 588"/>
                  <a:gd name="T116" fmla="*/ 92 w 516"/>
                  <a:gd name="T117" fmla="*/ 466 h 588"/>
                  <a:gd name="T118" fmla="*/ 60 w 516"/>
                  <a:gd name="T119" fmla="*/ 468 h 588"/>
                  <a:gd name="T120" fmla="*/ 36 w 516"/>
                  <a:gd name="T121" fmla="*/ 462 h 588"/>
                  <a:gd name="T122" fmla="*/ 12 w 516"/>
                  <a:gd name="T123" fmla="*/ 450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116013" y="1354138"/>
            <a:ext cx="7096125" cy="3803650"/>
            <a:chOff x="665" y="853"/>
            <a:chExt cx="4470" cy="2396"/>
          </a:xfrm>
        </p:grpSpPr>
        <p:sp>
          <p:nvSpPr>
            <p:cNvPr id="7171" name="Freeform 547"/>
            <p:cNvSpPr>
              <a:spLocks/>
            </p:cNvSpPr>
            <p:nvPr/>
          </p:nvSpPr>
          <p:spPr bwMode="auto">
            <a:xfrm>
              <a:off x="665" y="853"/>
              <a:ext cx="4470" cy="2396"/>
            </a:xfrm>
            <a:custGeom>
              <a:avLst/>
              <a:gdLst>
                <a:gd name="T0" fmla="*/ 1530 w 4470"/>
                <a:gd name="T1" fmla="*/ 1954 h 2396"/>
                <a:gd name="T2" fmla="*/ 1348 w 4470"/>
                <a:gd name="T3" fmla="*/ 1916 h 2396"/>
                <a:gd name="T4" fmla="*/ 1268 w 4470"/>
                <a:gd name="T5" fmla="*/ 1978 h 2396"/>
                <a:gd name="T6" fmla="*/ 1114 w 4470"/>
                <a:gd name="T7" fmla="*/ 2040 h 2396"/>
                <a:gd name="T8" fmla="*/ 920 w 4470"/>
                <a:gd name="T9" fmla="*/ 2120 h 2396"/>
                <a:gd name="T10" fmla="*/ 690 w 4470"/>
                <a:gd name="T11" fmla="*/ 2154 h 2396"/>
                <a:gd name="T12" fmla="*/ 566 w 4470"/>
                <a:gd name="T13" fmla="*/ 2196 h 2396"/>
                <a:gd name="T14" fmla="*/ 386 w 4470"/>
                <a:gd name="T15" fmla="*/ 2292 h 2396"/>
                <a:gd name="T16" fmla="*/ 266 w 4470"/>
                <a:gd name="T17" fmla="*/ 2282 h 2396"/>
                <a:gd name="T18" fmla="*/ 128 w 4470"/>
                <a:gd name="T19" fmla="*/ 2268 h 2396"/>
                <a:gd name="T20" fmla="*/ 28 w 4470"/>
                <a:gd name="T21" fmla="*/ 2088 h 2396"/>
                <a:gd name="T22" fmla="*/ 56 w 4470"/>
                <a:gd name="T23" fmla="*/ 1892 h 2396"/>
                <a:gd name="T24" fmla="*/ 0 w 4470"/>
                <a:gd name="T25" fmla="*/ 1872 h 2396"/>
                <a:gd name="T26" fmla="*/ 56 w 4470"/>
                <a:gd name="T27" fmla="*/ 1706 h 2396"/>
                <a:gd name="T28" fmla="*/ 76 w 4470"/>
                <a:gd name="T29" fmla="*/ 1554 h 2396"/>
                <a:gd name="T30" fmla="*/ 118 w 4470"/>
                <a:gd name="T31" fmla="*/ 1392 h 2396"/>
                <a:gd name="T32" fmla="*/ 186 w 4470"/>
                <a:gd name="T33" fmla="*/ 1234 h 2396"/>
                <a:gd name="T34" fmla="*/ 272 w 4470"/>
                <a:gd name="T35" fmla="*/ 1014 h 2396"/>
                <a:gd name="T36" fmla="*/ 414 w 4470"/>
                <a:gd name="T37" fmla="*/ 882 h 2396"/>
                <a:gd name="T38" fmla="*/ 442 w 4470"/>
                <a:gd name="T39" fmla="*/ 752 h 2396"/>
                <a:gd name="T40" fmla="*/ 580 w 4470"/>
                <a:gd name="T41" fmla="*/ 614 h 2396"/>
                <a:gd name="T42" fmla="*/ 772 w 4470"/>
                <a:gd name="T43" fmla="*/ 514 h 2396"/>
                <a:gd name="T44" fmla="*/ 948 w 4470"/>
                <a:gd name="T45" fmla="*/ 396 h 2396"/>
                <a:gd name="T46" fmla="*/ 1052 w 4470"/>
                <a:gd name="T47" fmla="*/ 310 h 2396"/>
                <a:gd name="T48" fmla="*/ 1434 w 4470"/>
                <a:gd name="T49" fmla="*/ 148 h 2396"/>
                <a:gd name="T50" fmla="*/ 1558 w 4470"/>
                <a:gd name="T51" fmla="*/ 66 h 2396"/>
                <a:gd name="T52" fmla="*/ 1782 w 4470"/>
                <a:gd name="T53" fmla="*/ 48 h 2396"/>
                <a:gd name="T54" fmla="*/ 1958 w 4470"/>
                <a:gd name="T55" fmla="*/ 10 h 2396"/>
                <a:gd name="T56" fmla="*/ 2244 w 4470"/>
                <a:gd name="T57" fmla="*/ 28 h 2396"/>
                <a:gd name="T58" fmla="*/ 2430 w 4470"/>
                <a:gd name="T59" fmla="*/ 24 h 2396"/>
                <a:gd name="T60" fmla="*/ 2626 w 4470"/>
                <a:gd name="T61" fmla="*/ 62 h 2396"/>
                <a:gd name="T62" fmla="*/ 2992 w 4470"/>
                <a:gd name="T63" fmla="*/ 182 h 2396"/>
                <a:gd name="T64" fmla="*/ 3178 w 4470"/>
                <a:gd name="T65" fmla="*/ 228 h 2396"/>
                <a:gd name="T66" fmla="*/ 3460 w 4470"/>
                <a:gd name="T67" fmla="*/ 382 h 2396"/>
                <a:gd name="T68" fmla="*/ 3582 w 4470"/>
                <a:gd name="T69" fmla="*/ 486 h 2396"/>
                <a:gd name="T70" fmla="*/ 3850 w 4470"/>
                <a:gd name="T71" fmla="*/ 696 h 2396"/>
                <a:gd name="T72" fmla="*/ 4036 w 4470"/>
                <a:gd name="T73" fmla="*/ 824 h 2396"/>
                <a:gd name="T74" fmla="*/ 4122 w 4470"/>
                <a:gd name="T75" fmla="*/ 914 h 2396"/>
                <a:gd name="T76" fmla="*/ 4288 w 4470"/>
                <a:gd name="T77" fmla="*/ 1100 h 2396"/>
                <a:gd name="T78" fmla="*/ 4360 w 4470"/>
                <a:gd name="T79" fmla="*/ 1254 h 2396"/>
                <a:gd name="T80" fmla="*/ 4446 w 4470"/>
                <a:gd name="T81" fmla="*/ 1478 h 2396"/>
                <a:gd name="T82" fmla="*/ 4440 w 4470"/>
                <a:gd name="T83" fmla="*/ 1596 h 2396"/>
                <a:gd name="T84" fmla="*/ 4464 w 4470"/>
                <a:gd name="T85" fmla="*/ 1834 h 2396"/>
                <a:gd name="T86" fmla="*/ 4432 w 4470"/>
                <a:gd name="T87" fmla="*/ 1934 h 2396"/>
                <a:gd name="T88" fmla="*/ 4278 w 4470"/>
                <a:gd name="T89" fmla="*/ 2078 h 2396"/>
                <a:gd name="T90" fmla="*/ 4112 w 4470"/>
                <a:gd name="T91" fmla="*/ 2158 h 2396"/>
                <a:gd name="T92" fmla="*/ 3806 w 4470"/>
                <a:gd name="T93" fmla="*/ 2178 h 2396"/>
                <a:gd name="T94" fmla="*/ 3578 w 4470"/>
                <a:gd name="T95" fmla="*/ 2158 h 2396"/>
                <a:gd name="T96" fmla="*/ 3430 w 4470"/>
                <a:gd name="T97" fmla="*/ 2130 h 2396"/>
                <a:gd name="T98" fmla="*/ 3236 w 4470"/>
                <a:gd name="T99" fmla="*/ 2326 h 2396"/>
                <a:gd name="T100" fmla="*/ 3116 w 4470"/>
                <a:gd name="T101" fmla="*/ 2392 h 2396"/>
                <a:gd name="T102" fmla="*/ 2772 w 4470"/>
                <a:gd name="T103" fmla="*/ 2364 h 2396"/>
                <a:gd name="T104" fmla="*/ 2540 w 4470"/>
                <a:gd name="T105" fmla="*/ 2268 h 2396"/>
                <a:gd name="T106" fmla="*/ 2486 w 4470"/>
                <a:gd name="T107" fmla="*/ 2250 h 2396"/>
                <a:gd name="T108" fmla="*/ 2296 w 4470"/>
                <a:gd name="T109" fmla="*/ 2234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2" name="Group 562"/>
            <p:cNvGrpSpPr>
              <a:grpSpLocks/>
            </p:cNvGrpSpPr>
            <p:nvPr/>
          </p:nvGrpSpPr>
          <p:grpSpPr bwMode="auto">
            <a:xfrm>
              <a:off x="773" y="898"/>
              <a:ext cx="4234" cy="2180"/>
              <a:chOff x="773" y="891"/>
              <a:chExt cx="4234" cy="2180"/>
            </a:xfrm>
          </p:grpSpPr>
          <p:sp>
            <p:nvSpPr>
              <p:cNvPr id="7173" name="Freeform 548"/>
              <p:cNvSpPr>
                <a:spLocks/>
              </p:cNvSpPr>
              <p:nvPr/>
            </p:nvSpPr>
            <p:spPr bwMode="auto">
              <a:xfrm>
                <a:off x="773" y="1511"/>
                <a:ext cx="910" cy="1560"/>
              </a:xfrm>
              <a:custGeom>
                <a:avLst/>
                <a:gdLst>
                  <a:gd name="T0" fmla="*/ 234 w 910"/>
                  <a:gd name="T1" fmla="*/ 1338 h 1560"/>
                  <a:gd name="T2" fmla="*/ 162 w 910"/>
                  <a:gd name="T3" fmla="*/ 1336 h 1560"/>
                  <a:gd name="T4" fmla="*/ 134 w 910"/>
                  <a:gd name="T5" fmla="*/ 1354 h 1560"/>
                  <a:gd name="T6" fmla="*/ 122 w 910"/>
                  <a:gd name="T7" fmla="*/ 1394 h 1560"/>
                  <a:gd name="T8" fmla="*/ 138 w 910"/>
                  <a:gd name="T9" fmla="*/ 1460 h 1560"/>
                  <a:gd name="T10" fmla="*/ 188 w 910"/>
                  <a:gd name="T11" fmla="*/ 1560 h 1560"/>
                  <a:gd name="T12" fmla="*/ 128 w 910"/>
                  <a:gd name="T13" fmla="*/ 1438 h 1560"/>
                  <a:gd name="T14" fmla="*/ 122 w 910"/>
                  <a:gd name="T15" fmla="*/ 1374 h 1560"/>
                  <a:gd name="T16" fmla="*/ 130 w 910"/>
                  <a:gd name="T17" fmla="*/ 1350 h 1560"/>
                  <a:gd name="T18" fmla="*/ 74 w 910"/>
                  <a:gd name="T19" fmla="*/ 1336 h 1560"/>
                  <a:gd name="T20" fmla="*/ 30 w 910"/>
                  <a:gd name="T21" fmla="*/ 1364 h 1560"/>
                  <a:gd name="T22" fmla="*/ 2 w 910"/>
                  <a:gd name="T23" fmla="*/ 1458 h 1560"/>
                  <a:gd name="T24" fmla="*/ 6 w 910"/>
                  <a:gd name="T25" fmla="*/ 1404 h 1560"/>
                  <a:gd name="T26" fmla="*/ 30 w 910"/>
                  <a:gd name="T27" fmla="*/ 1364 h 1560"/>
                  <a:gd name="T28" fmla="*/ 80 w 910"/>
                  <a:gd name="T29" fmla="*/ 1336 h 1560"/>
                  <a:gd name="T30" fmla="*/ 56 w 910"/>
                  <a:gd name="T31" fmla="*/ 1136 h 1560"/>
                  <a:gd name="T32" fmla="*/ 62 w 910"/>
                  <a:gd name="T33" fmla="*/ 992 h 1560"/>
                  <a:gd name="T34" fmla="*/ 86 w 910"/>
                  <a:gd name="T35" fmla="*/ 928 h 1560"/>
                  <a:gd name="T36" fmla="*/ 112 w 910"/>
                  <a:gd name="T37" fmla="*/ 912 h 1560"/>
                  <a:gd name="T38" fmla="*/ 140 w 910"/>
                  <a:gd name="T39" fmla="*/ 922 h 1560"/>
                  <a:gd name="T40" fmla="*/ 154 w 910"/>
                  <a:gd name="T41" fmla="*/ 954 h 1560"/>
                  <a:gd name="T42" fmla="*/ 158 w 910"/>
                  <a:gd name="T43" fmla="*/ 1056 h 1560"/>
                  <a:gd name="T44" fmla="*/ 188 w 910"/>
                  <a:gd name="T45" fmla="*/ 1112 h 1560"/>
                  <a:gd name="T46" fmla="*/ 234 w 910"/>
                  <a:gd name="T47" fmla="*/ 1132 h 1560"/>
                  <a:gd name="T48" fmla="*/ 270 w 910"/>
                  <a:gd name="T49" fmla="*/ 1052 h 1560"/>
                  <a:gd name="T50" fmla="*/ 278 w 910"/>
                  <a:gd name="T51" fmla="*/ 972 h 1560"/>
                  <a:gd name="T52" fmla="*/ 280 w 910"/>
                  <a:gd name="T53" fmla="*/ 910 h 1560"/>
                  <a:gd name="T54" fmla="*/ 346 w 910"/>
                  <a:gd name="T55" fmla="*/ 804 h 1560"/>
                  <a:gd name="T56" fmla="*/ 432 w 910"/>
                  <a:gd name="T57" fmla="*/ 706 h 1560"/>
                  <a:gd name="T58" fmla="*/ 546 w 910"/>
                  <a:gd name="T59" fmla="*/ 618 h 1560"/>
                  <a:gd name="T60" fmla="*/ 622 w 910"/>
                  <a:gd name="T61" fmla="*/ 588 h 1560"/>
                  <a:gd name="T62" fmla="*/ 668 w 910"/>
                  <a:gd name="T63" fmla="*/ 600 h 1560"/>
                  <a:gd name="T64" fmla="*/ 646 w 910"/>
                  <a:gd name="T65" fmla="*/ 584 h 1560"/>
                  <a:gd name="T66" fmla="*/ 636 w 910"/>
                  <a:gd name="T67" fmla="*/ 556 h 1560"/>
                  <a:gd name="T68" fmla="*/ 670 w 910"/>
                  <a:gd name="T69" fmla="*/ 532 h 1560"/>
                  <a:gd name="T70" fmla="*/ 724 w 910"/>
                  <a:gd name="T71" fmla="*/ 528 h 1560"/>
                  <a:gd name="T72" fmla="*/ 770 w 910"/>
                  <a:gd name="T73" fmla="*/ 558 h 1560"/>
                  <a:gd name="T74" fmla="*/ 758 w 910"/>
                  <a:gd name="T75" fmla="*/ 546 h 1560"/>
                  <a:gd name="T76" fmla="*/ 746 w 910"/>
                  <a:gd name="T77" fmla="*/ 506 h 1560"/>
                  <a:gd name="T78" fmla="*/ 766 w 910"/>
                  <a:gd name="T79" fmla="*/ 470 h 1560"/>
                  <a:gd name="T80" fmla="*/ 808 w 910"/>
                  <a:gd name="T81" fmla="*/ 482 h 1560"/>
                  <a:gd name="T82" fmla="*/ 880 w 910"/>
                  <a:gd name="T83" fmla="*/ 512 h 1560"/>
                  <a:gd name="T84" fmla="*/ 910 w 910"/>
                  <a:gd name="T85" fmla="*/ 510 h 1560"/>
                  <a:gd name="T86" fmla="*/ 838 w 910"/>
                  <a:gd name="T87" fmla="*/ 496 h 1560"/>
                  <a:gd name="T88" fmla="*/ 780 w 910"/>
                  <a:gd name="T89" fmla="*/ 452 h 1560"/>
                  <a:gd name="T90" fmla="*/ 762 w 910"/>
                  <a:gd name="T91" fmla="*/ 404 h 1560"/>
                  <a:gd name="T92" fmla="*/ 766 w 910"/>
                  <a:gd name="T93" fmla="*/ 336 h 1560"/>
                  <a:gd name="T94" fmla="*/ 798 w 910"/>
                  <a:gd name="T95" fmla="*/ 244 h 1560"/>
                  <a:gd name="T96" fmla="*/ 822 w 910"/>
                  <a:gd name="T97" fmla="*/ 170 h 1560"/>
                  <a:gd name="T98" fmla="*/ 826 w 910"/>
                  <a:gd name="T99" fmla="*/ 68 h 1560"/>
                  <a:gd name="T100" fmla="*/ 798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74" name="Freeform 555"/>
              <p:cNvSpPr>
                <a:spLocks/>
              </p:cNvSpPr>
              <p:nvPr/>
            </p:nvSpPr>
            <p:spPr bwMode="auto">
              <a:xfrm>
                <a:off x="2989" y="891"/>
                <a:ext cx="1924" cy="2062"/>
              </a:xfrm>
              <a:custGeom>
                <a:avLst/>
                <a:gdLst>
                  <a:gd name="T0" fmla="*/ 34 w 1924"/>
                  <a:gd name="T1" fmla="*/ 100 h 2062"/>
                  <a:gd name="T2" fmla="*/ 18 w 1924"/>
                  <a:gd name="T3" fmla="*/ 164 h 2062"/>
                  <a:gd name="T4" fmla="*/ 160 w 1924"/>
                  <a:gd name="T5" fmla="*/ 150 h 2062"/>
                  <a:gd name="T6" fmla="*/ 290 w 1924"/>
                  <a:gd name="T7" fmla="*/ 264 h 2062"/>
                  <a:gd name="T8" fmla="*/ 374 w 1924"/>
                  <a:gd name="T9" fmla="*/ 450 h 2062"/>
                  <a:gd name="T10" fmla="*/ 430 w 1924"/>
                  <a:gd name="T11" fmla="*/ 566 h 2062"/>
                  <a:gd name="T12" fmla="*/ 508 w 1924"/>
                  <a:gd name="T13" fmla="*/ 552 h 2062"/>
                  <a:gd name="T14" fmla="*/ 652 w 1924"/>
                  <a:gd name="T15" fmla="*/ 486 h 2062"/>
                  <a:gd name="T16" fmla="*/ 756 w 1924"/>
                  <a:gd name="T17" fmla="*/ 450 h 2062"/>
                  <a:gd name="T18" fmla="*/ 774 w 1924"/>
                  <a:gd name="T19" fmla="*/ 384 h 2062"/>
                  <a:gd name="T20" fmla="*/ 722 w 1924"/>
                  <a:gd name="T21" fmla="*/ 478 h 2062"/>
                  <a:gd name="T22" fmla="*/ 550 w 1924"/>
                  <a:gd name="T23" fmla="*/ 510 h 2062"/>
                  <a:gd name="T24" fmla="*/ 598 w 1924"/>
                  <a:gd name="T25" fmla="*/ 630 h 2062"/>
                  <a:gd name="T26" fmla="*/ 682 w 1924"/>
                  <a:gd name="T27" fmla="*/ 810 h 2062"/>
                  <a:gd name="T28" fmla="*/ 824 w 1924"/>
                  <a:gd name="T29" fmla="*/ 858 h 2062"/>
                  <a:gd name="T30" fmla="*/ 974 w 1924"/>
                  <a:gd name="T31" fmla="*/ 1026 h 2062"/>
                  <a:gd name="T32" fmla="*/ 1164 w 1924"/>
                  <a:gd name="T33" fmla="*/ 1098 h 2062"/>
                  <a:gd name="T34" fmla="*/ 1386 w 1924"/>
                  <a:gd name="T35" fmla="*/ 1132 h 2062"/>
                  <a:gd name="T36" fmla="*/ 1446 w 1924"/>
                  <a:gd name="T37" fmla="*/ 1266 h 2062"/>
                  <a:gd name="T38" fmla="*/ 1454 w 1924"/>
                  <a:gd name="T39" fmla="*/ 1306 h 2062"/>
                  <a:gd name="T40" fmla="*/ 1184 w 1924"/>
                  <a:gd name="T41" fmla="*/ 1496 h 2062"/>
                  <a:gd name="T42" fmla="*/ 1122 w 1924"/>
                  <a:gd name="T43" fmla="*/ 1508 h 2062"/>
                  <a:gd name="T44" fmla="*/ 1090 w 1924"/>
                  <a:gd name="T45" fmla="*/ 1370 h 2062"/>
                  <a:gd name="T46" fmla="*/ 1172 w 1924"/>
                  <a:gd name="T47" fmla="*/ 1274 h 2062"/>
                  <a:gd name="T48" fmla="*/ 1142 w 1924"/>
                  <a:gd name="T49" fmla="*/ 1290 h 2062"/>
                  <a:gd name="T50" fmla="*/ 974 w 1924"/>
                  <a:gd name="T51" fmla="*/ 1334 h 2062"/>
                  <a:gd name="T52" fmla="*/ 858 w 1924"/>
                  <a:gd name="T53" fmla="*/ 1260 h 2062"/>
                  <a:gd name="T54" fmla="*/ 852 w 1924"/>
                  <a:gd name="T55" fmla="*/ 1334 h 2062"/>
                  <a:gd name="T56" fmla="*/ 784 w 1924"/>
                  <a:gd name="T57" fmla="*/ 1384 h 2062"/>
                  <a:gd name="T58" fmla="*/ 620 w 1924"/>
                  <a:gd name="T59" fmla="*/ 1304 h 2062"/>
                  <a:gd name="T60" fmla="*/ 562 w 1924"/>
                  <a:gd name="T61" fmla="*/ 1138 h 2062"/>
                  <a:gd name="T62" fmla="*/ 680 w 1924"/>
                  <a:gd name="T63" fmla="*/ 834 h 2062"/>
                  <a:gd name="T64" fmla="*/ 574 w 1924"/>
                  <a:gd name="T65" fmla="*/ 1070 h 2062"/>
                  <a:gd name="T66" fmla="*/ 580 w 1924"/>
                  <a:gd name="T67" fmla="*/ 1260 h 2062"/>
                  <a:gd name="T68" fmla="*/ 634 w 1924"/>
                  <a:gd name="T69" fmla="*/ 1316 h 2062"/>
                  <a:gd name="T70" fmla="*/ 470 w 1924"/>
                  <a:gd name="T71" fmla="*/ 1244 h 2062"/>
                  <a:gd name="T72" fmla="*/ 356 w 1924"/>
                  <a:gd name="T73" fmla="*/ 1238 h 2062"/>
                  <a:gd name="T74" fmla="*/ 234 w 1924"/>
                  <a:gd name="T75" fmla="*/ 1166 h 2062"/>
                  <a:gd name="T76" fmla="*/ 274 w 1924"/>
                  <a:gd name="T77" fmla="*/ 1172 h 2062"/>
                  <a:gd name="T78" fmla="*/ 366 w 1924"/>
                  <a:gd name="T79" fmla="*/ 1250 h 2062"/>
                  <a:gd name="T80" fmla="*/ 578 w 1924"/>
                  <a:gd name="T81" fmla="*/ 1274 h 2062"/>
                  <a:gd name="T82" fmla="*/ 962 w 1924"/>
                  <a:gd name="T83" fmla="*/ 1618 h 2062"/>
                  <a:gd name="T84" fmla="*/ 1106 w 1924"/>
                  <a:gd name="T85" fmla="*/ 1928 h 2062"/>
                  <a:gd name="T86" fmla="*/ 1114 w 1924"/>
                  <a:gd name="T87" fmla="*/ 2016 h 2062"/>
                  <a:gd name="T88" fmla="*/ 1056 w 1924"/>
                  <a:gd name="T89" fmla="*/ 1776 h 2062"/>
                  <a:gd name="T90" fmla="*/ 1304 w 1924"/>
                  <a:gd name="T91" fmla="*/ 1792 h 2062"/>
                  <a:gd name="T92" fmla="*/ 1346 w 1924"/>
                  <a:gd name="T93" fmla="*/ 1752 h 2062"/>
                  <a:gd name="T94" fmla="*/ 1448 w 1924"/>
                  <a:gd name="T95" fmla="*/ 1816 h 2062"/>
                  <a:gd name="T96" fmla="*/ 1560 w 1924"/>
                  <a:gd name="T97" fmla="*/ 1776 h 2062"/>
                  <a:gd name="T98" fmla="*/ 1400 w 1924"/>
                  <a:gd name="T99" fmla="*/ 1806 h 2062"/>
                  <a:gd name="T100" fmla="*/ 1342 w 1924"/>
                  <a:gd name="T101" fmla="*/ 1788 h 2062"/>
                  <a:gd name="T102" fmla="*/ 1400 w 1924"/>
                  <a:gd name="T103" fmla="*/ 1890 h 2062"/>
                  <a:gd name="T104" fmla="*/ 1600 w 1924"/>
                  <a:gd name="T105" fmla="*/ 1888 h 2062"/>
                  <a:gd name="T106" fmla="*/ 1850 w 1924"/>
                  <a:gd name="T107" fmla="*/ 1898 h 2062"/>
                  <a:gd name="T108" fmla="*/ 1906 w 1924"/>
                  <a:gd name="T109" fmla="*/ 1978 h 2062"/>
                  <a:gd name="T110" fmla="*/ 1808 w 1924"/>
                  <a:gd name="T111" fmla="*/ 2038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7175" name="Group 561"/>
              <p:cNvGrpSpPr>
                <a:grpSpLocks/>
              </p:cNvGrpSpPr>
              <p:nvPr/>
            </p:nvGrpSpPr>
            <p:grpSpPr bwMode="auto">
              <a:xfrm>
                <a:off x="955" y="981"/>
                <a:ext cx="4052" cy="2062"/>
                <a:chOff x="955" y="995"/>
                <a:chExt cx="4052" cy="2062"/>
              </a:xfrm>
            </p:grpSpPr>
            <p:sp>
              <p:nvSpPr>
                <p:cNvPr id="7176" name="Freeform 549"/>
                <p:cNvSpPr>
                  <a:spLocks/>
                </p:cNvSpPr>
                <p:nvPr/>
              </p:nvSpPr>
              <p:spPr bwMode="auto">
                <a:xfrm>
                  <a:off x="955" y="1371"/>
                  <a:ext cx="934" cy="1608"/>
                </a:xfrm>
                <a:custGeom>
                  <a:avLst/>
                  <a:gdLst>
                    <a:gd name="T0" fmla="*/ 318 w 934"/>
                    <a:gd name="T1" fmla="*/ 1592 h 1608"/>
                    <a:gd name="T2" fmla="*/ 286 w 934"/>
                    <a:gd name="T3" fmla="*/ 1574 h 1608"/>
                    <a:gd name="T4" fmla="*/ 220 w 934"/>
                    <a:gd name="T5" fmla="*/ 1590 h 1608"/>
                    <a:gd name="T6" fmla="*/ 204 w 934"/>
                    <a:gd name="T7" fmla="*/ 1596 h 1608"/>
                    <a:gd name="T8" fmla="*/ 278 w 934"/>
                    <a:gd name="T9" fmla="*/ 1574 h 1608"/>
                    <a:gd name="T10" fmla="*/ 234 w 934"/>
                    <a:gd name="T11" fmla="*/ 1536 h 1608"/>
                    <a:gd name="T12" fmla="*/ 204 w 934"/>
                    <a:gd name="T13" fmla="*/ 1496 h 1608"/>
                    <a:gd name="T14" fmla="*/ 180 w 934"/>
                    <a:gd name="T15" fmla="*/ 1428 h 1608"/>
                    <a:gd name="T16" fmla="*/ 172 w 934"/>
                    <a:gd name="T17" fmla="*/ 1408 h 1608"/>
                    <a:gd name="T18" fmla="*/ 162 w 934"/>
                    <a:gd name="T19" fmla="*/ 1406 h 1608"/>
                    <a:gd name="T20" fmla="*/ 136 w 934"/>
                    <a:gd name="T21" fmla="*/ 1444 h 1608"/>
                    <a:gd name="T22" fmla="*/ 132 w 934"/>
                    <a:gd name="T23" fmla="*/ 1446 h 1608"/>
                    <a:gd name="T24" fmla="*/ 154 w 934"/>
                    <a:gd name="T25" fmla="*/ 1410 h 1608"/>
                    <a:gd name="T26" fmla="*/ 166 w 934"/>
                    <a:gd name="T27" fmla="*/ 1398 h 1608"/>
                    <a:gd name="T28" fmla="*/ 172 w 934"/>
                    <a:gd name="T29" fmla="*/ 1408 h 1608"/>
                    <a:gd name="T30" fmla="*/ 170 w 934"/>
                    <a:gd name="T31" fmla="*/ 1372 h 1608"/>
                    <a:gd name="T32" fmla="*/ 182 w 934"/>
                    <a:gd name="T33" fmla="*/ 1318 h 1608"/>
                    <a:gd name="T34" fmla="*/ 214 w 934"/>
                    <a:gd name="T35" fmla="*/ 1262 h 1608"/>
                    <a:gd name="T36" fmla="*/ 310 w 934"/>
                    <a:gd name="T37" fmla="*/ 1158 h 1608"/>
                    <a:gd name="T38" fmla="*/ 422 w 934"/>
                    <a:gd name="T39" fmla="*/ 1068 h 1608"/>
                    <a:gd name="T40" fmla="*/ 556 w 934"/>
                    <a:gd name="T41" fmla="*/ 984 h 1608"/>
                    <a:gd name="T42" fmla="*/ 560 w 934"/>
                    <a:gd name="T43" fmla="*/ 958 h 1608"/>
                    <a:gd name="T44" fmla="*/ 586 w 934"/>
                    <a:gd name="T45" fmla="*/ 908 h 1608"/>
                    <a:gd name="T46" fmla="*/ 632 w 934"/>
                    <a:gd name="T47" fmla="*/ 860 h 1608"/>
                    <a:gd name="T48" fmla="*/ 684 w 934"/>
                    <a:gd name="T49" fmla="*/ 840 h 1608"/>
                    <a:gd name="T50" fmla="*/ 780 w 934"/>
                    <a:gd name="T51" fmla="*/ 804 h 1608"/>
                    <a:gd name="T52" fmla="*/ 850 w 934"/>
                    <a:gd name="T53" fmla="*/ 762 h 1608"/>
                    <a:gd name="T54" fmla="*/ 896 w 934"/>
                    <a:gd name="T55" fmla="*/ 714 h 1608"/>
                    <a:gd name="T56" fmla="*/ 922 w 934"/>
                    <a:gd name="T57" fmla="*/ 662 h 1608"/>
                    <a:gd name="T58" fmla="*/ 934 w 934"/>
                    <a:gd name="T59" fmla="*/ 610 h 1608"/>
                    <a:gd name="T60" fmla="*/ 926 w 934"/>
                    <a:gd name="T61" fmla="*/ 516 h 1608"/>
                    <a:gd name="T62" fmla="*/ 904 w 934"/>
                    <a:gd name="T63" fmla="*/ 454 h 1608"/>
                    <a:gd name="T64" fmla="*/ 902 w 934"/>
                    <a:gd name="T65" fmla="*/ 426 h 1608"/>
                    <a:gd name="T66" fmla="*/ 916 w 934"/>
                    <a:gd name="T67" fmla="*/ 380 h 1608"/>
                    <a:gd name="T68" fmla="*/ 912 w 934"/>
                    <a:gd name="T69" fmla="*/ 278 h 1608"/>
                    <a:gd name="T70" fmla="*/ 886 w 934"/>
                    <a:gd name="T71" fmla="*/ 174 h 1608"/>
                    <a:gd name="T72" fmla="*/ 842 w 934"/>
                    <a:gd name="T73" fmla="*/ 62 h 1608"/>
                    <a:gd name="T74" fmla="*/ 820 w 934"/>
                    <a:gd name="T75" fmla="*/ 16 h 1608"/>
                    <a:gd name="T76" fmla="*/ 752 w 934"/>
                    <a:gd name="T77" fmla="*/ 2 h 1608"/>
                    <a:gd name="T78" fmla="*/ 648 w 934"/>
                    <a:gd name="T79" fmla="*/ 2 h 1608"/>
                    <a:gd name="T80" fmla="*/ 566 w 934"/>
                    <a:gd name="T81" fmla="*/ 16 h 1608"/>
                    <a:gd name="T82" fmla="*/ 532 w 934"/>
                    <a:gd name="T83" fmla="*/ 28 h 1608"/>
                    <a:gd name="T84" fmla="*/ 482 w 934"/>
                    <a:gd name="T85" fmla="*/ 64 h 1608"/>
                    <a:gd name="T86" fmla="*/ 438 w 934"/>
                    <a:gd name="T87" fmla="*/ 118 h 1608"/>
                    <a:gd name="T88" fmla="*/ 360 w 934"/>
                    <a:gd name="T89" fmla="*/ 254 h 1608"/>
                    <a:gd name="T90" fmla="*/ 300 w 934"/>
                    <a:gd name="T91" fmla="*/ 402 h 1608"/>
                    <a:gd name="T92" fmla="*/ 252 w 934"/>
                    <a:gd name="T93" fmla="*/ 566 h 1608"/>
                    <a:gd name="T94" fmla="*/ 176 w 934"/>
                    <a:gd name="T95" fmla="*/ 598 h 1608"/>
                    <a:gd name="T96" fmla="*/ 90 w 934"/>
                    <a:gd name="T97" fmla="*/ 652 h 1608"/>
                    <a:gd name="T98" fmla="*/ 36 w 934"/>
                    <a:gd name="T99" fmla="*/ 710 h 1608"/>
                    <a:gd name="T100" fmla="*/ 8 w 934"/>
                    <a:gd name="T101" fmla="*/ 772 h 1608"/>
                    <a:gd name="T102" fmla="*/ 0 w 934"/>
                    <a:gd name="T103" fmla="*/ 834 h 1608"/>
                    <a:gd name="T104" fmla="*/ 6 w 934"/>
                    <a:gd name="T105" fmla="*/ 894 h 1608"/>
                    <a:gd name="T106" fmla="*/ 38 w 934"/>
                    <a:gd name="T107" fmla="*/ 978 h 1608"/>
                    <a:gd name="T108" fmla="*/ 80 w 934"/>
                    <a:gd name="T109" fmla="*/ 1048 h 160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934"/>
                    <a:gd name="T166" fmla="*/ 0 h 1608"/>
                    <a:gd name="T167" fmla="*/ 934 w 934"/>
                    <a:gd name="T168" fmla="*/ 1608 h 1608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934" h="1608">
                      <a:moveTo>
                        <a:pt x="334" y="1598"/>
                      </a:moveTo>
                      <a:lnTo>
                        <a:pt x="334" y="1598"/>
                      </a:lnTo>
                      <a:lnTo>
                        <a:pt x="318" y="1592"/>
                      </a:lnTo>
                      <a:lnTo>
                        <a:pt x="302" y="1584"/>
                      </a:lnTo>
                      <a:lnTo>
                        <a:pt x="286" y="1574"/>
                      </a:lnTo>
                      <a:lnTo>
                        <a:pt x="274" y="1574"/>
                      </a:lnTo>
                      <a:lnTo>
                        <a:pt x="258" y="1578"/>
                      </a:lnTo>
                      <a:lnTo>
                        <a:pt x="220" y="1590"/>
                      </a:lnTo>
                      <a:lnTo>
                        <a:pt x="168" y="1608"/>
                      </a:lnTo>
                      <a:lnTo>
                        <a:pt x="204" y="1596"/>
                      </a:lnTo>
                      <a:lnTo>
                        <a:pt x="240" y="1586"/>
                      </a:lnTo>
                      <a:lnTo>
                        <a:pt x="278" y="1574"/>
                      </a:lnTo>
                      <a:lnTo>
                        <a:pt x="262" y="1562"/>
                      </a:lnTo>
                      <a:lnTo>
                        <a:pt x="248" y="1550"/>
                      </a:lnTo>
                      <a:lnTo>
                        <a:pt x="234" y="1536"/>
                      </a:lnTo>
                      <a:lnTo>
                        <a:pt x="222" y="1522"/>
                      </a:lnTo>
                      <a:lnTo>
                        <a:pt x="214" y="1510"/>
                      </a:lnTo>
                      <a:lnTo>
                        <a:pt x="204" y="1496"/>
                      </a:lnTo>
                      <a:lnTo>
                        <a:pt x="192" y="1470"/>
                      </a:lnTo>
                      <a:lnTo>
                        <a:pt x="184" y="1446"/>
                      </a:lnTo>
                      <a:lnTo>
                        <a:pt x="180" y="1428"/>
                      </a:lnTo>
                      <a:lnTo>
                        <a:pt x="176" y="1412"/>
                      </a:lnTo>
                      <a:lnTo>
                        <a:pt x="172" y="1408"/>
                      </a:lnTo>
                      <a:lnTo>
                        <a:pt x="170" y="1406"/>
                      </a:lnTo>
                      <a:lnTo>
                        <a:pt x="166" y="1406"/>
                      </a:lnTo>
                      <a:lnTo>
                        <a:pt x="162" y="1406"/>
                      </a:lnTo>
                      <a:lnTo>
                        <a:pt x="154" y="1412"/>
                      </a:lnTo>
                      <a:lnTo>
                        <a:pt x="146" y="1422"/>
                      </a:lnTo>
                      <a:lnTo>
                        <a:pt x="136" y="1444"/>
                      </a:lnTo>
                      <a:lnTo>
                        <a:pt x="132" y="1454"/>
                      </a:lnTo>
                      <a:lnTo>
                        <a:pt x="132" y="1446"/>
                      </a:lnTo>
                      <a:lnTo>
                        <a:pt x="136" y="1438"/>
                      </a:lnTo>
                      <a:lnTo>
                        <a:pt x="144" y="1422"/>
                      </a:lnTo>
                      <a:lnTo>
                        <a:pt x="154" y="1410"/>
                      </a:lnTo>
                      <a:lnTo>
                        <a:pt x="164" y="1398"/>
                      </a:lnTo>
                      <a:lnTo>
                        <a:pt x="166" y="1398"/>
                      </a:lnTo>
                      <a:lnTo>
                        <a:pt x="168" y="1398"/>
                      </a:lnTo>
                      <a:lnTo>
                        <a:pt x="170" y="1400"/>
                      </a:lnTo>
                      <a:lnTo>
                        <a:pt x="172" y="1408"/>
                      </a:lnTo>
                      <a:lnTo>
                        <a:pt x="170" y="1390"/>
                      </a:lnTo>
                      <a:lnTo>
                        <a:pt x="170" y="1372"/>
                      </a:lnTo>
                      <a:lnTo>
                        <a:pt x="172" y="1354"/>
                      </a:lnTo>
                      <a:lnTo>
                        <a:pt x="176" y="1336"/>
                      </a:lnTo>
                      <a:lnTo>
                        <a:pt x="182" y="1318"/>
                      </a:lnTo>
                      <a:lnTo>
                        <a:pt x="192" y="1298"/>
                      </a:lnTo>
                      <a:lnTo>
                        <a:pt x="202" y="1280"/>
                      </a:lnTo>
                      <a:lnTo>
                        <a:pt x="214" y="1262"/>
                      </a:lnTo>
                      <a:lnTo>
                        <a:pt x="242" y="1226"/>
                      </a:lnTo>
                      <a:lnTo>
                        <a:pt x="274" y="1192"/>
                      </a:lnTo>
                      <a:lnTo>
                        <a:pt x="310" y="1158"/>
                      </a:lnTo>
                      <a:lnTo>
                        <a:pt x="346" y="1126"/>
                      </a:lnTo>
                      <a:lnTo>
                        <a:pt x="384" y="1096"/>
                      </a:lnTo>
                      <a:lnTo>
                        <a:pt x="422" y="1068"/>
                      </a:lnTo>
                      <a:lnTo>
                        <a:pt x="488" y="1024"/>
                      </a:lnTo>
                      <a:lnTo>
                        <a:pt x="536" y="994"/>
                      </a:lnTo>
                      <a:lnTo>
                        <a:pt x="556" y="984"/>
                      </a:lnTo>
                      <a:lnTo>
                        <a:pt x="556" y="970"/>
                      </a:lnTo>
                      <a:lnTo>
                        <a:pt x="560" y="958"/>
                      </a:lnTo>
                      <a:lnTo>
                        <a:pt x="566" y="944"/>
                      </a:lnTo>
                      <a:lnTo>
                        <a:pt x="572" y="932"/>
                      </a:lnTo>
                      <a:lnTo>
                        <a:pt x="586" y="908"/>
                      </a:lnTo>
                      <a:lnTo>
                        <a:pt x="602" y="888"/>
                      </a:lnTo>
                      <a:lnTo>
                        <a:pt x="618" y="872"/>
                      </a:lnTo>
                      <a:lnTo>
                        <a:pt x="632" y="860"/>
                      </a:lnTo>
                      <a:lnTo>
                        <a:pt x="646" y="848"/>
                      </a:lnTo>
                      <a:lnTo>
                        <a:pt x="684" y="840"/>
                      </a:lnTo>
                      <a:lnTo>
                        <a:pt x="720" y="828"/>
                      </a:lnTo>
                      <a:lnTo>
                        <a:pt x="752" y="818"/>
                      </a:lnTo>
                      <a:lnTo>
                        <a:pt x="780" y="804"/>
                      </a:lnTo>
                      <a:lnTo>
                        <a:pt x="806" y="792"/>
                      </a:lnTo>
                      <a:lnTo>
                        <a:pt x="830" y="778"/>
                      </a:lnTo>
                      <a:lnTo>
                        <a:pt x="850" y="762"/>
                      </a:lnTo>
                      <a:lnTo>
                        <a:pt x="868" y="746"/>
                      </a:lnTo>
                      <a:lnTo>
                        <a:pt x="882" y="730"/>
                      </a:lnTo>
                      <a:lnTo>
                        <a:pt x="896" y="714"/>
                      </a:lnTo>
                      <a:lnTo>
                        <a:pt x="906" y="696"/>
                      </a:lnTo>
                      <a:lnTo>
                        <a:pt x="914" y="680"/>
                      </a:lnTo>
                      <a:lnTo>
                        <a:pt x="922" y="662"/>
                      </a:lnTo>
                      <a:lnTo>
                        <a:pt x="928" y="644"/>
                      </a:lnTo>
                      <a:lnTo>
                        <a:pt x="930" y="628"/>
                      </a:lnTo>
                      <a:lnTo>
                        <a:pt x="934" y="610"/>
                      </a:lnTo>
                      <a:lnTo>
                        <a:pt x="934" y="578"/>
                      </a:lnTo>
                      <a:lnTo>
                        <a:pt x="930" y="546"/>
                      </a:lnTo>
                      <a:lnTo>
                        <a:pt x="926" y="516"/>
                      </a:lnTo>
                      <a:lnTo>
                        <a:pt x="918" y="492"/>
                      </a:lnTo>
                      <a:lnTo>
                        <a:pt x="910" y="470"/>
                      </a:lnTo>
                      <a:lnTo>
                        <a:pt x="904" y="454"/>
                      </a:lnTo>
                      <a:lnTo>
                        <a:pt x="896" y="440"/>
                      </a:lnTo>
                      <a:lnTo>
                        <a:pt x="902" y="426"/>
                      </a:lnTo>
                      <a:lnTo>
                        <a:pt x="908" y="412"/>
                      </a:lnTo>
                      <a:lnTo>
                        <a:pt x="912" y="396"/>
                      </a:lnTo>
                      <a:lnTo>
                        <a:pt x="916" y="380"/>
                      </a:lnTo>
                      <a:lnTo>
                        <a:pt x="918" y="348"/>
                      </a:lnTo>
                      <a:lnTo>
                        <a:pt x="916" y="314"/>
                      </a:lnTo>
                      <a:lnTo>
                        <a:pt x="912" y="278"/>
                      </a:lnTo>
                      <a:lnTo>
                        <a:pt x="906" y="242"/>
                      </a:lnTo>
                      <a:lnTo>
                        <a:pt x="898" y="208"/>
                      </a:lnTo>
                      <a:lnTo>
                        <a:pt x="886" y="174"/>
                      </a:lnTo>
                      <a:lnTo>
                        <a:pt x="876" y="142"/>
                      </a:lnTo>
                      <a:lnTo>
                        <a:pt x="864" y="112"/>
                      </a:lnTo>
                      <a:lnTo>
                        <a:pt x="842" y="62"/>
                      </a:lnTo>
                      <a:lnTo>
                        <a:pt x="826" y="28"/>
                      </a:lnTo>
                      <a:lnTo>
                        <a:pt x="820" y="16"/>
                      </a:lnTo>
                      <a:lnTo>
                        <a:pt x="796" y="10"/>
                      </a:lnTo>
                      <a:lnTo>
                        <a:pt x="774" y="6"/>
                      </a:lnTo>
                      <a:lnTo>
                        <a:pt x="752" y="2"/>
                      </a:lnTo>
                      <a:lnTo>
                        <a:pt x="730" y="0"/>
                      </a:lnTo>
                      <a:lnTo>
                        <a:pt x="688" y="0"/>
                      </a:lnTo>
                      <a:lnTo>
                        <a:pt x="648" y="2"/>
                      </a:lnTo>
                      <a:lnTo>
                        <a:pt x="614" y="6"/>
                      </a:lnTo>
                      <a:lnTo>
                        <a:pt x="588" y="12"/>
                      </a:lnTo>
                      <a:lnTo>
                        <a:pt x="566" y="16"/>
                      </a:lnTo>
                      <a:lnTo>
                        <a:pt x="548" y="22"/>
                      </a:lnTo>
                      <a:lnTo>
                        <a:pt x="532" y="28"/>
                      </a:lnTo>
                      <a:lnTo>
                        <a:pt x="514" y="38"/>
                      </a:lnTo>
                      <a:lnTo>
                        <a:pt x="498" y="50"/>
                      </a:lnTo>
                      <a:lnTo>
                        <a:pt x="482" y="64"/>
                      </a:lnTo>
                      <a:lnTo>
                        <a:pt x="466" y="80"/>
                      </a:lnTo>
                      <a:lnTo>
                        <a:pt x="452" y="98"/>
                      </a:lnTo>
                      <a:lnTo>
                        <a:pt x="438" y="118"/>
                      </a:lnTo>
                      <a:lnTo>
                        <a:pt x="410" y="160"/>
                      </a:lnTo>
                      <a:lnTo>
                        <a:pt x="384" y="206"/>
                      </a:lnTo>
                      <a:lnTo>
                        <a:pt x="360" y="254"/>
                      </a:lnTo>
                      <a:lnTo>
                        <a:pt x="338" y="304"/>
                      </a:lnTo>
                      <a:lnTo>
                        <a:pt x="318" y="354"/>
                      </a:lnTo>
                      <a:lnTo>
                        <a:pt x="300" y="402"/>
                      </a:lnTo>
                      <a:lnTo>
                        <a:pt x="274" y="484"/>
                      </a:lnTo>
                      <a:lnTo>
                        <a:pt x="256" y="544"/>
                      </a:lnTo>
                      <a:lnTo>
                        <a:pt x="252" y="566"/>
                      </a:lnTo>
                      <a:lnTo>
                        <a:pt x="212" y="582"/>
                      </a:lnTo>
                      <a:lnTo>
                        <a:pt x="176" y="598"/>
                      </a:lnTo>
                      <a:lnTo>
                        <a:pt x="144" y="614"/>
                      </a:lnTo>
                      <a:lnTo>
                        <a:pt x="116" y="634"/>
                      </a:lnTo>
                      <a:lnTo>
                        <a:pt x="90" y="652"/>
                      </a:lnTo>
                      <a:lnTo>
                        <a:pt x="70" y="670"/>
                      </a:lnTo>
                      <a:lnTo>
                        <a:pt x="52" y="690"/>
                      </a:lnTo>
                      <a:lnTo>
                        <a:pt x="36" y="710"/>
                      </a:lnTo>
                      <a:lnTo>
                        <a:pt x="24" y="732"/>
                      </a:lnTo>
                      <a:lnTo>
                        <a:pt x="16" y="752"/>
                      </a:lnTo>
                      <a:lnTo>
                        <a:pt x="8" y="772"/>
                      </a:lnTo>
                      <a:lnTo>
                        <a:pt x="4" y="794"/>
                      </a:lnTo>
                      <a:lnTo>
                        <a:pt x="0" y="814"/>
                      </a:lnTo>
                      <a:lnTo>
                        <a:pt x="0" y="834"/>
                      </a:lnTo>
                      <a:lnTo>
                        <a:pt x="0" y="854"/>
                      </a:lnTo>
                      <a:lnTo>
                        <a:pt x="2" y="874"/>
                      </a:lnTo>
                      <a:lnTo>
                        <a:pt x="6" y="894"/>
                      </a:lnTo>
                      <a:lnTo>
                        <a:pt x="12" y="912"/>
                      </a:lnTo>
                      <a:lnTo>
                        <a:pt x="24" y="948"/>
                      </a:lnTo>
                      <a:lnTo>
                        <a:pt x="38" y="978"/>
                      </a:lnTo>
                      <a:lnTo>
                        <a:pt x="52" y="1006"/>
                      </a:lnTo>
                      <a:lnTo>
                        <a:pt x="68" y="1030"/>
                      </a:lnTo>
                      <a:lnTo>
                        <a:pt x="80" y="1048"/>
                      </a:lnTo>
                      <a:lnTo>
                        <a:pt x="90" y="106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77" name="Freeform 550"/>
                <p:cNvSpPr>
                  <a:spLocks/>
                </p:cNvSpPr>
                <p:nvPr/>
              </p:nvSpPr>
              <p:spPr bwMode="auto">
                <a:xfrm>
                  <a:off x="1303" y="2291"/>
                  <a:ext cx="968" cy="510"/>
                </a:xfrm>
                <a:custGeom>
                  <a:avLst/>
                  <a:gdLst>
                    <a:gd name="T0" fmla="*/ 968 w 968"/>
                    <a:gd name="T1" fmla="*/ 18 h 510"/>
                    <a:gd name="T2" fmla="*/ 954 w 968"/>
                    <a:gd name="T3" fmla="*/ 90 h 510"/>
                    <a:gd name="T4" fmla="*/ 920 w 968"/>
                    <a:gd name="T5" fmla="*/ 164 h 510"/>
                    <a:gd name="T6" fmla="*/ 886 w 968"/>
                    <a:gd name="T7" fmla="*/ 206 h 510"/>
                    <a:gd name="T8" fmla="*/ 838 w 968"/>
                    <a:gd name="T9" fmla="*/ 238 h 510"/>
                    <a:gd name="T10" fmla="*/ 774 w 968"/>
                    <a:gd name="T11" fmla="*/ 256 h 510"/>
                    <a:gd name="T12" fmla="*/ 692 w 968"/>
                    <a:gd name="T13" fmla="*/ 256 h 510"/>
                    <a:gd name="T14" fmla="*/ 592 w 968"/>
                    <a:gd name="T15" fmla="*/ 228 h 510"/>
                    <a:gd name="T16" fmla="*/ 512 w 968"/>
                    <a:gd name="T17" fmla="*/ 196 h 510"/>
                    <a:gd name="T18" fmla="*/ 484 w 968"/>
                    <a:gd name="T19" fmla="*/ 232 h 510"/>
                    <a:gd name="T20" fmla="*/ 470 w 968"/>
                    <a:gd name="T21" fmla="*/ 280 h 510"/>
                    <a:gd name="T22" fmla="*/ 480 w 968"/>
                    <a:gd name="T23" fmla="*/ 326 h 510"/>
                    <a:gd name="T24" fmla="*/ 504 w 968"/>
                    <a:gd name="T25" fmla="*/ 356 h 510"/>
                    <a:gd name="T26" fmla="*/ 544 w 968"/>
                    <a:gd name="T27" fmla="*/ 384 h 510"/>
                    <a:gd name="T28" fmla="*/ 654 w 968"/>
                    <a:gd name="T29" fmla="*/ 430 h 510"/>
                    <a:gd name="T30" fmla="*/ 610 w 968"/>
                    <a:gd name="T31" fmla="*/ 418 h 510"/>
                    <a:gd name="T32" fmla="*/ 548 w 968"/>
                    <a:gd name="T33" fmla="*/ 390 h 510"/>
                    <a:gd name="T34" fmla="*/ 492 w 968"/>
                    <a:gd name="T35" fmla="*/ 346 h 510"/>
                    <a:gd name="T36" fmla="*/ 474 w 968"/>
                    <a:gd name="T37" fmla="*/ 316 h 510"/>
                    <a:gd name="T38" fmla="*/ 470 w 968"/>
                    <a:gd name="T39" fmla="*/ 282 h 510"/>
                    <a:gd name="T40" fmla="*/ 482 w 968"/>
                    <a:gd name="T41" fmla="*/ 242 h 510"/>
                    <a:gd name="T42" fmla="*/ 512 w 968"/>
                    <a:gd name="T43" fmla="*/ 196 h 510"/>
                    <a:gd name="T44" fmla="*/ 476 w 968"/>
                    <a:gd name="T45" fmla="*/ 190 h 510"/>
                    <a:gd name="T46" fmla="*/ 400 w 968"/>
                    <a:gd name="T47" fmla="*/ 194 h 510"/>
                    <a:gd name="T48" fmla="*/ 362 w 968"/>
                    <a:gd name="T49" fmla="*/ 208 h 510"/>
                    <a:gd name="T50" fmla="*/ 340 w 968"/>
                    <a:gd name="T51" fmla="*/ 228 h 510"/>
                    <a:gd name="T52" fmla="*/ 318 w 968"/>
                    <a:gd name="T53" fmla="*/ 276 h 510"/>
                    <a:gd name="T54" fmla="*/ 320 w 968"/>
                    <a:gd name="T55" fmla="*/ 312 h 510"/>
                    <a:gd name="T56" fmla="*/ 338 w 968"/>
                    <a:gd name="T57" fmla="*/ 352 h 510"/>
                    <a:gd name="T58" fmla="*/ 368 w 968"/>
                    <a:gd name="T59" fmla="*/ 390 h 510"/>
                    <a:gd name="T60" fmla="*/ 390 w 968"/>
                    <a:gd name="T61" fmla="*/ 442 h 510"/>
                    <a:gd name="T62" fmla="*/ 386 w 968"/>
                    <a:gd name="T63" fmla="*/ 462 h 510"/>
                    <a:gd name="T64" fmla="*/ 382 w 968"/>
                    <a:gd name="T65" fmla="*/ 458 h 510"/>
                    <a:gd name="T66" fmla="*/ 384 w 968"/>
                    <a:gd name="T67" fmla="*/ 422 h 510"/>
                    <a:gd name="T68" fmla="*/ 368 w 968"/>
                    <a:gd name="T69" fmla="*/ 390 h 510"/>
                    <a:gd name="T70" fmla="*/ 350 w 968"/>
                    <a:gd name="T71" fmla="*/ 374 h 510"/>
                    <a:gd name="T72" fmla="*/ 328 w 968"/>
                    <a:gd name="T73" fmla="*/ 342 h 510"/>
                    <a:gd name="T74" fmla="*/ 316 w 968"/>
                    <a:gd name="T75" fmla="*/ 280 h 510"/>
                    <a:gd name="T76" fmla="*/ 322 w 968"/>
                    <a:gd name="T77" fmla="*/ 254 h 510"/>
                    <a:gd name="T78" fmla="*/ 222 w 968"/>
                    <a:gd name="T79" fmla="*/ 322 h 510"/>
                    <a:gd name="T80" fmla="*/ 168 w 968"/>
                    <a:gd name="T81" fmla="*/ 372 h 510"/>
                    <a:gd name="T82" fmla="*/ 130 w 968"/>
                    <a:gd name="T83" fmla="*/ 428 h 510"/>
                    <a:gd name="T84" fmla="*/ 118 w 968"/>
                    <a:gd name="T85" fmla="*/ 468 h 510"/>
                    <a:gd name="T86" fmla="*/ 118 w 968"/>
                    <a:gd name="T87" fmla="*/ 510 h 510"/>
                    <a:gd name="T88" fmla="*/ 118 w 968"/>
                    <a:gd name="T89" fmla="*/ 448 h 510"/>
                    <a:gd name="T90" fmla="*/ 122 w 968"/>
                    <a:gd name="T91" fmla="*/ 434 h 510"/>
                    <a:gd name="T92" fmla="*/ 76 w 968"/>
                    <a:gd name="T93" fmla="*/ 442 h 510"/>
                    <a:gd name="T94" fmla="*/ 32 w 968"/>
                    <a:gd name="T95" fmla="*/ 438 h 510"/>
                    <a:gd name="T96" fmla="*/ 6 w 968"/>
                    <a:gd name="T97" fmla="*/ 422 h 510"/>
                    <a:gd name="T98" fmla="*/ 10 w 968"/>
                    <a:gd name="T99" fmla="*/ 422 h 510"/>
                    <a:gd name="T100" fmla="*/ 54 w 968"/>
                    <a:gd name="T101" fmla="*/ 442 h 510"/>
                    <a:gd name="T102" fmla="*/ 88 w 968"/>
                    <a:gd name="T103" fmla="*/ 442 h 510"/>
                    <a:gd name="T104" fmla="*/ 132 w 968"/>
                    <a:gd name="T105" fmla="*/ 424 h 510"/>
                    <a:gd name="T106" fmla="*/ 150 w 968"/>
                    <a:gd name="T107" fmla="*/ 396 h 510"/>
                    <a:gd name="T108" fmla="*/ 218 w 968"/>
                    <a:gd name="T109" fmla="*/ 326 h 510"/>
                    <a:gd name="T110" fmla="*/ 294 w 968"/>
                    <a:gd name="T111" fmla="*/ 270 h 510"/>
                    <a:gd name="T112" fmla="*/ 350 w 968"/>
                    <a:gd name="T113" fmla="*/ 212 h 510"/>
                    <a:gd name="T114" fmla="*/ 362 w 968"/>
                    <a:gd name="T115" fmla="*/ 206 h 510"/>
                    <a:gd name="T116" fmla="*/ 362 w 968"/>
                    <a:gd name="T117" fmla="*/ 198 h 510"/>
                    <a:gd name="T118" fmla="*/ 332 w 968"/>
                    <a:gd name="T119" fmla="*/ 188 h 510"/>
                    <a:gd name="T120" fmla="*/ 266 w 968"/>
                    <a:gd name="T121" fmla="*/ 158 h 510"/>
                    <a:gd name="T122" fmla="*/ 230 w 968"/>
                    <a:gd name="T123" fmla="*/ 126 h 510"/>
                    <a:gd name="T124" fmla="*/ 208 w 968"/>
                    <a:gd name="T125" fmla="*/ 82 h 51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68"/>
                    <a:gd name="T190" fmla="*/ 0 h 510"/>
                    <a:gd name="T191" fmla="*/ 968 w 968"/>
                    <a:gd name="T192" fmla="*/ 510 h 51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68" h="510">
                      <a:moveTo>
                        <a:pt x="968" y="0"/>
                      </a:moveTo>
                      <a:lnTo>
                        <a:pt x="968" y="0"/>
                      </a:lnTo>
                      <a:lnTo>
                        <a:pt x="968" y="18"/>
                      </a:lnTo>
                      <a:lnTo>
                        <a:pt x="966" y="36"/>
                      </a:lnTo>
                      <a:lnTo>
                        <a:pt x="960" y="62"/>
                      </a:lnTo>
                      <a:lnTo>
                        <a:pt x="954" y="90"/>
                      </a:lnTo>
                      <a:lnTo>
                        <a:pt x="944" y="120"/>
                      </a:lnTo>
                      <a:lnTo>
                        <a:pt x="928" y="150"/>
                      </a:lnTo>
                      <a:lnTo>
                        <a:pt x="920" y="164"/>
                      </a:lnTo>
                      <a:lnTo>
                        <a:pt x="910" y="180"/>
                      </a:lnTo>
                      <a:lnTo>
                        <a:pt x="898" y="194"/>
                      </a:lnTo>
                      <a:lnTo>
                        <a:pt x="886" y="206"/>
                      </a:lnTo>
                      <a:lnTo>
                        <a:pt x="870" y="218"/>
                      </a:lnTo>
                      <a:lnTo>
                        <a:pt x="854" y="230"/>
                      </a:lnTo>
                      <a:lnTo>
                        <a:pt x="838" y="238"/>
                      </a:lnTo>
                      <a:lnTo>
                        <a:pt x="818" y="246"/>
                      </a:lnTo>
                      <a:lnTo>
                        <a:pt x="798" y="252"/>
                      </a:lnTo>
                      <a:lnTo>
                        <a:pt x="774" y="256"/>
                      </a:lnTo>
                      <a:lnTo>
                        <a:pt x="750" y="258"/>
                      </a:lnTo>
                      <a:lnTo>
                        <a:pt x="722" y="258"/>
                      </a:lnTo>
                      <a:lnTo>
                        <a:pt x="692" y="256"/>
                      </a:lnTo>
                      <a:lnTo>
                        <a:pt x="662" y="250"/>
                      </a:lnTo>
                      <a:lnTo>
                        <a:pt x="628" y="240"/>
                      </a:lnTo>
                      <a:lnTo>
                        <a:pt x="592" y="228"/>
                      </a:lnTo>
                      <a:lnTo>
                        <a:pt x="554" y="214"/>
                      </a:lnTo>
                      <a:lnTo>
                        <a:pt x="512" y="196"/>
                      </a:lnTo>
                      <a:lnTo>
                        <a:pt x="506" y="202"/>
                      </a:lnTo>
                      <a:lnTo>
                        <a:pt x="492" y="220"/>
                      </a:lnTo>
                      <a:lnTo>
                        <a:pt x="484" y="232"/>
                      </a:lnTo>
                      <a:lnTo>
                        <a:pt x="478" y="246"/>
                      </a:lnTo>
                      <a:lnTo>
                        <a:pt x="472" y="262"/>
                      </a:lnTo>
                      <a:lnTo>
                        <a:pt x="470" y="280"/>
                      </a:lnTo>
                      <a:lnTo>
                        <a:pt x="470" y="298"/>
                      </a:lnTo>
                      <a:lnTo>
                        <a:pt x="476" y="316"/>
                      </a:lnTo>
                      <a:lnTo>
                        <a:pt x="480" y="326"/>
                      </a:lnTo>
                      <a:lnTo>
                        <a:pt x="486" y="336"/>
                      </a:lnTo>
                      <a:lnTo>
                        <a:pt x="494" y="346"/>
                      </a:lnTo>
                      <a:lnTo>
                        <a:pt x="504" y="356"/>
                      </a:lnTo>
                      <a:lnTo>
                        <a:pt x="514" y="366"/>
                      </a:lnTo>
                      <a:lnTo>
                        <a:pt x="528" y="376"/>
                      </a:lnTo>
                      <a:lnTo>
                        <a:pt x="544" y="384"/>
                      </a:lnTo>
                      <a:lnTo>
                        <a:pt x="560" y="394"/>
                      </a:lnTo>
                      <a:lnTo>
                        <a:pt x="602" y="412"/>
                      </a:lnTo>
                      <a:lnTo>
                        <a:pt x="654" y="430"/>
                      </a:lnTo>
                      <a:lnTo>
                        <a:pt x="642" y="426"/>
                      </a:lnTo>
                      <a:lnTo>
                        <a:pt x="610" y="418"/>
                      </a:lnTo>
                      <a:lnTo>
                        <a:pt x="590" y="410"/>
                      </a:lnTo>
                      <a:lnTo>
                        <a:pt x="570" y="402"/>
                      </a:lnTo>
                      <a:lnTo>
                        <a:pt x="548" y="390"/>
                      </a:lnTo>
                      <a:lnTo>
                        <a:pt x="526" y="378"/>
                      </a:lnTo>
                      <a:lnTo>
                        <a:pt x="508" y="364"/>
                      </a:lnTo>
                      <a:lnTo>
                        <a:pt x="492" y="346"/>
                      </a:lnTo>
                      <a:lnTo>
                        <a:pt x="484" y="336"/>
                      </a:lnTo>
                      <a:lnTo>
                        <a:pt x="478" y="326"/>
                      </a:lnTo>
                      <a:lnTo>
                        <a:pt x="474" y="316"/>
                      </a:lnTo>
                      <a:lnTo>
                        <a:pt x="472" y="306"/>
                      </a:lnTo>
                      <a:lnTo>
                        <a:pt x="470" y="294"/>
                      </a:lnTo>
                      <a:lnTo>
                        <a:pt x="470" y="282"/>
                      </a:lnTo>
                      <a:lnTo>
                        <a:pt x="472" y="268"/>
                      </a:lnTo>
                      <a:lnTo>
                        <a:pt x="476" y="256"/>
                      </a:lnTo>
                      <a:lnTo>
                        <a:pt x="482" y="242"/>
                      </a:lnTo>
                      <a:lnTo>
                        <a:pt x="490" y="226"/>
                      </a:lnTo>
                      <a:lnTo>
                        <a:pt x="500" y="212"/>
                      </a:lnTo>
                      <a:lnTo>
                        <a:pt x="512" y="196"/>
                      </a:lnTo>
                      <a:lnTo>
                        <a:pt x="496" y="192"/>
                      </a:lnTo>
                      <a:lnTo>
                        <a:pt x="476" y="190"/>
                      </a:lnTo>
                      <a:lnTo>
                        <a:pt x="452" y="188"/>
                      </a:lnTo>
                      <a:lnTo>
                        <a:pt x="426" y="190"/>
                      </a:lnTo>
                      <a:lnTo>
                        <a:pt x="400" y="194"/>
                      </a:lnTo>
                      <a:lnTo>
                        <a:pt x="386" y="198"/>
                      </a:lnTo>
                      <a:lnTo>
                        <a:pt x="374" y="202"/>
                      </a:lnTo>
                      <a:lnTo>
                        <a:pt x="362" y="208"/>
                      </a:lnTo>
                      <a:lnTo>
                        <a:pt x="350" y="216"/>
                      </a:lnTo>
                      <a:lnTo>
                        <a:pt x="340" y="228"/>
                      </a:lnTo>
                      <a:lnTo>
                        <a:pt x="332" y="240"/>
                      </a:lnTo>
                      <a:lnTo>
                        <a:pt x="324" y="256"/>
                      </a:lnTo>
                      <a:lnTo>
                        <a:pt x="318" y="276"/>
                      </a:lnTo>
                      <a:lnTo>
                        <a:pt x="316" y="288"/>
                      </a:lnTo>
                      <a:lnTo>
                        <a:pt x="318" y="300"/>
                      </a:lnTo>
                      <a:lnTo>
                        <a:pt x="320" y="312"/>
                      </a:lnTo>
                      <a:lnTo>
                        <a:pt x="322" y="324"/>
                      </a:lnTo>
                      <a:lnTo>
                        <a:pt x="330" y="338"/>
                      </a:lnTo>
                      <a:lnTo>
                        <a:pt x="338" y="352"/>
                      </a:lnTo>
                      <a:lnTo>
                        <a:pt x="356" y="374"/>
                      </a:lnTo>
                      <a:lnTo>
                        <a:pt x="368" y="390"/>
                      </a:lnTo>
                      <a:lnTo>
                        <a:pt x="378" y="408"/>
                      </a:lnTo>
                      <a:lnTo>
                        <a:pt x="386" y="426"/>
                      </a:lnTo>
                      <a:lnTo>
                        <a:pt x="390" y="442"/>
                      </a:lnTo>
                      <a:lnTo>
                        <a:pt x="390" y="450"/>
                      </a:lnTo>
                      <a:lnTo>
                        <a:pt x="388" y="456"/>
                      </a:lnTo>
                      <a:lnTo>
                        <a:pt x="386" y="462"/>
                      </a:lnTo>
                      <a:lnTo>
                        <a:pt x="380" y="468"/>
                      </a:lnTo>
                      <a:lnTo>
                        <a:pt x="382" y="458"/>
                      </a:lnTo>
                      <a:lnTo>
                        <a:pt x="384" y="450"/>
                      </a:lnTo>
                      <a:lnTo>
                        <a:pt x="386" y="436"/>
                      </a:lnTo>
                      <a:lnTo>
                        <a:pt x="384" y="422"/>
                      </a:lnTo>
                      <a:lnTo>
                        <a:pt x="378" y="406"/>
                      </a:lnTo>
                      <a:lnTo>
                        <a:pt x="374" y="398"/>
                      </a:lnTo>
                      <a:lnTo>
                        <a:pt x="368" y="390"/>
                      </a:lnTo>
                      <a:lnTo>
                        <a:pt x="360" y="382"/>
                      </a:lnTo>
                      <a:lnTo>
                        <a:pt x="350" y="374"/>
                      </a:lnTo>
                      <a:lnTo>
                        <a:pt x="342" y="366"/>
                      </a:lnTo>
                      <a:lnTo>
                        <a:pt x="336" y="356"/>
                      </a:lnTo>
                      <a:lnTo>
                        <a:pt x="328" y="342"/>
                      </a:lnTo>
                      <a:lnTo>
                        <a:pt x="322" y="324"/>
                      </a:lnTo>
                      <a:lnTo>
                        <a:pt x="318" y="304"/>
                      </a:lnTo>
                      <a:lnTo>
                        <a:pt x="316" y="280"/>
                      </a:lnTo>
                      <a:lnTo>
                        <a:pt x="318" y="268"/>
                      </a:lnTo>
                      <a:lnTo>
                        <a:pt x="322" y="254"/>
                      </a:lnTo>
                      <a:lnTo>
                        <a:pt x="290" y="274"/>
                      </a:lnTo>
                      <a:lnTo>
                        <a:pt x="260" y="294"/>
                      </a:lnTo>
                      <a:lnTo>
                        <a:pt x="222" y="322"/>
                      </a:lnTo>
                      <a:lnTo>
                        <a:pt x="204" y="338"/>
                      </a:lnTo>
                      <a:lnTo>
                        <a:pt x="186" y="354"/>
                      </a:lnTo>
                      <a:lnTo>
                        <a:pt x="168" y="372"/>
                      </a:lnTo>
                      <a:lnTo>
                        <a:pt x="154" y="390"/>
                      </a:lnTo>
                      <a:lnTo>
                        <a:pt x="140" y="408"/>
                      </a:lnTo>
                      <a:lnTo>
                        <a:pt x="130" y="428"/>
                      </a:lnTo>
                      <a:lnTo>
                        <a:pt x="122" y="448"/>
                      </a:lnTo>
                      <a:lnTo>
                        <a:pt x="118" y="468"/>
                      </a:lnTo>
                      <a:lnTo>
                        <a:pt x="118" y="474"/>
                      </a:lnTo>
                      <a:lnTo>
                        <a:pt x="118" y="488"/>
                      </a:lnTo>
                      <a:lnTo>
                        <a:pt x="118" y="510"/>
                      </a:lnTo>
                      <a:lnTo>
                        <a:pt x="116" y="474"/>
                      </a:lnTo>
                      <a:lnTo>
                        <a:pt x="118" y="448"/>
                      </a:lnTo>
                      <a:lnTo>
                        <a:pt x="120" y="440"/>
                      </a:lnTo>
                      <a:lnTo>
                        <a:pt x="122" y="434"/>
                      </a:lnTo>
                      <a:lnTo>
                        <a:pt x="112" y="436"/>
                      </a:lnTo>
                      <a:lnTo>
                        <a:pt x="96" y="440"/>
                      </a:lnTo>
                      <a:lnTo>
                        <a:pt x="76" y="442"/>
                      </a:lnTo>
                      <a:lnTo>
                        <a:pt x="52" y="442"/>
                      </a:lnTo>
                      <a:lnTo>
                        <a:pt x="42" y="442"/>
                      </a:lnTo>
                      <a:lnTo>
                        <a:pt x="32" y="438"/>
                      </a:lnTo>
                      <a:lnTo>
                        <a:pt x="22" y="436"/>
                      </a:lnTo>
                      <a:lnTo>
                        <a:pt x="14" y="430"/>
                      </a:lnTo>
                      <a:lnTo>
                        <a:pt x="6" y="422"/>
                      </a:lnTo>
                      <a:lnTo>
                        <a:pt x="0" y="414"/>
                      </a:lnTo>
                      <a:lnTo>
                        <a:pt x="10" y="422"/>
                      </a:lnTo>
                      <a:lnTo>
                        <a:pt x="20" y="430"/>
                      </a:lnTo>
                      <a:lnTo>
                        <a:pt x="36" y="438"/>
                      </a:lnTo>
                      <a:lnTo>
                        <a:pt x="54" y="442"/>
                      </a:lnTo>
                      <a:lnTo>
                        <a:pt x="64" y="444"/>
                      </a:lnTo>
                      <a:lnTo>
                        <a:pt x="76" y="442"/>
                      </a:lnTo>
                      <a:lnTo>
                        <a:pt x="88" y="442"/>
                      </a:lnTo>
                      <a:lnTo>
                        <a:pt x="102" y="438"/>
                      </a:lnTo>
                      <a:lnTo>
                        <a:pt x="116" y="432"/>
                      </a:lnTo>
                      <a:lnTo>
                        <a:pt x="132" y="424"/>
                      </a:lnTo>
                      <a:lnTo>
                        <a:pt x="140" y="410"/>
                      </a:lnTo>
                      <a:lnTo>
                        <a:pt x="150" y="396"/>
                      </a:lnTo>
                      <a:lnTo>
                        <a:pt x="168" y="376"/>
                      </a:lnTo>
                      <a:lnTo>
                        <a:pt x="190" y="352"/>
                      </a:lnTo>
                      <a:lnTo>
                        <a:pt x="218" y="326"/>
                      </a:lnTo>
                      <a:lnTo>
                        <a:pt x="252" y="298"/>
                      </a:lnTo>
                      <a:lnTo>
                        <a:pt x="294" y="270"/>
                      </a:lnTo>
                      <a:lnTo>
                        <a:pt x="314" y="252"/>
                      </a:lnTo>
                      <a:lnTo>
                        <a:pt x="332" y="232"/>
                      </a:lnTo>
                      <a:lnTo>
                        <a:pt x="350" y="212"/>
                      </a:lnTo>
                      <a:lnTo>
                        <a:pt x="356" y="208"/>
                      </a:lnTo>
                      <a:lnTo>
                        <a:pt x="362" y="206"/>
                      </a:lnTo>
                      <a:lnTo>
                        <a:pt x="366" y="204"/>
                      </a:lnTo>
                      <a:lnTo>
                        <a:pt x="366" y="202"/>
                      </a:lnTo>
                      <a:lnTo>
                        <a:pt x="362" y="198"/>
                      </a:lnTo>
                      <a:lnTo>
                        <a:pt x="356" y="196"/>
                      </a:lnTo>
                      <a:lnTo>
                        <a:pt x="332" y="188"/>
                      </a:lnTo>
                      <a:lnTo>
                        <a:pt x="308" y="180"/>
                      </a:lnTo>
                      <a:lnTo>
                        <a:pt x="280" y="166"/>
                      </a:lnTo>
                      <a:lnTo>
                        <a:pt x="266" y="158"/>
                      </a:lnTo>
                      <a:lnTo>
                        <a:pt x="254" y="148"/>
                      </a:lnTo>
                      <a:lnTo>
                        <a:pt x="240" y="138"/>
                      </a:lnTo>
                      <a:lnTo>
                        <a:pt x="230" y="126"/>
                      </a:lnTo>
                      <a:lnTo>
                        <a:pt x="220" y="112"/>
                      </a:lnTo>
                      <a:lnTo>
                        <a:pt x="212" y="98"/>
                      </a:lnTo>
                      <a:lnTo>
                        <a:pt x="208" y="82"/>
                      </a:lnTo>
                      <a:lnTo>
                        <a:pt x="208" y="6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78" name="Freeform 551"/>
                <p:cNvSpPr>
                  <a:spLocks/>
                </p:cNvSpPr>
                <p:nvPr/>
              </p:nvSpPr>
              <p:spPr bwMode="auto">
                <a:xfrm>
                  <a:off x="1775" y="1081"/>
                  <a:ext cx="972" cy="898"/>
                </a:xfrm>
                <a:custGeom>
                  <a:avLst/>
                  <a:gdLst>
                    <a:gd name="T0" fmla="*/ 598 w 972"/>
                    <a:gd name="T1" fmla="*/ 612 h 898"/>
                    <a:gd name="T2" fmla="*/ 566 w 972"/>
                    <a:gd name="T3" fmla="*/ 656 h 898"/>
                    <a:gd name="T4" fmla="*/ 560 w 972"/>
                    <a:gd name="T5" fmla="*/ 708 h 898"/>
                    <a:gd name="T6" fmla="*/ 570 w 972"/>
                    <a:gd name="T7" fmla="*/ 738 h 898"/>
                    <a:gd name="T8" fmla="*/ 594 w 972"/>
                    <a:gd name="T9" fmla="*/ 768 h 898"/>
                    <a:gd name="T10" fmla="*/ 636 w 972"/>
                    <a:gd name="T11" fmla="*/ 798 h 898"/>
                    <a:gd name="T12" fmla="*/ 696 w 972"/>
                    <a:gd name="T13" fmla="*/ 826 h 898"/>
                    <a:gd name="T14" fmla="*/ 772 w 972"/>
                    <a:gd name="T15" fmla="*/ 842 h 898"/>
                    <a:gd name="T16" fmla="*/ 856 w 972"/>
                    <a:gd name="T17" fmla="*/ 852 h 898"/>
                    <a:gd name="T18" fmla="*/ 902 w 972"/>
                    <a:gd name="T19" fmla="*/ 868 h 898"/>
                    <a:gd name="T20" fmla="*/ 936 w 972"/>
                    <a:gd name="T21" fmla="*/ 898 h 898"/>
                    <a:gd name="T22" fmla="*/ 928 w 972"/>
                    <a:gd name="T23" fmla="*/ 836 h 898"/>
                    <a:gd name="T24" fmla="*/ 932 w 972"/>
                    <a:gd name="T25" fmla="*/ 736 h 898"/>
                    <a:gd name="T26" fmla="*/ 950 w 972"/>
                    <a:gd name="T27" fmla="*/ 682 h 898"/>
                    <a:gd name="T28" fmla="*/ 972 w 972"/>
                    <a:gd name="T29" fmla="*/ 656 h 898"/>
                    <a:gd name="T30" fmla="*/ 930 w 972"/>
                    <a:gd name="T31" fmla="*/ 592 h 898"/>
                    <a:gd name="T32" fmla="*/ 914 w 972"/>
                    <a:gd name="T33" fmla="*/ 542 h 898"/>
                    <a:gd name="T34" fmla="*/ 910 w 972"/>
                    <a:gd name="T35" fmla="*/ 484 h 898"/>
                    <a:gd name="T36" fmla="*/ 920 w 972"/>
                    <a:gd name="T37" fmla="*/ 440 h 898"/>
                    <a:gd name="T38" fmla="*/ 846 w 972"/>
                    <a:gd name="T39" fmla="*/ 296 h 898"/>
                    <a:gd name="T40" fmla="*/ 788 w 972"/>
                    <a:gd name="T41" fmla="*/ 210 h 898"/>
                    <a:gd name="T42" fmla="*/ 716 w 972"/>
                    <a:gd name="T43" fmla="*/ 138 h 898"/>
                    <a:gd name="T44" fmla="*/ 664 w 972"/>
                    <a:gd name="T45" fmla="*/ 108 h 898"/>
                    <a:gd name="T46" fmla="*/ 580 w 972"/>
                    <a:gd name="T47" fmla="*/ 112 h 898"/>
                    <a:gd name="T48" fmla="*/ 508 w 972"/>
                    <a:gd name="T49" fmla="*/ 104 h 898"/>
                    <a:gd name="T50" fmla="*/ 448 w 972"/>
                    <a:gd name="T51" fmla="*/ 78 h 898"/>
                    <a:gd name="T52" fmla="*/ 428 w 972"/>
                    <a:gd name="T53" fmla="*/ 54 h 898"/>
                    <a:gd name="T54" fmla="*/ 420 w 972"/>
                    <a:gd name="T55" fmla="*/ 24 h 898"/>
                    <a:gd name="T56" fmla="*/ 420 w 972"/>
                    <a:gd name="T57" fmla="*/ 0 h 898"/>
                    <a:gd name="T58" fmla="*/ 420 w 972"/>
                    <a:gd name="T59" fmla="*/ 32 h 898"/>
                    <a:gd name="T60" fmla="*/ 440 w 972"/>
                    <a:gd name="T61" fmla="*/ 78 h 898"/>
                    <a:gd name="T62" fmla="*/ 456 w 972"/>
                    <a:gd name="T63" fmla="*/ 92 h 898"/>
                    <a:gd name="T64" fmla="*/ 312 w 972"/>
                    <a:gd name="T65" fmla="*/ 152 h 898"/>
                    <a:gd name="T66" fmla="*/ 204 w 972"/>
                    <a:gd name="T67" fmla="*/ 212 h 898"/>
                    <a:gd name="T68" fmla="*/ 146 w 972"/>
                    <a:gd name="T69" fmla="*/ 260 h 898"/>
                    <a:gd name="T70" fmla="*/ 122 w 972"/>
                    <a:gd name="T71" fmla="*/ 270 h 898"/>
                    <a:gd name="T72" fmla="*/ 76 w 972"/>
                    <a:gd name="T73" fmla="*/ 262 h 898"/>
                    <a:gd name="T74" fmla="*/ 42 w 972"/>
                    <a:gd name="T75" fmla="*/ 268 h 898"/>
                    <a:gd name="T76" fmla="*/ 10 w 972"/>
                    <a:gd name="T77" fmla="*/ 294 h 898"/>
                    <a:gd name="T78" fmla="*/ 10 w 972"/>
                    <a:gd name="T79" fmla="*/ 296 h 898"/>
                    <a:gd name="T80" fmla="*/ 56 w 972"/>
                    <a:gd name="T81" fmla="*/ 268 h 898"/>
                    <a:gd name="T82" fmla="*/ 92 w 972"/>
                    <a:gd name="T83" fmla="*/ 264 h 898"/>
                    <a:gd name="T84" fmla="*/ 136 w 972"/>
                    <a:gd name="T85" fmla="*/ 276 h 898"/>
                    <a:gd name="T86" fmla="*/ 142 w 972"/>
                    <a:gd name="T87" fmla="*/ 366 h 898"/>
                    <a:gd name="T88" fmla="*/ 164 w 972"/>
                    <a:gd name="T89" fmla="*/ 486 h 898"/>
                    <a:gd name="T90" fmla="*/ 196 w 972"/>
                    <a:gd name="T91" fmla="*/ 586 h 898"/>
                    <a:gd name="T92" fmla="*/ 250 w 972"/>
                    <a:gd name="T93" fmla="*/ 674 h 898"/>
                    <a:gd name="T94" fmla="*/ 280 w 972"/>
                    <a:gd name="T95" fmla="*/ 710 h 898"/>
                    <a:gd name="T96" fmla="*/ 334 w 972"/>
                    <a:gd name="T97" fmla="*/ 762 h 898"/>
                    <a:gd name="T98" fmla="*/ 406 w 972"/>
                    <a:gd name="T99" fmla="*/ 806 h 898"/>
                    <a:gd name="T100" fmla="*/ 462 w 972"/>
                    <a:gd name="T101" fmla="*/ 820 h 898"/>
                    <a:gd name="T102" fmla="*/ 506 w 972"/>
                    <a:gd name="T103" fmla="*/ 816 h 898"/>
                    <a:gd name="T104" fmla="*/ 550 w 972"/>
                    <a:gd name="T105" fmla="*/ 798 h 898"/>
                    <a:gd name="T106" fmla="*/ 578 w 972"/>
                    <a:gd name="T107" fmla="*/ 774 h 898"/>
                    <a:gd name="T108" fmla="*/ 490 w 972"/>
                    <a:gd name="T109" fmla="*/ 760 h 898"/>
                    <a:gd name="T110" fmla="*/ 438 w 972"/>
                    <a:gd name="T111" fmla="*/ 736 h 898"/>
                    <a:gd name="T112" fmla="*/ 394 w 972"/>
                    <a:gd name="T113" fmla="*/ 696 h 898"/>
                    <a:gd name="T114" fmla="*/ 376 w 972"/>
                    <a:gd name="T115" fmla="*/ 658 h 898"/>
                    <a:gd name="T116" fmla="*/ 346 w 972"/>
                    <a:gd name="T117" fmla="*/ 648 h 898"/>
                    <a:gd name="T118" fmla="*/ 328 w 972"/>
                    <a:gd name="T119" fmla="*/ 626 h 898"/>
                    <a:gd name="T120" fmla="*/ 320 w 972"/>
                    <a:gd name="T121" fmla="*/ 584 h 898"/>
                    <a:gd name="T122" fmla="*/ 332 w 972"/>
                    <a:gd name="T123" fmla="*/ 518 h 898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972"/>
                    <a:gd name="T187" fmla="*/ 0 h 898"/>
                    <a:gd name="T188" fmla="*/ 972 w 972"/>
                    <a:gd name="T189" fmla="*/ 898 h 898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972" h="898">
                      <a:moveTo>
                        <a:pt x="604" y="606"/>
                      </a:moveTo>
                      <a:lnTo>
                        <a:pt x="604" y="606"/>
                      </a:lnTo>
                      <a:lnTo>
                        <a:pt x="598" y="612"/>
                      </a:lnTo>
                      <a:lnTo>
                        <a:pt x="582" y="630"/>
                      </a:lnTo>
                      <a:lnTo>
                        <a:pt x="574" y="642"/>
                      </a:lnTo>
                      <a:lnTo>
                        <a:pt x="566" y="656"/>
                      </a:lnTo>
                      <a:lnTo>
                        <a:pt x="562" y="672"/>
                      </a:lnTo>
                      <a:lnTo>
                        <a:pt x="558" y="690"/>
                      </a:lnTo>
                      <a:lnTo>
                        <a:pt x="560" y="708"/>
                      </a:lnTo>
                      <a:lnTo>
                        <a:pt x="562" y="718"/>
                      </a:lnTo>
                      <a:lnTo>
                        <a:pt x="566" y="728"/>
                      </a:lnTo>
                      <a:lnTo>
                        <a:pt x="570" y="738"/>
                      </a:lnTo>
                      <a:lnTo>
                        <a:pt x="576" y="748"/>
                      </a:lnTo>
                      <a:lnTo>
                        <a:pt x="584" y="758"/>
                      </a:lnTo>
                      <a:lnTo>
                        <a:pt x="594" y="768"/>
                      </a:lnTo>
                      <a:lnTo>
                        <a:pt x="606" y="778"/>
                      </a:lnTo>
                      <a:lnTo>
                        <a:pt x="620" y="788"/>
                      </a:lnTo>
                      <a:lnTo>
                        <a:pt x="636" y="798"/>
                      </a:lnTo>
                      <a:lnTo>
                        <a:pt x="654" y="806"/>
                      </a:lnTo>
                      <a:lnTo>
                        <a:pt x="674" y="816"/>
                      </a:lnTo>
                      <a:lnTo>
                        <a:pt x="696" y="826"/>
                      </a:lnTo>
                      <a:lnTo>
                        <a:pt x="750" y="844"/>
                      </a:lnTo>
                      <a:lnTo>
                        <a:pt x="772" y="842"/>
                      </a:lnTo>
                      <a:lnTo>
                        <a:pt x="796" y="844"/>
                      </a:lnTo>
                      <a:lnTo>
                        <a:pt x="826" y="846"/>
                      </a:lnTo>
                      <a:lnTo>
                        <a:pt x="856" y="852"/>
                      </a:lnTo>
                      <a:lnTo>
                        <a:pt x="872" y="856"/>
                      </a:lnTo>
                      <a:lnTo>
                        <a:pt x="886" y="862"/>
                      </a:lnTo>
                      <a:lnTo>
                        <a:pt x="902" y="868"/>
                      </a:lnTo>
                      <a:lnTo>
                        <a:pt x="914" y="876"/>
                      </a:lnTo>
                      <a:lnTo>
                        <a:pt x="926" y="886"/>
                      </a:lnTo>
                      <a:lnTo>
                        <a:pt x="936" y="898"/>
                      </a:lnTo>
                      <a:lnTo>
                        <a:pt x="932" y="868"/>
                      </a:lnTo>
                      <a:lnTo>
                        <a:pt x="928" y="836"/>
                      </a:lnTo>
                      <a:lnTo>
                        <a:pt x="928" y="798"/>
                      </a:lnTo>
                      <a:lnTo>
                        <a:pt x="930" y="756"/>
                      </a:lnTo>
                      <a:lnTo>
                        <a:pt x="932" y="736"/>
                      </a:lnTo>
                      <a:lnTo>
                        <a:pt x="938" y="716"/>
                      </a:lnTo>
                      <a:lnTo>
                        <a:pt x="942" y="698"/>
                      </a:lnTo>
                      <a:lnTo>
                        <a:pt x="950" y="682"/>
                      </a:lnTo>
                      <a:lnTo>
                        <a:pt x="960" y="668"/>
                      </a:lnTo>
                      <a:lnTo>
                        <a:pt x="972" y="656"/>
                      </a:lnTo>
                      <a:lnTo>
                        <a:pt x="958" y="638"/>
                      </a:lnTo>
                      <a:lnTo>
                        <a:pt x="944" y="618"/>
                      </a:lnTo>
                      <a:lnTo>
                        <a:pt x="930" y="592"/>
                      </a:lnTo>
                      <a:lnTo>
                        <a:pt x="924" y="576"/>
                      </a:lnTo>
                      <a:lnTo>
                        <a:pt x="918" y="560"/>
                      </a:lnTo>
                      <a:lnTo>
                        <a:pt x="914" y="542"/>
                      </a:lnTo>
                      <a:lnTo>
                        <a:pt x="910" y="524"/>
                      </a:lnTo>
                      <a:lnTo>
                        <a:pt x="910" y="504"/>
                      </a:lnTo>
                      <a:lnTo>
                        <a:pt x="910" y="484"/>
                      </a:lnTo>
                      <a:lnTo>
                        <a:pt x="914" y="462"/>
                      </a:lnTo>
                      <a:lnTo>
                        <a:pt x="920" y="440"/>
                      </a:lnTo>
                      <a:lnTo>
                        <a:pt x="900" y="398"/>
                      </a:lnTo>
                      <a:lnTo>
                        <a:pt x="876" y="350"/>
                      </a:lnTo>
                      <a:lnTo>
                        <a:pt x="846" y="296"/>
                      </a:lnTo>
                      <a:lnTo>
                        <a:pt x="828" y="268"/>
                      </a:lnTo>
                      <a:lnTo>
                        <a:pt x="808" y="238"/>
                      </a:lnTo>
                      <a:lnTo>
                        <a:pt x="788" y="210"/>
                      </a:lnTo>
                      <a:lnTo>
                        <a:pt x="764" y="184"/>
                      </a:lnTo>
                      <a:lnTo>
                        <a:pt x="742" y="160"/>
                      </a:lnTo>
                      <a:lnTo>
                        <a:pt x="716" y="138"/>
                      </a:lnTo>
                      <a:lnTo>
                        <a:pt x="690" y="120"/>
                      </a:lnTo>
                      <a:lnTo>
                        <a:pt x="664" y="108"/>
                      </a:lnTo>
                      <a:lnTo>
                        <a:pt x="652" y="108"/>
                      </a:lnTo>
                      <a:lnTo>
                        <a:pt x="622" y="110"/>
                      </a:lnTo>
                      <a:lnTo>
                        <a:pt x="580" y="112"/>
                      </a:lnTo>
                      <a:lnTo>
                        <a:pt x="556" y="110"/>
                      </a:lnTo>
                      <a:lnTo>
                        <a:pt x="532" y="108"/>
                      </a:lnTo>
                      <a:lnTo>
                        <a:pt x="508" y="104"/>
                      </a:lnTo>
                      <a:lnTo>
                        <a:pt x="486" y="98"/>
                      </a:lnTo>
                      <a:lnTo>
                        <a:pt x="464" y="88"/>
                      </a:lnTo>
                      <a:lnTo>
                        <a:pt x="448" y="78"/>
                      </a:lnTo>
                      <a:lnTo>
                        <a:pt x="440" y="70"/>
                      </a:lnTo>
                      <a:lnTo>
                        <a:pt x="434" y="64"/>
                      </a:lnTo>
                      <a:lnTo>
                        <a:pt x="428" y="54"/>
                      </a:lnTo>
                      <a:lnTo>
                        <a:pt x="424" y="46"/>
                      </a:lnTo>
                      <a:lnTo>
                        <a:pt x="420" y="36"/>
                      </a:lnTo>
                      <a:lnTo>
                        <a:pt x="420" y="24"/>
                      </a:lnTo>
                      <a:lnTo>
                        <a:pt x="420" y="12"/>
                      </a:lnTo>
                      <a:lnTo>
                        <a:pt x="420" y="0"/>
                      </a:lnTo>
                      <a:lnTo>
                        <a:pt x="420" y="10"/>
                      </a:lnTo>
                      <a:lnTo>
                        <a:pt x="420" y="20"/>
                      </a:lnTo>
                      <a:lnTo>
                        <a:pt x="420" y="32"/>
                      </a:lnTo>
                      <a:lnTo>
                        <a:pt x="424" y="48"/>
                      </a:lnTo>
                      <a:lnTo>
                        <a:pt x="430" y="62"/>
                      </a:lnTo>
                      <a:lnTo>
                        <a:pt x="440" y="78"/>
                      </a:lnTo>
                      <a:lnTo>
                        <a:pt x="446" y="84"/>
                      </a:lnTo>
                      <a:lnTo>
                        <a:pt x="456" y="92"/>
                      </a:lnTo>
                      <a:lnTo>
                        <a:pt x="412" y="108"/>
                      </a:lnTo>
                      <a:lnTo>
                        <a:pt x="366" y="128"/>
                      </a:lnTo>
                      <a:lnTo>
                        <a:pt x="312" y="152"/>
                      </a:lnTo>
                      <a:lnTo>
                        <a:pt x="256" y="180"/>
                      </a:lnTo>
                      <a:lnTo>
                        <a:pt x="230" y="196"/>
                      </a:lnTo>
                      <a:lnTo>
                        <a:pt x="204" y="212"/>
                      </a:lnTo>
                      <a:lnTo>
                        <a:pt x="182" y="228"/>
                      </a:lnTo>
                      <a:lnTo>
                        <a:pt x="162" y="244"/>
                      </a:lnTo>
                      <a:lnTo>
                        <a:pt x="146" y="260"/>
                      </a:lnTo>
                      <a:lnTo>
                        <a:pt x="136" y="276"/>
                      </a:lnTo>
                      <a:lnTo>
                        <a:pt x="122" y="270"/>
                      </a:lnTo>
                      <a:lnTo>
                        <a:pt x="106" y="264"/>
                      </a:lnTo>
                      <a:lnTo>
                        <a:pt x="88" y="262"/>
                      </a:lnTo>
                      <a:lnTo>
                        <a:pt x="76" y="262"/>
                      </a:lnTo>
                      <a:lnTo>
                        <a:pt x="66" y="262"/>
                      </a:lnTo>
                      <a:lnTo>
                        <a:pt x="54" y="264"/>
                      </a:lnTo>
                      <a:lnTo>
                        <a:pt x="42" y="268"/>
                      </a:lnTo>
                      <a:lnTo>
                        <a:pt x="32" y="274"/>
                      </a:lnTo>
                      <a:lnTo>
                        <a:pt x="20" y="282"/>
                      </a:lnTo>
                      <a:lnTo>
                        <a:pt x="10" y="294"/>
                      </a:lnTo>
                      <a:lnTo>
                        <a:pt x="0" y="306"/>
                      </a:lnTo>
                      <a:lnTo>
                        <a:pt x="10" y="296"/>
                      </a:lnTo>
                      <a:lnTo>
                        <a:pt x="20" y="286"/>
                      </a:lnTo>
                      <a:lnTo>
                        <a:pt x="38" y="276"/>
                      </a:lnTo>
                      <a:lnTo>
                        <a:pt x="56" y="268"/>
                      </a:lnTo>
                      <a:lnTo>
                        <a:pt x="68" y="266"/>
                      </a:lnTo>
                      <a:lnTo>
                        <a:pt x="80" y="264"/>
                      </a:lnTo>
                      <a:lnTo>
                        <a:pt x="92" y="264"/>
                      </a:lnTo>
                      <a:lnTo>
                        <a:pt x="106" y="266"/>
                      </a:lnTo>
                      <a:lnTo>
                        <a:pt x="120" y="270"/>
                      </a:lnTo>
                      <a:lnTo>
                        <a:pt x="136" y="276"/>
                      </a:lnTo>
                      <a:lnTo>
                        <a:pt x="136" y="318"/>
                      </a:lnTo>
                      <a:lnTo>
                        <a:pt x="142" y="366"/>
                      </a:lnTo>
                      <a:lnTo>
                        <a:pt x="150" y="422"/>
                      </a:lnTo>
                      <a:lnTo>
                        <a:pt x="156" y="454"/>
                      </a:lnTo>
                      <a:lnTo>
                        <a:pt x="164" y="486"/>
                      </a:lnTo>
                      <a:lnTo>
                        <a:pt x="172" y="520"/>
                      </a:lnTo>
                      <a:lnTo>
                        <a:pt x="184" y="554"/>
                      </a:lnTo>
                      <a:lnTo>
                        <a:pt x="196" y="586"/>
                      </a:lnTo>
                      <a:lnTo>
                        <a:pt x="212" y="616"/>
                      </a:lnTo>
                      <a:lnTo>
                        <a:pt x="230" y="646"/>
                      </a:lnTo>
                      <a:lnTo>
                        <a:pt x="250" y="674"/>
                      </a:lnTo>
                      <a:lnTo>
                        <a:pt x="258" y="684"/>
                      </a:lnTo>
                      <a:lnTo>
                        <a:pt x="280" y="710"/>
                      </a:lnTo>
                      <a:lnTo>
                        <a:pt x="294" y="726"/>
                      </a:lnTo>
                      <a:lnTo>
                        <a:pt x="312" y="744"/>
                      </a:lnTo>
                      <a:lnTo>
                        <a:pt x="334" y="762"/>
                      </a:lnTo>
                      <a:lnTo>
                        <a:pt x="356" y="778"/>
                      </a:lnTo>
                      <a:lnTo>
                        <a:pt x="380" y="794"/>
                      </a:lnTo>
                      <a:lnTo>
                        <a:pt x="406" y="806"/>
                      </a:lnTo>
                      <a:lnTo>
                        <a:pt x="434" y="816"/>
                      </a:lnTo>
                      <a:lnTo>
                        <a:pt x="448" y="818"/>
                      </a:lnTo>
                      <a:lnTo>
                        <a:pt x="462" y="820"/>
                      </a:lnTo>
                      <a:lnTo>
                        <a:pt x="476" y="820"/>
                      </a:lnTo>
                      <a:lnTo>
                        <a:pt x="490" y="818"/>
                      </a:lnTo>
                      <a:lnTo>
                        <a:pt x="506" y="816"/>
                      </a:lnTo>
                      <a:lnTo>
                        <a:pt x="520" y="812"/>
                      </a:lnTo>
                      <a:lnTo>
                        <a:pt x="534" y="806"/>
                      </a:lnTo>
                      <a:lnTo>
                        <a:pt x="550" y="798"/>
                      </a:lnTo>
                      <a:lnTo>
                        <a:pt x="564" y="786"/>
                      </a:lnTo>
                      <a:lnTo>
                        <a:pt x="578" y="774"/>
                      </a:lnTo>
                      <a:lnTo>
                        <a:pt x="552" y="772"/>
                      </a:lnTo>
                      <a:lnTo>
                        <a:pt x="524" y="768"/>
                      </a:lnTo>
                      <a:lnTo>
                        <a:pt x="490" y="760"/>
                      </a:lnTo>
                      <a:lnTo>
                        <a:pt x="472" y="752"/>
                      </a:lnTo>
                      <a:lnTo>
                        <a:pt x="454" y="746"/>
                      </a:lnTo>
                      <a:lnTo>
                        <a:pt x="438" y="736"/>
                      </a:lnTo>
                      <a:lnTo>
                        <a:pt x="422" y="724"/>
                      </a:lnTo>
                      <a:lnTo>
                        <a:pt x="406" y="712"/>
                      </a:lnTo>
                      <a:lnTo>
                        <a:pt x="394" y="696"/>
                      </a:lnTo>
                      <a:lnTo>
                        <a:pt x="384" y="678"/>
                      </a:lnTo>
                      <a:lnTo>
                        <a:pt x="376" y="658"/>
                      </a:lnTo>
                      <a:lnTo>
                        <a:pt x="370" y="658"/>
                      </a:lnTo>
                      <a:lnTo>
                        <a:pt x="360" y="654"/>
                      </a:lnTo>
                      <a:lnTo>
                        <a:pt x="346" y="648"/>
                      </a:lnTo>
                      <a:lnTo>
                        <a:pt x="340" y="642"/>
                      </a:lnTo>
                      <a:lnTo>
                        <a:pt x="334" y="634"/>
                      </a:lnTo>
                      <a:lnTo>
                        <a:pt x="328" y="626"/>
                      </a:lnTo>
                      <a:lnTo>
                        <a:pt x="324" y="614"/>
                      </a:lnTo>
                      <a:lnTo>
                        <a:pt x="320" y="600"/>
                      </a:lnTo>
                      <a:lnTo>
                        <a:pt x="320" y="584"/>
                      </a:lnTo>
                      <a:lnTo>
                        <a:pt x="320" y="564"/>
                      </a:lnTo>
                      <a:lnTo>
                        <a:pt x="324" y="542"/>
                      </a:lnTo>
                      <a:lnTo>
                        <a:pt x="332" y="518"/>
                      </a:lnTo>
                      <a:lnTo>
                        <a:pt x="344" y="48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79" name="Freeform 552"/>
                <p:cNvSpPr>
                  <a:spLocks/>
                </p:cNvSpPr>
                <p:nvPr/>
              </p:nvSpPr>
              <p:spPr bwMode="auto">
                <a:xfrm>
                  <a:off x="2483" y="995"/>
                  <a:ext cx="820" cy="1058"/>
                </a:xfrm>
                <a:custGeom>
                  <a:avLst/>
                  <a:gdLst>
                    <a:gd name="T0" fmla="*/ 228 w 820"/>
                    <a:gd name="T1" fmla="*/ 984 h 1058"/>
                    <a:gd name="T2" fmla="*/ 302 w 820"/>
                    <a:gd name="T3" fmla="*/ 984 h 1058"/>
                    <a:gd name="T4" fmla="*/ 396 w 820"/>
                    <a:gd name="T5" fmla="*/ 990 h 1058"/>
                    <a:gd name="T6" fmla="*/ 440 w 820"/>
                    <a:gd name="T7" fmla="*/ 996 h 1058"/>
                    <a:gd name="T8" fmla="*/ 478 w 820"/>
                    <a:gd name="T9" fmla="*/ 1008 h 1058"/>
                    <a:gd name="T10" fmla="*/ 504 w 820"/>
                    <a:gd name="T11" fmla="*/ 1026 h 1058"/>
                    <a:gd name="T12" fmla="*/ 504 w 820"/>
                    <a:gd name="T13" fmla="*/ 1028 h 1058"/>
                    <a:gd name="T14" fmla="*/ 516 w 820"/>
                    <a:gd name="T15" fmla="*/ 1040 h 1058"/>
                    <a:gd name="T16" fmla="*/ 530 w 820"/>
                    <a:gd name="T17" fmla="*/ 1046 h 1058"/>
                    <a:gd name="T18" fmla="*/ 550 w 820"/>
                    <a:gd name="T19" fmla="*/ 1048 h 1058"/>
                    <a:gd name="T20" fmla="*/ 580 w 820"/>
                    <a:gd name="T21" fmla="*/ 1042 h 1058"/>
                    <a:gd name="T22" fmla="*/ 620 w 820"/>
                    <a:gd name="T23" fmla="*/ 1028 h 1058"/>
                    <a:gd name="T24" fmla="*/ 670 w 820"/>
                    <a:gd name="T25" fmla="*/ 1004 h 1058"/>
                    <a:gd name="T26" fmla="*/ 676 w 820"/>
                    <a:gd name="T27" fmla="*/ 1014 h 1058"/>
                    <a:gd name="T28" fmla="*/ 704 w 820"/>
                    <a:gd name="T29" fmla="*/ 1042 h 1058"/>
                    <a:gd name="T30" fmla="*/ 730 w 820"/>
                    <a:gd name="T31" fmla="*/ 1056 h 1058"/>
                    <a:gd name="T32" fmla="*/ 750 w 820"/>
                    <a:gd name="T33" fmla="*/ 1058 h 1058"/>
                    <a:gd name="T34" fmla="*/ 764 w 820"/>
                    <a:gd name="T35" fmla="*/ 1052 h 1058"/>
                    <a:gd name="T36" fmla="*/ 778 w 820"/>
                    <a:gd name="T37" fmla="*/ 1038 h 1058"/>
                    <a:gd name="T38" fmla="*/ 790 w 820"/>
                    <a:gd name="T39" fmla="*/ 1016 h 1058"/>
                    <a:gd name="T40" fmla="*/ 804 w 820"/>
                    <a:gd name="T41" fmla="*/ 964 h 1058"/>
                    <a:gd name="T42" fmla="*/ 818 w 820"/>
                    <a:gd name="T43" fmla="*/ 854 h 1058"/>
                    <a:gd name="T44" fmla="*/ 820 w 820"/>
                    <a:gd name="T45" fmla="*/ 778 h 1058"/>
                    <a:gd name="T46" fmla="*/ 812 w 820"/>
                    <a:gd name="T47" fmla="*/ 738 h 1058"/>
                    <a:gd name="T48" fmla="*/ 800 w 820"/>
                    <a:gd name="T49" fmla="*/ 694 h 1058"/>
                    <a:gd name="T50" fmla="*/ 776 w 820"/>
                    <a:gd name="T51" fmla="*/ 644 h 1058"/>
                    <a:gd name="T52" fmla="*/ 740 w 820"/>
                    <a:gd name="T53" fmla="*/ 592 h 1058"/>
                    <a:gd name="T54" fmla="*/ 688 w 820"/>
                    <a:gd name="T55" fmla="*/ 542 h 1058"/>
                    <a:gd name="T56" fmla="*/ 654 w 820"/>
                    <a:gd name="T57" fmla="*/ 518 h 1058"/>
                    <a:gd name="T58" fmla="*/ 616 w 820"/>
                    <a:gd name="T59" fmla="*/ 500 h 1058"/>
                    <a:gd name="T60" fmla="*/ 572 w 820"/>
                    <a:gd name="T61" fmla="*/ 484 h 1058"/>
                    <a:gd name="T62" fmla="*/ 524 w 820"/>
                    <a:gd name="T63" fmla="*/ 472 h 1058"/>
                    <a:gd name="T64" fmla="*/ 524 w 820"/>
                    <a:gd name="T65" fmla="*/ 458 h 1058"/>
                    <a:gd name="T66" fmla="*/ 522 w 820"/>
                    <a:gd name="T67" fmla="*/ 424 h 1058"/>
                    <a:gd name="T68" fmla="*/ 512 w 820"/>
                    <a:gd name="T69" fmla="*/ 382 h 1058"/>
                    <a:gd name="T70" fmla="*/ 502 w 820"/>
                    <a:gd name="T71" fmla="*/ 362 h 1058"/>
                    <a:gd name="T72" fmla="*/ 488 w 820"/>
                    <a:gd name="T73" fmla="*/ 346 h 1058"/>
                    <a:gd name="T74" fmla="*/ 504 w 820"/>
                    <a:gd name="T75" fmla="*/ 330 h 1058"/>
                    <a:gd name="T76" fmla="*/ 542 w 820"/>
                    <a:gd name="T77" fmla="*/ 286 h 1058"/>
                    <a:gd name="T78" fmla="*/ 576 w 820"/>
                    <a:gd name="T79" fmla="*/ 230 h 1058"/>
                    <a:gd name="T80" fmla="*/ 586 w 820"/>
                    <a:gd name="T81" fmla="*/ 200 h 1058"/>
                    <a:gd name="T82" fmla="*/ 588 w 820"/>
                    <a:gd name="T83" fmla="*/ 172 h 1058"/>
                    <a:gd name="T84" fmla="*/ 584 w 820"/>
                    <a:gd name="T85" fmla="*/ 192 h 1058"/>
                    <a:gd name="T86" fmla="*/ 570 w 820"/>
                    <a:gd name="T87" fmla="*/ 238 h 1058"/>
                    <a:gd name="T88" fmla="*/ 550 w 820"/>
                    <a:gd name="T89" fmla="*/ 280 h 1058"/>
                    <a:gd name="T90" fmla="*/ 530 w 820"/>
                    <a:gd name="T91" fmla="*/ 310 h 1058"/>
                    <a:gd name="T92" fmla="*/ 504 w 820"/>
                    <a:gd name="T93" fmla="*/ 334 h 1058"/>
                    <a:gd name="T94" fmla="*/ 488 w 820"/>
                    <a:gd name="T95" fmla="*/ 346 h 1058"/>
                    <a:gd name="T96" fmla="*/ 464 w 820"/>
                    <a:gd name="T97" fmla="*/ 314 h 1058"/>
                    <a:gd name="T98" fmla="*/ 428 w 820"/>
                    <a:gd name="T99" fmla="*/ 278 h 1058"/>
                    <a:gd name="T100" fmla="*/ 392 w 820"/>
                    <a:gd name="T101" fmla="*/ 254 h 1058"/>
                    <a:gd name="T102" fmla="*/ 368 w 820"/>
                    <a:gd name="T103" fmla="*/ 246 h 1058"/>
                    <a:gd name="T104" fmla="*/ 356 w 820"/>
                    <a:gd name="T105" fmla="*/ 244 h 1058"/>
                    <a:gd name="T106" fmla="*/ 296 w 820"/>
                    <a:gd name="T107" fmla="*/ 166 h 1058"/>
                    <a:gd name="T108" fmla="*/ 234 w 820"/>
                    <a:gd name="T109" fmla="*/ 96 h 1058"/>
                    <a:gd name="T110" fmla="*/ 186 w 820"/>
                    <a:gd name="T111" fmla="*/ 54 h 1058"/>
                    <a:gd name="T112" fmla="*/ 134 w 820"/>
                    <a:gd name="T113" fmla="*/ 22 h 1058"/>
                    <a:gd name="T114" fmla="*/ 84 w 820"/>
                    <a:gd name="T115" fmla="*/ 2 h 1058"/>
                    <a:gd name="T116" fmla="*/ 58 w 820"/>
                    <a:gd name="T117" fmla="*/ 2 h 1058"/>
                    <a:gd name="T118" fmla="*/ 52 w 820"/>
                    <a:gd name="T119" fmla="*/ 0 h 1058"/>
                    <a:gd name="T120" fmla="*/ 36 w 820"/>
                    <a:gd name="T121" fmla="*/ 0 h 1058"/>
                    <a:gd name="T122" fmla="*/ 18 w 820"/>
                    <a:gd name="T123" fmla="*/ 6 h 1058"/>
                    <a:gd name="T124" fmla="*/ 0 w 820"/>
                    <a:gd name="T125" fmla="*/ 28 h 105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820"/>
                    <a:gd name="T190" fmla="*/ 0 h 1058"/>
                    <a:gd name="T191" fmla="*/ 820 w 820"/>
                    <a:gd name="T192" fmla="*/ 1058 h 105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820" h="1058">
                      <a:moveTo>
                        <a:pt x="228" y="984"/>
                      </a:moveTo>
                      <a:lnTo>
                        <a:pt x="228" y="984"/>
                      </a:lnTo>
                      <a:lnTo>
                        <a:pt x="264" y="984"/>
                      </a:lnTo>
                      <a:lnTo>
                        <a:pt x="302" y="984"/>
                      </a:lnTo>
                      <a:lnTo>
                        <a:pt x="348" y="984"/>
                      </a:lnTo>
                      <a:lnTo>
                        <a:pt x="396" y="990"/>
                      </a:lnTo>
                      <a:lnTo>
                        <a:pt x="418" y="992"/>
                      </a:lnTo>
                      <a:lnTo>
                        <a:pt x="440" y="996"/>
                      </a:lnTo>
                      <a:lnTo>
                        <a:pt x="460" y="1002"/>
                      </a:lnTo>
                      <a:lnTo>
                        <a:pt x="478" y="1008"/>
                      </a:lnTo>
                      <a:lnTo>
                        <a:pt x="492" y="1016"/>
                      </a:lnTo>
                      <a:lnTo>
                        <a:pt x="504" y="1026"/>
                      </a:lnTo>
                      <a:lnTo>
                        <a:pt x="504" y="1028"/>
                      </a:lnTo>
                      <a:lnTo>
                        <a:pt x="508" y="1034"/>
                      </a:lnTo>
                      <a:lnTo>
                        <a:pt x="516" y="1040"/>
                      </a:lnTo>
                      <a:lnTo>
                        <a:pt x="522" y="1044"/>
                      </a:lnTo>
                      <a:lnTo>
                        <a:pt x="530" y="1046"/>
                      </a:lnTo>
                      <a:lnTo>
                        <a:pt x="540" y="1048"/>
                      </a:lnTo>
                      <a:lnTo>
                        <a:pt x="550" y="1048"/>
                      </a:lnTo>
                      <a:lnTo>
                        <a:pt x="564" y="1046"/>
                      </a:lnTo>
                      <a:lnTo>
                        <a:pt x="580" y="1042"/>
                      </a:lnTo>
                      <a:lnTo>
                        <a:pt x="598" y="1036"/>
                      </a:lnTo>
                      <a:lnTo>
                        <a:pt x="620" y="1028"/>
                      </a:lnTo>
                      <a:lnTo>
                        <a:pt x="644" y="1018"/>
                      </a:lnTo>
                      <a:lnTo>
                        <a:pt x="670" y="1004"/>
                      </a:lnTo>
                      <a:lnTo>
                        <a:pt x="676" y="1014"/>
                      </a:lnTo>
                      <a:lnTo>
                        <a:pt x="694" y="1032"/>
                      </a:lnTo>
                      <a:lnTo>
                        <a:pt x="704" y="1042"/>
                      </a:lnTo>
                      <a:lnTo>
                        <a:pt x="716" y="1050"/>
                      </a:lnTo>
                      <a:lnTo>
                        <a:pt x="730" y="1056"/>
                      </a:lnTo>
                      <a:lnTo>
                        <a:pt x="744" y="1058"/>
                      </a:lnTo>
                      <a:lnTo>
                        <a:pt x="750" y="1058"/>
                      </a:lnTo>
                      <a:lnTo>
                        <a:pt x="758" y="1056"/>
                      </a:lnTo>
                      <a:lnTo>
                        <a:pt x="764" y="1052"/>
                      </a:lnTo>
                      <a:lnTo>
                        <a:pt x="772" y="1046"/>
                      </a:lnTo>
                      <a:lnTo>
                        <a:pt x="778" y="1038"/>
                      </a:lnTo>
                      <a:lnTo>
                        <a:pt x="784" y="1028"/>
                      </a:lnTo>
                      <a:lnTo>
                        <a:pt x="790" y="1016"/>
                      </a:lnTo>
                      <a:lnTo>
                        <a:pt x="794" y="1002"/>
                      </a:lnTo>
                      <a:lnTo>
                        <a:pt x="804" y="964"/>
                      </a:lnTo>
                      <a:lnTo>
                        <a:pt x="812" y="916"/>
                      </a:lnTo>
                      <a:lnTo>
                        <a:pt x="818" y="854"/>
                      </a:lnTo>
                      <a:lnTo>
                        <a:pt x="820" y="778"/>
                      </a:lnTo>
                      <a:lnTo>
                        <a:pt x="818" y="768"/>
                      </a:lnTo>
                      <a:lnTo>
                        <a:pt x="812" y="738"/>
                      </a:lnTo>
                      <a:lnTo>
                        <a:pt x="806" y="718"/>
                      </a:lnTo>
                      <a:lnTo>
                        <a:pt x="800" y="694"/>
                      </a:lnTo>
                      <a:lnTo>
                        <a:pt x="790" y="670"/>
                      </a:lnTo>
                      <a:lnTo>
                        <a:pt x="776" y="644"/>
                      </a:lnTo>
                      <a:lnTo>
                        <a:pt x="760" y="618"/>
                      </a:lnTo>
                      <a:lnTo>
                        <a:pt x="740" y="592"/>
                      </a:lnTo>
                      <a:lnTo>
                        <a:pt x="716" y="566"/>
                      </a:lnTo>
                      <a:lnTo>
                        <a:pt x="688" y="542"/>
                      </a:lnTo>
                      <a:lnTo>
                        <a:pt x="672" y="530"/>
                      </a:lnTo>
                      <a:lnTo>
                        <a:pt x="654" y="518"/>
                      </a:lnTo>
                      <a:lnTo>
                        <a:pt x="636" y="508"/>
                      </a:lnTo>
                      <a:lnTo>
                        <a:pt x="616" y="500"/>
                      </a:lnTo>
                      <a:lnTo>
                        <a:pt x="596" y="492"/>
                      </a:lnTo>
                      <a:lnTo>
                        <a:pt x="572" y="484"/>
                      </a:lnTo>
                      <a:lnTo>
                        <a:pt x="548" y="478"/>
                      </a:lnTo>
                      <a:lnTo>
                        <a:pt x="524" y="472"/>
                      </a:lnTo>
                      <a:lnTo>
                        <a:pt x="524" y="458"/>
                      </a:lnTo>
                      <a:lnTo>
                        <a:pt x="524" y="442"/>
                      </a:lnTo>
                      <a:lnTo>
                        <a:pt x="522" y="424"/>
                      </a:lnTo>
                      <a:lnTo>
                        <a:pt x="520" y="404"/>
                      </a:lnTo>
                      <a:lnTo>
                        <a:pt x="512" y="382"/>
                      </a:lnTo>
                      <a:lnTo>
                        <a:pt x="508" y="372"/>
                      </a:lnTo>
                      <a:lnTo>
                        <a:pt x="502" y="362"/>
                      </a:lnTo>
                      <a:lnTo>
                        <a:pt x="496" y="354"/>
                      </a:lnTo>
                      <a:lnTo>
                        <a:pt x="488" y="346"/>
                      </a:lnTo>
                      <a:lnTo>
                        <a:pt x="504" y="330"/>
                      </a:lnTo>
                      <a:lnTo>
                        <a:pt x="522" y="310"/>
                      </a:lnTo>
                      <a:lnTo>
                        <a:pt x="542" y="286"/>
                      </a:lnTo>
                      <a:lnTo>
                        <a:pt x="560" y="260"/>
                      </a:lnTo>
                      <a:lnTo>
                        <a:pt x="576" y="230"/>
                      </a:lnTo>
                      <a:lnTo>
                        <a:pt x="582" y="216"/>
                      </a:lnTo>
                      <a:lnTo>
                        <a:pt x="586" y="200"/>
                      </a:lnTo>
                      <a:lnTo>
                        <a:pt x="588" y="186"/>
                      </a:lnTo>
                      <a:lnTo>
                        <a:pt x="588" y="172"/>
                      </a:lnTo>
                      <a:lnTo>
                        <a:pt x="584" y="192"/>
                      </a:lnTo>
                      <a:lnTo>
                        <a:pt x="580" y="212"/>
                      </a:lnTo>
                      <a:lnTo>
                        <a:pt x="570" y="238"/>
                      </a:lnTo>
                      <a:lnTo>
                        <a:pt x="558" y="266"/>
                      </a:lnTo>
                      <a:lnTo>
                        <a:pt x="550" y="280"/>
                      </a:lnTo>
                      <a:lnTo>
                        <a:pt x="540" y="296"/>
                      </a:lnTo>
                      <a:lnTo>
                        <a:pt x="530" y="310"/>
                      </a:lnTo>
                      <a:lnTo>
                        <a:pt x="516" y="322"/>
                      </a:lnTo>
                      <a:lnTo>
                        <a:pt x="504" y="334"/>
                      </a:lnTo>
                      <a:lnTo>
                        <a:pt x="488" y="346"/>
                      </a:lnTo>
                      <a:lnTo>
                        <a:pt x="476" y="330"/>
                      </a:lnTo>
                      <a:lnTo>
                        <a:pt x="464" y="314"/>
                      </a:lnTo>
                      <a:lnTo>
                        <a:pt x="448" y="296"/>
                      </a:lnTo>
                      <a:lnTo>
                        <a:pt x="428" y="278"/>
                      </a:lnTo>
                      <a:lnTo>
                        <a:pt x="404" y="262"/>
                      </a:lnTo>
                      <a:lnTo>
                        <a:pt x="392" y="254"/>
                      </a:lnTo>
                      <a:lnTo>
                        <a:pt x="380" y="250"/>
                      </a:lnTo>
                      <a:lnTo>
                        <a:pt x="368" y="246"/>
                      </a:lnTo>
                      <a:lnTo>
                        <a:pt x="356" y="244"/>
                      </a:lnTo>
                      <a:lnTo>
                        <a:pt x="328" y="204"/>
                      </a:lnTo>
                      <a:lnTo>
                        <a:pt x="296" y="166"/>
                      </a:lnTo>
                      <a:lnTo>
                        <a:pt x="256" y="120"/>
                      </a:lnTo>
                      <a:lnTo>
                        <a:pt x="234" y="96"/>
                      </a:lnTo>
                      <a:lnTo>
                        <a:pt x="210" y="74"/>
                      </a:lnTo>
                      <a:lnTo>
                        <a:pt x="186" y="54"/>
                      </a:lnTo>
                      <a:lnTo>
                        <a:pt x="160" y="36"/>
                      </a:lnTo>
                      <a:lnTo>
                        <a:pt x="134" y="22"/>
                      </a:lnTo>
                      <a:lnTo>
                        <a:pt x="108" y="10"/>
                      </a:lnTo>
                      <a:lnTo>
                        <a:pt x="84" y="2"/>
                      </a:lnTo>
                      <a:lnTo>
                        <a:pt x="70" y="2"/>
                      </a:lnTo>
                      <a:lnTo>
                        <a:pt x="58" y="2"/>
                      </a:lnTo>
                      <a:lnTo>
                        <a:pt x="52" y="0"/>
                      </a:lnTo>
                      <a:lnTo>
                        <a:pt x="44" y="0"/>
                      </a:lnTo>
                      <a:lnTo>
                        <a:pt x="36" y="0"/>
                      </a:lnTo>
                      <a:lnTo>
                        <a:pt x="26" y="2"/>
                      </a:lnTo>
                      <a:lnTo>
                        <a:pt x="18" y="6"/>
                      </a:lnTo>
                      <a:lnTo>
                        <a:pt x="8" y="16"/>
                      </a:lnTo>
                      <a:lnTo>
                        <a:pt x="0" y="2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0" name="Freeform 553"/>
                <p:cNvSpPr>
                  <a:spLocks/>
                </p:cNvSpPr>
                <p:nvPr/>
              </p:nvSpPr>
              <p:spPr bwMode="auto">
                <a:xfrm>
                  <a:off x="1875" y="2011"/>
                  <a:ext cx="1288" cy="738"/>
                </a:xfrm>
                <a:custGeom>
                  <a:avLst/>
                  <a:gdLst>
                    <a:gd name="T0" fmla="*/ 0 w 1288"/>
                    <a:gd name="T1" fmla="*/ 30 h 738"/>
                    <a:gd name="T2" fmla="*/ 26 w 1288"/>
                    <a:gd name="T3" fmla="*/ 48 h 738"/>
                    <a:gd name="T4" fmla="*/ 66 w 1288"/>
                    <a:gd name="T5" fmla="*/ 54 h 738"/>
                    <a:gd name="T6" fmla="*/ 136 w 1288"/>
                    <a:gd name="T7" fmla="*/ 44 h 738"/>
                    <a:gd name="T8" fmla="*/ 238 w 1288"/>
                    <a:gd name="T9" fmla="*/ 10 h 738"/>
                    <a:gd name="T10" fmla="*/ 282 w 1288"/>
                    <a:gd name="T11" fmla="*/ 4 h 738"/>
                    <a:gd name="T12" fmla="*/ 380 w 1288"/>
                    <a:gd name="T13" fmla="*/ 2 h 738"/>
                    <a:gd name="T14" fmla="*/ 464 w 1288"/>
                    <a:gd name="T15" fmla="*/ 22 h 738"/>
                    <a:gd name="T16" fmla="*/ 516 w 1288"/>
                    <a:gd name="T17" fmla="*/ 52 h 738"/>
                    <a:gd name="T18" fmla="*/ 546 w 1288"/>
                    <a:gd name="T19" fmla="*/ 86 h 738"/>
                    <a:gd name="T20" fmla="*/ 570 w 1288"/>
                    <a:gd name="T21" fmla="*/ 132 h 738"/>
                    <a:gd name="T22" fmla="*/ 576 w 1288"/>
                    <a:gd name="T23" fmla="*/ 112 h 738"/>
                    <a:gd name="T24" fmla="*/ 596 w 1288"/>
                    <a:gd name="T25" fmla="*/ 90 h 738"/>
                    <a:gd name="T26" fmla="*/ 618 w 1288"/>
                    <a:gd name="T27" fmla="*/ 88 h 738"/>
                    <a:gd name="T28" fmla="*/ 638 w 1288"/>
                    <a:gd name="T29" fmla="*/ 98 h 738"/>
                    <a:gd name="T30" fmla="*/ 654 w 1288"/>
                    <a:gd name="T31" fmla="*/ 106 h 738"/>
                    <a:gd name="T32" fmla="*/ 620 w 1288"/>
                    <a:gd name="T33" fmla="*/ 90 h 738"/>
                    <a:gd name="T34" fmla="*/ 592 w 1288"/>
                    <a:gd name="T35" fmla="*/ 90 h 738"/>
                    <a:gd name="T36" fmla="*/ 572 w 1288"/>
                    <a:gd name="T37" fmla="*/ 112 h 738"/>
                    <a:gd name="T38" fmla="*/ 570 w 1288"/>
                    <a:gd name="T39" fmla="*/ 136 h 738"/>
                    <a:gd name="T40" fmla="*/ 586 w 1288"/>
                    <a:gd name="T41" fmla="*/ 200 h 738"/>
                    <a:gd name="T42" fmla="*/ 626 w 1288"/>
                    <a:gd name="T43" fmla="*/ 252 h 738"/>
                    <a:gd name="T44" fmla="*/ 660 w 1288"/>
                    <a:gd name="T45" fmla="*/ 272 h 738"/>
                    <a:gd name="T46" fmla="*/ 706 w 1288"/>
                    <a:gd name="T47" fmla="*/ 282 h 738"/>
                    <a:gd name="T48" fmla="*/ 764 w 1288"/>
                    <a:gd name="T49" fmla="*/ 278 h 738"/>
                    <a:gd name="T50" fmla="*/ 838 w 1288"/>
                    <a:gd name="T51" fmla="*/ 258 h 738"/>
                    <a:gd name="T52" fmla="*/ 894 w 1288"/>
                    <a:gd name="T53" fmla="*/ 236 h 738"/>
                    <a:gd name="T54" fmla="*/ 974 w 1288"/>
                    <a:gd name="T55" fmla="*/ 214 h 738"/>
                    <a:gd name="T56" fmla="*/ 1068 w 1288"/>
                    <a:gd name="T57" fmla="*/ 206 h 738"/>
                    <a:gd name="T58" fmla="*/ 1152 w 1288"/>
                    <a:gd name="T59" fmla="*/ 218 h 738"/>
                    <a:gd name="T60" fmla="*/ 1200 w 1288"/>
                    <a:gd name="T61" fmla="*/ 238 h 738"/>
                    <a:gd name="T62" fmla="*/ 1240 w 1288"/>
                    <a:gd name="T63" fmla="*/ 270 h 738"/>
                    <a:gd name="T64" fmla="*/ 1270 w 1288"/>
                    <a:gd name="T65" fmla="*/ 320 h 738"/>
                    <a:gd name="T66" fmla="*/ 1284 w 1288"/>
                    <a:gd name="T67" fmla="*/ 362 h 738"/>
                    <a:gd name="T68" fmla="*/ 1288 w 1288"/>
                    <a:gd name="T69" fmla="*/ 408 h 738"/>
                    <a:gd name="T70" fmla="*/ 1272 w 1288"/>
                    <a:gd name="T71" fmla="*/ 456 h 738"/>
                    <a:gd name="T72" fmla="*/ 1240 w 1288"/>
                    <a:gd name="T73" fmla="*/ 482 h 738"/>
                    <a:gd name="T74" fmla="*/ 1202 w 1288"/>
                    <a:gd name="T75" fmla="*/ 496 h 738"/>
                    <a:gd name="T76" fmla="*/ 1150 w 1288"/>
                    <a:gd name="T77" fmla="*/ 502 h 738"/>
                    <a:gd name="T78" fmla="*/ 1050 w 1288"/>
                    <a:gd name="T79" fmla="*/ 490 h 738"/>
                    <a:gd name="T80" fmla="*/ 980 w 1288"/>
                    <a:gd name="T81" fmla="*/ 466 h 738"/>
                    <a:gd name="T82" fmla="*/ 966 w 1288"/>
                    <a:gd name="T83" fmla="*/ 436 h 738"/>
                    <a:gd name="T84" fmla="*/ 968 w 1288"/>
                    <a:gd name="T85" fmla="*/ 400 h 738"/>
                    <a:gd name="T86" fmla="*/ 980 w 1288"/>
                    <a:gd name="T87" fmla="*/ 388 h 738"/>
                    <a:gd name="T88" fmla="*/ 980 w 1288"/>
                    <a:gd name="T89" fmla="*/ 386 h 738"/>
                    <a:gd name="T90" fmla="*/ 966 w 1288"/>
                    <a:gd name="T91" fmla="*/ 400 h 738"/>
                    <a:gd name="T92" fmla="*/ 964 w 1288"/>
                    <a:gd name="T93" fmla="*/ 422 h 738"/>
                    <a:gd name="T94" fmla="*/ 986 w 1288"/>
                    <a:gd name="T95" fmla="*/ 476 h 738"/>
                    <a:gd name="T96" fmla="*/ 912 w 1288"/>
                    <a:gd name="T97" fmla="*/ 506 h 738"/>
                    <a:gd name="T98" fmla="*/ 798 w 1288"/>
                    <a:gd name="T99" fmla="*/ 564 h 738"/>
                    <a:gd name="T100" fmla="*/ 740 w 1288"/>
                    <a:gd name="T101" fmla="*/ 606 h 738"/>
                    <a:gd name="T102" fmla="*/ 716 w 1288"/>
                    <a:gd name="T103" fmla="*/ 636 h 738"/>
                    <a:gd name="T104" fmla="*/ 610 w 1288"/>
                    <a:gd name="T105" fmla="*/ 666 h 738"/>
                    <a:gd name="T106" fmla="*/ 516 w 1288"/>
                    <a:gd name="T107" fmla="*/ 708 h 738"/>
                    <a:gd name="T108" fmla="*/ 484 w 1288"/>
                    <a:gd name="T109" fmla="*/ 738 h 73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288"/>
                    <a:gd name="T166" fmla="*/ 0 h 738"/>
                    <a:gd name="T167" fmla="*/ 1288 w 1288"/>
                    <a:gd name="T168" fmla="*/ 738 h 738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288" h="738">
                      <a:moveTo>
                        <a:pt x="0" y="28"/>
                      </a:moveTo>
                      <a:lnTo>
                        <a:pt x="0" y="28"/>
                      </a:lnTo>
                      <a:lnTo>
                        <a:pt x="0" y="30"/>
                      </a:lnTo>
                      <a:lnTo>
                        <a:pt x="6" y="38"/>
                      </a:lnTo>
                      <a:lnTo>
                        <a:pt x="18" y="46"/>
                      </a:lnTo>
                      <a:lnTo>
                        <a:pt x="26" y="48"/>
                      </a:lnTo>
                      <a:lnTo>
                        <a:pt x="36" y="52"/>
                      </a:lnTo>
                      <a:lnTo>
                        <a:pt x="50" y="54"/>
                      </a:lnTo>
                      <a:lnTo>
                        <a:pt x="66" y="54"/>
                      </a:lnTo>
                      <a:lnTo>
                        <a:pt x="86" y="52"/>
                      </a:lnTo>
                      <a:lnTo>
                        <a:pt x="108" y="50"/>
                      </a:lnTo>
                      <a:lnTo>
                        <a:pt x="136" y="44"/>
                      </a:lnTo>
                      <a:lnTo>
                        <a:pt x="166" y="36"/>
                      </a:lnTo>
                      <a:lnTo>
                        <a:pt x="200" y="24"/>
                      </a:lnTo>
                      <a:lnTo>
                        <a:pt x="238" y="10"/>
                      </a:lnTo>
                      <a:lnTo>
                        <a:pt x="250" y="8"/>
                      </a:lnTo>
                      <a:lnTo>
                        <a:pt x="282" y="4"/>
                      </a:lnTo>
                      <a:lnTo>
                        <a:pt x="326" y="0"/>
                      </a:lnTo>
                      <a:lnTo>
                        <a:pt x="352" y="0"/>
                      </a:lnTo>
                      <a:lnTo>
                        <a:pt x="380" y="2"/>
                      </a:lnTo>
                      <a:lnTo>
                        <a:pt x="408" y="6"/>
                      </a:lnTo>
                      <a:lnTo>
                        <a:pt x="436" y="12"/>
                      </a:lnTo>
                      <a:lnTo>
                        <a:pt x="464" y="22"/>
                      </a:lnTo>
                      <a:lnTo>
                        <a:pt x="490" y="36"/>
                      </a:lnTo>
                      <a:lnTo>
                        <a:pt x="504" y="44"/>
                      </a:lnTo>
                      <a:lnTo>
                        <a:pt x="516" y="52"/>
                      </a:lnTo>
                      <a:lnTo>
                        <a:pt x="526" y="62"/>
                      </a:lnTo>
                      <a:lnTo>
                        <a:pt x="536" y="74"/>
                      </a:lnTo>
                      <a:lnTo>
                        <a:pt x="546" y="86"/>
                      </a:lnTo>
                      <a:lnTo>
                        <a:pt x="556" y="100"/>
                      </a:lnTo>
                      <a:lnTo>
                        <a:pt x="564" y="116"/>
                      </a:lnTo>
                      <a:lnTo>
                        <a:pt x="570" y="132"/>
                      </a:lnTo>
                      <a:lnTo>
                        <a:pt x="572" y="122"/>
                      </a:lnTo>
                      <a:lnTo>
                        <a:pt x="576" y="112"/>
                      </a:lnTo>
                      <a:lnTo>
                        <a:pt x="582" y="100"/>
                      </a:lnTo>
                      <a:lnTo>
                        <a:pt x="590" y="92"/>
                      </a:lnTo>
                      <a:lnTo>
                        <a:pt x="596" y="90"/>
                      </a:lnTo>
                      <a:lnTo>
                        <a:pt x="602" y="88"/>
                      </a:lnTo>
                      <a:lnTo>
                        <a:pt x="610" y="88"/>
                      </a:lnTo>
                      <a:lnTo>
                        <a:pt x="618" y="88"/>
                      </a:lnTo>
                      <a:lnTo>
                        <a:pt x="628" y="92"/>
                      </a:lnTo>
                      <a:lnTo>
                        <a:pt x="638" y="98"/>
                      </a:lnTo>
                      <a:lnTo>
                        <a:pt x="652" y="108"/>
                      </a:lnTo>
                      <a:lnTo>
                        <a:pt x="654" y="108"/>
                      </a:lnTo>
                      <a:lnTo>
                        <a:pt x="654" y="106"/>
                      </a:lnTo>
                      <a:lnTo>
                        <a:pt x="644" y="100"/>
                      </a:lnTo>
                      <a:lnTo>
                        <a:pt x="630" y="94"/>
                      </a:lnTo>
                      <a:lnTo>
                        <a:pt x="620" y="90"/>
                      </a:lnTo>
                      <a:lnTo>
                        <a:pt x="610" y="88"/>
                      </a:lnTo>
                      <a:lnTo>
                        <a:pt x="600" y="88"/>
                      </a:lnTo>
                      <a:lnTo>
                        <a:pt x="592" y="90"/>
                      </a:lnTo>
                      <a:lnTo>
                        <a:pt x="584" y="94"/>
                      </a:lnTo>
                      <a:lnTo>
                        <a:pt x="578" y="100"/>
                      </a:lnTo>
                      <a:lnTo>
                        <a:pt x="572" y="112"/>
                      </a:lnTo>
                      <a:lnTo>
                        <a:pt x="570" y="126"/>
                      </a:lnTo>
                      <a:lnTo>
                        <a:pt x="570" y="136"/>
                      </a:lnTo>
                      <a:lnTo>
                        <a:pt x="574" y="164"/>
                      </a:lnTo>
                      <a:lnTo>
                        <a:pt x="580" y="182"/>
                      </a:lnTo>
                      <a:lnTo>
                        <a:pt x="586" y="200"/>
                      </a:lnTo>
                      <a:lnTo>
                        <a:pt x="596" y="218"/>
                      </a:lnTo>
                      <a:lnTo>
                        <a:pt x="610" y="236"/>
                      </a:lnTo>
                      <a:lnTo>
                        <a:pt x="626" y="252"/>
                      </a:lnTo>
                      <a:lnTo>
                        <a:pt x="636" y="260"/>
                      </a:lnTo>
                      <a:lnTo>
                        <a:pt x="648" y="266"/>
                      </a:lnTo>
                      <a:lnTo>
                        <a:pt x="660" y="272"/>
                      </a:lnTo>
                      <a:lnTo>
                        <a:pt x="674" y="276"/>
                      </a:lnTo>
                      <a:lnTo>
                        <a:pt x="690" y="280"/>
                      </a:lnTo>
                      <a:lnTo>
                        <a:pt x="706" y="282"/>
                      </a:lnTo>
                      <a:lnTo>
                        <a:pt x="724" y="282"/>
                      </a:lnTo>
                      <a:lnTo>
                        <a:pt x="744" y="280"/>
                      </a:lnTo>
                      <a:lnTo>
                        <a:pt x="764" y="278"/>
                      </a:lnTo>
                      <a:lnTo>
                        <a:pt x="786" y="274"/>
                      </a:lnTo>
                      <a:lnTo>
                        <a:pt x="812" y="268"/>
                      </a:lnTo>
                      <a:lnTo>
                        <a:pt x="838" y="258"/>
                      </a:lnTo>
                      <a:lnTo>
                        <a:pt x="864" y="248"/>
                      </a:lnTo>
                      <a:lnTo>
                        <a:pt x="894" y="236"/>
                      </a:lnTo>
                      <a:lnTo>
                        <a:pt x="910" y="230"/>
                      </a:lnTo>
                      <a:lnTo>
                        <a:pt x="948" y="220"/>
                      </a:lnTo>
                      <a:lnTo>
                        <a:pt x="974" y="214"/>
                      </a:lnTo>
                      <a:lnTo>
                        <a:pt x="1004" y="210"/>
                      </a:lnTo>
                      <a:lnTo>
                        <a:pt x="1034" y="206"/>
                      </a:lnTo>
                      <a:lnTo>
                        <a:pt x="1068" y="206"/>
                      </a:lnTo>
                      <a:lnTo>
                        <a:pt x="1102" y="208"/>
                      </a:lnTo>
                      <a:lnTo>
                        <a:pt x="1136" y="212"/>
                      </a:lnTo>
                      <a:lnTo>
                        <a:pt x="1152" y="218"/>
                      </a:lnTo>
                      <a:lnTo>
                        <a:pt x="1168" y="222"/>
                      </a:lnTo>
                      <a:lnTo>
                        <a:pt x="1184" y="230"/>
                      </a:lnTo>
                      <a:lnTo>
                        <a:pt x="1200" y="238"/>
                      </a:lnTo>
                      <a:lnTo>
                        <a:pt x="1214" y="246"/>
                      </a:lnTo>
                      <a:lnTo>
                        <a:pt x="1226" y="258"/>
                      </a:lnTo>
                      <a:lnTo>
                        <a:pt x="1240" y="270"/>
                      </a:lnTo>
                      <a:lnTo>
                        <a:pt x="1250" y="284"/>
                      </a:lnTo>
                      <a:lnTo>
                        <a:pt x="1260" y="302"/>
                      </a:lnTo>
                      <a:lnTo>
                        <a:pt x="1270" y="320"/>
                      </a:lnTo>
                      <a:lnTo>
                        <a:pt x="1278" y="340"/>
                      </a:lnTo>
                      <a:lnTo>
                        <a:pt x="1284" y="362"/>
                      </a:lnTo>
                      <a:lnTo>
                        <a:pt x="1286" y="370"/>
                      </a:lnTo>
                      <a:lnTo>
                        <a:pt x="1288" y="392"/>
                      </a:lnTo>
                      <a:lnTo>
                        <a:pt x="1288" y="408"/>
                      </a:lnTo>
                      <a:lnTo>
                        <a:pt x="1286" y="424"/>
                      </a:lnTo>
                      <a:lnTo>
                        <a:pt x="1280" y="440"/>
                      </a:lnTo>
                      <a:lnTo>
                        <a:pt x="1272" y="456"/>
                      </a:lnTo>
                      <a:lnTo>
                        <a:pt x="1258" y="470"/>
                      </a:lnTo>
                      <a:lnTo>
                        <a:pt x="1250" y="476"/>
                      </a:lnTo>
                      <a:lnTo>
                        <a:pt x="1240" y="482"/>
                      </a:lnTo>
                      <a:lnTo>
                        <a:pt x="1230" y="488"/>
                      </a:lnTo>
                      <a:lnTo>
                        <a:pt x="1216" y="492"/>
                      </a:lnTo>
                      <a:lnTo>
                        <a:pt x="1202" y="496"/>
                      </a:lnTo>
                      <a:lnTo>
                        <a:pt x="1186" y="500"/>
                      </a:lnTo>
                      <a:lnTo>
                        <a:pt x="1168" y="500"/>
                      </a:lnTo>
                      <a:lnTo>
                        <a:pt x="1150" y="502"/>
                      </a:lnTo>
                      <a:lnTo>
                        <a:pt x="1128" y="500"/>
                      </a:lnTo>
                      <a:lnTo>
                        <a:pt x="1104" y="498"/>
                      </a:lnTo>
                      <a:lnTo>
                        <a:pt x="1050" y="490"/>
                      </a:lnTo>
                      <a:lnTo>
                        <a:pt x="986" y="476"/>
                      </a:lnTo>
                      <a:lnTo>
                        <a:pt x="980" y="466"/>
                      </a:lnTo>
                      <a:lnTo>
                        <a:pt x="970" y="446"/>
                      </a:lnTo>
                      <a:lnTo>
                        <a:pt x="966" y="436"/>
                      </a:lnTo>
                      <a:lnTo>
                        <a:pt x="964" y="422"/>
                      </a:lnTo>
                      <a:lnTo>
                        <a:pt x="964" y="412"/>
                      </a:lnTo>
                      <a:lnTo>
                        <a:pt x="968" y="400"/>
                      </a:lnTo>
                      <a:lnTo>
                        <a:pt x="970" y="396"/>
                      </a:lnTo>
                      <a:lnTo>
                        <a:pt x="976" y="390"/>
                      </a:lnTo>
                      <a:lnTo>
                        <a:pt x="980" y="388"/>
                      </a:lnTo>
                      <a:lnTo>
                        <a:pt x="988" y="384"/>
                      </a:lnTo>
                      <a:lnTo>
                        <a:pt x="980" y="386"/>
                      </a:lnTo>
                      <a:lnTo>
                        <a:pt x="974" y="388"/>
                      </a:lnTo>
                      <a:lnTo>
                        <a:pt x="968" y="396"/>
                      </a:lnTo>
                      <a:lnTo>
                        <a:pt x="966" y="400"/>
                      </a:lnTo>
                      <a:lnTo>
                        <a:pt x="964" y="406"/>
                      </a:lnTo>
                      <a:lnTo>
                        <a:pt x="964" y="414"/>
                      </a:lnTo>
                      <a:lnTo>
                        <a:pt x="964" y="422"/>
                      </a:lnTo>
                      <a:lnTo>
                        <a:pt x="966" y="434"/>
                      </a:lnTo>
                      <a:lnTo>
                        <a:pt x="972" y="446"/>
                      </a:lnTo>
                      <a:lnTo>
                        <a:pt x="986" y="476"/>
                      </a:lnTo>
                      <a:lnTo>
                        <a:pt x="950" y="490"/>
                      </a:lnTo>
                      <a:lnTo>
                        <a:pt x="912" y="506"/>
                      </a:lnTo>
                      <a:lnTo>
                        <a:pt x="866" y="526"/>
                      </a:lnTo>
                      <a:lnTo>
                        <a:pt x="820" y="550"/>
                      </a:lnTo>
                      <a:lnTo>
                        <a:pt x="798" y="564"/>
                      </a:lnTo>
                      <a:lnTo>
                        <a:pt x="776" y="578"/>
                      </a:lnTo>
                      <a:lnTo>
                        <a:pt x="756" y="592"/>
                      </a:lnTo>
                      <a:lnTo>
                        <a:pt x="740" y="606"/>
                      </a:lnTo>
                      <a:lnTo>
                        <a:pt x="726" y="620"/>
                      </a:lnTo>
                      <a:lnTo>
                        <a:pt x="716" y="636"/>
                      </a:lnTo>
                      <a:lnTo>
                        <a:pt x="684" y="644"/>
                      </a:lnTo>
                      <a:lnTo>
                        <a:pt x="650" y="654"/>
                      </a:lnTo>
                      <a:lnTo>
                        <a:pt x="610" y="666"/>
                      </a:lnTo>
                      <a:lnTo>
                        <a:pt x="570" y="682"/>
                      </a:lnTo>
                      <a:lnTo>
                        <a:pt x="532" y="700"/>
                      </a:lnTo>
                      <a:lnTo>
                        <a:pt x="516" y="708"/>
                      </a:lnTo>
                      <a:lnTo>
                        <a:pt x="502" y="718"/>
                      </a:lnTo>
                      <a:lnTo>
                        <a:pt x="490" y="728"/>
                      </a:lnTo>
                      <a:lnTo>
                        <a:pt x="484" y="73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1" name="Freeform 554"/>
                <p:cNvSpPr>
                  <a:spLocks/>
                </p:cNvSpPr>
                <p:nvPr/>
              </p:nvSpPr>
              <p:spPr bwMode="auto">
                <a:xfrm>
                  <a:off x="2743" y="2335"/>
                  <a:ext cx="1140" cy="722"/>
                </a:xfrm>
                <a:custGeom>
                  <a:avLst/>
                  <a:gdLst>
                    <a:gd name="T0" fmla="*/ 418 w 1140"/>
                    <a:gd name="T1" fmla="*/ 0 h 722"/>
                    <a:gd name="T2" fmla="*/ 550 w 1140"/>
                    <a:gd name="T3" fmla="*/ 12 h 722"/>
                    <a:gd name="T4" fmla="*/ 660 w 1140"/>
                    <a:gd name="T5" fmla="*/ 36 h 722"/>
                    <a:gd name="T6" fmla="*/ 764 w 1140"/>
                    <a:gd name="T7" fmla="*/ 82 h 722"/>
                    <a:gd name="T8" fmla="*/ 822 w 1140"/>
                    <a:gd name="T9" fmla="*/ 126 h 722"/>
                    <a:gd name="T10" fmla="*/ 842 w 1140"/>
                    <a:gd name="T11" fmla="*/ 154 h 722"/>
                    <a:gd name="T12" fmla="*/ 852 w 1140"/>
                    <a:gd name="T13" fmla="*/ 158 h 722"/>
                    <a:gd name="T14" fmla="*/ 866 w 1140"/>
                    <a:gd name="T15" fmla="*/ 162 h 722"/>
                    <a:gd name="T16" fmla="*/ 900 w 1140"/>
                    <a:gd name="T17" fmla="*/ 156 h 722"/>
                    <a:gd name="T18" fmla="*/ 936 w 1140"/>
                    <a:gd name="T19" fmla="*/ 120 h 722"/>
                    <a:gd name="T20" fmla="*/ 924 w 1140"/>
                    <a:gd name="T21" fmla="*/ 138 h 722"/>
                    <a:gd name="T22" fmla="*/ 896 w 1140"/>
                    <a:gd name="T23" fmla="*/ 162 h 722"/>
                    <a:gd name="T24" fmla="*/ 870 w 1140"/>
                    <a:gd name="T25" fmla="*/ 164 h 722"/>
                    <a:gd name="T26" fmla="*/ 852 w 1140"/>
                    <a:gd name="T27" fmla="*/ 158 h 722"/>
                    <a:gd name="T28" fmla="*/ 940 w 1140"/>
                    <a:gd name="T29" fmla="*/ 226 h 722"/>
                    <a:gd name="T30" fmla="*/ 1006 w 1140"/>
                    <a:gd name="T31" fmla="*/ 294 h 722"/>
                    <a:gd name="T32" fmla="*/ 1042 w 1140"/>
                    <a:gd name="T33" fmla="*/ 348 h 722"/>
                    <a:gd name="T34" fmla="*/ 1050 w 1140"/>
                    <a:gd name="T35" fmla="*/ 356 h 722"/>
                    <a:gd name="T36" fmla="*/ 1068 w 1140"/>
                    <a:gd name="T37" fmla="*/ 332 h 722"/>
                    <a:gd name="T38" fmla="*/ 1090 w 1140"/>
                    <a:gd name="T39" fmla="*/ 326 h 722"/>
                    <a:gd name="T40" fmla="*/ 1124 w 1140"/>
                    <a:gd name="T41" fmla="*/ 332 h 722"/>
                    <a:gd name="T42" fmla="*/ 1126 w 1140"/>
                    <a:gd name="T43" fmla="*/ 332 h 722"/>
                    <a:gd name="T44" fmla="*/ 1088 w 1140"/>
                    <a:gd name="T45" fmla="*/ 324 h 722"/>
                    <a:gd name="T46" fmla="*/ 1064 w 1140"/>
                    <a:gd name="T47" fmla="*/ 330 h 722"/>
                    <a:gd name="T48" fmla="*/ 1050 w 1140"/>
                    <a:gd name="T49" fmla="*/ 354 h 722"/>
                    <a:gd name="T50" fmla="*/ 1054 w 1140"/>
                    <a:gd name="T51" fmla="*/ 386 h 722"/>
                    <a:gd name="T52" fmla="*/ 1064 w 1140"/>
                    <a:gd name="T53" fmla="*/ 446 h 722"/>
                    <a:gd name="T54" fmla="*/ 1056 w 1140"/>
                    <a:gd name="T55" fmla="*/ 482 h 722"/>
                    <a:gd name="T56" fmla="*/ 1032 w 1140"/>
                    <a:gd name="T57" fmla="*/ 510 h 722"/>
                    <a:gd name="T58" fmla="*/ 1024 w 1140"/>
                    <a:gd name="T59" fmla="*/ 520 h 722"/>
                    <a:gd name="T60" fmla="*/ 1062 w 1140"/>
                    <a:gd name="T61" fmla="*/ 574 h 722"/>
                    <a:gd name="T62" fmla="*/ 1078 w 1140"/>
                    <a:gd name="T63" fmla="*/ 622 h 722"/>
                    <a:gd name="T64" fmla="*/ 1072 w 1140"/>
                    <a:gd name="T65" fmla="*/ 672 h 722"/>
                    <a:gd name="T66" fmla="*/ 1026 w 1140"/>
                    <a:gd name="T67" fmla="*/ 716 h 722"/>
                    <a:gd name="T68" fmla="*/ 998 w 1140"/>
                    <a:gd name="T69" fmla="*/ 722 h 722"/>
                    <a:gd name="T70" fmla="*/ 948 w 1140"/>
                    <a:gd name="T71" fmla="*/ 720 h 722"/>
                    <a:gd name="T72" fmla="*/ 880 w 1140"/>
                    <a:gd name="T73" fmla="*/ 704 h 722"/>
                    <a:gd name="T74" fmla="*/ 806 w 1140"/>
                    <a:gd name="T75" fmla="*/ 658 h 722"/>
                    <a:gd name="T76" fmla="*/ 732 w 1140"/>
                    <a:gd name="T77" fmla="*/ 570 h 722"/>
                    <a:gd name="T78" fmla="*/ 710 w 1140"/>
                    <a:gd name="T79" fmla="*/ 524 h 722"/>
                    <a:gd name="T80" fmla="*/ 658 w 1140"/>
                    <a:gd name="T81" fmla="*/ 458 h 722"/>
                    <a:gd name="T82" fmla="*/ 614 w 1140"/>
                    <a:gd name="T83" fmla="*/ 426 h 722"/>
                    <a:gd name="T84" fmla="*/ 580 w 1140"/>
                    <a:gd name="T85" fmla="*/ 414 h 722"/>
                    <a:gd name="T86" fmla="*/ 606 w 1140"/>
                    <a:gd name="T87" fmla="*/ 352 h 722"/>
                    <a:gd name="T88" fmla="*/ 612 w 1140"/>
                    <a:gd name="T89" fmla="*/ 310 h 722"/>
                    <a:gd name="T90" fmla="*/ 602 w 1140"/>
                    <a:gd name="T91" fmla="*/ 264 h 722"/>
                    <a:gd name="T92" fmla="*/ 584 w 1140"/>
                    <a:gd name="T93" fmla="*/ 234 h 722"/>
                    <a:gd name="T94" fmla="*/ 608 w 1140"/>
                    <a:gd name="T95" fmla="*/ 294 h 722"/>
                    <a:gd name="T96" fmla="*/ 610 w 1140"/>
                    <a:gd name="T97" fmla="*/ 336 h 722"/>
                    <a:gd name="T98" fmla="*/ 596 w 1140"/>
                    <a:gd name="T99" fmla="*/ 382 h 722"/>
                    <a:gd name="T100" fmla="*/ 572 w 1140"/>
                    <a:gd name="T101" fmla="*/ 414 h 722"/>
                    <a:gd name="T102" fmla="*/ 360 w 1140"/>
                    <a:gd name="T103" fmla="*/ 404 h 722"/>
                    <a:gd name="T104" fmla="*/ 226 w 1140"/>
                    <a:gd name="T105" fmla="*/ 410 h 722"/>
                    <a:gd name="T106" fmla="*/ 104 w 1140"/>
                    <a:gd name="T107" fmla="*/ 436 h 722"/>
                    <a:gd name="T108" fmla="*/ 40 w 1140"/>
                    <a:gd name="T109" fmla="*/ 466 h 722"/>
                    <a:gd name="T110" fmla="*/ 20 w 1140"/>
                    <a:gd name="T111" fmla="*/ 460 h 722"/>
                    <a:gd name="T112" fmla="*/ 2 w 1140"/>
                    <a:gd name="T113" fmla="*/ 440 h 722"/>
                    <a:gd name="T114" fmla="*/ 4 w 1140"/>
                    <a:gd name="T115" fmla="*/ 420 h 722"/>
                    <a:gd name="T116" fmla="*/ 16 w 1140"/>
                    <a:gd name="T117" fmla="*/ 402 h 722"/>
                    <a:gd name="T118" fmla="*/ 34 w 1140"/>
                    <a:gd name="T119" fmla="*/ 378 h 722"/>
                    <a:gd name="T120" fmla="*/ 64 w 1140"/>
                    <a:gd name="T121" fmla="*/ 362 h 72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140"/>
                    <a:gd name="T184" fmla="*/ 0 h 722"/>
                    <a:gd name="T185" fmla="*/ 1140 w 1140"/>
                    <a:gd name="T186" fmla="*/ 722 h 72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140" h="722">
                      <a:moveTo>
                        <a:pt x="404" y="0"/>
                      </a:moveTo>
                      <a:lnTo>
                        <a:pt x="404" y="0"/>
                      </a:lnTo>
                      <a:lnTo>
                        <a:pt x="418" y="0"/>
                      </a:lnTo>
                      <a:lnTo>
                        <a:pt x="458" y="2"/>
                      </a:lnTo>
                      <a:lnTo>
                        <a:pt x="516" y="8"/>
                      </a:lnTo>
                      <a:lnTo>
                        <a:pt x="550" y="12"/>
                      </a:lnTo>
                      <a:lnTo>
                        <a:pt x="586" y="18"/>
                      </a:lnTo>
                      <a:lnTo>
                        <a:pt x="622" y="26"/>
                      </a:lnTo>
                      <a:lnTo>
                        <a:pt x="660" y="36"/>
                      </a:lnTo>
                      <a:lnTo>
                        <a:pt x="696" y="50"/>
                      </a:lnTo>
                      <a:lnTo>
                        <a:pt x="732" y="64"/>
                      </a:lnTo>
                      <a:lnTo>
                        <a:pt x="764" y="82"/>
                      </a:lnTo>
                      <a:lnTo>
                        <a:pt x="794" y="102"/>
                      </a:lnTo>
                      <a:lnTo>
                        <a:pt x="808" y="114"/>
                      </a:lnTo>
                      <a:lnTo>
                        <a:pt x="822" y="126"/>
                      </a:lnTo>
                      <a:lnTo>
                        <a:pt x="832" y="140"/>
                      </a:lnTo>
                      <a:lnTo>
                        <a:pt x="842" y="154"/>
                      </a:lnTo>
                      <a:lnTo>
                        <a:pt x="848" y="156"/>
                      </a:lnTo>
                      <a:lnTo>
                        <a:pt x="852" y="158"/>
                      </a:lnTo>
                      <a:lnTo>
                        <a:pt x="858" y="160"/>
                      </a:lnTo>
                      <a:lnTo>
                        <a:pt x="866" y="162"/>
                      </a:lnTo>
                      <a:lnTo>
                        <a:pt x="876" y="162"/>
                      </a:lnTo>
                      <a:lnTo>
                        <a:pt x="888" y="160"/>
                      </a:lnTo>
                      <a:lnTo>
                        <a:pt x="900" y="156"/>
                      </a:lnTo>
                      <a:lnTo>
                        <a:pt x="912" y="148"/>
                      </a:lnTo>
                      <a:lnTo>
                        <a:pt x="924" y="136"/>
                      </a:lnTo>
                      <a:lnTo>
                        <a:pt x="936" y="120"/>
                      </a:lnTo>
                      <a:lnTo>
                        <a:pt x="930" y="130"/>
                      </a:lnTo>
                      <a:lnTo>
                        <a:pt x="924" y="138"/>
                      </a:lnTo>
                      <a:lnTo>
                        <a:pt x="914" y="150"/>
                      </a:lnTo>
                      <a:lnTo>
                        <a:pt x="902" y="158"/>
                      </a:lnTo>
                      <a:lnTo>
                        <a:pt x="896" y="162"/>
                      </a:lnTo>
                      <a:lnTo>
                        <a:pt x="888" y="164"/>
                      </a:lnTo>
                      <a:lnTo>
                        <a:pt x="880" y="164"/>
                      </a:lnTo>
                      <a:lnTo>
                        <a:pt x="870" y="164"/>
                      </a:lnTo>
                      <a:lnTo>
                        <a:pt x="862" y="162"/>
                      </a:lnTo>
                      <a:lnTo>
                        <a:pt x="852" y="158"/>
                      </a:lnTo>
                      <a:lnTo>
                        <a:pt x="878" y="178"/>
                      </a:lnTo>
                      <a:lnTo>
                        <a:pt x="906" y="200"/>
                      </a:lnTo>
                      <a:lnTo>
                        <a:pt x="940" y="226"/>
                      </a:lnTo>
                      <a:lnTo>
                        <a:pt x="974" y="258"/>
                      </a:lnTo>
                      <a:lnTo>
                        <a:pt x="992" y="276"/>
                      </a:lnTo>
                      <a:lnTo>
                        <a:pt x="1006" y="294"/>
                      </a:lnTo>
                      <a:lnTo>
                        <a:pt x="1020" y="312"/>
                      </a:lnTo>
                      <a:lnTo>
                        <a:pt x="1032" y="330"/>
                      </a:lnTo>
                      <a:lnTo>
                        <a:pt x="1042" y="348"/>
                      </a:lnTo>
                      <a:lnTo>
                        <a:pt x="1048" y="366"/>
                      </a:lnTo>
                      <a:lnTo>
                        <a:pt x="1050" y="356"/>
                      </a:lnTo>
                      <a:lnTo>
                        <a:pt x="1054" y="346"/>
                      </a:lnTo>
                      <a:lnTo>
                        <a:pt x="1062" y="336"/>
                      </a:lnTo>
                      <a:lnTo>
                        <a:pt x="1068" y="332"/>
                      </a:lnTo>
                      <a:lnTo>
                        <a:pt x="1074" y="330"/>
                      </a:lnTo>
                      <a:lnTo>
                        <a:pt x="1082" y="326"/>
                      </a:lnTo>
                      <a:lnTo>
                        <a:pt x="1090" y="326"/>
                      </a:lnTo>
                      <a:lnTo>
                        <a:pt x="1100" y="326"/>
                      </a:lnTo>
                      <a:lnTo>
                        <a:pt x="1112" y="328"/>
                      </a:lnTo>
                      <a:lnTo>
                        <a:pt x="1124" y="332"/>
                      </a:lnTo>
                      <a:lnTo>
                        <a:pt x="1140" y="338"/>
                      </a:lnTo>
                      <a:lnTo>
                        <a:pt x="1126" y="332"/>
                      </a:lnTo>
                      <a:lnTo>
                        <a:pt x="1112" y="328"/>
                      </a:lnTo>
                      <a:lnTo>
                        <a:pt x="1096" y="324"/>
                      </a:lnTo>
                      <a:lnTo>
                        <a:pt x="1088" y="324"/>
                      </a:lnTo>
                      <a:lnTo>
                        <a:pt x="1080" y="324"/>
                      </a:lnTo>
                      <a:lnTo>
                        <a:pt x="1072" y="326"/>
                      </a:lnTo>
                      <a:lnTo>
                        <a:pt x="1064" y="330"/>
                      </a:lnTo>
                      <a:lnTo>
                        <a:pt x="1058" y="336"/>
                      </a:lnTo>
                      <a:lnTo>
                        <a:pt x="1054" y="342"/>
                      </a:lnTo>
                      <a:lnTo>
                        <a:pt x="1050" y="354"/>
                      </a:lnTo>
                      <a:lnTo>
                        <a:pt x="1048" y="366"/>
                      </a:lnTo>
                      <a:lnTo>
                        <a:pt x="1054" y="386"/>
                      </a:lnTo>
                      <a:lnTo>
                        <a:pt x="1060" y="408"/>
                      </a:lnTo>
                      <a:lnTo>
                        <a:pt x="1064" y="432"/>
                      </a:lnTo>
                      <a:lnTo>
                        <a:pt x="1064" y="446"/>
                      </a:lnTo>
                      <a:lnTo>
                        <a:pt x="1064" y="458"/>
                      </a:lnTo>
                      <a:lnTo>
                        <a:pt x="1060" y="472"/>
                      </a:lnTo>
                      <a:lnTo>
                        <a:pt x="1056" y="482"/>
                      </a:lnTo>
                      <a:lnTo>
                        <a:pt x="1050" y="494"/>
                      </a:lnTo>
                      <a:lnTo>
                        <a:pt x="1042" y="502"/>
                      </a:lnTo>
                      <a:lnTo>
                        <a:pt x="1032" y="510"/>
                      </a:lnTo>
                      <a:lnTo>
                        <a:pt x="1018" y="514"/>
                      </a:lnTo>
                      <a:lnTo>
                        <a:pt x="1024" y="520"/>
                      </a:lnTo>
                      <a:lnTo>
                        <a:pt x="1038" y="536"/>
                      </a:lnTo>
                      <a:lnTo>
                        <a:pt x="1054" y="560"/>
                      </a:lnTo>
                      <a:lnTo>
                        <a:pt x="1062" y="574"/>
                      </a:lnTo>
                      <a:lnTo>
                        <a:pt x="1070" y="590"/>
                      </a:lnTo>
                      <a:lnTo>
                        <a:pt x="1074" y="606"/>
                      </a:lnTo>
                      <a:lnTo>
                        <a:pt x="1078" y="622"/>
                      </a:lnTo>
                      <a:lnTo>
                        <a:pt x="1080" y="640"/>
                      </a:lnTo>
                      <a:lnTo>
                        <a:pt x="1078" y="656"/>
                      </a:lnTo>
                      <a:lnTo>
                        <a:pt x="1072" y="672"/>
                      </a:lnTo>
                      <a:lnTo>
                        <a:pt x="1062" y="688"/>
                      </a:lnTo>
                      <a:lnTo>
                        <a:pt x="1046" y="702"/>
                      </a:lnTo>
                      <a:lnTo>
                        <a:pt x="1026" y="716"/>
                      </a:lnTo>
                      <a:lnTo>
                        <a:pt x="1018" y="718"/>
                      </a:lnTo>
                      <a:lnTo>
                        <a:pt x="998" y="722"/>
                      </a:lnTo>
                      <a:lnTo>
                        <a:pt x="982" y="722"/>
                      </a:lnTo>
                      <a:lnTo>
                        <a:pt x="966" y="722"/>
                      </a:lnTo>
                      <a:lnTo>
                        <a:pt x="948" y="720"/>
                      </a:lnTo>
                      <a:lnTo>
                        <a:pt x="926" y="718"/>
                      </a:lnTo>
                      <a:lnTo>
                        <a:pt x="904" y="712"/>
                      </a:lnTo>
                      <a:lnTo>
                        <a:pt x="880" y="704"/>
                      </a:lnTo>
                      <a:lnTo>
                        <a:pt x="856" y="692"/>
                      </a:lnTo>
                      <a:lnTo>
                        <a:pt x="832" y="676"/>
                      </a:lnTo>
                      <a:lnTo>
                        <a:pt x="806" y="658"/>
                      </a:lnTo>
                      <a:lnTo>
                        <a:pt x="782" y="634"/>
                      </a:lnTo>
                      <a:lnTo>
                        <a:pt x="756" y="604"/>
                      </a:lnTo>
                      <a:lnTo>
                        <a:pt x="732" y="570"/>
                      </a:lnTo>
                      <a:lnTo>
                        <a:pt x="722" y="548"/>
                      </a:lnTo>
                      <a:lnTo>
                        <a:pt x="710" y="524"/>
                      </a:lnTo>
                      <a:lnTo>
                        <a:pt x="692" y="498"/>
                      </a:lnTo>
                      <a:lnTo>
                        <a:pt x="670" y="470"/>
                      </a:lnTo>
                      <a:lnTo>
                        <a:pt x="658" y="458"/>
                      </a:lnTo>
                      <a:lnTo>
                        <a:pt x="644" y="446"/>
                      </a:lnTo>
                      <a:lnTo>
                        <a:pt x="630" y="434"/>
                      </a:lnTo>
                      <a:lnTo>
                        <a:pt x="614" y="426"/>
                      </a:lnTo>
                      <a:lnTo>
                        <a:pt x="598" y="418"/>
                      </a:lnTo>
                      <a:lnTo>
                        <a:pt x="580" y="414"/>
                      </a:lnTo>
                      <a:lnTo>
                        <a:pt x="590" y="396"/>
                      </a:lnTo>
                      <a:lnTo>
                        <a:pt x="598" y="378"/>
                      </a:lnTo>
                      <a:lnTo>
                        <a:pt x="606" y="352"/>
                      </a:lnTo>
                      <a:lnTo>
                        <a:pt x="610" y="340"/>
                      </a:lnTo>
                      <a:lnTo>
                        <a:pt x="612" y="324"/>
                      </a:lnTo>
                      <a:lnTo>
                        <a:pt x="612" y="310"/>
                      </a:lnTo>
                      <a:lnTo>
                        <a:pt x="612" y="294"/>
                      </a:lnTo>
                      <a:lnTo>
                        <a:pt x="608" y="278"/>
                      </a:lnTo>
                      <a:lnTo>
                        <a:pt x="602" y="264"/>
                      </a:lnTo>
                      <a:lnTo>
                        <a:pt x="594" y="248"/>
                      </a:lnTo>
                      <a:lnTo>
                        <a:pt x="584" y="234"/>
                      </a:lnTo>
                      <a:lnTo>
                        <a:pt x="594" y="250"/>
                      </a:lnTo>
                      <a:lnTo>
                        <a:pt x="602" y="270"/>
                      </a:lnTo>
                      <a:lnTo>
                        <a:pt x="608" y="294"/>
                      </a:lnTo>
                      <a:lnTo>
                        <a:pt x="610" y="306"/>
                      </a:lnTo>
                      <a:lnTo>
                        <a:pt x="610" y="322"/>
                      </a:lnTo>
                      <a:lnTo>
                        <a:pt x="610" y="336"/>
                      </a:lnTo>
                      <a:lnTo>
                        <a:pt x="608" y="352"/>
                      </a:lnTo>
                      <a:lnTo>
                        <a:pt x="602" y="368"/>
                      </a:lnTo>
                      <a:lnTo>
                        <a:pt x="596" y="382"/>
                      </a:lnTo>
                      <a:lnTo>
                        <a:pt x="586" y="398"/>
                      </a:lnTo>
                      <a:lnTo>
                        <a:pt x="572" y="414"/>
                      </a:lnTo>
                      <a:lnTo>
                        <a:pt x="510" y="408"/>
                      </a:lnTo>
                      <a:lnTo>
                        <a:pt x="442" y="404"/>
                      </a:lnTo>
                      <a:lnTo>
                        <a:pt x="360" y="404"/>
                      </a:lnTo>
                      <a:lnTo>
                        <a:pt x="316" y="404"/>
                      </a:lnTo>
                      <a:lnTo>
                        <a:pt x="272" y="406"/>
                      </a:lnTo>
                      <a:lnTo>
                        <a:pt x="226" y="410"/>
                      </a:lnTo>
                      <a:lnTo>
                        <a:pt x="184" y="416"/>
                      </a:lnTo>
                      <a:lnTo>
                        <a:pt x="142" y="424"/>
                      </a:lnTo>
                      <a:lnTo>
                        <a:pt x="104" y="436"/>
                      </a:lnTo>
                      <a:lnTo>
                        <a:pt x="70" y="450"/>
                      </a:lnTo>
                      <a:lnTo>
                        <a:pt x="54" y="458"/>
                      </a:lnTo>
                      <a:lnTo>
                        <a:pt x="40" y="466"/>
                      </a:lnTo>
                      <a:lnTo>
                        <a:pt x="30" y="464"/>
                      </a:lnTo>
                      <a:lnTo>
                        <a:pt x="20" y="460"/>
                      </a:lnTo>
                      <a:lnTo>
                        <a:pt x="12" y="454"/>
                      </a:lnTo>
                      <a:lnTo>
                        <a:pt x="4" y="444"/>
                      </a:lnTo>
                      <a:lnTo>
                        <a:pt x="2" y="440"/>
                      </a:lnTo>
                      <a:lnTo>
                        <a:pt x="0" y="434"/>
                      </a:lnTo>
                      <a:lnTo>
                        <a:pt x="2" y="428"/>
                      </a:lnTo>
                      <a:lnTo>
                        <a:pt x="4" y="420"/>
                      </a:lnTo>
                      <a:lnTo>
                        <a:pt x="8" y="412"/>
                      </a:lnTo>
                      <a:lnTo>
                        <a:pt x="16" y="402"/>
                      </a:lnTo>
                      <a:lnTo>
                        <a:pt x="18" y="398"/>
                      </a:lnTo>
                      <a:lnTo>
                        <a:pt x="28" y="386"/>
                      </a:lnTo>
                      <a:lnTo>
                        <a:pt x="34" y="378"/>
                      </a:lnTo>
                      <a:lnTo>
                        <a:pt x="42" y="372"/>
                      </a:lnTo>
                      <a:lnTo>
                        <a:pt x="52" y="366"/>
                      </a:lnTo>
                      <a:lnTo>
                        <a:pt x="64" y="36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2" name="Freeform 556"/>
                <p:cNvSpPr>
                  <a:spLocks/>
                </p:cNvSpPr>
                <p:nvPr/>
              </p:nvSpPr>
              <p:spPr bwMode="auto">
                <a:xfrm>
                  <a:off x="4159" y="2713"/>
                  <a:ext cx="482" cy="294"/>
                </a:xfrm>
                <a:custGeom>
                  <a:avLst/>
                  <a:gdLst>
                    <a:gd name="T0" fmla="*/ 0 w 482"/>
                    <a:gd name="T1" fmla="*/ 46 h 294"/>
                    <a:gd name="T2" fmla="*/ 58 w 482"/>
                    <a:gd name="T3" fmla="*/ 62 h 294"/>
                    <a:gd name="T4" fmla="*/ 106 w 482"/>
                    <a:gd name="T5" fmla="*/ 66 h 294"/>
                    <a:gd name="T6" fmla="*/ 138 w 482"/>
                    <a:gd name="T7" fmla="*/ 62 h 294"/>
                    <a:gd name="T8" fmla="*/ 162 w 482"/>
                    <a:gd name="T9" fmla="*/ 46 h 294"/>
                    <a:gd name="T10" fmla="*/ 174 w 482"/>
                    <a:gd name="T11" fmla="*/ 20 h 294"/>
                    <a:gd name="T12" fmla="*/ 174 w 482"/>
                    <a:gd name="T13" fmla="*/ 0 h 294"/>
                    <a:gd name="T14" fmla="*/ 174 w 482"/>
                    <a:gd name="T15" fmla="*/ 48 h 294"/>
                    <a:gd name="T16" fmla="*/ 178 w 482"/>
                    <a:gd name="T17" fmla="*/ 90 h 294"/>
                    <a:gd name="T18" fmla="*/ 190 w 482"/>
                    <a:gd name="T19" fmla="*/ 128 h 294"/>
                    <a:gd name="T20" fmla="*/ 186 w 482"/>
                    <a:gd name="T21" fmla="*/ 128 h 294"/>
                    <a:gd name="T22" fmla="*/ 180 w 482"/>
                    <a:gd name="T23" fmla="*/ 136 h 294"/>
                    <a:gd name="T24" fmla="*/ 176 w 482"/>
                    <a:gd name="T25" fmla="*/ 152 h 294"/>
                    <a:gd name="T26" fmla="*/ 182 w 482"/>
                    <a:gd name="T27" fmla="*/ 182 h 294"/>
                    <a:gd name="T28" fmla="*/ 178 w 482"/>
                    <a:gd name="T29" fmla="*/ 170 h 294"/>
                    <a:gd name="T30" fmla="*/ 174 w 482"/>
                    <a:gd name="T31" fmla="*/ 148 h 294"/>
                    <a:gd name="T32" fmla="*/ 178 w 482"/>
                    <a:gd name="T33" fmla="*/ 134 h 294"/>
                    <a:gd name="T34" fmla="*/ 184 w 482"/>
                    <a:gd name="T35" fmla="*/ 130 h 294"/>
                    <a:gd name="T36" fmla="*/ 198 w 482"/>
                    <a:gd name="T37" fmla="*/ 134 h 294"/>
                    <a:gd name="T38" fmla="*/ 208 w 482"/>
                    <a:gd name="T39" fmla="*/ 138 h 294"/>
                    <a:gd name="T40" fmla="*/ 254 w 482"/>
                    <a:gd name="T41" fmla="*/ 154 h 294"/>
                    <a:gd name="T42" fmla="*/ 308 w 482"/>
                    <a:gd name="T43" fmla="*/ 162 h 294"/>
                    <a:gd name="T44" fmla="*/ 352 w 482"/>
                    <a:gd name="T45" fmla="*/ 162 h 294"/>
                    <a:gd name="T46" fmla="*/ 400 w 482"/>
                    <a:gd name="T47" fmla="*/ 156 h 294"/>
                    <a:gd name="T48" fmla="*/ 454 w 482"/>
                    <a:gd name="T49" fmla="*/ 142 h 294"/>
                    <a:gd name="T50" fmla="*/ 482 w 482"/>
                    <a:gd name="T51" fmla="*/ 132 h 294"/>
                    <a:gd name="T52" fmla="*/ 476 w 482"/>
                    <a:gd name="T53" fmla="*/ 148 h 294"/>
                    <a:gd name="T54" fmla="*/ 474 w 482"/>
                    <a:gd name="T55" fmla="*/ 164 h 294"/>
                    <a:gd name="T56" fmla="*/ 482 w 482"/>
                    <a:gd name="T57" fmla="*/ 182 h 294"/>
                    <a:gd name="T58" fmla="*/ 474 w 482"/>
                    <a:gd name="T59" fmla="*/ 194 h 294"/>
                    <a:gd name="T60" fmla="*/ 458 w 482"/>
                    <a:gd name="T61" fmla="*/ 222 h 294"/>
                    <a:gd name="T62" fmla="*/ 446 w 482"/>
                    <a:gd name="T63" fmla="*/ 258 h 294"/>
                    <a:gd name="T64" fmla="*/ 446 w 482"/>
                    <a:gd name="T65" fmla="*/ 286 h 2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82"/>
                    <a:gd name="T100" fmla="*/ 0 h 294"/>
                    <a:gd name="T101" fmla="*/ 482 w 482"/>
                    <a:gd name="T102" fmla="*/ 294 h 2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82" h="294">
                      <a:moveTo>
                        <a:pt x="0" y="46"/>
                      </a:moveTo>
                      <a:lnTo>
                        <a:pt x="0" y="46"/>
                      </a:lnTo>
                      <a:lnTo>
                        <a:pt x="28" y="54"/>
                      </a:lnTo>
                      <a:lnTo>
                        <a:pt x="58" y="62"/>
                      </a:lnTo>
                      <a:lnTo>
                        <a:pt x="90" y="66"/>
                      </a:lnTo>
                      <a:lnTo>
                        <a:pt x="106" y="66"/>
                      </a:lnTo>
                      <a:lnTo>
                        <a:pt x="124" y="66"/>
                      </a:lnTo>
                      <a:lnTo>
                        <a:pt x="138" y="62"/>
                      </a:lnTo>
                      <a:lnTo>
                        <a:pt x="150" y="56"/>
                      </a:lnTo>
                      <a:lnTo>
                        <a:pt x="162" y="46"/>
                      </a:lnTo>
                      <a:lnTo>
                        <a:pt x="170" y="36"/>
                      </a:lnTo>
                      <a:lnTo>
                        <a:pt x="174" y="20"/>
                      </a:lnTo>
                      <a:lnTo>
                        <a:pt x="174" y="0"/>
                      </a:lnTo>
                      <a:lnTo>
                        <a:pt x="174" y="14"/>
                      </a:lnTo>
                      <a:lnTo>
                        <a:pt x="174" y="48"/>
                      </a:lnTo>
                      <a:lnTo>
                        <a:pt x="174" y="68"/>
                      </a:lnTo>
                      <a:lnTo>
                        <a:pt x="178" y="90"/>
                      </a:lnTo>
                      <a:lnTo>
                        <a:pt x="182" y="110"/>
                      </a:lnTo>
                      <a:lnTo>
                        <a:pt x="190" y="128"/>
                      </a:lnTo>
                      <a:lnTo>
                        <a:pt x="186" y="128"/>
                      </a:lnTo>
                      <a:lnTo>
                        <a:pt x="184" y="132"/>
                      </a:lnTo>
                      <a:lnTo>
                        <a:pt x="180" y="136"/>
                      </a:lnTo>
                      <a:lnTo>
                        <a:pt x="178" y="142"/>
                      </a:lnTo>
                      <a:lnTo>
                        <a:pt x="176" y="152"/>
                      </a:lnTo>
                      <a:lnTo>
                        <a:pt x="178" y="164"/>
                      </a:lnTo>
                      <a:lnTo>
                        <a:pt x="182" y="182"/>
                      </a:lnTo>
                      <a:lnTo>
                        <a:pt x="178" y="170"/>
                      </a:lnTo>
                      <a:lnTo>
                        <a:pt x="176" y="160"/>
                      </a:lnTo>
                      <a:lnTo>
                        <a:pt x="174" y="148"/>
                      </a:lnTo>
                      <a:lnTo>
                        <a:pt x="176" y="138"/>
                      </a:lnTo>
                      <a:lnTo>
                        <a:pt x="178" y="134"/>
                      </a:lnTo>
                      <a:lnTo>
                        <a:pt x="180" y="132"/>
                      </a:lnTo>
                      <a:lnTo>
                        <a:pt x="184" y="130"/>
                      </a:lnTo>
                      <a:lnTo>
                        <a:pt x="190" y="130"/>
                      </a:lnTo>
                      <a:lnTo>
                        <a:pt x="198" y="134"/>
                      </a:lnTo>
                      <a:lnTo>
                        <a:pt x="208" y="138"/>
                      </a:lnTo>
                      <a:lnTo>
                        <a:pt x="230" y="146"/>
                      </a:lnTo>
                      <a:lnTo>
                        <a:pt x="254" y="154"/>
                      </a:lnTo>
                      <a:lnTo>
                        <a:pt x="288" y="160"/>
                      </a:lnTo>
                      <a:lnTo>
                        <a:pt x="308" y="162"/>
                      </a:lnTo>
                      <a:lnTo>
                        <a:pt x="330" y="162"/>
                      </a:lnTo>
                      <a:lnTo>
                        <a:pt x="352" y="162"/>
                      </a:lnTo>
                      <a:lnTo>
                        <a:pt x="376" y="160"/>
                      </a:lnTo>
                      <a:lnTo>
                        <a:pt x="400" y="156"/>
                      </a:lnTo>
                      <a:lnTo>
                        <a:pt x="428" y="150"/>
                      </a:lnTo>
                      <a:lnTo>
                        <a:pt x="454" y="142"/>
                      </a:lnTo>
                      <a:lnTo>
                        <a:pt x="482" y="132"/>
                      </a:lnTo>
                      <a:lnTo>
                        <a:pt x="480" y="136"/>
                      </a:lnTo>
                      <a:lnTo>
                        <a:pt x="476" y="148"/>
                      </a:lnTo>
                      <a:lnTo>
                        <a:pt x="474" y="156"/>
                      </a:lnTo>
                      <a:lnTo>
                        <a:pt x="474" y="164"/>
                      </a:lnTo>
                      <a:lnTo>
                        <a:pt x="478" y="172"/>
                      </a:lnTo>
                      <a:lnTo>
                        <a:pt x="482" y="182"/>
                      </a:lnTo>
                      <a:lnTo>
                        <a:pt x="474" y="194"/>
                      </a:lnTo>
                      <a:lnTo>
                        <a:pt x="466" y="206"/>
                      </a:lnTo>
                      <a:lnTo>
                        <a:pt x="458" y="222"/>
                      </a:lnTo>
                      <a:lnTo>
                        <a:pt x="452" y="240"/>
                      </a:lnTo>
                      <a:lnTo>
                        <a:pt x="446" y="258"/>
                      </a:lnTo>
                      <a:lnTo>
                        <a:pt x="446" y="278"/>
                      </a:lnTo>
                      <a:lnTo>
                        <a:pt x="446" y="286"/>
                      </a:lnTo>
                      <a:lnTo>
                        <a:pt x="450" y="29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3" name="Freeform 557"/>
                <p:cNvSpPr>
                  <a:spLocks/>
                </p:cNvSpPr>
                <p:nvPr/>
              </p:nvSpPr>
              <p:spPr bwMode="auto">
                <a:xfrm>
                  <a:off x="3765" y="1239"/>
                  <a:ext cx="1024" cy="814"/>
                </a:xfrm>
                <a:custGeom>
                  <a:avLst/>
                  <a:gdLst>
                    <a:gd name="T0" fmla="*/ 270 w 1024"/>
                    <a:gd name="T1" fmla="*/ 46 h 814"/>
                    <a:gd name="T2" fmla="*/ 230 w 1024"/>
                    <a:gd name="T3" fmla="*/ 6 h 814"/>
                    <a:gd name="T4" fmla="*/ 176 w 1024"/>
                    <a:gd name="T5" fmla="*/ 8 h 814"/>
                    <a:gd name="T6" fmla="*/ 142 w 1024"/>
                    <a:gd name="T7" fmla="*/ 30 h 814"/>
                    <a:gd name="T8" fmla="*/ 126 w 1024"/>
                    <a:gd name="T9" fmla="*/ 72 h 814"/>
                    <a:gd name="T10" fmla="*/ 136 w 1024"/>
                    <a:gd name="T11" fmla="*/ 132 h 814"/>
                    <a:gd name="T12" fmla="*/ 150 w 1024"/>
                    <a:gd name="T13" fmla="*/ 174 h 814"/>
                    <a:gd name="T14" fmla="*/ 150 w 1024"/>
                    <a:gd name="T15" fmla="*/ 234 h 814"/>
                    <a:gd name="T16" fmla="*/ 116 w 1024"/>
                    <a:gd name="T17" fmla="*/ 278 h 814"/>
                    <a:gd name="T18" fmla="*/ 56 w 1024"/>
                    <a:gd name="T19" fmla="*/ 290 h 814"/>
                    <a:gd name="T20" fmla="*/ 10 w 1024"/>
                    <a:gd name="T21" fmla="*/ 326 h 814"/>
                    <a:gd name="T22" fmla="*/ 0 w 1024"/>
                    <a:gd name="T23" fmla="*/ 358 h 814"/>
                    <a:gd name="T24" fmla="*/ 20 w 1024"/>
                    <a:gd name="T25" fmla="*/ 384 h 814"/>
                    <a:gd name="T26" fmla="*/ 164 w 1024"/>
                    <a:gd name="T27" fmla="*/ 428 h 814"/>
                    <a:gd name="T28" fmla="*/ 272 w 1024"/>
                    <a:gd name="T29" fmla="*/ 426 h 814"/>
                    <a:gd name="T30" fmla="*/ 406 w 1024"/>
                    <a:gd name="T31" fmla="*/ 412 h 814"/>
                    <a:gd name="T32" fmla="*/ 532 w 1024"/>
                    <a:gd name="T33" fmla="*/ 436 h 814"/>
                    <a:gd name="T34" fmla="*/ 600 w 1024"/>
                    <a:gd name="T35" fmla="*/ 482 h 814"/>
                    <a:gd name="T36" fmla="*/ 542 w 1024"/>
                    <a:gd name="T37" fmla="*/ 416 h 814"/>
                    <a:gd name="T38" fmla="*/ 486 w 1024"/>
                    <a:gd name="T39" fmla="*/ 338 h 814"/>
                    <a:gd name="T40" fmla="*/ 470 w 1024"/>
                    <a:gd name="T41" fmla="*/ 318 h 814"/>
                    <a:gd name="T42" fmla="*/ 430 w 1024"/>
                    <a:gd name="T43" fmla="*/ 282 h 814"/>
                    <a:gd name="T44" fmla="*/ 432 w 1024"/>
                    <a:gd name="T45" fmla="*/ 246 h 814"/>
                    <a:gd name="T46" fmla="*/ 440 w 1024"/>
                    <a:gd name="T47" fmla="*/ 230 h 814"/>
                    <a:gd name="T48" fmla="*/ 422 w 1024"/>
                    <a:gd name="T49" fmla="*/ 256 h 814"/>
                    <a:gd name="T50" fmla="*/ 438 w 1024"/>
                    <a:gd name="T51" fmla="*/ 292 h 814"/>
                    <a:gd name="T52" fmla="*/ 486 w 1024"/>
                    <a:gd name="T53" fmla="*/ 326 h 814"/>
                    <a:gd name="T54" fmla="*/ 480 w 1024"/>
                    <a:gd name="T55" fmla="*/ 334 h 814"/>
                    <a:gd name="T56" fmla="*/ 568 w 1024"/>
                    <a:gd name="T57" fmla="*/ 450 h 814"/>
                    <a:gd name="T58" fmla="*/ 650 w 1024"/>
                    <a:gd name="T59" fmla="*/ 524 h 814"/>
                    <a:gd name="T60" fmla="*/ 698 w 1024"/>
                    <a:gd name="T61" fmla="*/ 552 h 814"/>
                    <a:gd name="T62" fmla="*/ 744 w 1024"/>
                    <a:gd name="T63" fmla="*/ 612 h 814"/>
                    <a:gd name="T64" fmla="*/ 754 w 1024"/>
                    <a:gd name="T65" fmla="*/ 686 h 814"/>
                    <a:gd name="T66" fmla="*/ 762 w 1024"/>
                    <a:gd name="T67" fmla="*/ 706 h 814"/>
                    <a:gd name="T68" fmla="*/ 804 w 1024"/>
                    <a:gd name="T69" fmla="*/ 678 h 814"/>
                    <a:gd name="T70" fmla="*/ 838 w 1024"/>
                    <a:gd name="T71" fmla="*/ 614 h 814"/>
                    <a:gd name="T72" fmla="*/ 852 w 1024"/>
                    <a:gd name="T73" fmla="*/ 528 h 814"/>
                    <a:gd name="T74" fmla="*/ 734 w 1024"/>
                    <a:gd name="T75" fmla="*/ 496 h 814"/>
                    <a:gd name="T76" fmla="*/ 668 w 1024"/>
                    <a:gd name="T77" fmla="*/ 458 h 814"/>
                    <a:gd name="T78" fmla="*/ 680 w 1024"/>
                    <a:gd name="T79" fmla="*/ 466 h 814"/>
                    <a:gd name="T80" fmla="*/ 798 w 1024"/>
                    <a:gd name="T81" fmla="*/ 516 h 814"/>
                    <a:gd name="T82" fmla="*/ 864 w 1024"/>
                    <a:gd name="T83" fmla="*/ 510 h 814"/>
                    <a:gd name="T84" fmla="*/ 864 w 1024"/>
                    <a:gd name="T85" fmla="*/ 460 h 814"/>
                    <a:gd name="T86" fmla="*/ 858 w 1024"/>
                    <a:gd name="T87" fmla="*/ 452 h 814"/>
                    <a:gd name="T88" fmla="*/ 860 w 1024"/>
                    <a:gd name="T89" fmla="*/ 518 h 814"/>
                    <a:gd name="T90" fmla="*/ 850 w 1024"/>
                    <a:gd name="T91" fmla="*/ 550 h 814"/>
                    <a:gd name="T92" fmla="*/ 824 w 1024"/>
                    <a:gd name="T93" fmla="*/ 652 h 814"/>
                    <a:gd name="T94" fmla="*/ 792 w 1024"/>
                    <a:gd name="T95" fmla="*/ 690 h 814"/>
                    <a:gd name="T96" fmla="*/ 898 w 1024"/>
                    <a:gd name="T97" fmla="*/ 666 h 814"/>
                    <a:gd name="T98" fmla="*/ 992 w 1024"/>
                    <a:gd name="T99" fmla="*/ 666 h 814"/>
                    <a:gd name="T100" fmla="*/ 1024 w 1024"/>
                    <a:gd name="T101" fmla="*/ 688 h 814"/>
                    <a:gd name="T102" fmla="*/ 1006 w 1024"/>
                    <a:gd name="T103" fmla="*/ 670 h 814"/>
                    <a:gd name="T104" fmla="*/ 896 w 1024"/>
                    <a:gd name="T105" fmla="*/ 666 h 814"/>
                    <a:gd name="T106" fmla="*/ 836 w 1024"/>
                    <a:gd name="T107" fmla="*/ 684 h 814"/>
                    <a:gd name="T108" fmla="*/ 840 w 1024"/>
                    <a:gd name="T109" fmla="*/ 730 h 814"/>
                    <a:gd name="T110" fmla="*/ 876 w 1024"/>
                    <a:gd name="T111" fmla="*/ 814 h 814"/>
                    <a:gd name="T112" fmla="*/ 862 w 1024"/>
                    <a:gd name="T113" fmla="*/ 794 h 814"/>
                    <a:gd name="T114" fmla="*/ 836 w 1024"/>
                    <a:gd name="T115" fmla="*/ 684 h 814"/>
                    <a:gd name="T116" fmla="*/ 770 w 1024"/>
                    <a:gd name="T117" fmla="*/ 700 h 814"/>
                    <a:gd name="T118" fmla="*/ 688 w 1024"/>
                    <a:gd name="T119" fmla="*/ 746 h 814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024"/>
                    <a:gd name="T181" fmla="*/ 0 h 814"/>
                    <a:gd name="T182" fmla="*/ 1024 w 1024"/>
                    <a:gd name="T183" fmla="*/ 814 h 814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024" h="814">
                      <a:moveTo>
                        <a:pt x="284" y="82"/>
                      </a:moveTo>
                      <a:lnTo>
                        <a:pt x="284" y="82"/>
                      </a:lnTo>
                      <a:lnTo>
                        <a:pt x="278" y="64"/>
                      </a:lnTo>
                      <a:lnTo>
                        <a:pt x="270" y="46"/>
                      </a:lnTo>
                      <a:lnTo>
                        <a:pt x="258" y="28"/>
                      </a:lnTo>
                      <a:lnTo>
                        <a:pt x="250" y="18"/>
                      </a:lnTo>
                      <a:lnTo>
                        <a:pt x="240" y="12"/>
                      </a:lnTo>
                      <a:lnTo>
                        <a:pt x="230" y="6"/>
                      </a:lnTo>
                      <a:lnTo>
                        <a:pt x="220" y="2"/>
                      </a:lnTo>
                      <a:lnTo>
                        <a:pt x="206" y="0"/>
                      </a:lnTo>
                      <a:lnTo>
                        <a:pt x="192" y="2"/>
                      </a:lnTo>
                      <a:lnTo>
                        <a:pt x="176" y="8"/>
                      </a:lnTo>
                      <a:lnTo>
                        <a:pt x="160" y="16"/>
                      </a:lnTo>
                      <a:lnTo>
                        <a:pt x="150" y="22"/>
                      </a:lnTo>
                      <a:lnTo>
                        <a:pt x="142" y="30"/>
                      </a:lnTo>
                      <a:lnTo>
                        <a:pt x="132" y="42"/>
                      </a:lnTo>
                      <a:lnTo>
                        <a:pt x="130" y="50"/>
                      </a:lnTo>
                      <a:lnTo>
                        <a:pt x="126" y="60"/>
                      </a:lnTo>
                      <a:lnTo>
                        <a:pt x="126" y="72"/>
                      </a:lnTo>
                      <a:lnTo>
                        <a:pt x="126" y="84"/>
                      </a:lnTo>
                      <a:lnTo>
                        <a:pt x="126" y="98"/>
                      </a:lnTo>
                      <a:lnTo>
                        <a:pt x="130" y="114"/>
                      </a:lnTo>
                      <a:lnTo>
                        <a:pt x="136" y="132"/>
                      </a:lnTo>
                      <a:lnTo>
                        <a:pt x="144" y="152"/>
                      </a:lnTo>
                      <a:lnTo>
                        <a:pt x="146" y="158"/>
                      </a:lnTo>
                      <a:lnTo>
                        <a:pt x="150" y="174"/>
                      </a:lnTo>
                      <a:lnTo>
                        <a:pt x="154" y="196"/>
                      </a:lnTo>
                      <a:lnTo>
                        <a:pt x="154" y="208"/>
                      </a:lnTo>
                      <a:lnTo>
                        <a:pt x="152" y="220"/>
                      </a:lnTo>
                      <a:lnTo>
                        <a:pt x="150" y="234"/>
                      </a:lnTo>
                      <a:lnTo>
                        <a:pt x="146" y="246"/>
                      </a:lnTo>
                      <a:lnTo>
                        <a:pt x="138" y="258"/>
                      </a:lnTo>
                      <a:lnTo>
                        <a:pt x="130" y="268"/>
                      </a:lnTo>
                      <a:lnTo>
                        <a:pt x="116" y="278"/>
                      </a:lnTo>
                      <a:lnTo>
                        <a:pt x="100" y="284"/>
                      </a:lnTo>
                      <a:lnTo>
                        <a:pt x="80" y="288"/>
                      </a:lnTo>
                      <a:lnTo>
                        <a:pt x="56" y="290"/>
                      </a:lnTo>
                      <a:lnTo>
                        <a:pt x="48" y="296"/>
                      </a:lnTo>
                      <a:lnTo>
                        <a:pt x="30" y="308"/>
                      </a:lnTo>
                      <a:lnTo>
                        <a:pt x="20" y="316"/>
                      </a:lnTo>
                      <a:lnTo>
                        <a:pt x="10" y="326"/>
                      </a:lnTo>
                      <a:lnTo>
                        <a:pt x="4" y="336"/>
                      </a:lnTo>
                      <a:lnTo>
                        <a:pt x="0" y="346"/>
                      </a:lnTo>
                      <a:lnTo>
                        <a:pt x="0" y="352"/>
                      </a:lnTo>
                      <a:lnTo>
                        <a:pt x="0" y="358"/>
                      </a:lnTo>
                      <a:lnTo>
                        <a:pt x="2" y="364"/>
                      </a:lnTo>
                      <a:lnTo>
                        <a:pt x="6" y="370"/>
                      </a:lnTo>
                      <a:lnTo>
                        <a:pt x="12" y="376"/>
                      </a:lnTo>
                      <a:lnTo>
                        <a:pt x="20" y="384"/>
                      </a:lnTo>
                      <a:lnTo>
                        <a:pt x="42" y="396"/>
                      </a:lnTo>
                      <a:lnTo>
                        <a:pt x="72" y="406"/>
                      </a:lnTo>
                      <a:lnTo>
                        <a:pt x="112" y="418"/>
                      </a:lnTo>
                      <a:lnTo>
                        <a:pt x="164" y="428"/>
                      </a:lnTo>
                      <a:lnTo>
                        <a:pt x="228" y="438"/>
                      </a:lnTo>
                      <a:lnTo>
                        <a:pt x="240" y="434"/>
                      </a:lnTo>
                      <a:lnTo>
                        <a:pt x="272" y="426"/>
                      </a:lnTo>
                      <a:lnTo>
                        <a:pt x="318" y="418"/>
                      </a:lnTo>
                      <a:lnTo>
                        <a:pt x="346" y="414"/>
                      </a:lnTo>
                      <a:lnTo>
                        <a:pt x="374" y="412"/>
                      </a:lnTo>
                      <a:lnTo>
                        <a:pt x="406" y="412"/>
                      </a:lnTo>
                      <a:lnTo>
                        <a:pt x="438" y="414"/>
                      </a:lnTo>
                      <a:lnTo>
                        <a:pt x="468" y="418"/>
                      </a:lnTo>
                      <a:lnTo>
                        <a:pt x="500" y="426"/>
                      </a:lnTo>
                      <a:lnTo>
                        <a:pt x="532" y="436"/>
                      </a:lnTo>
                      <a:lnTo>
                        <a:pt x="560" y="452"/>
                      </a:lnTo>
                      <a:lnTo>
                        <a:pt x="574" y="460"/>
                      </a:lnTo>
                      <a:lnTo>
                        <a:pt x="588" y="470"/>
                      </a:lnTo>
                      <a:lnTo>
                        <a:pt x="600" y="482"/>
                      </a:lnTo>
                      <a:lnTo>
                        <a:pt x="612" y="494"/>
                      </a:lnTo>
                      <a:lnTo>
                        <a:pt x="590" y="470"/>
                      </a:lnTo>
                      <a:lnTo>
                        <a:pt x="542" y="416"/>
                      </a:lnTo>
                      <a:lnTo>
                        <a:pt x="516" y="388"/>
                      </a:lnTo>
                      <a:lnTo>
                        <a:pt x="496" y="360"/>
                      </a:lnTo>
                      <a:lnTo>
                        <a:pt x="490" y="348"/>
                      </a:lnTo>
                      <a:lnTo>
                        <a:pt x="486" y="338"/>
                      </a:lnTo>
                      <a:lnTo>
                        <a:pt x="484" y="330"/>
                      </a:lnTo>
                      <a:lnTo>
                        <a:pt x="486" y="326"/>
                      </a:lnTo>
                      <a:lnTo>
                        <a:pt x="470" y="318"/>
                      </a:lnTo>
                      <a:lnTo>
                        <a:pt x="456" y="310"/>
                      </a:lnTo>
                      <a:lnTo>
                        <a:pt x="442" y="298"/>
                      </a:lnTo>
                      <a:lnTo>
                        <a:pt x="436" y="290"/>
                      </a:lnTo>
                      <a:lnTo>
                        <a:pt x="430" y="282"/>
                      </a:lnTo>
                      <a:lnTo>
                        <a:pt x="428" y="274"/>
                      </a:lnTo>
                      <a:lnTo>
                        <a:pt x="426" y="266"/>
                      </a:lnTo>
                      <a:lnTo>
                        <a:pt x="428" y="256"/>
                      </a:lnTo>
                      <a:lnTo>
                        <a:pt x="432" y="246"/>
                      </a:lnTo>
                      <a:lnTo>
                        <a:pt x="440" y="234"/>
                      </a:lnTo>
                      <a:lnTo>
                        <a:pt x="452" y="224"/>
                      </a:lnTo>
                      <a:lnTo>
                        <a:pt x="440" y="230"/>
                      </a:lnTo>
                      <a:lnTo>
                        <a:pt x="430" y="238"/>
                      </a:lnTo>
                      <a:lnTo>
                        <a:pt x="426" y="244"/>
                      </a:lnTo>
                      <a:lnTo>
                        <a:pt x="424" y="250"/>
                      </a:lnTo>
                      <a:lnTo>
                        <a:pt x="422" y="256"/>
                      </a:lnTo>
                      <a:lnTo>
                        <a:pt x="422" y="264"/>
                      </a:lnTo>
                      <a:lnTo>
                        <a:pt x="424" y="272"/>
                      </a:lnTo>
                      <a:lnTo>
                        <a:pt x="430" y="282"/>
                      </a:lnTo>
                      <a:lnTo>
                        <a:pt x="438" y="292"/>
                      </a:lnTo>
                      <a:lnTo>
                        <a:pt x="450" y="302"/>
                      </a:lnTo>
                      <a:lnTo>
                        <a:pt x="466" y="314"/>
                      </a:lnTo>
                      <a:lnTo>
                        <a:pt x="486" y="326"/>
                      </a:lnTo>
                      <a:lnTo>
                        <a:pt x="480" y="324"/>
                      </a:lnTo>
                      <a:lnTo>
                        <a:pt x="478" y="324"/>
                      </a:lnTo>
                      <a:lnTo>
                        <a:pt x="478" y="326"/>
                      </a:lnTo>
                      <a:lnTo>
                        <a:pt x="480" y="334"/>
                      </a:lnTo>
                      <a:lnTo>
                        <a:pt x="486" y="344"/>
                      </a:lnTo>
                      <a:lnTo>
                        <a:pt x="506" y="374"/>
                      </a:lnTo>
                      <a:lnTo>
                        <a:pt x="534" y="412"/>
                      </a:lnTo>
                      <a:lnTo>
                        <a:pt x="568" y="450"/>
                      </a:lnTo>
                      <a:lnTo>
                        <a:pt x="604" y="486"/>
                      </a:lnTo>
                      <a:lnTo>
                        <a:pt x="620" y="502"/>
                      </a:lnTo>
                      <a:lnTo>
                        <a:pt x="636" y="514"/>
                      </a:lnTo>
                      <a:lnTo>
                        <a:pt x="650" y="524"/>
                      </a:lnTo>
                      <a:lnTo>
                        <a:pt x="662" y="528"/>
                      </a:lnTo>
                      <a:lnTo>
                        <a:pt x="680" y="540"/>
                      </a:lnTo>
                      <a:lnTo>
                        <a:pt x="698" y="552"/>
                      </a:lnTo>
                      <a:lnTo>
                        <a:pt x="718" y="572"/>
                      </a:lnTo>
                      <a:lnTo>
                        <a:pt x="728" y="584"/>
                      </a:lnTo>
                      <a:lnTo>
                        <a:pt x="736" y="596"/>
                      </a:lnTo>
                      <a:lnTo>
                        <a:pt x="744" y="612"/>
                      </a:lnTo>
                      <a:lnTo>
                        <a:pt x="750" y="628"/>
                      </a:lnTo>
                      <a:lnTo>
                        <a:pt x="754" y="646"/>
                      </a:lnTo>
                      <a:lnTo>
                        <a:pt x="754" y="666"/>
                      </a:lnTo>
                      <a:lnTo>
                        <a:pt x="754" y="686"/>
                      </a:lnTo>
                      <a:lnTo>
                        <a:pt x="748" y="710"/>
                      </a:lnTo>
                      <a:lnTo>
                        <a:pt x="752" y="708"/>
                      </a:lnTo>
                      <a:lnTo>
                        <a:pt x="762" y="706"/>
                      </a:lnTo>
                      <a:lnTo>
                        <a:pt x="778" y="700"/>
                      </a:lnTo>
                      <a:lnTo>
                        <a:pt x="786" y="694"/>
                      </a:lnTo>
                      <a:lnTo>
                        <a:pt x="794" y="688"/>
                      </a:lnTo>
                      <a:lnTo>
                        <a:pt x="804" y="678"/>
                      </a:lnTo>
                      <a:lnTo>
                        <a:pt x="812" y="666"/>
                      </a:lnTo>
                      <a:lnTo>
                        <a:pt x="822" y="652"/>
                      </a:lnTo>
                      <a:lnTo>
                        <a:pt x="830" y="634"/>
                      </a:lnTo>
                      <a:lnTo>
                        <a:pt x="838" y="614"/>
                      </a:lnTo>
                      <a:lnTo>
                        <a:pt x="844" y="588"/>
                      </a:lnTo>
                      <a:lnTo>
                        <a:pt x="848" y="560"/>
                      </a:lnTo>
                      <a:lnTo>
                        <a:pt x="852" y="528"/>
                      </a:lnTo>
                      <a:lnTo>
                        <a:pt x="826" y="524"/>
                      </a:lnTo>
                      <a:lnTo>
                        <a:pt x="798" y="516"/>
                      </a:lnTo>
                      <a:lnTo>
                        <a:pt x="766" y="508"/>
                      </a:lnTo>
                      <a:lnTo>
                        <a:pt x="734" y="496"/>
                      </a:lnTo>
                      <a:lnTo>
                        <a:pt x="702" y="482"/>
                      </a:lnTo>
                      <a:lnTo>
                        <a:pt x="690" y="474"/>
                      </a:lnTo>
                      <a:lnTo>
                        <a:pt x="678" y="466"/>
                      </a:lnTo>
                      <a:lnTo>
                        <a:pt x="668" y="458"/>
                      </a:lnTo>
                      <a:lnTo>
                        <a:pt x="662" y="448"/>
                      </a:lnTo>
                      <a:lnTo>
                        <a:pt x="670" y="456"/>
                      </a:lnTo>
                      <a:lnTo>
                        <a:pt x="680" y="466"/>
                      </a:lnTo>
                      <a:lnTo>
                        <a:pt x="698" y="476"/>
                      </a:lnTo>
                      <a:lnTo>
                        <a:pt x="722" y="490"/>
                      </a:lnTo>
                      <a:lnTo>
                        <a:pt x="756" y="504"/>
                      </a:lnTo>
                      <a:lnTo>
                        <a:pt x="798" y="516"/>
                      </a:lnTo>
                      <a:lnTo>
                        <a:pt x="852" y="528"/>
                      </a:lnTo>
                      <a:lnTo>
                        <a:pt x="864" y="510"/>
                      </a:lnTo>
                      <a:lnTo>
                        <a:pt x="866" y="504"/>
                      </a:lnTo>
                      <a:lnTo>
                        <a:pt x="868" y="496"/>
                      </a:lnTo>
                      <a:lnTo>
                        <a:pt x="868" y="480"/>
                      </a:lnTo>
                      <a:lnTo>
                        <a:pt x="864" y="460"/>
                      </a:lnTo>
                      <a:lnTo>
                        <a:pt x="860" y="452"/>
                      </a:lnTo>
                      <a:lnTo>
                        <a:pt x="854" y="442"/>
                      </a:lnTo>
                      <a:lnTo>
                        <a:pt x="858" y="452"/>
                      </a:lnTo>
                      <a:lnTo>
                        <a:pt x="864" y="476"/>
                      </a:lnTo>
                      <a:lnTo>
                        <a:pt x="866" y="490"/>
                      </a:lnTo>
                      <a:lnTo>
                        <a:pt x="864" y="506"/>
                      </a:lnTo>
                      <a:lnTo>
                        <a:pt x="860" y="518"/>
                      </a:lnTo>
                      <a:lnTo>
                        <a:pt x="856" y="524"/>
                      </a:lnTo>
                      <a:lnTo>
                        <a:pt x="852" y="528"/>
                      </a:lnTo>
                      <a:lnTo>
                        <a:pt x="850" y="550"/>
                      </a:lnTo>
                      <a:lnTo>
                        <a:pt x="848" y="572"/>
                      </a:lnTo>
                      <a:lnTo>
                        <a:pt x="842" y="598"/>
                      </a:lnTo>
                      <a:lnTo>
                        <a:pt x="834" y="626"/>
                      </a:lnTo>
                      <a:lnTo>
                        <a:pt x="824" y="652"/>
                      </a:lnTo>
                      <a:lnTo>
                        <a:pt x="818" y="664"/>
                      </a:lnTo>
                      <a:lnTo>
                        <a:pt x="810" y="674"/>
                      </a:lnTo>
                      <a:lnTo>
                        <a:pt x="802" y="684"/>
                      </a:lnTo>
                      <a:lnTo>
                        <a:pt x="792" y="690"/>
                      </a:lnTo>
                      <a:lnTo>
                        <a:pt x="824" y="680"/>
                      </a:lnTo>
                      <a:lnTo>
                        <a:pt x="858" y="674"/>
                      </a:lnTo>
                      <a:lnTo>
                        <a:pt x="898" y="666"/>
                      </a:lnTo>
                      <a:lnTo>
                        <a:pt x="938" y="662"/>
                      </a:lnTo>
                      <a:lnTo>
                        <a:pt x="958" y="662"/>
                      </a:lnTo>
                      <a:lnTo>
                        <a:pt x="976" y="662"/>
                      </a:lnTo>
                      <a:lnTo>
                        <a:pt x="992" y="666"/>
                      </a:lnTo>
                      <a:lnTo>
                        <a:pt x="1006" y="670"/>
                      </a:lnTo>
                      <a:lnTo>
                        <a:pt x="1018" y="678"/>
                      </a:lnTo>
                      <a:lnTo>
                        <a:pt x="1022" y="682"/>
                      </a:lnTo>
                      <a:lnTo>
                        <a:pt x="1024" y="688"/>
                      </a:lnTo>
                      <a:lnTo>
                        <a:pt x="1022" y="680"/>
                      </a:lnTo>
                      <a:lnTo>
                        <a:pt x="1016" y="676"/>
                      </a:lnTo>
                      <a:lnTo>
                        <a:pt x="1006" y="670"/>
                      </a:lnTo>
                      <a:lnTo>
                        <a:pt x="990" y="664"/>
                      </a:lnTo>
                      <a:lnTo>
                        <a:pt x="966" y="662"/>
                      </a:lnTo>
                      <a:lnTo>
                        <a:pt x="936" y="662"/>
                      </a:lnTo>
                      <a:lnTo>
                        <a:pt x="896" y="666"/>
                      </a:lnTo>
                      <a:lnTo>
                        <a:pt x="858" y="674"/>
                      </a:lnTo>
                      <a:lnTo>
                        <a:pt x="846" y="676"/>
                      </a:lnTo>
                      <a:lnTo>
                        <a:pt x="836" y="684"/>
                      </a:lnTo>
                      <a:lnTo>
                        <a:pt x="836" y="696"/>
                      </a:lnTo>
                      <a:lnTo>
                        <a:pt x="838" y="712"/>
                      </a:lnTo>
                      <a:lnTo>
                        <a:pt x="840" y="730"/>
                      </a:lnTo>
                      <a:lnTo>
                        <a:pt x="844" y="752"/>
                      </a:lnTo>
                      <a:lnTo>
                        <a:pt x="852" y="774"/>
                      </a:lnTo>
                      <a:lnTo>
                        <a:pt x="862" y="794"/>
                      </a:lnTo>
                      <a:lnTo>
                        <a:pt x="876" y="814"/>
                      </a:lnTo>
                      <a:lnTo>
                        <a:pt x="872" y="810"/>
                      </a:lnTo>
                      <a:lnTo>
                        <a:pt x="868" y="804"/>
                      </a:lnTo>
                      <a:lnTo>
                        <a:pt x="862" y="794"/>
                      </a:lnTo>
                      <a:lnTo>
                        <a:pt x="856" y="778"/>
                      </a:lnTo>
                      <a:lnTo>
                        <a:pt x="850" y="754"/>
                      </a:lnTo>
                      <a:lnTo>
                        <a:pt x="842" y="724"/>
                      </a:lnTo>
                      <a:lnTo>
                        <a:pt x="836" y="684"/>
                      </a:lnTo>
                      <a:lnTo>
                        <a:pt x="816" y="688"/>
                      </a:lnTo>
                      <a:lnTo>
                        <a:pt x="796" y="692"/>
                      </a:lnTo>
                      <a:lnTo>
                        <a:pt x="770" y="700"/>
                      </a:lnTo>
                      <a:lnTo>
                        <a:pt x="742" y="712"/>
                      </a:lnTo>
                      <a:lnTo>
                        <a:pt x="714" y="726"/>
                      </a:lnTo>
                      <a:lnTo>
                        <a:pt x="700" y="736"/>
                      </a:lnTo>
                      <a:lnTo>
                        <a:pt x="688" y="746"/>
                      </a:lnTo>
                      <a:lnTo>
                        <a:pt x="676" y="756"/>
                      </a:lnTo>
                      <a:lnTo>
                        <a:pt x="664" y="770"/>
                      </a:lnTo>
                      <a:lnTo>
                        <a:pt x="624" y="80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4" name="Freeform 558"/>
                <p:cNvSpPr>
                  <a:spLocks/>
                </p:cNvSpPr>
                <p:nvPr/>
              </p:nvSpPr>
              <p:spPr bwMode="auto">
                <a:xfrm>
                  <a:off x="4491" y="2071"/>
                  <a:ext cx="516" cy="588"/>
                </a:xfrm>
                <a:custGeom>
                  <a:avLst/>
                  <a:gdLst>
                    <a:gd name="T0" fmla="*/ 228 w 516"/>
                    <a:gd name="T1" fmla="*/ 132 h 588"/>
                    <a:gd name="T2" fmla="*/ 230 w 516"/>
                    <a:gd name="T3" fmla="*/ 102 h 588"/>
                    <a:gd name="T4" fmla="*/ 240 w 516"/>
                    <a:gd name="T5" fmla="*/ 56 h 588"/>
                    <a:gd name="T6" fmla="*/ 254 w 516"/>
                    <a:gd name="T7" fmla="*/ 26 h 588"/>
                    <a:gd name="T8" fmla="*/ 276 w 516"/>
                    <a:gd name="T9" fmla="*/ 6 h 588"/>
                    <a:gd name="T10" fmla="*/ 290 w 516"/>
                    <a:gd name="T11" fmla="*/ 2 h 588"/>
                    <a:gd name="T12" fmla="*/ 308 w 516"/>
                    <a:gd name="T13" fmla="*/ 0 h 588"/>
                    <a:gd name="T14" fmla="*/ 328 w 516"/>
                    <a:gd name="T15" fmla="*/ 4 h 588"/>
                    <a:gd name="T16" fmla="*/ 378 w 516"/>
                    <a:gd name="T17" fmla="*/ 32 h 588"/>
                    <a:gd name="T18" fmla="*/ 396 w 516"/>
                    <a:gd name="T19" fmla="*/ 46 h 588"/>
                    <a:gd name="T20" fmla="*/ 456 w 516"/>
                    <a:gd name="T21" fmla="*/ 102 h 588"/>
                    <a:gd name="T22" fmla="*/ 450 w 516"/>
                    <a:gd name="T23" fmla="*/ 96 h 588"/>
                    <a:gd name="T24" fmla="*/ 412 w 516"/>
                    <a:gd name="T25" fmla="*/ 60 h 588"/>
                    <a:gd name="T26" fmla="*/ 378 w 516"/>
                    <a:gd name="T27" fmla="*/ 32 h 588"/>
                    <a:gd name="T28" fmla="*/ 414 w 516"/>
                    <a:gd name="T29" fmla="*/ 142 h 588"/>
                    <a:gd name="T30" fmla="*/ 438 w 516"/>
                    <a:gd name="T31" fmla="*/ 228 h 588"/>
                    <a:gd name="T32" fmla="*/ 446 w 516"/>
                    <a:gd name="T33" fmla="*/ 280 h 588"/>
                    <a:gd name="T34" fmla="*/ 446 w 516"/>
                    <a:gd name="T35" fmla="*/ 292 h 588"/>
                    <a:gd name="T36" fmla="*/ 458 w 516"/>
                    <a:gd name="T37" fmla="*/ 320 h 588"/>
                    <a:gd name="T38" fmla="*/ 472 w 516"/>
                    <a:gd name="T39" fmla="*/ 360 h 588"/>
                    <a:gd name="T40" fmla="*/ 476 w 516"/>
                    <a:gd name="T41" fmla="*/ 412 h 588"/>
                    <a:gd name="T42" fmla="*/ 472 w 516"/>
                    <a:gd name="T43" fmla="*/ 438 h 588"/>
                    <a:gd name="T44" fmla="*/ 484 w 516"/>
                    <a:gd name="T45" fmla="*/ 456 h 588"/>
                    <a:gd name="T46" fmla="*/ 504 w 516"/>
                    <a:gd name="T47" fmla="*/ 496 h 588"/>
                    <a:gd name="T48" fmla="*/ 514 w 516"/>
                    <a:gd name="T49" fmla="*/ 534 h 588"/>
                    <a:gd name="T50" fmla="*/ 516 w 516"/>
                    <a:gd name="T51" fmla="*/ 558 h 588"/>
                    <a:gd name="T52" fmla="*/ 512 w 516"/>
                    <a:gd name="T53" fmla="*/ 580 h 588"/>
                    <a:gd name="T54" fmla="*/ 506 w 516"/>
                    <a:gd name="T55" fmla="*/ 588 h 588"/>
                    <a:gd name="T56" fmla="*/ 514 w 516"/>
                    <a:gd name="T57" fmla="*/ 562 h 588"/>
                    <a:gd name="T58" fmla="*/ 514 w 516"/>
                    <a:gd name="T59" fmla="*/ 522 h 588"/>
                    <a:gd name="T60" fmla="*/ 506 w 516"/>
                    <a:gd name="T61" fmla="*/ 498 h 588"/>
                    <a:gd name="T62" fmla="*/ 492 w 516"/>
                    <a:gd name="T63" fmla="*/ 470 h 588"/>
                    <a:gd name="T64" fmla="*/ 468 w 516"/>
                    <a:gd name="T65" fmla="*/ 442 h 588"/>
                    <a:gd name="T66" fmla="*/ 466 w 516"/>
                    <a:gd name="T67" fmla="*/ 454 h 588"/>
                    <a:gd name="T68" fmla="*/ 452 w 516"/>
                    <a:gd name="T69" fmla="*/ 498 h 588"/>
                    <a:gd name="T70" fmla="*/ 434 w 516"/>
                    <a:gd name="T71" fmla="*/ 532 h 588"/>
                    <a:gd name="T72" fmla="*/ 422 w 516"/>
                    <a:gd name="T73" fmla="*/ 546 h 588"/>
                    <a:gd name="T74" fmla="*/ 450 w 516"/>
                    <a:gd name="T75" fmla="*/ 498 h 588"/>
                    <a:gd name="T76" fmla="*/ 468 w 516"/>
                    <a:gd name="T77" fmla="*/ 446 h 588"/>
                    <a:gd name="T78" fmla="*/ 474 w 516"/>
                    <a:gd name="T79" fmla="*/ 406 h 588"/>
                    <a:gd name="T80" fmla="*/ 472 w 516"/>
                    <a:gd name="T81" fmla="*/ 362 h 588"/>
                    <a:gd name="T82" fmla="*/ 462 w 516"/>
                    <a:gd name="T83" fmla="*/ 320 h 588"/>
                    <a:gd name="T84" fmla="*/ 450 w 516"/>
                    <a:gd name="T85" fmla="*/ 300 h 588"/>
                    <a:gd name="T86" fmla="*/ 434 w 516"/>
                    <a:gd name="T87" fmla="*/ 312 h 588"/>
                    <a:gd name="T88" fmla="*/ 406 w 516"/>
                    <a:gd name="T89" fmla="*/ 320 h 588"/>
                    <a:gd name="T90" fmla="*/ 388 w 516"/>
                    <a:gd name="T91" fmla="*/ 318 h 588"/>
                    <a:gd name="T92" fmla="*/ 368 w 516"/>
                    <a:gd name="T93" fmla="*/ 310 h 588"/>
                    <a:gd name="T94" fmla="*/ 344 w 516"/>
                    <a:gd name="T95" fmla="*/ 294 h 588"/>
                    <a:gd name="T96" fmla="*/ 336 w 516"/>
                    <a:gd name="T97" fmla="*/ 288 h 588"/>
                    <a:gd name="T98" fmla="*/ 312 w 516"/>
                    <a:gd name="T99" fmla="*/ 284 h 588"/>
                    <a:gd name="T100" fmla="*/ 294 w 516"/>
                    <a:gd name="T101" fmla="*/ 288 h 588"/>
                    <a:gd name="T102" fmla="*/ 276 w 516"/>
                    <a:gd name="T103" fmla="*/ 298 h 588"/>
                    <a:gd name="T104" fmla="*/ 254 w 516"/>
                    <a:gd name="T105" fmla="*/ 316 h 588"/>
                    <a:gd name="T106" fmla="*/ 228 w 516"/>
                    <a:gd name="T107" fmla="*/ 346 h 588"/>
                    <a:gd name="T108" fmla="*/ 224 w 516"/>
                    <a:gd name="T109" fmla="*/ 354 h 588"/>
                    <a:gd name="T110" fmla="*/ 192 w 516"/>
                    <a:gd name="T111" fmla="*/ 402 h 588"/>
                    <a:gd name="T112" fmla="*/ 164 w 516"/>
                    <a:gd name="T113" fmla="*/ 430 h 588"/>
                    <a:gd name="T114" fmla="*/ 130 w 516"/>
                    <a:gd name="T115" fmla="*/ 454 h 588"/>
                    <a:gd name="T116" fmla="*/ 92 w 516"/>
                    <a:gd name="T117" fmla="*/ 466 h 588"/>
                    <a:gd name="T118" fmla="*/ 60 w 516"/>
                    <a:gd name="T119" fmla="*/ 468 h 588"/>
                    <a:gd name="T120" fmla="*/ 36 w 516"/>
                    <a:gd name="T121" fmla="*/ 462 h 588"/>
                    <a:gd name="T122" fmla="*/ 12 w 516"/>
                    <a:gd name="T123" fmla="*/ 450 h 588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516"/>
                    <a:gd name="T187" fmla="*/ 0 h 588"/>
                    <a:gd name="T188" fmla="*/ 516 w 516"/>
                    <a:gd name="T189" fmla="*/ 588 h 588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516" h="588">
                      <a:moveTo>
                        <a:pt x="228" y="132"/>
                      </a:moveTo>
                      <a:lnTo>
                        <a:pt x="228" y="132"/>
                      </a:lnTo>
                      <a:lnTo>
                        <a:pt x="228" y="124"/>
                      </a:lnTo>
                      <a:lnTo>
                        <a:pt x="230" y="102"/>
                      </a:lnTo>
                      <a:lnTo>
                        <a:pt x="236" y="72"/>
                      </a:lnTo>
                      <a:lnTo>
                        <a:pt x="240" y="56"/>
                      </a:lnTo>
                      <a:lnTo>
                        <a:pt x="246" y="40"/>
                      </a:lnTo>
                      <a:lnTo>
                        <a:pt x="254" y="26"/>
                      </a:lnTo>
                      <a:lnTo>
                        <a:pt x="264" y="16"/>
                      </a:lnTo>
                      <a:lnTo>
                        <a:pt x="276" y="6"/>
                      </a:lnTo>
                      <a:lnTo>
                        <a:pt x="282" y="4"/>
                      </a:lnTo>
                      <a:lnTo>
                        <a:pt x="290" y="2"/>
                      </a:lnTo>
                      <a:lnTo>
                        <a:pt x="298" y="0"/>
                      </a:lnTo>
                      <a:lnTo>
                        <a:pt x="308" y="0"/>
                      </a:lnTo>
                      <a:lnTo>
                        <a:pt x="318" y="2"/>
                      </a:lnTo>
                      <a:lnTo>
                        <a:pt x="328" y="4"/>
                      </a:lnTo>
                      <a:lnTo>
                        <a:pt x="352" y="16"/>
                      </a:lnTo>
                      <a:lnTo>
                        <a:pt x="378" y="32"/>
                      </a:lnTo>
                      <a:lnTo>
                        <a:pt x="396" y="46"/>
                      </a:lnTo>
                      <a:lnTo>
                        <a:pt x="414" y="62"/>
                      </a:lnTo>
                      <a:lnTo>
                        <a:pt x="456" y="102"/>
                      </a:lnTo>
                      <a:lnTo>
                        <a:pt x="450" y="96"/>
                      </a:lnTo>
                      <a:lnTo>
                        <a:pt x="436" y="82"/>
                      </a:lnTo>
                      <a:lnTo>
                        <a:pt x="412" y="60"/>
                      </a:lnTo>
                      <a:lnTo>
                        <a:pt x="378" y="32"/>
                      </a:lnTo>
                      <a:lnTo>
                        <a:pt x="390" y="66"/>
                      </a:lnTo>
                      <a:lnTo>
                        <a:pt x="414" y="142"/>
                      </a:lnTo>
                      <a:lnTo>
                        <a:pt x="428" y="186"/>
                      </a:lnTo>
                      <a:lnTo>
                        <a:pt x="438" y="228"/>
                      </a:lnTo>
                      <a:lnTo>
                        <a:pt x="444" y="266"/>
                      </a:lnTo>
                      <a:lnTo>
                        <a:pt x="446" y="280"/>
                      </a:lnTo>
                      <a:lnTo>
                        <a:pt x="446" y="292"/>
                      </a:lnTo>
                      <a:lnTo>
                        <a:pt x="452" y="304"/>
                      </a:lnTo>
                      <a:lnTo>
                        <a:pt x="458" y="320"/>
                      </a:lnTo>
                      <a:lnTo>
                        <a:pt x="466" y="338"/>
                      </a:lnTo>
                      <a:lnTo>
                        <a:pt x="472" y="360"/>
                      </a:lnTo>
                      <a:lnTo>
                        <a:pt x="476" y="386"/>
                      </a:lnTo>
                      <a:lnTo>
                        <a:pt x="476" y="412"/>
                      </a:lnTo>
                      <a:lnTo>
                        <a:pt x="476" y="424"/>
                      </a:lnTo>
                      <a:lnTo>
                        <a:pt x="472" y="438"/>
                      </a:lnTo>
                      <a:lnTo>
                        <a:pt x="484" y="456"/>
                      </a:lnTo>
                      <a:lnTo>
                        <a:pt x="494" y="474"/>
                      </a:lnTo>
                      <a:lnTo>
                        <a:pt x="504" y="496"/>
                      </a:lnTo>
                      <a:lnTo>
                        <a:pt x="512" y="520"/>
                      </a:lnTo>
                      <a:lnTo>
                        <a:pt x="514" y="534"/>
                      </a:lnTo>
                      <a:lnTo>
                        <a:pt x="516" y="546"/>
                      </a:lnTo>
                      <a:lnTo>
                        <a:pt x="516" y="558"/>
                      </a:lnTo>
                      <a:lnTo>
                        <a:pt x="514" y="568"/>
                      </a:lnTo>
                      <a:lnTo>
                        <a:pt x="512" y="580"/>
                      </a:lnTo>
                      <a:lnTo>
                        <a:pt x="506" y="588"/>
                      </a:lnTo>
                      <a:lnTo>
                        <a:pt x="510" y="576"/>
                      </a:lnTo>
                      <a:lnTo>
                        <a:pt x="514" y="562"/>
                      </a:lnTo>
                      <a:lnTo>
                        <a:pt x="516" y="544"/>
                      </a:lnTo>
                      <a:lnTo>
                        <a:pt x="514" y="522"/>
                      </a:lnTo>
                      <a:lnTo>
                        <a:pt x="510" y="510"/>
                      </a:lnTo>
                      <a:lnTo>
                        <a:pt x="506" y="498"/>
                      </a:lnTo>
                      <a:lnTo>
                        <a:pt x="500" y="484"/>
                      </a:lnTo>
                      <a:lnTo>
                        <a:pt x="492" y="470"/>
                      </a:lnTo>
                      <a:lnTo>
                        <a:pt x="480" y="456"/>
                      </a:lnTo>
                      <a:lnTo>
                        <a:pt x="468" y="442"/>
                      </a:lnTo>
                      <a:lnTo>
                        <a:pt x="466" y="454"/>
                      </a:lnTo>
                      <a:lnTo>
                        <a:pt x="458" y="482"/>
                      </a:lnTo>
                      <a:lnTo>
                        <a:pt x="452" y="498"/>
                      </a:lnTo>
                      <a:lnTo>
                        <a:pt x="444" y="516"/>
                      </a:lnTo>
                      <a:lnTo>
                        <a:pt x="434" y="532"/>
                      </a:lnTo>
                      <a:lnTo>
                        <a:pt x="422" y="546"/>
                      </a:lnTo>
                      <a:lnTo>
                        <a:pt x="436" y="524"/>
                      </a:lnTo>
                      <a:lnTo>
                        <a:pt x="450" y="498"/>
                      </a:lnTo>
                      <a:lnTo>
                        <a:pt x="462" y="464"/>
                      </a:lnTo>
                      <a:lnTo>
                        <a:pt x="468" y="446"/>
                      </a:lnTo>
                      <a:lnTo>
                        <a:pt x="472" y="426"/>
                      </a:lnTo>
                      <a:lnTo>
                        <a:pt x="474" y="406"/>
                      </a:lnTo>
                      <a:lnTo>
                        <a:pt x="474" y="384"/>
                      </a:lnTo>
                      <a:lnTo>
                        <a:pt x="472" y="362"/>
                      </a:lnTo>
                      <a:lnTo>
                        <a:pt x="468" y="342"/>
                      </a:lnTo>
                      <a:lnTo>
                        <a:pt x="462" y="320"/>
                      </a:lnTo>
                      <a:lnTo>
                        <a:pt x="450" y="300"/>
                      </a:lnTo>
                      <a:lnTo>
                        <a:pt x="444" y="306"/>
                      </a:lnTo>
                      <a:lnTo>
                        <a:pt x="434" y="312"/>
                      </a:lnTo>
                      <a:lnTo>
                        <a:pt x="422" y="318"/>
                      </a:lnTo>
                      <a:lnTo>
                        <a:pt x="406" y="320"/>
                      </a:lnTo>
                      <a:lnTo>
                        <a:pt x="398" y="320"/>
                      </a:lnTo>
                      <a:lnTo>
                        <a:pt x="388" y="318"/>
                      </a:lnTo>
                      <a:lnTo>
                        <a:pt x="378" y="314"/>
                      </a:lnTo>
                      <a:lnTo>
                        <a:pt x="368" y="310"/>
                      </a:lnTo>
                      <a:lnTo>
                        <a:pt x="356" y="304"/>
                      </a:lnTo>
                      <a:lnTo>
                        <a:pt x="344" y="294"/>
                      </a:lnTo>
                      <a:lnTo>
                        <a:pt x="336" y="288"/>
                      </a:lnTo>
                      <a:lnTo>
                        <a:pt x="326" y="286"/>
                      </a:lnTo>
                      <a:lnTo>
                        <a:pt x="312" y="284"/>
                      </a:lnTo>
                      <a:lnTo>
                        <a:pt x="304" y="286"/>
                      </a:lnTo>
                      <a:lnTo>
                        <a:pt x="294" y="288"/>
                      </a:lnTo>
                      <a:lnTo>
                        <a:pt x="286" y="292"/>
                      </a:lnTo>
                      <a:lnTo>
                        <a:pt x="276" y="298"/>
                      </a:lnTo>
                      <a:lnTo>
                        <a:pt x="264" y="306"/>
                      </a:lnTo>
                      <a:lnTo>
                        <a:pt x="254" y="316"/>
                      </a:lnTo>
                      <a:lnTo>
                        <a:pt x="242" y="330"/>
                      </a:lnTo>
                      <a:lnTo>
                        <a:pt x="228" y="346"/>
                      </a:lnTo>
                      <a:lnTo>
                        <a:pt x="224" y="354"/>
                      </a:lnTo>
                      <a:lnTo>
                        <a:pt x="212" y="374"/>
                      </a:lnTo>
                      <a:lnTo>
                        <a:pt x="192" y="402"/>
                      </a:lnTo>
                      <a:lnTo>
                        <a:pt x="178" y="416"/>
                      </a:lnTo>
                      <a:lnTo>
                        <a:pt x="164" y="430"/>
                      </a:lnTo>
                      <a:lnTo>
                        <a:pt x="148" y="442"/>
                      </a:lnTo>
                      <a:lnTo>
                        <a:pt x="130" y="454"/>
                      </a:lnTo>
                      <a:lnTo>
                        <a:pt x="112" y="462"/>
                      </a:lnTo>
                      <a:lnTo>
                        <a:pt x="92" y="466"/>
                      </a:lnTo>
                      <a:lnTo>
                        <a:pt x="70" y="468"/>
                      </a:lnTo>
                      <a:lnTo>
                        <a:pt x="60" y="468"/>
                      </a:lnTo>
                      <a:lnTo>
                        <a:pt x="48" y="464"/>
                      </a:lnTo>
                      <a:lnTo>
                        <a:pt x="36" y="462"/>
                      </a:lnTo>
                      <a:lnTo>
                        <a:pt x="24" y="456"/>
                      </a:lnTo>
                      <a:lnTo>
                        <a:pt x="12" y="450"/>
                      </a:lnTo>
                      <a:lnTo>
                        <a:pt x="0" y="44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990"/>
          <p:cNvSpPr>
            <a:spLocks/>
          </p:cNvSpPr>
          <p:nvPr/>
        </p:nvSpPr>
        <p:spPr bwMode="auto">
          <a:xfrm>
            <a:off x="6540500" y="3427413"/>
            <a:ext cx="1722438" cy="1897062"/>
          </a:xfrm>
          <a:custGeom>
            <a:avLst/>
            <a:gdLst>
              <a:gd name="T0" fmla="*/ 1328046129 w 1150"/>
              <a:gd name="T1" fmla="*/ 33033456 h 1235"/>
              <a:gd name="T2" fmla="*/ 1166527875 w 1150"/>
              <a:gd name="T3" fmla="*/ 4718846 h 1235"/>
              <a:gd name="T4" fmla="*/ 1016224940 w 1150"/>
              <a:gd name="T5" fmla="*/ 0 h 1235"/>
              <a:gd name="T6" fmla="*/ 841246208 w 1150"/>
              <a:gd name="T7" fmla="*/ 37752302 h 1235"/>
              <a:gd name="T8" fmla="*/ 668509641 w 1150"/>
              <a:gd name="T9" fmla="*/ 129775938 h 1235"/>
              <a:gd name="T10" fmla="*/ 493530909 w 1150"/>
              <a:gd name="T11" fmla="*/ 337415902 h 1235"/>
              <a:gd name="T12" fmla="*/ 305091699 w 1150"/>
              <a:gd name="T13" fmla="*/ 601685087 h 1235"/>
              <a:gd name="T14" fmla="*/ 269199086 w 1150"/>
              <a:gd name="T15" fmla="*/ 672472381 h 1235"/>
              <a:gd name="T16" fmla="*/ 183951885 w 1150"/>
              <a:gd name="T17" fmla="*/ 877752922 h 1235"/>
              <a:gd name="T18" fmla="*/ 123381978 w 1150"/>
              <a:gd name="T19" fmla="*/ 1090111732 h 1235"/>
              <a:gd name="T20" fmla="*/ 114408825 w 1150"/>
              <a:gd name="T21" fmla="*/ 1191573060 h 1235"/>
              <a:gd name="T22" fmla="*/ 80759876 w 1150"/>
              <a:gd name="T23" fmla="*/ 1304831501 h 1235"/>
              <a:gd name="T24" fmla="*/ 53840416 w 1150"/>
              <a:gd name="T25" fmla="*/ 1467639359 h 1235"/>
              <a:gd name="T26" fmla="*/ 38136275 w 1150"/>
              <a:gd name="T27" fmla="*/ 1585618182 h 1235"/>
              <a:gd name="T28" fmla="*/ 2243663 w 1150"/>
              <a:gd name="T29" fmla="*/ 1805055261 h 1235"/>
              <a:gd name="T30" fmla="*/ 2243663 w 1150"/>
              <a:gd name="T31" fmla="*/ 1979661769 h 1235"/>
              <a:gd name="T32" fmla="*/ 33650447 w 1150"/>
              <a:gd name="T33" fmla="*/ 2147483646 h 1235"/>
              <a:gd name="T34" fmla="*/ 76272550 w 1150"/>
              <a:gd name="T35" fmla="*/ 2147483646 h 1235"/>
              <a:gd name="T36" fmla="*/ 210872842 w 1150"/>
              <a:gd name="T37" fmla="*/ 2147483646 h 1235"/>
              <a:gd name="T38" fmla="*/ 300604373 w 1150"/>
              <a:gd name="T39" fmla="*/ 2147483646 h 1235"/>
              <a:gd name="T40" fmla="*/ 417258359 w 1150"/>
              <a:gd name="T41" fmla="*/ 2147483646 h 1235"/>
              <a:gd name="T42" fmla="*/ 529423521 w 1150"/>
              <a:gd name="T43" fmla="*/ 2147483646 h 1235"/>
              <a:gd name="T44" fmla="*/ 583263938 w 1150"/>
              <a:gd name="T45" fmla="*/ 2147483646 h 1235"/>
              <a:gd name="T46" fmla="*/ 637102856 w 1150"/>
              <a:gd name="T47" fmla="*/ 2147483646 h 1235"/>
              <a:gd name="T48" fmla="*/ 659536488 w 1150"/>
              <a:gd name="T49" fmla="*/ 2147483646 h 1235"/>
              <a:gd name="T50" fmla="*/ 740296364 w 1150"/>
              <a:gd name="T51" fmla="*/ 2147483646 h 1235"/>
              <a:gd name="T52" fmla="*/ 883868311 w 1150"/>
              <a:gd name="T53" fmla="*/ 2147483646 h 1235"/>
              <a:gd name="T54" fmla="*/ 1070063859 w 1150"/>
              <a:gd name="T55" fmla="*/ 2147483646 h 1235"/>
              <a:gd name="T56" fmla="*/ 1168770040 w 1150"/>
              <a:gd name="T57" fmla="*/ 2147483646 h 1235"/>
              <a:gd name="T58" fmla="*/ 1572567921 w 1150"/>
              <a:gd name="T59" fmla="*/ 2147483646 h 1235"/>
              <a:gd name="T60" fmla="*/ 1648841969 w 1150"/>
              <a:gd name="T61" fmla="*/ 2147483646 h 1235"/>
              <a:gd name="T62" fmla="*/ 1738573500 w 1150"/>
              <a:gd name="T63" fmla="*/ 2147483646 h 1235"/>
              <a:gd name="T64" fmla="*/ 1792413916 w 1150"/>
              <a:gd name="T65" fmla="*/ 2147483646 h 1235"/>
              <a:gd name="T66" fmla="*/ 1852983823 w 1150"/>
              <a:gd name="T67" fmla="*/ 2147483646 h 1235"/>
              <a:gd name="T68" fmla="*/ 1931500036 w 1150"/>
              <a:gd name="T69" fmla="*/ 2147483646 h 1235"/>
              <a:gd name="T70" fmla="*/ 1949446342 w 1150"/>
              <a:gd name="T71" fmla="*/ 2147483646 h 1235"/>
              <a:gd name="T72" fmla="*/ 1996555770 w 1150"/>
              <a:gd name="T73" fmla="*/ 2147483646 h 1235"/>
              <a:gd name="T74" fmla="*/ 2061613002 w 1150"/>
              <a:gd name="T75" fmla="*/ 2147483646 h 1235"/>
              <a:gd name="T76" fmla="*/ 2146858705 w 1150"/>
              <a:gd name="T77" fmla="*/ 2147483646 h 1235"/>
              <a:gd name="T78" fmla="*/ 2147483646 w 1150"/>
              <a:gd name="T79" fmla="*/ 2147483646 h 1235"/>
              <a:gd name="T80" fmla="*/ 2147483646 w 1150"/>
              <a:gd name="T81" fmla="*/ 2147483646 h 1235"/>
              <a:gd name="T82" fmla="*/ 2147483646 w 1150"/>
              <a:gd name="T83" fmla="*/ 2147483646 h 1235"/>
              <a:gd name="T84" fmla="*/ 2147483646 w 1150"/>
              <a:gd name="T85" fmla="*/ 2147483646 h 1235"/>
              <a:gd name="T86" fmla="*/ 2147483646 w 1150"/>
              <a:gd name="T87" fmla="*/ 1956066004 h 1235"/>
              <a:gd name="T88" fmla="*/ 2147483646 w 1150"/>
              <a:gd name="T89" fmla="*/ 1793258147 h 1235"/>
              <a:gd name="T90" fmla="*/ 2147483646 w 1150"/>
              <a:gd name="T91" fmla="*/ 1432246480 h 1235"/>
              <a:gd name="T92" fmla="*/ 2147483646 w 1150"/>
              <a:gd name="T93" fmla="*/ 1153819222 h 1235"/>
              <a:gd name="T94" fmla="*/ 2147483646 w 1150"/>
              <a:gd name="T95" fmla="*/ 1000449055 h 1235"/>
              <a:gd name="T96" fmla="*/ 2147483646 w 1150"/>
              <a:gd name="T97" fmla="*/ 906067533 h 1235"/>
              <a:gd name="T98" fmla="*/ 2147483646 w 1150"/>
              <a:gd name="T99" fmla="*/ 651236039 h 1235"/>
              <a:gd name="T100" fmla="*/ 2147483646 w 1150"/>
              <a:gd name="T101" fmla="*/ 495504914 h 1235"/>
              <a:gd name="T102" fmla="*/ 2131156062 w 1150"/>
              <a:gd name="T103" fmla="*/ 358652244 h 1235"/>
              <a:gd name="T104" fmla="*/ 2016745739 w 1150"/>
              <a:gd name="T105" fmla="*/ 245393802 h 1235"/>
              <a:gd name="T106" fmla="*/ 1810360222 w 1150"/>
              <a:gd name="T107" fmla="*/ 82584408 h 1235"/>
              <a:gd name="T108" fmla="*/ 1675761428 w 1150"/>
              <a:gd name="T109" fmla="*/ 14156537 h 1235"/>
              <a:gd name="T110" fmla="*/ 1348236098 w 1150"/>
              <a:gd name="T111" fmla="*/ 37752302 h 123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50"/>
              <a:gd name="T169" fmla="*/ 0 h 1235"/>
              <a:gd name="T170" fmla="*/ 1150 w 1150"/>
              <a:gd name="T171" fmla="*/ 1235 h 123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50" h="1235">
                <a:moveTo>
                  <a:pt x="601" y="16"/>
                </a:moveTo>
                <a:lnTo>
                  <a:pt x="601" y="16"/>
                </a:lnTo>
                <a:lnTo>
                  <a:pt x="592" y="14"/>
                </a:lnTo>
                <a:lnTo>
                  <a:pt x="571" y="9"/>
                </a:lnTo>
                <a:lnTo>
                  <a:pt x="539" y="4"/>
                </a:lnTo>
                <a:lnTo>
                  <a:pt x="520" y="2"/>
                </a:lnTo>
                <a:lnTo>
                  <a:pt x="499" y="0"/>
                </a:lnTo>
                <a:lnTo>
                  <a:pt x="477" y="0"/>
                </a:lnTo>
                <a:lnTo>
                  <a:pt x="453" y="0"/>
                </a:lnTo>
                <a:lnTo>
                  <a:pt x="427" y="4"/>
                </a:lnTo>
                <a:lnTo>
                  <a:pt x="401" y="9"/>
                </a:lnTo>
                <a:lnTo>
                  <a:pt x="375" y="16"/>
                </a:lnTo>
                <a:lnTo>
                  <a:pt x="349" y="26"/>
                </a:lnTo>
                <a:lnTo>
                  <a:pt x="323" y="40"/>
                </a:lnTo>
                <a:lnTo>
                  <a:pt x="298" y="55"/>
                </a:lnTo>
                <a:lnTo>
                  <a:pt x="273" y="81"/>
                </a:lnTo>
                <a:lnTo>
                  <a:pt x="220" y="143"/>
                </a:lnTo>
                <a:lnTo>
                  <a:pt x="189" y="181"/>
                </a:lnTo>
                <a:lnTo>
                  <a:pt x="160" y="219"/>
                </a:lnTo>
                <a:lnTo>
                  <a:pt x="136" y="255"/>
                </a:lnTo>
                <a:lnTo>
                  <a:pt x="127" y="271"/>
                </a:lnTo>
                <a:lnTo>
                  <a:pt x="120" y="285"/>
                </a:lnTo>
                <a:lnTo>
                  <a:pt x="108" y="310"/>
                </a:lnTo>
                <a:lnTo>
                  <a:pt x="96" y="338"/>
                </a:lnTo>
                <a:lnTo>
                  <a:pt x="82" y="372"/>
                </a:lnTo>
                <a:lnTo>
                  <a:pt x="70" y="409"/>
                </a:lnTo>
                <a:lnTo>
                  <a:pt x="58" y="445"/>
                </a:lnTo>
                <a:lnTo>
                  <a:pt x="55" y="462"/>
                </a:lnTo>
                <a:lnTo>
                  <a:pt x="51" y="477"/>
                </a:lnTo>
                <a:lnTo>
                  <a:pt x="51" y="493"/>
                </a:lnTo>
                <a:lnTo>
                  <a:pt x="51" y="505"/>
                </a:lnTo>
                <a:lnTo>
                  <a:pt x="46" y="519"/>
                </a:lnTo>
                <a:lnTo>
                  <a:pt x="36" y="553"/>
                </a:lnTo>
                <a:lnTo>
                  <a:pt x="29" y="576"/>
                </a:lnTo>
                <a:lnTo>
                  <a:pt x="25" y="600"/>
                </a:lnTo>
                <a:lnTo>
                  <a:pt x="24" y="622"/>
                </a:lnTo>
                <a:lnTo>
                  <a:pt x="24" y="644"/>
                </a:lnTo>
                <a:lnTo>
                  <a:pt x="17" y="672"/>
                </a:lnTo>
                <a:lnTo>
                  <a:pt x="10" y="703"/>
                </a:lnTo>
                <a:lnTo>
                  <a:pt x="5" y="743"/>
                </a:lnTo>
                <a:lnTo>
                  <a:pt x="1" y="765"/>
                </a:lnTo>
                <a:lnTo>
                  <a:pt x="1" y="787"/>
                </a:lnTo>
                <a:lnTo>
                  <a:pt x="0" y="813"/>
                </a:lnTo>
                <a:lnTo>
                  <a:pt x="1" y="839"/>
                </a:lnTo>
                <a:lnTo>
                  <a:pt x="5" y="865"/>
                </a:lnTo>
                <a:lnTo>
                  <a:pt x="8" y="892"/>
                </a:lnTo>
                <a:lnTo>
                  <a:pt x="15" y="918"/>
                </a:lnTo>
                <a:lnTo>
                  <a:pt x="24" y="946"/>
                </a:lnTo>
                <a:lnTo>
                  <a:pt x="34" y="967"/>
                </a:lnTo>
                <a:lnTo>
                  <a:pt x="58" y="1018"/>
                </a:lnTo>
                <a:lnTo>
                  <a:pt x="75" y="1051"/>
                </a:lnTo>
                <a:lnTo>
                  <a:pt x="94" y="1082"/>
                </a:lnTo>
                <a:lnTo>
                  <a:pt x="113" y="1113"/>
                </a:lnTo>
                <a:lnTo>
                  <a:pt x="134" y="1139"/>
                </a:lnTo>
                <a:lnTo>
                  <a:pt x="142" y="1151"/>
                </a:lnTo>
                <a:lnTo>
                  <a:pt x="168" y="1173"/>
                </a:lnTo>
                <a:lnTo>
                  <a:pt x="186" y="1187"/>
                </a:lnTo>
                <a:lnTo>
                  <a:pt x="205" y="1199"/>
                </a:lnTo>
                <a:lnTo>
                  <a:pt x="225" y="1209"/>
                </a:lnTo>
                <a:lnTo>
                  <a:pt x="236" y="1215"/>
                </a:lnTo>
                <a:lnTo>
                  <a:pt x="248" y="1216"/>
                </a:lnTo>
                <a:lnTo>
                  <a:pt x="260" y="1218"/>
                </a:lnTo>
                <a:lnTo>
                  <a:pt x="272" y="1216"/>
                </a:lnTo>
                <a:lnTo>
                  <a:pt x="279" y="1218"/>
                </a:lnTo>
                <a:lnTo>
                  <a:pt x="284" y="1220"/>
                </a:lnTo>
                <a:lnTo>
                  <a:pt x="289" y="1223"/>
                </a:lnTo>
                <a:lnTo>
                  <a:pt x="294" y="1228"/>
                </a:lnTo>
                <a:lnTo>
                  <a:pt x="299" y="1230"/>
                </a:lnTo>
                <a:lnTo>
                  <a:pt x="316" y="1233"/>
                </a:lnTo>
                <a:lnTo>
                  <a:pt x="330" y="1235"/>
                </a:lnTo>
                <a:lnTo>
                  <a:pt x="347" y="1233"/>
                </a:lnTo>
                <a:lnTo>
                  <a:pt x="368" y="1232"/>
                </a:lnTo>
                <a:lnTo>
                  <a:pt x="394" y="1228"/>
                </a:lnTo>
                <a:lnTo>
                  <a:pt x="442" y="1151"/>
                </a:lnTo>
                <a:lnTo>
                  <a:pt x="477" y="1096"/>
                </a:lnTo>
                <a:lnTo>
                  <a:pt x="489" y="1077"/>
                </a:lnTo>
                <a:lnTo>
                  <a:pt x="497" y="1068"/>
                </a:lnTo>
                <a:lnTo>
                  <a:pt x="521" y="1020"/>
                </a:lnTo>
                <a:lnTo>
                  <a:pt x="627" y="1020"/>
                </a:lnTo>
                <a:lnTo>
                  <a:pt x="701" y="1127"/>
                </a:lnTo>
                <a:lnTo>
                  <a:pt x="711" y="1144"/>
                </a:lnTo>
                <a:lnTo>
                  <a:pt x="721" y="1163"/>
                </a:lnTo>
                <a:lnTo>
                  <a:pt x="735" y="1184"/>
                </a:lnTo>
                <a:lnTo>
                  <a:pt x="751" y="1204"/>
                </a:lnTo>
                <a:lnTo>
                  <a:pt x="766" y="1221"/>
                </a:lnTo>
                <a:lnTo>
                  <a:pt x="775" y="1228"/>
                </a:lnTo>
                <a:lnTo>
                  <a:pt x="783" y="1233"/>
                </a:lnTo>
                <a:lnTo>
                  <a:pt x="792" y="1235"/>
                </a:lnTo>
                <a:lnTo>
                  <a:pt x="799" y="1235"/>
                </a:lnTo>
                <a:lnTo>
                  <a:pt x="807" y="1228"/>
                </a:lnTo>
                <a:lnTo>
                  <a:pt x="826" y="1216"/>
                </a:lnTo>
                <a:lnTo>
                  <a:pt x="838" y="1209"/>
                </a:lnTo>
                <a:lnTo>
                  <a:pt x="849" y="1206"/>
                </a:lnTo>
                <a:lnTo>
                  <a:pt x="861" y="1204"/>
                </a:lnTo>
                <a:lnTo>
                  <a:pt x="866" y="1206"/>
                </a:lnTo>
                <a:lnTo>
                  <a:pt x="869" y="1208"/>
                </a:lnTo>
                <a:lnTo>
                  <a:pt x="875" y="1209"/>
                </a:lnTo>
                <a:lnTo>
                  <a:pt x="883" y="1216"/>
                </a:lnTo>
                <a:lnTo>
                  <a:pt x="890" y="1218"/>
                </a:lnTo>
                <a:lnTo>
                  <a:pt x="899" y="1220"/>
                </a:lnTo>
                <a:lnTo>
                  <a:pt x="909" y="1221"/>
                </a:lnTo>
                <a:lnTo>
                  <a:pt x="919" y="1221"/>
                </a:lnTo>
                <a:lnTo>
                  <a:pt x="931" y="1218"/>
                </a:lnTo>
                <a:lnTo>
                  <a:pt x="943" y="1213"/>
                </a:lnTo>
                <a:lnTo>
                  <a:pt x="957" y="1204"/>
                </a:lnTo>
                <a:lnTo>
                  <a:pt x="971" y="1192"/>
                </a:lnTo>
                <a:lnTo>
                  <a:pt x="987" y="1177"/>
                </a:lnTo>
                <a:lnTo>
                  <a:pt x="1002" y="1156"/>
                </a:lnTo>
                <a:lnTo>
                  <a:pt x="1018" y="1132"/>
                </a:lnTo>
                <a:lnTo>
                  <a:pt x="1033" y="1101"/>
                </a:lnTo>
                <a:lnTo>
                  <a:pt x="1052" y="1075"/>
                </a:lnTo>
                <a:lnTo>
                  <a:pt x="1071" y="1044"/>
                </a:lnTo>
                <a:lnTo>
                  <a:pt x="1092" y="1003"/>
                </a:lnTo>
                <a:lnTo>
                  <a:pt x="1104" y="977"/>
                </a:lnTo>
                <a:lnTo>
                  <a:pt x="1114" y="951"/>
                </a:lnTo>
                <a:lnTo>
                  <a:pt x="1124" y="923"/>
                </a:lnTo>
                <a:lnTo>
                  <a:pt x="1133" y="894"/>
                </a:lnTo>
                <a:lnTo>
                  <a:pt x="1140" y="861"/>
                </a:lnTo>
                <a:lnTo>
                  <a:pt x="1147" y="829"/>
                </a:lnTo>
                <a:lnTo>
                  <a:pt x="1150" y="794"/>
                </a:lnTo>
                <a:lnTo>
                  <a:pt x="1150" y="760"/>
                </a:lnTo>
                <a:lnTo>
                  <a:pt x="1147" y="713"/>
                </a:lnTo>
                <a:lnTo>
                  <a:pt x="1140" y="663"/>
                </a:lnTo>
                <a:lnTo>
                  <a:pt x="1131" y="607"/>
                </a:lnTo>
                <a:lnTo>
                  <a:pt x="1119" y="546"/>
                </a:lnTo>
                <a:lnTo>
                  <a:pt x="1112" y="517"/>
                </a:lnTo>
                <a:lnTo>
                  <a:pt x="1104" y="489"/>
                </a:lnTo>
                <a:lnTo>
                  <a:pt x="1095" y="464"/>
                </a:lnTo>
                <a:lnTo>
                  <a:pt x="1086" y="443"/>
                </a:lnTo>
                <a:lnTo>
                  <a:pt x="1076" y="424"/>
                </a:lnTo>
                <a:lnTo>
                  <a:pt x="1066" y="412"/>
                </a:lnTo>
                <a:lnTo>
                  <a:pt x="1061" y="384"/>
                </a:lnTo>
                <a:lnTo>
                  <a:pt x="1052" y="353"/>
                </a:lnTo>
                <a:lnTo>
                  <a:pt x="1042" y="317"/>
                </a:lnTo>
                <a:lnTo>
                  <a:pt x="1026" y="276"/>
                </a:lnTo>
                <a:lnTo>
                  <a:pt x="1016" y="254"/>
                </a:lnTo>
                <a:lnTo>
                  <a:pt x="1005" y="233"/>
                </a:lnTo>
                <a:lnTo>
                  <a:pt x="993" y="210"/>
                </a:lnTo>
                <a:lnTo>
                  <a:pt x="981" y="190"/>
                </a:lnTo>
                <a:lnTo>
                  <a:pt x="966" y="171"/>
                </a:lnTo>
                <a:lnTo>
                  <a:pt x="950" y="152"/>
                </a:lnTo>
                <a:lnTo>
                  <a:pt x="926" y="128"/>
                </a:lnTo>
                <a:lnTo>
                  <a:pt x="899" y="104"/>
                </a:lnTo>
                <a:lnTo>
                  <a:pt x="866" y="74"/>
                </a:lnTo>
                <a:lnTo>
                  <a:pt x="828" y="47"/>
                </a:lnTo>
                <a:lnTo>
                  <a:pt x="807" y="35"/>
                </a:lnTo>
                <a:lnTo>
                  <a:pt x="787" y="23"/>
                </a:lnTo>
                <a:lnTo>
                  <a:pt x="768" y="14"/>
                </a:lnTo>
                <a:lnTo>
                  <a:pt x="747" y="6"/>
                </a:lnTo>
                <a:lnTo>
                  <a:pt x="728" y="2"/>
                </a:lnTo>
                <a:lnTo>
                  <a:pt x="711" y="0"/>
                </a:lnTo>
                <a:lnTo>
                  <a:pt x="601" y="16"/>
                </a:lnTo>
                <a:close/>
              </a:path>
            </a:pathLst>
          </a:custGeom>
          <a:solidFill>
            <a:srgbClr val="B3C3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992"/>
          <p:cNvSpPr>
            <a:spLocks/>
          </p:cNvSpPr>
          <p:nvPr/>
        </p:nvSpPr>
        <p:spPr bwMode="auto">
          <a:xfrm>
            <a:off x="6459538" y="3357563"/>
            <a:ext cx="1901825" cy="1990725"/>
          </a:xfrm>
          <a:custGeom>
            <a:avLst/>
            <a:gdLst>
              <a:gd name="T0" fmla="*/ 424272688 w 3684"/>
              <a:gd name="T1" fmla="*/ 216648112 h 3854"/>
              <a:gd name="T2" fmla="*/ 388028054 w 3684"/>
              <a:gd name="T3" fmla="*/ 188900381 h 3854"/>
              <a:gd name="T4" fmla="*/ 440262679 w 3684"/>
              <a:gd name="T5" fmla="*/ 140340947 h 3854"/>
              <a:gd name="T6" fmla="*/ 429069582 w 3684"/>
              <a:gd name="T7" fmla="*/ 78975067 h 3854"/>
              <a:gd name="T8" fmla="*/ 443460780 w 3684"/>
              <a:gd name="T9" fmla="*/ 39487533 h 3854"/>
              <a:gd name="T10" fmla="*/ 365109101 w 3684"/>
              <a:gd name="T11" fmla="*/ 58697978 h 3854"/>
              <a:gd name="T12" fmla="*/ 307544307 w 3684"/>
              <a:gd name="T13" fmla="*/ 88046451 h 3854"/>
              <a:gd name="T14" fmla="*/ 339524805 w 3684"/>
              <a:gd name="T15" fmla="*/ 164353615 h 3854"/>
              <a:gd name="T16" fmla="*/ 205740399 w 3684"/>
              <a:gd name="T17" fmla="*/ 189967542 h 3854"/>
              <a:gd name="T18" fmla="*/ 217466255 w 3684"/>
              <a:gd name="T19" fmla="*/ 259871225 h 3854"/>
              <a:gd name="T20" fmla="*/ 214801428 w 3684"/>
              <a:gd name="T21" fmla="*/ 320703525 h 3854"/>
              <a:gd name="T22" fmla="*/ 209471259 w 3684"/>
              <a:gd name="T23" fmla="*/ 432762644 h 3854"/>
              <a:gd name="T24" fmla="*/ 254243648 w 3684"/>
              <a:gd name="T25" fmla="*/ 490393461 h 3854"/>
              <a:gd name="T26" fmla="*/ 142312677 w 3684"/>
              <a:gd name="T27" fmla="*/ 493061363 h 3854"/>
              <a:gd name="T28" fmla="*/ 172693867 w 3684"/>
              <a:gd name="T29" fmla="*/ 567234206 h 3854"/>
              <a:gd name="T30" fmla="*/ 160434736 w 3684"/>
              <a:gd name="T31" fmla="*/ 580041169 h 3854"/>
              <a:gd name="T32" fmla="*/ 170561799 w 3684"/>
              <a:gd name="T33" fmla="*/ 682495324 h 3854"/>
              <a:gd name="T34" fmla="*/ 53300659 w 3684"/>
              <a:gd name="T35" fmla="*/ 685696807 h 3854"/>
              <a:gd name="T36" fmla="*/ 150840431 w 3684"/>
              <a:gd name="T37" fmla="*/ 795088540 h 3854"/>
              <a:gd name="T38" fmla="*/ 97540288 w 3684"/>
              <a:gd name="T39" fmla="*/ 851118100 h 3854"/>
              <a:gd name="T40" fmla="*/ 132185614 w 3684"/>
              <a:gd name="T41" fmla="*/ 892739955 h 3854"/>
              <a:gd name="T42" fmla="*/ 184952997 w 3684"/>
              <a:gd name="T43" fmla="*/ 957841414 h 3854"/>
              <a:gd name="T44" fmla="*/ 196146095 w 3684"/>
              <a:gd name="T45" fmla="*/ 1014938135 h 3854"/>
              <a:gd name="T46" fmla="*/ 97007013 w 3684"/>
              <a:gd name="T47" fmla="*/ 937030229 h 3854"/>
              <a:gd name="T48" fmla="*/ 27183088 w 3684"/>
              <a:gd name="T49" fmla="*/ 790819380 h 3854"/>
              <a:gd name="T50" fmla="*/ 17056025 w 3684"/>
              <a:gd name="T51" fmla="*/ 550158600 h 3854"/>
              <a:gd name="T52" fmla="*/ 74620819 w 3684"/>
              <a:gd name="T53" fmla="*/ 370863183 h 3854"/>
              <a:gd name="T54" fmla="*/ 135916474 w 3684"/>
              <a:gd name="T55" fmla="*/ 219850111 h 3854"/>
              <a:gd name="T56" fmla="*/ 225461251 w 3684"/>
              <a:gd name="T57" fmla="*/ 102454155 h 3854"/>
              <a:gd name="T58" fmla="*/ 326199640 w 3684"/>
              <a:gd name="T59" fmla="*/ 31483311 h 3854"/>
              <a:gd name="T60" fmla="*/ 470111110 w 3684"/>
              <a:gd name="T61" fmla="*/ 8004223 h 3854"/>
              <a:gd name="T62" fmla="*/ 599098622 w 3684"/>
              <a:gd name="T63" fmla="*/ 18676348 h 3854"/>
              <a:gd name="T64" fmla="*/ 697171669 w 3684"/>
              <a:gd name="T65" fmla="*/ 43223113 h 3854"/>
              <a:gd name="T66" fmla="*/ 759533358 w 3684"/>
              <a:gd name="T67" fmla="*/ 97651931 h 3854"/>
              <a:gd name="T68" fmla="*/ 834154177 w 3684"/>
              <a:gd name="T69" fmla="*/ 179294900 h 3854"/>
              <a:gd name="T70" fmla="*/ 891185696 w 3684"/>
              <a:gd name="T71" fmla="*/ 338846292 h 3854"/>
              <a:gd name="T72" fmla="*/ 958344279 w 3684"/>
              <a:gd name="T73" fmla="*/ 515473290 h 3854"/>
              <a:gd name="T74" fmla="*/ 957811004 w 3684"/>
              <a:gd name="T75" fmla="*/ 781747997 h 3854"/>
              <a:gd name="T76" fmla="*/ 880525358 w 3684"/>
              <a:gd name="T77" fmla="*/ 913551141 h 3854"/>
              <a:gd name="T78" fmla="*/ 745674918 w 3684"/>
              <a:gd name="T79" fmla="*/ 978652600 h 3854"/>
              <a:gd name="T80" fmla="*/ 790447306 w 3684"/>
              <a:gd name="T81" fmla="*/ 973849860 h 3854"/>
              <a:gd name="T82" fmla="*/ 818163670 w 3684"/>
              <a:gd name="T83" fmla="*/ 923156105 h 3854"/>
              <a:gd name="T84" fmla="*/ 780320243 w 3684"/>
              <a:gd name="T85" fmla="*/ 835643234 h 3854"/>
              <a:gd name="T86" fmla="*/ 786183171 w 3684"/>
              <a:gd name="T87" fmla="*/ 825504690 h 3854"/>
              <a:gd name="T88" fmla="*/ 876794498 w 3684"/>
              <a:gd name="T89" fmla="*/ 791886541 h 3854"/>
              <a:gd name="T90" fmla="*/ 918902060 w 3684"/>
              <a:gd name="T91" fmla="*/ 696903029 h 3854"/>
              <a:gd name="T92" fmla="*/ 792046615 w 3684"/>
              <a:gd name="T93" fmla="*/ 728386339 h 3854"/>
              <a:gd name="T94" fmla="*/ 903977586 w 3684"/>
              <a:gd name="T95" fmla="*/ 640873469 h 3854"/>
              <a:gd name="T96" fmla="*/ 759533358 w 3684"/>
              <a:gd name="T97" fmla="*/ 649944853 h 3854"/>
              <a:gd name="T98" fmla="*/ 854408303 w 3684"/>
              <a:gd name="T99" fmla="*/ 557629242 h 3854"/>
              <a:gd name="T100" fmla="*/ 812300742 w 3684"/>
              <a:gd name="T101" fmla="*/ 497864103 h 3854"/>
              <a:gd name="T102" fmla="*/ 818163670 w 3684"/>
              <a:gd name="T103" fmla="*/ 459977311 h 3854"/>
              <a:gd name="T104" fmla="*/ 838951071 w 3684"/>
              <a:gd name="T105" fmla="*/ 379400986 h 3854"/>
              <a:gd name="T106" fmla="*/ 708897525 w 3684"/>
              <a:gd name="T107" fmla="*/ 370329603 h 3854"/>
              <a:gd name="T108" fmla="*/ 789381272 w 3684"/>
              <a:gd name="T109" fmla="*/ 289220214 h 3854"/>
              <a:gd name="T110" fmla="*/ 743542850 w 3684"/>
              <a:gd name="T111" fmla="*/ 210778211 h 3854"/>
              <a:gd name="T112" fmla="*/ 785650412 w 3684"/>
              <a:gd name="T113" fmla="*/ 182496899 h 3854"/>
              <a:gd name="T114" fmla="*/ 682780471 w 3684"/>
              <a:gd name="T115" fmla="*/ 210778211 h 3854"/>
              <a:gd name="T116" fmla="*/ 635342740 w 3684"/>
              <a:gd name="T117" fmla="*/ 147811590 h 3854"/>
              <a:gd name="T118" fmla="*/ 563920022 w 3684"/>
              <a:gd name="T119" fmla="*/ 52828077 h 3854"/>
              <a:gd name="T120" fmla="*/ 516482291 w 3684"/>
              <a:gd name="T121" fmla="*/ 112593216 h 3854"/>
              <a:gd name="T122" fmla="*/ 546863997 w 3684"/>
              <a:gd name="T123" fmla="*/ 149412331 h 3854"/>
              <a:gd name="T124" fmla="*/ 563387263 w 3684"/>
              <a:gd name="T125" fmla="*/ 199572506 h 38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684"/>
              <a:gd name="T190" fmla="*/ 0 h 3854"/>
              <a:gd name="T191" fmla="*/ 3684 w 3684"/>
              <a:gd name="T192" fmla="*/ 3854 h 385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684" h="3854">
                <a:moveTo>
                  <a:pt x="1998" y="864"/>
                </a:moveTo>
                <a:lnTo>
                  <a:pt x="1998" y="864"/>
                </a:lnTo>
                <a:lnTo>
                  <a:pt x="1994" y="872"/>
                </a:lnTo>
                <a:lnTo>
                  <a:pt x="1980" y="890"/>
                </a:lnTo>
                <a:lnTo>
                  <a:pt x="1970" y="900"/>
                </a:lnTo>
                <a:lnTo>
                  <a:pt x="1960" y="912"/>
                </a:lnTo>
                <a:lnTo>
                  <a:pt x="1946" y="922"/>
                </a:lnTo>
                <a:lnTo>
                  <a:pt x="1932" y="932"/>
                </a:lnTo>
                <a:lnTo>
                  <a:pt x="1916" y="940"/>
                </a:lnTo>
                <a:lnTo>
                  <a:pt x="1898" y="944"/>
                </a:lnTo>
                <a:lnTo>
                  <a:pt x="1878" y="944"/>
                </a:lnTo>
                <a:lnTo>
                  <a:pt x="1858" y="940"/>
                </a:lnTo>
                <a:lnTo>
                  <a:pt x="1848" y="938"/>
                </a:lnTo>
                <a:lnTo>
                  <a:pt x="1838" y="932"/>
                </a:lnTo>
                <a:lnTo>
                  <a:pt x="1826" y="924"/>
                </a:lnTo>
                <a:lnTo>
                  <a:pt x="1816" y="916"/>
                </a:lnTo>
                <a:lnTo>
                  <a:pt x="1804" y="906"/>
                </a:lnTo>
                <a:lnTo>
                  <a:pt x="1792" y="894"/>
                </a:lnTo>
                <a:lnTo>
                  <a:pt x="1768" y="864"/>
                </a:lnTo>
                <a:lnTo>
                  <a:pt x="1742" y="866"/>
                </a:lnTo>
                <a:lnTo>
                  <a:pt x="1716" y="864"/>
                </a:lnTo>
                <a:lnTo>
                  <a:pt x="1684" y="862"/>
                </a:lnTo>
                <a:lnTo>
                  <a:pt x="1652" y="858"/>
                </a:lnTo>
                <a:lnTo>
                  <a:pt x="1638" y="856"/>
                </a:lnTo>
                <a:lnTo>
                  <a:pt x="1624" y="850"/>
                </a:lnTo>
                <a:lnTo>
                  <a:pt x="1612" y="846"/>
                </a:lnTo>
                <a:lnTo>
                  <a:pt x="1602" y="838"/>
                </a:lnTo>
                <a:lnTo>
                  <a:pt x="1596" y="830"/>
                </a:lnTo>
                <a:lnTo>
                  <a:pt x="1592" y="822"/>
                </a:lnTo>
                <a:lnTo>
                  <a:pt x="1592" y="812"/>
                </a:lnTo>
                <a:lnTo>
                  <a:pt x="1596" y="802"/>
                </a:lnTo>
                <a:lnTo>
                  <a:pt x="1604" y="792"/>
                </a:lnTo>
                <a:lnTo>
                  <a:pt x="1616" y="782"/>
                </a:lnTo>
                <a:lnTo>
                  <a:pt x="1624" y="776"/>
                </a:lnTo>
                <a:lnTo>
                  <a:pt x="1634" y="772"/>
                </a:lnTo>
                <a:lnTo>
                  <a:pt x="1646" y="768"/>
                </a:lnTo>
                <a:lnTo>
                  <a:pt x="1660" y="766"/>
                </a:lnTo>
                <a:lnTo>
                  <a:pt x="1678" y="764"/>
                </a:lnTo>
                <a:lnTo>
                  <a:pt x="1698" y="764"/>
                </a:lnTo>
                <a:lnTo>
                  <a:pt x="1722" y="756"/>
                </a:lnTo>
                <a:lnTo>
                  <a:pt x="1744" y="748"/>
                </a:lnTo>
                <a:lnTo>
                  <a:pt x="1762" y="738"/>
                </a:lnTo>
                <a:lnTo>
                  <a:pt x="1768" y="734"/>
                </a:lnTo>
                <a:lnTo>
                  <a:pt x="1772" y="730"/>
                </a:lnTo>
                <a:lnTo>
                  <a:pt x="1770" y="726"/>
                </a:lnTo>
                <a:lnTo>
                  <a:pt x="1764" y="722"/>
                </a:lnTo>
                <a:lnTo>
                  <a:pt x="1752" y="720"/>
                </a:lnTo>
                <a:lnTo>
                  <a:pt x="1736" y="718"/>
                </a:lnTo>
                <a:lnTo>
                  <a:pt x="1710" y="718"/>
                </a:lnTo>
                <a:lnTo>
                  <a:pt x="1676" y="718"/>
                </a:lnTo>
                <a:lnTo>
                  <a:pt x="1640" y="726"/>
                </a:lnTo>
                <a:lnTo>
                  <a:pt x="1604" y="732"/>
                </a:lnTo>
                <a:lnTo>
                  <a:pt x="1562" y="736"/>
                </a:lnTo>
                <a:lnTo>
                  <a:pt x="1540" y="736"/>
                </a:lnTo>
                <a:lnTo>
                  <a:pt x="1520" y="736"/>
                </a:lnTo>
                <a:lnTo>
                  <a:pt x="1500" y="732"/>
                </a:lnTo>
                <a:lnTo>
                  <a:pt x="1482" y="728"/>
                </a:lnTo>
                <a:lnTo>
                  <a:pt x="1468" y="720"/>
                </a:lnTo>
                <a:lnTo>
                  <a:pt x="1462" y="714"/>
                </a:lnTo>
                <a:lnTo>
                  <a:pt x="1456" y="708"/>
                </a:lnTo>
                <a:lnTo>
                  <a:pt x="1452" y="702"/>
                </a:lnTo>
                <a:lnTo>
                  <a:pt x="1448" y="694"/>
                </a:lnTo>
                <a:lnTo>
                  <a:pt x="1446" y="686"/>
                </a:lnTo>
                <a:lnTo>
                  <a:pt x="1444" y="676"/>
                </a:lnTo>
                <a:lnTo>
                  <a:pt x="1446" y="672"/>
                </a:lnTo>
                <a:lnTo>
                  <a:pt x="1448" y="660"/>
                </a:lnTo>
                <a:lnTo>
                  <a:pt x="1450" y="652"/>
                </a:lnTo>
                <a:lnTo>
                  <a:pt x="1456" y="642"/>
                </a:lnTo>
                <a:lnTo>
                  <a:pt x="1462" y="634"/>
                </a:lnTo>
                <a:lnTo>
                  <a:pt x="1470" y="624"/>
                </a:lnTo>
                <a:lnTo>
                  <a:pt x="1482" y="612"/>
                </a:lnTo>
                <a:lnTo>
                  <a:pt x="1496" y="604"/>
                </a:lnTo>
                <a:lnTo>
                  <a:pt x="1514" y="594"/>
                </a:lnTo>
                <a:lnTo>
                  <a:pt x="1536" y="584"/>
                </a:lnTo>
                <a:lnTo>
                  <a:pt x="1560" y="578"/>
                </a:lnTo>
                <a:lnTo>
                  <a:pt x="1590" y="570"/>
                </a:lnTo>
                <a:lnTo>
                  <a:pt x="1624" y="566"/>
                </a:lnTo>
                <a:lnTo>
                  <a:pt x="1664" y="564"/>
                </a:lnTo>
                <a:lnTo>
                  <a:pt x="1700" y="560"/>
                </a:lnTo>
                <a:lnTo>
                  <a:pt x="1728" y="556"/>
                </a:lnTo>
                <a:lnTo>
                  <a:pt x="1756" y="550"/>
                </a:lnTo>
                <a:lnTo>
                  <a:pt x="1764" y="548"/>
                </a:lnTo>
                <a:lnTo>
                  <a:pt x="1770" y="544"/>
                </a:lnTo>
                <a:lnTo>
                  <a:pt x="1770" y="542"/>
                </a:lnTo>
                <a:lnTo>
                  <a:pt x="1764" y="538"/>
                </a:lnTo>
                <a:lnTo>
                  <a:pt x="1750" y="534"/>
                </a:lnTo>
                <a:lnTo>
                  <a:pt x="1728" y="532"/>
                </a:lnTo>
                <a:lnTo>
                  <a:pt x="1652" y="526"/>
                </a:lnTo>
                <a:lnTo>
                  <a:pt x="1622" y="530"/>
                </a:lnTo>
                <a:lnTo>
                  <a:pt x="1592" y="530"/>
                </a:lnTo>
                <a:lnTo>
                  <a:pt x="1574" y="530"/>
                </a:lnTo>
                <a:lnTo>
                  <a:pt x="1558" y="528"/>
                </a:lnTo>
                <a:lnTo>
                  <a:pt x="1540" y="524"/>
                </a:lnTo>
                <a:lnTo>
                  <a:pt x="1524" y="520"/>
                </a:lnTo>
                <a:lnTo>
                  <a:pt x="1508" y="512"/>
                </a:lnTo>
                <a:lnTo>
                  <a:pt x="1494" y="502"/>
                </a:lnTo>
                <a:lnTo>
                  <a:pt x="1484" y="490"/>
                </a:lnTo>
                <a:lnTo>
                  <a:pt x="1476" y="476"/>
                </a:lnTo>
                <a:lnTo>
                  <a:pt x="1472" y="458"/>
                </a:lnTo>
                <a:lnTo>
                  <a:pt x="1472" y="436"/>
                </a:lnTo>
                <a:lnTo>
                  <a:pt x="1474" y="432"/>
                </a:lnTo>
                <a:lnTo>
                  <a:pt x="1476" y="422"/>
                </a:lnTo>
                <a:lnTo>
                  <a:pt x="1482" y="410"/>
                </a:lnTo>
                <a:lnTo>
                  <a:pt x="1488" y="402"/>
                </a:lnTo>
                <a:lnTo>
                  <a:pt x="1496" y="394"/>
                </a:lnTo>
                <a:lnTo>
                  <a:pt x="1504" y="386"/>
                </a:lnTo>
                <a:lnTo>
                  <a:pt x="1516" y="380"/>
                </a:lnTo>
                <a:lnTo>
                  <a:pt x="1528" y="374"/>
                </a:lnTo>
                <a:lnTo>
                  <a:pt x="1544" y="368"/>
                </a:lnTo>
                <a:lnTo>
                  <a:pt x="1562" y="364"/>
                </a:lnTo>
                <a:lnTo>
                  <a:pt x="1584" y="360"/>
                </a:lnTo>
                <a:lnTo>
                  <a:pt x="1608" y="360"/>
                </a:lnTo>
                <a:lnTo>
                  <a:pt x="1636" y="360"/>
                </a:lnTo>
                <a:lnTo>
                  <a:pt x="1628" y="350"/>
                </a:lnTo>
                <a:lnTo>
                  <a:pt x="1622" y="338"/>
                </a:lnTo>
                <a:lnTo>
                  <a:pt x="1616" y="322"/>
                </a:lnTo>
                <a:lnTo>
                  <a:pt x="1612" y="306"/>
                </a:lnTo>
                <a:lnTo>
                  <a:pt x="1610" y="296"/>
                </a:lnTo>
                <a:lnTo>
                  <a:pt x="1612" y="286"/>
                </a:lnTo>
                <a:lnTo>
                  <a:pt x="1614" y="274"/>
                </a:lnTo>
                <a:lnTo>
                  <a:pt x="1618" y="264"/>
                </a:lnTo>
                <a:lnTo>
                  <a:pt x="1624" y="254"/>
                </a:lnTo>
                <a:lnTo>
                  <a:pt x="1632" y="242"/>
                </a:lnTo>
                <a:lnTo>
                  <a:pt x="1636" y="234"/>
                </a:lnTo>
                <a:lnTo>
                  <a:pt x="1642" y="228"/>
                </a:lnTo>
                <a:lnTo>
                  <a:pt x="1650" y="220"/>
                </a:lnTo>
                <a:lnTo>
                  <a:pt x="1662" y="214"/>
                </a:lnTo>
                <a:lnTo>
                  <a:pt x="1676" y="210"/>
                </a:lnTo>
                <a:lnTo>
                  <a:pt x="1684" y="210"/>
                </a:lnTo>
                <a:lnTo>
                  <a:pt x="1692" y="210"/>
                </a:lnTo>
                <a:lnTo>
                  <a:pt x="1702" y="214"/>
                </a:lnTo>
                <a:lnTo>
                  <a:pt x="1712" y="218"/>
                </a:lnTo>
                <a:lnTo>
                  <a:pt x="1736" y="226"/>
                </a:lnTo>
                <a:lnTo>
                  <a:pt x="1778" y="240"/>
                </a:lnTo>
                <a:lnTo>
                  <a:pt x="1794" y="244"/>
                </a:lnTo>
                <a:lnTo>
                  <a:pt x="1798" y="244"/>
                </a:lnTo>
                <a:lnTo>
                  <a:pt x="1798" y="242"/>
                </a:lnTo>
                <a:lnTo>
                  <a:pt x="1794" y="236"/>
                </a:lnTo>
                <a:lnTo>
                  <a:pt x="1786" y="230"/>
                </a:lnTo>
                <a:lnTo>
                  <a:pt x="1750" y="210"/>
                </a:lnTo>
                <a:lnTo>
                  <a:pt x="1740" y="206"/>
                </a:lnTo>
                <a:lnTo>
                  <a:pt x="1728" y="202"/>
                </a:lnTo>
                <a:lnTo>
                  <a:pt x="1714" y="196"/>
                </a:lnTo>
                <a:lnTo>
                  <a:pt x="1700" y="186"/>
                </a:lnTo>
                <a:lnTo>
                  <a:pt x="1684" y="174"/>
                </a:lnTo>
                <a:lnTo>
                  <a:pt x="1670" y="158"/>
                </a:lnTo>
                <a:lnTo>
                  <a:pt x="1664" y="148"/>
                </a:lnTo>
                <a:lnTo>
                  <a:pt x="1660" y="138"/>
                </a:lnTo>
                <a:lnTo>
                  <a:pt x="1654" y="132"/>
                </a:lnTo>
                <a:lnTo>
                  <a:pt x="1648" y="128"/>
                </a:lnTo>
                <a:lnTo>
                  <a:pt x="1638" y="126"/>
                </a:lnTo>
                <a:lnTo>
                  <a:pt x="1624" y="128"/>
                </a:lnTo>
                <a:lnTo>
                  <a:pt x="1614" y="130"/>
                </a:lnTo>
                <a:lnTo>
                  <a:pt x="1604" y="136"/>
                </a:lnTo>
                <a:lnTo>
                  <a:pt x="1594" y="142"/>
                </a:lnTo>
                <a:lnTo>
                  <a:pt x="1580" y="150"/>
                </a:lnTo>
                <a:lnTo>
                  <a:pt x="1552" y="176"/>
                </a:lnTo>
                <a:lnTo>
                  <a:pt x="1540" y="184"/>
                </a:lnTo>
                <a:lnTo>
                  <a:pt x="1528" y="192"/>
                </a:lnTo>
                <a:lnTo>
                  <a:pt x="1510" y="198"/>
                </a:lnTo>
                <a:lnTo>
                  <a:pt x="1488" y="202"/>
                </a:lnTo>
                <a:lnTo>
                  <a:pt x="1474" y="202"/>
                </a:lnTo>
                <a:lnTo>
                  <a:pt x="1462" y="202"/>
                </a:lnTo>
                <a:lnTo>
                  <a:pt x="1448" y="198"/>
                </a:lnTo>
                <a:lnTo>
                  <a:pt x="1432" y="194"/>
                </a:lnTo>
                <a:lnTo>
                  <a:pt x="1416" y="188"/>
                </a:lnTo>
                <a:lnTo>
                  <a:pt x="1400" y="178"/>
                </a:lnTo>
                <a:lnTo>
                  <a:pt x="1390" y="178"/>
                </a:lnTo>
                <a:lnTo>
                  <a:pt x="1380" y="178"/>
                </a:lnTo>
                <a:lnTo>
                  <a:pt x="1372" y="182"/>
                </a:lnTo>
                <a:lnTo>
                  <a:pt x="1368" y="184"/>
                </a:lnTo>
                <a:lnTo>
                  <a:pt x="1366" y="188"/>
                </a:lnTo>
                <a:lnTo>
                  <a:pt x="1364" y="194"/>
                </a:lnTo>
                <a:lnTo>
                  <a:pt x="1364" y="202"/>
                </a:lnTo>
                <a:lnTo>
                  <a:pt x="1366" y="210"/>
                </a:lnTo>
                <a:lnTo>
                  <a:pt x="1370" y="220"/>
                </a:lnTo>
                <a:lnTo>
                  <a:pt x="1378" y="232"/>
                </a:lnTo>
                <a:lnTo>
                  <a:pt x="1386" y="248"/>
                </a:lnTo>
                <a:lnTo>
                  <a:pt x="1388" y="256"/>
                </a:lnTo>
                <a:lnTo>
                  <a:pt x="1390" y="280"/>
                </a:lnTo>
                <a:lnTo>
                  <a:pt x="1390" y="312"/>
                </a:lnTo>
                <a:lnTo>
                  <a:pt x="1390" y="330"/>
                </a:lnTo>
                <a:lnTo>
                  <a:pt x="1386" y="346"/>
                </a:lnTo>
                <a:lnTo>
                  <a:pt x="1380" y="362"/>
                </a:lnTo>
                <a:lnTo>
                  <a:pt x="1370" y="374"/>
                </a:lnTo>
                <a:lnTo>
                  <a:pt x="1366" y="380"/>
                </a:lnTo>
                <a:lnTo>
                  <a:pt x="1360" y="384"/>
                </a:lnTo>
                <a:lnTo>
                  <a:pt x="1352" y="388"/>
                </a:lnTo>
                <a:lnTo>
                  <a:pt x="1344" y="390"/>
                </a:lnTo>
                <a:lnTo>
                  <a:pt x="1334" y="392"/>
                </a:lnTo>
                <a:lnTo>
                  <a:pt x="1324" y="392"/>
                </a:lnTo>
                <a:lnTo>
                  <a:pt x="1312" y="392"/>
                </a:lnTo>
                <a:lnTo>
                  <a:pt x="1300" y="388"/>
                </a:lnTo>
                <a:lnTo>
                  <a:pt x="1272" y="378"/>
                </a:lnTo>
                <a:lnTo>
                  <a:pt x="1238" y="362"/>
                </a:lnTo>
                <a:lnTo>
                  <a:pt x="1234" y="354"/>
                </a:lnTo>
                <a:lnTo>
                  <a:pt x="1228" y="344"/>
                </a:lnTo>
                <a:lnTo>
                  <a:pt x="1222" y="336"/>
                </a:lnTo>
                <a:lnTo>
                  <a:pt x="1212" y="326"/>
                </a:lnTo>
                <a:lnTo>
                  <a:pt x="1200" y="320"/>
                </a:lnTo>
                <a:lnTo>
                  <a:pt x="1186" y="314"/>
                </a:lnTo>
                <a:lnTo>
                  <a:pt x="1178" y="314"/>
                </a:lnTo>
                <a:lnTo>
                  <a:pt x="1168" y="314"/>
                </a:lnTo>
                <a:lnTo>
                  <a:pt x="1160" y="322"/>
                </a:lnTo>
                <a:lnTo>
                  <a:pt x="1154" y="330"/>
                </a:lnTo>
                <a:lnTo>
                  <a:pt x="1150" y="340"/>
                </a:lnTo>
                <a:lnTo>
                  <a:pt x="1148" y="346"/>
                </a:lnTo>
                <a:lnTo>
                  <a:pt x="1150" y="354"/>
                </a:lnTo>
                <a:lnTo>
                  <a:pt x="1152" y="360"/>
                </a:lnTo>
                <a:lnTo>
                  <a:pt x="1156" y="368"/>
                </a:lnTo>
                <a:lnTo>
                  <a:pt x="1162" y="374"/>
                </a:lnTo>
                <a:lnTo>
                  <a:pt x="1170" y="382"/>
                </a:lnTo>
                <a:lnTo>
                  <a:pt x="1182" y="390"/>
                </a:lnTo>
                <a:lnTo>
                  <a:pt x="1198" y="398"/>
                </a:lnTo>
                <a:lnTo>
                  <a:pt x="1268" y="428"/>
                </a:lnTo>
                <a:lnTo>
                  <a:pt x="1286" y="426"/>
                </a:lnTo>
                <a:lnTo>
                  <a:pt x="1324" y="424"/>
                </a:lnTo>
                <a:lnTo>
                  <a:pt x="1344" y="424"/>
                </a:lnTo>
                <a:lnTo>
                  <a:pt x="1364" y="426"/>
                </a:lnTo>
                <a:lnTo>
                  <a:pt x="1380" y="430"/>
                </a:lnTo>
                <a:lnTo>
                  <a:pt x="1386" y="434"/>
                </a:lnTo>
                <a:lnTo>
                  <a:pt x="1392" y="438"/>
                </a:lnTo>
                <a:lnTo>
                  <a:pt x="1394" y="444"/>
                </a:lnTo>
                <a:lnTo>
                  <a:pt x="1396" y="462"/>
                </a:lnTo>
                <a:lnTo>
                  <a:pt x="1398" y="474"/>
                </a:lnTo>
                <a:lnTo>
                  <a:pt x="1398" y="488"/>
                </a:lnTo>
                <a:lnTo>
                  <a:pt x="1396" y="502"/>
                </a:lnTo>
                <a:lnTo>
                  <a:pt x="1392" y="518"/>
                </a:lnTo>
                <a:lnTo>
                  <a:pt x="1386" y="534"/>
                </a:lnTo>
                <a:lnTo>
                  <a:pt x="1378" y="550"/>
                </a:lnTo>
                <a:lnTo>
                  <a:pt x="1366" y="566"/>
                </a:lnTo>
                <a:lnTo>
                  <a:pt x="1350" y="582"/>
                </a:lnTo>
                <a:lnTo>
                  <a:pt x="1330" y="594"/>
                </a:lnTo>
                <a:lnTo>
                  <a:pt x="1304" y="606"/>
                </a:lnTo>
                <a:lnTo>
                  <a:pt x="1274" y="616"/>
                </a:lnTo>
                <a:lnTo>
                  <a:pt x="1240" y="624"/>
                </a:lnTo>
                <a:lnTo>
                  <a:pt x="1222" y="626"/>
                </a:lnTo>
                <a:lnTo>
                  <a:pt x="1202" y="628"/>
                </a:lnTo>
                <a:lnTo>
                  <a:pt x="1176" y="628"/>
                </a:lnTo>
                <a:lnTo>
                  <a:pt x="1146" y="626"/>
                </a:lnTo>
                <a:lnTo>
                  <a:pt x="1114" y="622"/>
                </a:lnTo>
                <a:lnTo>
                  <a:pt x="1080" y="614"/>
                </a:lnTo>
                <a:lnTo>
                  <a:pt x="1064" y="608"/>
                </a:lnTo>
                <a:lnTo>
                  <a:pt x="1048" y="602"/>
                </a:lnTo>
                <a:lnTo>
                  <a:pt x="1048" y="608"/>
                </a:lnTo>
                <a:lnTo>
                  <a:pt x="1046" y="624"/>
                </a:lnTo>
                <a:lnTo>
                  <a:pt x="1042" y="648"/>
                </a:lnTo>
                <a:lnTo>
                  <a:pt x="1036" y="660"/>
                </a:lnTo>
                <a:lnTo>
                  <a:pt x="1030" y="672"/>
                </a:lnTo>
                <a:lnTo>
                  <a:pt x="1022" y="682"/>
                </a:lnTo>
                <a:lnTo>
                  <a:pt x="1012" y="692"/>
                </a:lnTo>
                <a:lnTo>
                  <a:pt x="1000" y="700"/>
                </a:lnTo>
                <a:lnTo>
                  <a:pt x="984" y="706"/>
                </a:lnTo>
                <a:lnTo>
                  <a:pt x="966" y="708"/>
                </a:lnTo>
                <a:lnTo>
                  <a:pt x="944" y="706"/>
                </a:lnTo>
                <a:lnTo>
                  <a:pt x="918" y="702"/>
                </a:lnTo>
                <a:lnTo>
                  <a:pt x="890" y="692"/>
                </a:lnTo>
                <a:lnTo>
                  <a:pt x="880" y="692"/>
                </a:lnTo>
                <a:lnTo>
                  <a:pt x="856" y="690"/>
                </a:lnTo>
                <a:lnTo>
                  <a:pt x="826" y="692"/>
                </a:lnTo>
                <a:lnTo>
                  <a:pt x="810" y="694"/>
                </a:lnTo>
                <a:lnTo>
                  <a:pt x="794" y="698"/>
                </a:lnTo>
                <a:lnTo>
                  <a:pt x="782" y="704"/>
                </a:lnTo>
                <a:lnTo>
                  <a:pt x="772" y="712"/>
                </a:lnTo>
                <a:lnTo>
                  <a:pt x="768" y="716"/>
                </a:lnTo>
                <a:lnTo>
                  <a:pt x="766" y="722"/>
                </a:lnTo>
                <a:lnTo>
                  <a:pt x="764" y="726"/>
                </a:lnTo>
                <a:lnTo>
                  <a:pt x="764" y="734"/>
                </a:lnTo>
                <a:lnTo>
                  <a:pt x="766" y="740"/>
                </a:lnTo>
                <a:lnTo>
                  <a:pt x="768" y="748"/>
                </a:lnTo>
                <a:lnTo>
                  <a:pt x="780" y="766"/>
                </a:lnTo>
                <a:lnTo>
                  <a:pt x="798" y="786"/>
                </a:lnTo>
                <a:lnTo>
                  <a:pt x="824" y="810"/>
                </a:lnTo>
                <a:lnTo>
                  <a:pt x="846" y="818"/>
                </a:lnTo>
                <a:lnTo>
                  <a:pt x="868" y="824"/>
                </a:lnTo>
                <a:lnTo>
                  <a:pt x="894" y="834"/>
                </a:lnTo>
                <a:lnTo>
                  <a:pt x="920" y="844"/>
                </a:lnTo>
                <a:lnTo>
                  <a:pt x="942" y="858"/>
                </a:lnTo>
                <a:lnTo>
                  <a:pt x="950" y="864"/>
                </a:lnTo>
                <a:lnTo>
                  <a:pt x="958" y="872"/>
                </a:lnTo>
                <a:lnTo>
                  <a:pt x="962" y="880"/>
                </a:lnTo>
                <a:lnTo>
                  <a:pt x="962" y="888"/>
                </a:lnTo>
                <a:lnTo>
                  <a:pt x="962" y="892"/>
                </a:lnTo>
                <a:lnTo>
                  <a:pt x="958" y="904"/>
                </a:lnTo>
                <a:lnTo>
                  <a:pt x="954" y="912"/>
                </a:lnTo>
                <a:lnTo>
                  <a:pt x="950" y="920"/>
                </a:lnTo>
                <a:lnTo>
                  <a:pt x="942" y="930"/>
                </a:lnTo>
                <a:lnTo>
                  <a:pt x="934" y="938"/>
                </a:lnTo>
                <a:lnTo>
                  <a:pt x="922" y="948"/>
                </a:lnTo>
                <a:lnTo>
                  <a:pt x="908" y="956"/>
                </a:lnTo>
                <a:lnTo>
                  <a:pt x="890" y="964"/>
                </a:lnTo>
                <a:lnTo>
                  <a:pt x="868" y="968"/>
                </a:lnTo>
                <a:lnTo>
                  <a:pt x="844" y="972"/>
                </a:lnTo>
                <a:lnTo>
                  <a:pt x="816" y="974"/>
                </a:lnTo>
                <a:lnTo>
                  <a:pt x="784" y="974"/>
                </a:lnTo>
                <a:lnTo>
                  <a:pt x="746" y="970"/>
                </a:lnTo>
                <a:lnTo>
                  <a:pt x="726" y="980"/>
                </a:lnTo>
                <a:lnTo>
                  <a:pt x="708" y="990"/>
                </a:lnTo>
                <a:lnTo>
                  <a:pt x="692" y="1002"/>
                </a:lnTo>
                <a:lnTo>
                  <a:pt x="688" y="1008"/>
                </a:lnTo>
                <a:lnTo>
                  <a:pt x="686" y="1014"/>
                </a:lnTo>
                <a:lnTo>
                  <a:pt x="688" y="1020"/>
                </a:lnTo>
                <a:lnTo>
                  <a:pt x="696" y="1026"/>
                </a:lnTo>
                <a:lnTo>
                  <a:pt x="706" y="1030"/>
                </a:lnTo>
                <a:lnTo>
                  <a:pt x="724" y="1034"/>
                </a:lnTo>
                <a:lnTo>
                  <a:pt x="746" y="1036"/>
                </a:lnTo>
                <a:lnTo>
                  <a:pt x="778" y="1038"/>
                </a:lnTo>
                <a:lnTo>
                  <a:pt x="818" y="1038"/>
                </a:lnTo>
                <a:lnTo>
                  <a:pt x="824" y="1042"/>
                </a:lnTo>
                <a:lnTo>
                  <a:pt x="844" y="1054"/>
                </a:lnTo>
                <a:lnTo>
                  <a:pt x="854" y="1064"/>
                </a:lnTo>
                <a:lnTo>
                  <a:pt x="866" y="1074"/>
                </a:lnTo>
                <a:lnTo>
                  <a:pt x="876" y="1086"/>
                </a:lnTo>
                <a:lnTo>
                  <a:pt x="884" y="1098"/>
                </a:lnTo>
                <a:lnTo>
                  <a:pt x="888" y="1112"/>
                </a:lnTo>
                <a:lnTo>
                  <a:pt x="890" y="1126"/>
                </a:lnTo>
                <a:lnTo>
                  <a:pt x="888" y="1134"/>
                </a:lnTo>
                <a:lnTo>
                  <a:pt x="886" y="1142"/>
                </a:lnTo>
                <a:lnTo>
                  <a:pt x="882" y="1148"/>
                </a:lnTo>
                <a:lnTo>
                  <a:pt x="876" y="1156"/>
                </a:lnTo>
                <a:lnTo>
                  <a:pt x="870" y="1164"/>
                </a:lnTo>
                <a:lnTo>
                  <a:pt x="862" y="1172"/>
                </a:lnTo>
                <a:lnTo>
                  <a:pt x="838" y="1186"/>
                </a:lnTo>
                <a:lnTo>
                  <a:pt x="806" y="1202"/>
                </a:lnTo>
                <a:lnTo>
                  <a:pt x="766" y="1216"/>
                </a:lnTo>
                <a:lnTo>
                  <a:pt x="774" y="1222"/>
                </a:lnTo>
                <a:lnTo>
                  <a:pt x="794" y="1240"/>
                </a:lnTo>
                <a:lnTo>
                  <a:pt x="808" y="1252"/>
                </a:lnTo>
                <a:lnTo>
                  <a:pt x="822" y="1268"/>
                </a:lnTo>
                <a:lnTo>
                  <a:pt x="834" y="1284"/>
                </a:lnTo>
                <a:lnTo>
                  <a:pt x="846" y="1304"/>
                </a:lnTo>
                <a:lnTo>
                  <a:pt x="854" y="1324"/>
                </a:lnTo>
                <a:lnTo>
                  <a:pt x="860" y="1346"/>
                </a:lnTo>
                <a:lnTo>
                  <a:pt x="862" y="1358"/>
                </a:lnTo>
                <a:lnTo>
                  <a:pt x="862" y="1370"/>
                </a:lnTo>
                <a:lnTo>
                  <a:pt x="860" y="1382"/>
                </a:lnTo>
                <a:lnTo>
                  <a:pt x="858" y="1394"/>
                </a:lnTo>
                <a:lnTo>
                  <a:pt x="854" y="1406"/>
                </a:lnTo>
                <a:lnTo>
                  <a:pt x="850" y="1420"/>
                </a:lnTo>
                <a:lnTo>
                  <a:pt x="842" y="1432"/>
                </a:lnTo>
                <a:lnTo>
                  <a:pt x="832" y="1446"/>
                </a:lnTo>
                <a:lnTo>
                  <a:pt x="822" y="1460"/>
                </a:lnTo>
                <a:lnTo>
                  <a:pt x="808" y="1472"/>
                </a:lnTo>
                <a:lnTo>
                  <a:pt x="794" y="1486"/>
                </a:lnTo>
                <a:lnTo>
                  <a:pt x="776" y="1500"/>
                </a:lnTo>
                <a:lnTo>
                  <a:pt x="784" y="1512"/>
                </a:lnTo>
                <a:lnTo>
                  <a:pt x="790" y="1528"/>
                </a:lnTo>
                <a:lnTo>
                  <a:pt x="796" y="1548"/>
                </a:lnTo>
                <a:lnTo>
                  <a:pt x="798" y="1558"/>
                </a:lnTo>
                <a:lnTo>
                  <a:pt x="800" y="1570"/>
                </a:lnTo>
                <a:lnTo>
                  <a:pt x="798" y="1582"/>
                </a:lnTo>
                <a:lnTo>
                  <a:pt x="796" y="1596"/>
                </a:lnTo>
                <a:lnTo>
                  <a:pt x="792" y="1608"/>
                </a:lnTo>
                <a:lnTo>
                  <a:pt x="786" y="1622"/>
                </a:lnTo>
                <a:lnTo>
                  <a:pt x="776" y="1636"/>
                </a:lnTo>
                <a:lnTo>
                  <a:pt x="766" y="1650"/>
                </a:lnTo>
                <a:lnTo>
                  <a:pt x="752" y="1654"/>
                </a:lnTo>
                <a:lnTo>
                  <a:pt x="742" y="1660"/>
                </a:lnTo>
                <a:lnTo>
                  <a:pt x="732" y="1666"/>
                </a:lnTo>
                <a:lnTo>
                  <a:pt x="730" y="1668"/>
                </a:lnTo>
                <a:lnTo>
                  <a:pt x="728" y="1672"/>
                </a:lnTo>
                <a:lnTo>
                  <a:pt x="730" y="1674"/>
                </a:lnTo>
                <a:lnTo>
                  <a:pt x="734" y="1676"/>
                </a:lnTo>
                <a:lnTo>
                  <a:pt x="752" y="1678"/>
                </a:lnTo>
                <a:lnTo>
                  <a:pt x="784" y="1676"/>
                </a:lnTo>
                <a:lnTo>
                  <a:pt x="804" y="1680"/>
                </a:lnTo>
                <a:lnTo>
                  <a:pt x="848" y="1692"/>
                </a:lnTo>
                <a:lnTo>
                  <a:pt x="874" y="1700"/>
                </a:lnTo>
                <a:lnTo>
                  <a:pt x="898" y="1710"/>
                </a:lnTo>
                <a:lnTo>
                  <a:pt x="920" y="1720"/>
                </a:lnTo>
                <a:lnTo>
                  <a:pt x="930" y="1726"/>
                </a:lnTo>
                <a:lnTo>
                  <a:pt x="936" y="1730"/>
                </a:lnTo>
                <a:lnTo>
                  <a:pt x="942" y="1734"/>
                </a:lnTo>
                <a:lnTo>
                  <a:pt x="954" y="1742"/>
                </a:lnTo>
                <a:lnTo>
                  <a:pt x="968" y="1754"/>
                </a:lnTo>
                <a:lnTo>
                  <a:pt x="974" y="1762"/>
                </a:lnTo>
                <a:lnTo>
                  <a:pt x="978" y="1770"/>
                </a:lnTo>
                <a:lnTo>
                  <a:pt x="982" y="1780"/>
                </a:lnTo>
                <a:lnTo>
                  <a:pt x="984" y="1790"/>
                </a:lnTo>
                <a:lnTo>
                  <a:pt x="982" y="1802"/>
                </a:lnTo>
                <a:lnTo>
                  <a:pt x="976" y="1814"/>
                </a:lnTo>
                <a:lnTo>
                  <a:pt x="968" y="1826"/>
                </a:lnTo>
                <a:lnTo>
                  <a:pt x="954" y="1838"/>
                </a:lnTo>
                <a:lnTo>
                  <a:pt x="934" y="1850"/>
                </a:lnTo>
                <a:lnTo>
                  <a:pt x="908" y="1864"/>
                </a:lnTo>
                <a:lnTo>
                  <a:pt x="902" y="1866"/>
                </a:lnTo>
                <a:lnTo>
                  <a:pt x="884" y="1870"/>
                </a:lnTo>
                <a:lnTo>
                  <a:pt x="854" y="1872"/>
                </a:lnTo>
                <a:lnTo>
                  <a:pt x="836" y="1874"/>
                </a:lnTo>
                <a:lnTo>
                  <a:pt x="816" y="1872"/>
                </a:lnTo>
                <a:lnTo>
                  <a:pt x="794" y="1870"/>
                </a:lnTo>
                <a:lnTo>
                  <a:pt x="772" y="1866"/>
                </a:lnTo>
                <a:lnTo>
                  <a:pt x="748" y="1860"/>
                </a:lnTo>
                <a:lnTo>
                  <a:pt x="722" y="1852"/>
                </a:lnTo>
                <a:lnTo>
                  <a:pt x="696" y="1842"/>
                </a:lnTo>
                <a:lnTo>
                  <a:pt x="670" y="1828"/>
                </a:lnTo>
                <a:lnTo>
                  <a:pt x="642" y="1810"/>
                </a:lnTo>
                <a:lnTo>
                  <a:pt x="614" y="1788"/>
                </a:lnTo>
                <a:lnTo>
                  <a:pt x="480" y="1680"/>
                </a:lnTo>
                <a:lnTo>
                  <a:pt x="476" y="1712"/>
                </a:lnTo>
                <a:lnTo>
                  <a:pt x="472" y="1738"/>
                </a:lnTo>
                <a:lnTo>
                  <a:pt x="470" y="1746"/>
                </a:lnTo>
                <a:lnTo>
                  <a:pt x="468" y="1754"/>
                </a:lnTo>
                <a:lnTo>
                  <a:pt x="468" y="1758"/>
                </a:lnTo>
                <a:lnTo>
                  <a:pt x="468" y="1772"/>
                </a:lnTo>
                <a:lnTo>
                  <a:pt x="470" y="1780"/>
                </a:lnTo>
                <a:lnTo>
                  <a:pt x="474" y="1790"/>
                </a:lnTo>
                <a:lnTo>
                  <a:pt x="480" y="1802"/>
                </a:lnTo>
                <a:lnTo>
                  <a:pt x="488" y="1812"/>
                </a:lnTo>
                <a:lnTo>
                  <a:pt x="500" y="1824"/>
                </a:lnTo>
                <a:lnTo>
                  <a:pt x="514" y="1836"/>
                </a:lnTo>
                <a:lnTo>
                  <a:pt x="534" y="1848"/>
                </a:lnTo>
                <a:lnTo>
                  <a:pt x="556" y="1858"/>
                </a:lnTo>
                <a:lnTo>
                  <a:pt x="586" y="1868"/>
                </a:lnTo>
                <a:lnTo>
                  <a:pt x="618" y="1878"/>
                </a:lnTo>
                <a:lnTo>
                  <a:pt x="658" y="1884"/>
                </a:lnTo>
                <a:lnTo>
                  <a:pt x="704" y="1890"/>
                </a:lnTo>
                <a:lnTo>
                  <a:pt x="754" y="1898"/>
                </a:lnTo>
                <a:lnTo>
                  <a:pt x="762" y="1900"/>
                </a:lnTo>
                <a:lnTo>
                  <a:pt x="782" y="1910"/>
                </a:lnTo>
                <a:lnTo>
                  <a:pt x="810" y="1928"/>
                </a:lnTo>
                <a:lnTo>
                  <a:pt x="824" y="1940"/>
                </a:lnTo>
                <a:lnTo>
                  <a:pt x="838" y="1952"/>
                </a:lnTo>
                <a:lnTo>
                  <a:pt x="850" y="1966"/>
                </a:lnTo>
                <a:lnTo>
                  <a:pt x="862" y="1984"/>
                </a:lnTo>
                <a:lnTo>
                  <a:pt x="870" y="2002"/>
                </a:lnTo>
                <a:lnTo>
                  <a:pt x="874" y="2022"/>
                </a:lnTo>
                <a:lnTo>
                  <a:pt x="876" y="2042"/>
                </a:lnTo>
                <a:lnTo>
                  <a:pt x="872" y="2066"/>
                </a:lnTo>
                <a:lnTo>
                  <a:pt x="868" y="2078"/>
                </a:lnTo>
                <a:lnTo>
                  <a:pt x="864" y="2090"/>
                </a:lnTo>
                <a:lnTo>
                  <a:pt x="856" y="2104"/>
                </a:lnTo>
                <a:lnTo>
                  <a:pt x="848" y="2116"/>
                </a:lnTo>
                <a:lnTo>
                  <a:pt x="842" y="2122"/>
                </a:lnTo>
                <a:lnTo>
                  <a:pt x="824" y="2130"/>
                </a:lnTo>
                <a:lnTo>
                  <a:pt x="810" y="2136"/>
                </a:lnTo>
                <a:lnTo>
                  <a:pt x="792" y="2140"/>
                </a:lnTo>
                <a:lnTo>
                  <a:pt x="772" y="2142"/>
                </a:lnTo>
                <a:lnTo>
                  <a:pt x="746" y="2144"/>
                </a:lnTo>
                <a:lnTo>
                  <a:pt x="718" y="2140"/>
                </a:lnTo>
                <a:lnTo>
                  <a:pt x="686" y="2136"/>
                </a:lnTo>
                <a:lnTo>
                  <a:pt x="648" y="2126"/>
                </a:lnTo>
                <a:lnTo>
                  <a:pt x="608" y="2110"/>
                </a:lnTo>
                <a:lnTo>
                  <a:pt x="564" y="2090"/>
                </a:lnTo>
                <a:lnTo>
                  <a:pt x="514" y="2062"/>
                </a:lnTo>
                <a:lnTo>
                  <a:pt x="460" y="2028"/>
                </a:lnTo>
                <a:lnTo>
                  <a:pt x="402" y="1986"/>
                </a:lnTo>
                <a:lnTo>
                  <a:pt x="404" y="2002"/>
                </a:lnTo>
                <a:lnTo>
                  <a:pt x="414" y="2038"/>
                </a:lnTo>
                <a:lnTo>
                  <a:pt x="420" y="2058"/>
                </a:lnTo>
                <a:lnTo>
                  <a:pt x="430" y="2078"/>
                </a:lnTo>
                <a:lnTo>
                  <a:pt x="440" y="2098"/>
                </a:lnTo>
                <a:lnTo>
                  <a:pt x="448" y="2104"/>
                </a:lnTo>
                <a:lnTo>
                  <a:pt x="454" y="2112"/>
                </a:lnTo>
                <a:lnTo>
                  <a:pt x="456" y="2114"/>
                </a:lnTo>
                <a:lnTo>
                  <a:pt x="456" y="2120"/>
                </a:lnTo>
                <a:lnTo>
                  <a:pt x="456" y="2128"/>
                </a:lnTo>
                <a:lnTo>
                  <a:pt x="454" y="2134"/>
                </a:lnTo>
                <a:lnTo>
                  <a:pt x="452" y="2138"/>
                </a:lnTo>
                <a:lnTo>
                  <a:pt x="446" y="2144"/>
                </a:lnTo>
                <a:lnTo>
                  <a:pt x="438" y="2150"/>
                </a:lnTo>
                <a:lnTo>
                  <a:pt x="428" y="2154"/>
                </a:lnTo>
                <a:lnTo>
                  <a:pt x="414" y="2158"/>
                </a:lnTo>
                <a:lnTo>
                  <a:pt x="398" y="2164"/>
                </a:lnTo>
                <a:lnTo>
                  <a:pt x="378" y="2166"/>
                </a:lnTo>
                <a:lnTo>
                  <a:pt x="352" y="2170"/>
                </a:lnTo>
                <a:lnTo>
                  <a:pt x="324" y="2172"/>
                </a:lnTo>
                <a:lnTo>
                  <a:pt x="538" y="2152"/>
                </a:lnTo>
                <a:lnTo>
                  <a:pt x="546" y="2154"/>
                </a:lnTo>
                <a:lnTo>
                  <a:pt x="568" y="2162"/>
                </a:lnTo>
                <a:lnTo>
                  <a:pt x="602" y="2174"/>
                </a:lnTo>
                <a:lnTo>
                  <a:pt x="640" y="2192"/>
                </a:lnTo>
                <a:lnTo>
                  <a:pt x="660" y="2204"/>
                </a:lnTo>
                <a:lnTo>
                  <a:pt x="682" y="2218"/>
                </a:lnTo>
                <a:lnTo>
                  <a:pt x="702" y="2234"/>
                </a:lnTo>
                <a:lnTo>
                  <a:pt x="722" y="2252"/>
                </a:lnTo>
                <a:lnTo>
                  <a:pt x="742" y="2272"/>
                </a:lnTo>
                <a:lnTo>
                  <a:pt x="758" y="2294"/>
                </a:lnTo>
                <a:lnTo>
                  <a:pt x="774" y="2320"/>
                </a:lnTo>
                <a:lnTo>
                  <a:pt x="786" y="2348"/>
                </a:lnTo>
                <a:lnTo>
                  <a:pt x="790" y="2360"/>
                </a:lnTo>
                <a:lnTo>
                  <a:pt x="800" y="2388"/>
                </a:lnTo>
                <a:lnTo>
                  <a:pt x="806" y="2406"/>
                </a:lnTo>
                <a:lnTo>
                  <a:pt x="810" y="2426"/>
                </a:lnTo>
                <a:lnTo>
                  <a:pt x="812" y="2448"/>
                </a:lnTo>
                <a:lnTo>
                  <a:pt x="812" y="2470"/>
                </a:lnTo>
                <a:lnTo>
                  <a:pt x="810" y="2490"/>
                </a:lnTo>
                <a:lnTo>
                  <a:pt x="804" y="2510"/>
                </a:lnTo>
                <a:lnTo>
                  <a:pt x="798" y="2520"/>
                </a:lnTo>
                <a:lnTo>
                  <a:pt x="792" y="2528"/>
                </a:lnTo>
                <a:lnTo>
                  <a:pt x="786" y="2536"/>
                </a:lnTo>
                <a:lnTo>
                  <a:pt x="776" y="2542"/>
                </a:lnTo>
                <a:lnTo>
                  <a:pt x="766" y="2548"/>
                </a:lnTo>
                <a:lnTo>
                  <a:pt x="754" y="2554"/>
                </a:lnTo>
                <a:lnTo>
                  <a:pt x="742" y="2558"/>
                </a:lnTo>
                <a:lnTo>
                  <a:pt x="726" y="2560"/>
                </a:lnTo>
                <a:lnTo>
                  <a:pt x="708" y="2562"/>
                </a:lnTo>
                <a:lnTo>
                  <a:pt x="690" y="2560"/>
                </a:lnTo>
                <a:lnTo>
                  <a:pt x="668" y="2560"/>
                </a:lnTo>
                <a:lnTo>
                  <a:pt x="646" y="2556"/>
                </a:lnTo>
                <a:lnTo>
                  <a:pt x="640" y="2558"/>
                </a:lnTo>
                <a:lnTo>
                  <a:pt x="626" y="2560"/>
                </a:lnTo>
                <a:lnTo>
                  <a:pt x="606" y="2560"/>
                </a:lnTo>
                <a:lnTo>
                  <a:pt x="594" y="2558"/>
                </a:lnTo>
                <a:lnTo>
                  <a:pt x="582" y="2556"/>
                </a:lnTo>
                <a:lnTo>
                  <a:pt x="572" y="2550"/>
                </a:lnTo>
                <a:lnTo>
                  <a:pt x="560" y="2542"/>
                </a:lnTo>
                <a:lnTo>
                  <a:pt x="548" y="2532"/>
                </a:lnTo>
                <a:lnTo>
                  <a:pt x="538" y="2518"/>
                </a:lnTo>
                <a:lnTo>
                  <a:pt x="530" y="2500"/>
                </a:lnTo>
                <a:lnTo>
                  <a:pt x="524" y="2478"/>
                </a:lnTo>
                <a:lnTo>
                  <a:pt x="518" y="2450"/>
                </a:lnTo>
                <a:lnTo>
                  <a:pt x="516" y="2420"/>
                </a:lnTo>
                <a:lnTo>
                  <a:pt x="492" y="2418"/>
                </a:lnTo>
                <a:lnTo>
                  <a:pt x="438" y="2412"/>
                </a:lnTo>
                <a:lnTo>
                  <a:pt x="374" y="2402"/>
                </a:lnTo>
                <a:lnTo>
                  <a:pt x="346" y="2396"/>
                </a:lnTo>
                <a:lnTo>
                  <a:pt x="324" y="2390"/>
                </a:lnTo>
                <a:lnTo>
                  <a:pt x="314" y="2392"/>
                </a:lnTo>
                <a:lnTo>
                  <a:pt x="292" y="2402"/>
                </a:lnTo>
                <a:lnTo>
                  <a:pt x="278" y="2410"/>
                </a:lnTo>
                <a:lnTo>
                  <a:pt x="262" y="2422"/>
                </a:lnTo>
                <a:lnTo>
                  <a:pt x="246" y="2434"/>
                </a:lnTo>
                <a:lnTo>
                  <a:pt x="232" y="2450"/>
                </a:lnTo>
                <a:lnTo>
                  <a:pt x="220" y="2470"/>
                </a:lnTo>
                <a:lnTo>
                  <a:pt x="210" y="2494"/>
                </a:lnTo>
                <a:lnTo>
                  <a:pt x="206" y="2506"/>
                </a:lnTo>
                <a:lnTo>
                  <a:pt x="202" y="2520"/>
                </a:lnTo>
                <a:lnTo>
                  <a:pt x="200" y="2536"/>
                </a:lnTo>
                <a:lnTo>
                  <a:pt x="200" y="2552"/>
                </a:lnTo>
                <a:lnTo>
                  <a:pt x="200" y="2570"/>
                </a:lnTo>
                <a:lnTo>
                  <a:pt x="202" y="2588"/>
                </a:lnTo>
                <a:lnTo>
                  <a:pt x="206" y="2606"/>
                </a:lnTo>
                <a:lnTo>
                  <a:pt x="212" y="2628"/>
                </a:lnTo>
                <a:lnTo>
                  <a:pt x="218" y="2650"/>
                </a:lnTo>
                <a:lnTo>
                  <a:pt x="228" y="2672"/>
                </a:lnTo>
                <a:lnTo>
                  <a:pt x="238" y="2696"/>
                </a:lnTo>
                <a:lnTo>
                  <a:pt x="252" y="2722"/>
                </a:lnTo>
                <a:lnTo>
                  <a:pt x="264" y="2742"/>
                </a:lnTo>
                <a:lnTo>
                  <a:pt x="280" y="2762"/>
                </a:lnTo>
                <a:lnTo>
                  <a:pt x="302" y="2788"/>
                </a:lnTo>
                <a:lnTo>
                  <a:pt x="326" y="2814"/>
                </a:lnTo>
                <a:lnTo>
                  <a:pt x="356" y="2840"/>
                </a:lnTo>
                <a:lnTo>
                  <a:pt x="372" y="2850"/>
                </a:lnTo>
                <a:lnTo>
                  <a:pt x="388" y="2860"/>
                </a:lnTo>
                <a:lnTo>
                  <a:pt x="406" y="2870"/>
                </a:lnTo>
                <a:lnTo>
                  <a:pt x="424" y="2876"/>
                </a:lnTo>
                <a:lnTo>
                  <a:pt x="436" y="2876"/>
                </a:lnTo>
                <a:lnTo>
                  <a:pt x="464" y="2880"/>
                </a:lnTo>
                <a:lnTo>
                  <a:pt x="482" y="2884"/>
                </a:lnTo>
                <a:lnTo>
                  <a:pt x="500" y="2890"/>
                </a:lnTo>
                <a:lnTo>
                  <a:pt x="520" y="2896"/>
                </a:lnTo>
                <a:lnTo>
                  <a:pt x="536" y="2904"/>
                </a:lnTo>
                <a:lnTo>
                  <a:pt x="552" y="2914"/>
                </a:lnTo>
                <a:lnTo>
                  <a:pt x="564" y="2928"/>
                </a:lnTo>
                <a:lnTo>
                  <a:pt x="568" y="2934"/>
                </a:lnTo>
                <a:lnTo>
                  <a:pt x="570" y="2942"/>
                </a:lnTo>
                <a:lnTo>
                  <a:pt x="572" y="2950"/>
                </a:lnTo>
                <a:lnTo>
                  <a:pt x="572" y="2960"/>
                </a:lnTo>
                <a:lnTo>
                  <a:pt x="570" y="2968"/>
                </a:lnTo>
                <a:lnTo>
                  <a:pt x="566" y="2980"/>
                </a:lnTo>
                <a:lnTo>
                  <a:pt x="560" y="2990"/>
                </a:lnTo>
                <a:lnTo>
                  <a:pt x="552" y="3002"/>
                </a:lnTo>
                <a:lnTo>
                  <a:pt x="542" y="3014"/>
                </a:lnTo>
                <a:lnTo>
                  <a:pt x="530" y="3028"/>
                </a:lnTo>
                <a:lnTo>
                  <a:pt x="498" y="3058"/>
                </a:lnTo>
                <a:lnTo>
                  <a:pt x="478" y="3064"/>
                </a:lnTo>
                <a:lnTo>
                  <a:pt x="458" y="3068"/>
                </a:lnTo>
                <a:lnTo>
                  <a:pt x="430" y="3072"/>
                </a:lnTo>
                <a:lnTo>
                  <a:pt x="396" y="3072"/>
                </a:lnTo>
                <a:lnTo>
                  <a:pt x="380" y="3072"/>
                </a:lnTo>
                <a:lnTo>
                  <a:pt x="360" y="3068"/>
                </a:lnTo>
                <a:lnTo>
                  <a:pt x="342" y="3064"/>
                </a:lnTo>
                <a:lnTo>
                  <a:pt x="322" y="3056"/>
                </a:lnTo>
                <a:lnTo>
                  <a:pt x="302" y="3048"/>
                </a:lnTo>
                <a:lnTo>
                  <a:pt x="282" y="3036"/>
                </a:lnTo>
                <a:lnTo>
                  <a:pt x="288" y="3070"/>
                </a:lnTo>
                <a:lnTo>
                  <a:pt x="294" y="3098"/>
                </a:lnTo>
                <a:lnTo>
                  <a:pt x="298" y="3110"/>
                </a:lnTo>
                <a:lnTo>
                  <a:pt x="304" y="3120"/>
                </a:lnTo>
                <a:lnTo>
                  <a:pt x="310" y="3132"/>
                </a:lnTo>
                <a:lnTo>
                  <a:pt x="324" y="3162"/>
                </a:lnTo>
                <a:lnTo>
                  <a:pt x="332" y="3180"/>
                </a:lnTo>
                <a:lnTo>
                  <a:pt x="336" y="3198"/>
                </a:lnTo>
                <a:lnTo>
                  <a:pt x="340" y="3216"/>
                </a:lnTo>
                <a:lnTo>
                  <a:pt x="340" y="3232"/>
                </a:lnTo>
                <a:lnTo>
                  <a:pt x="342" y="3226"/>
                </a:lnTo>
                <a:lnTo>
                  <a:pt x="350" y="3212"/>
                </a:lnTo>
                <a:lnTo>
                  <a:pt x="366" y="3190"/>
                </a:lnTo>
                <a:lnTo>
                  <a:pt x="378" y="3178"/>
                </a:lnTo>
                <a:lnTo>
                  <a:pt x="390" y="3164"/>
                </a:lnTo>
                <a:lnTo>
                  <a:pt x="406" y="3152"/>
                </a:lnTo>
                <a:lnTo>
                  <a:pt x="424" y="3140"/>
                </a:lnTo>
                <a:lnTo>
                  <a:pt x="446" y="3128"/>
                </a:lnTo>
                <a:lnTo>
                  <a:pt x="470" y="3116"/>
                </a:lnTo>
                <a:lnTo>
                  <a:pt x="498" y="3108"/>
                </a:lnTo>
                <a:lnTo>
                  <a:pt x="528" y="3100"/>
                </a:lnTo>
                <a:lnTo>
                  <a:pt x="562" y="3094"/>
                </a:lnTo>
                <a:lnTo>
                  <a:pt x="600" y="3092"/>
                </a:lnTo>
                <a:lnTo>
                  <a:pt x="608" y="3096"/>
                </a:lnTo>
                <a:lnTo>
                  <a:pt x="624" y="3106"/>
                </a:lnTo>
                <a:lnTo>
                  <a:pt x="646" y="3122"/>
                </a:lnTo>
                <a:lnTo>
                  <a:pt x="656" y="3132"/>
                </a:lnTo>
                <a:lnTo>
                  <a:pt x="664" y="3144"/>
                </a:lnTo>
                <a:lnTo>
                  <a:pt x="672" y="3156"/>
                </a:lnTo>
                <a:lnTo>
                  <a:pt x="676" y="3168"/>
                </a:lnTo>
                <a:lnTo>
                  <a:pt x="678" y="3182"/>
                </a:lnTo>
                <a:lnTo>
                  <a:pt x="674" y="3196"/>
                </a:lnTo>
                <a:lnTo>
                  <a:pt x="666" y="3210"/>
                </a:lnTo>
                <a:lnTo>
                  <a:pt x="654" y="3224"/>
                </a:lnTo>
                <a:lnTo>
                  <a:pt x="634" y="3240"/>
                </a:lnTo>
                <a:lnTo>
                  <a:pt x="608" y="3254"/>
                </a:lnTo>
                <a:lnTo>
                  <a:pt x="590" y="3264"/>
                </a:lnTo>
                <a:lnTo>
                  <a:pt x="572" y="3274"/>
                </a:lnTo>
                <a:lnTo>
                  <a:pt x="550" y="3288"/>
                </a:lnTo>
                <a:lnTo>
                  <a:pt x="528" y="3306"/>
                </a:lnTo>
                <a:lnTo>
                  <a:pt x="510" y="3326"/>
                </a:lnTo>
                <a:lnTo>
                  <a:pt x="502" y="3336"/>
                </a:lnTo>
                <a:lnTo>
                  <a:pt x="496" y="3346"/>
                </a:lnTo>
                <a:lnTo>
                  <a:pt x="490" y="3358"/>
                </a:lnTo>
                <a:lnTo>
                  <a:pt x="488" y="3368"/>
                </a:lnTo>
                <a:lnTo>
                  <a:pt x="610" y="3290"/>
                </a:lnTo>
                <a:lnTo>
                  <a:pt x="696" y="3234"/>
                </a:lnTo>
                <a:lnTo>
                  <a:pt x="726" y="3212"/>
                </a:lnTo>
                <a:lnTo>
                  <a:pt x="740" y="3200"/>
                </a:lnTo>
                <a:lnTo>
                  <a:pt x="742" y="3202"/>
                </a:lnTo>
                <a:lnTo>
                  <a:pt x="752" y="3210"/>
                </a:lnTo>
                <a:lnTo>
                  <a:pt x="756" y="3216"/>
                </a:lnTo>
                <a:lnTo>
                  <a:pt x="762" y="3224"/>
                </a:lnTo>
                <a:lnTo>
                  <a:pt x="766" y="3232"/>
                </a:lnTo>
                <a:lnTo>
                  <a:pt x="770" y="3244"/>
                </a:lnTo>
                <a:lnTo>
                  <a:pt x="772" y="3260"/>
                </a:lnTo>
                <a:lnTo>
                  <a:pt x="772" y="3276"/>
                </a:lnTo>
                <a:lnTo>
                  <a:pt x="772" y="3294"/>
                </a:lnTo>
                <a:lnTo>
                  <a:pt x="766" y="3316"/>
                </a:lnTo>
                <a:lnTo>
                  <a:pt x="760" y="3342"/>
                </a:lnTo>
                <a:lnTo>
                  <a:pt x="748" y="3370"/>
                </a:lnTo>
                <a:lnTo>
                  <a:pt x="734" y="3400"/>
                </a:lnTo>
                <a:lnTo>
                  <a:pt x="714" y="3434"/>
                </a:lnTo>
                <a:lnTo>
                  <a:pt x="710" y="3444"/>
                </a:lnTo>
                <a:lnTo>
                  <a:pt x="700" y="3472"/>
                </a:lnTo>
                <a:lnTo>
                  <a:pt x="690" y="3508"/>
                </a:lnTo>
                <a:lnTo>
                  <a:pt x="686" y="3526"/>
                </a:lnTo>
                <a:lnTo>
                  <a:pt x="684" y="3544"/>
                </a:lnTo>
                <a:lnTo>
                  <a:pt x="684" y="3562"/>
                </a:lnTo>
                <a:lnTo>
                  <a:pt x="686" y="3578"/>
                </a:lnTo>
                <a:lnTo>
                  <a:pt x="690" y="3584"/>
                </a:lnTo>
                <a:lnTo>
                  <a:pt x="694" y="3590"/>
                </a:lnTo>
                <a:lnTo>
                  <a:pt x="700" y="3594"/>
                </a:lnTo>
                <a:lnTo>
                  <a:pt x="706" y="3598"/>
                </a:lnTo>
                <a:lnTo>
                  <a:pt x="714" y="3600"/>
                </a:lnTo>
                <a:lnTo>
                  <a:pt x="724" y="3602"/>
                </a:lnTo>
                <a:lnTo>
                  <a:pt x="734" y="3602"/>
                </a:lnTo>
                <a:lnTo>
                  <a:pt x="746" y="3600"/>
                </a:lnTo>
                <a:lnTo>
                  <a:pt x="760" y="3596"/>
                </a:lnTo>
                <a:lnTo>
                  <a:pt x="776" y="3590"/>
                </a:lnTo>
                <a:lnTo>
                  <a:pt x="812" y="3574"/>
                </a:lnTo>
                <a:lnTo>
                  <a:pt x="816" y="3572"/>
                </a:lnTo>
                <a:lnTo>
                  <a:pt x="830" y="3564"/>
                </a:lnTo>
                <a:lnTo>
                  <a:pt x="848" y="3558"/>
                </a:lnTo>
                <a:lnTo>
                  <a:pt x="858" y="3556"/>
                </a:lnTo>
                <a:lnTo>
                  <a:pt x="868" y="3556"/>
                </a:lnTo>
                <a:lnTo>
                  <a:pt x="876" y="3556"/>
                </a:lnTo>
                <a:lnTo>
                  <a:pt x="886" y="3560"/>
                </a:lnTo>
                <a:lnTo>
                  <a:pt x="894" y="3566"/>
                </a:lnTo>
                <a:lnTo>
                  <a:pt x="900" y="3576"/>
                </a:lnTo>
                <a:lnTo>
                  <a:pt x="906" y="3590"/>
                </a:lnTo>
                <a:lnTo>
                  <a:pt x="908" y="3608"/>
                </a:lnTo>
                <a:lnTo>
                  <a:pt x="910" y="3630"/>
                </a:lnTo>
                <a:lnTo>
                  <a:pt x="906" y="3658"/>
                </a:lnTo>
                <a:lnTo>
                  <a:pt x="832" y="3796"/>
                </a:lnTo>
                <a:lnTo>
                  <a:pt x="812" y="3804"/>
                </a:lnTo>
                <a:lnTo>
                  <a:pt x="792" y="3810"/>
                </a:lnTo>
                <a:lnTo>
                  <a:pt x="782" y="3810"/>
                </a:lnTo>
                <a:lnTo>
                  <a:pt x="770" y="3812"/>
                </a:lnTo>
                <a:lnTo>
                  <a:pt x="758" y="3810"/>
                </a:lnTo>
                <a:lnTo>
                  <a:pt x="746" y="3808"/>
                </a:lnTo>
                <a:lnTo>
                  <a:pt x="736" y="3804"/>
                </a:lnTo>
                <a:lnTo>
                  <a:pt x="726" y="3796"/>
                </a:lnTo>
                <a:lnTo>
                  <a:pt x="718" y="3786"/>
                </a:lnTo>
                <a:lnTo>
                  <a:pt x="710" y="3772"/>
                </a:lnTo>
                <a:lnTo>
                  <a:pt x="706" y="3754"/>
                </a:lnTo>
                <a:lnTo>
                  <a:pt x="704" y="3734"/>
                </a:lnTo>
                <a:lnTo>
                  <a:pt x="700" y="3736"/>
                </a:lnTo>
                <a:lnTo>
                  <a:pt x="690" y="3742"/>
                </a:lnTo>
                <a:lnTo>
                  <a:pt x="672" y="3748"/>
                </a:lnTo>
                <a:lnTo>
                  <a:pt x="662" y="3750"/>
                </a:lnTo>
                <a:lnTo>
                  <a:pt x="650" y="3750"/>
                </a:lnTo>
                <a:lnTo>
                  <a:pt x="636" y="3748"/>
                </a:lnTo>
                <a:lnTo>
                  <a:pt x="622" y="3746"/>
                </a:lnTo>
                <a:lnTo>
                  <a:pt x="606" y="3740"/>
                </a:lnTo>
                <a:lnTo>
                  <a:pt x="590" y="3730"/>
                </a:lnTo>
                <a:lnTo>
                  <a:pt x="572" y="3718"/>
                </a:lnTo>
                <a:lnTo>
                  <a:pt x="554" y="3700"/>
                </a:lnTo>
                <a:lnTo>
                  <a:pt x="536" y="3680"/>
                </a:lnTo>
                <a:lnTo>
                  <a:pt x="516" y="3654"/>
                </a:lnTo>
                <a:lnTo>
                  <a:pt x="500" y="3646"/>
                </a:lnTo>
                <a:lnTo>
                  <a:pt x="484" y="3636"/>
                </a:lnTo>
                <a:lnTo>
                  <a:pt x="462" y="3620"/>
                </a:lnTo>
                <a:lnTo>
                  <a:pt x="440" y="3602"/>
                </a:lnTo>
                <a:lnTo>
                  <a:pt x="420" y="3578"/>
                </a:lnTo>
                <a:lnTo>
                  <a:pt x="410" y="3566"/>
                </a:lnTo>
                <a:lnTo>
                  <a:pt x="400" y="3550"/>
                </a:lnTo>
                <a:lnTo>
                  <a:pt x="392" y="3536"/>
                </a:lnTo>
                <a:lnTo>
                  <a:pt x="384" y="3520"/>
                </a:lnTo>
                <a:lnTo>
                  <a:pt x="374" y="3516"/>
                </a:lnTo>
                <a:lnTo>
                  <a:pt x="364" y="3512"/>
                </a:lnTo>
                <a:lnTo>
                  <a:pt x="352" y="3508"/>
                </a:lnTo>
                <a:lnTo>
                  <a:pt x="340" y="3500"/>
                </a:lnTo>
                <a:lnTo>
                  <a:pt x="330" y="3492"/>
                </a:lnTo>
                <a:lnTo>
                  <a:pt x="326" y="3486"/>
                </a:lnTo>
                <a:lnTo>
                  <a:pt x="324" y="3480"/>
                </a:lnTo>
                <a:lnTo>
                  <a:pt x="324" y="3474"/>
                </a:lnTo>
                <a:lnTo>
                  <a:pt x="324" y="3468"/>
                </a:lnTo>
                <a:lnTo>
                  <a:pt x="312" y="3464"/>
                </a:lnTo>
                <a:lnTo>
                  <a:pt x="300" y="3456"/>
                </a:lnTo>
                <a:lnTo>
                  <a:pt x="288" y="3444"/>
                </a:lnTo>
                <a:lnTo>
                  <a:pt x="282" y="3436"/>
                </a:lnTo>
                <a:lnTo>
                  <a:pt x="276" y="3426"/>
                </a:lnTo>
                <a:lnTo>
                  <a:pt x="270" y="3414"/>
                </a:lnTo>
                <a:lnTo>
                  <a:pt x="264" y="3400"/>
                </a:lnTo>
                <a:lnTo>
                  <a:pt x="260" y="3386"/>
                </a:lnTo>
                <a:lnTo>
                  <a:pt x="258" y="3368"/>
                </a:lnTo>
                <a:lnTo>
                  <a:pt x="256" y="3346"/>
                </a:lnTo>
                <a:lnTo>
                  <a:pt x="256" y="3324"/>
                </a:lnTo>
                <a:lnTo>
                  <a:pt x="208" y="3210"/>
                </a:lnTo>
                <a:lnTo>
                  <a:pt x="172" y="3130"/>
                </a:lnTo>
                <a:lnTo>
                  <a:pt x="156" y="3102"/>
                </a:lnTo>
                <a:lnTo>
                  <a:pt x="152" y="3092"/>
                </a:lnTo>
                <a:lnTo>
                  <a:pt x="148" y="3088"/>
                </a:lnTo>
                <a:lnTo>
                  <a:pt x="144" y="3082"/>
                </a:lnTo>
                <a:lnTo>
                  <a:pt x="132" y="3062"/>
                </a:lnTo>
                <a:lnTo>
                  <a:pt x="126" y="3046"/>
                </a:lnTo>
                <a:lnTo>
                  <a:pt x="118" y="3024"/>
                </a:lnTo>
                <a:lnTo>
                  <a:pt x="110" y="2996"/>
                </a:lnTo>
                <a:lnTo>
                  <a:pt x="102" y="2964"/>
                </a:lnTo>
                <a:lnTo>
                  <a:pt x="98" y="2958"/>
                </a:lnTo>
                <a:lnTo>
                  <a:pt x="86" y="2936"/>
                </a:lnTo>
                <a:lnTo>
                  <a:pt x="68" y="2898"/>
                </a:lnTo>
                <a:lnTo>
                  <a:pt x="58" y="2872"/>
                </a:lnTo>
                <a:lnTo>
                  <a:pt x="48" y="2844"/>
                </a:lnTo>
                <a:lnTo>
                  <a:pt x="38" y="2810"/>
                </a:lnTo>
                <a:lnTo>
                  <a:pt x="30" y="2772"/>
                </a:lnTo>
                <a:lnTo>
                  <a:pt x="22" y="2728"/>
                </a:lnTo>
                <a:lnTo>
                  <a:pt x="14" y="2680"/>
                </a:lnTo>
                <a:lnTo>
                  <a:pt x="10" y="2628"/>
                </a:lnTo>
                <a:lnTo>
                  <a:pt x="6" y="2570"/>
                </a:lnTo>
                <a:lnTo>
                  <a:pt x="6" y="2508"/>
                </a:lnTo>
                <a:lnTo>
                  <a:pt x="10" y="2440"/>
                </a:lnTo>
                <a:lnTo>
                  <a:pt x="8" y="2432"/>
                </a:lnTo>
                <a:lnTo>
                  <a:pt x="4" y="2412"/>
                </a:lnTo>
                <a:lnTo>
                  <a:pt x="0" y="2382"/>
                </a:lnTo>
                <a:lnTo>
                  <a:pt x="0" y="2362"/>
                </a:lnTo>
                <a:lnTo>
                  <a:pt x="0" y="2342"/>
                </a:lnTo>
                <a:lnTo>
                  <a:pt x="2" y="2320"/>
                </a:lnTo>
                <a:lnTo>
                  <a:pt x="6" y="2296"/>
                </a:lnTo>
                <a:lnTo>
                  <a:pt x="12" y="2270"/>
                </a:lnTo>
                <a:lnTo>
                  <a:pt x="22" y="2246"/>
                </a:lnTo>
                <a:lnTo>
                  <a:pt x="32" y="2220"/>
                </a:lnTo>
                <a:lnTo>
                  <a:pt x="46" y="2192"/>
                </a:lnTo>
                <a:lnTo>
                  <a:pt x="64" y="2166"/>
                </a:lnTo>
                <a:lnTo>
                  <a:pt x="86" y="2140"/>
                </a:lnTo>
                <a:lnTo>
                  <a:pt x="80" y="2126"/>
                </a:lnTo>
                <a:lnTo>
                  <a:pt x="70" y="2088"/>
                </a:lnTo>
                <a:lnTo>
                  <a:pt x="64" y="2062"/>
                </a:lnTo>
                <a:lnTo>
                  <a:pt x="58" y="2034"/>
                </a:lnTo>
                <a:lnTo>
                  <a:pt x="56" y="2002"/>
                </a:lnTo>
                <a:lnTo>
                  <a:pt x="54" y="1968"/>
                </a:lnTo>
                <a:lnTo>
                  <a:pt x="56" y="1934"/>
                </a:lnTo>
                <a:lnTo>
                  <a:pt x="64" y="1900"/>
                </a:lnTo>
                <a:lnTo>
                  <a:pt x="68" y="1882"/>
                </a:lnTo>
                <a:lnTo>
                  <a:pt x="74" y="1866"/>
                </a:lnTo>
                <a:lnTo>
                  <a:pt x="82" y="1850"/>
                </a:lnTo>
                <a:lnTo>
                  <a:pt x="90" y="1834"/>
                </a:lnTo>
                <a:lnTo>
                  <a:pt x="102" y="1818"/>
                </a:lnTo>
                <a:lnTo>
                  <a:pt x="114" y="1804"/>
                </a:lnTo>
                <a:lnTo>
                  <a:pt x="128" y="1790"/>
                </a:lnTo>
                <a:lnTo>
                  <a:pt x="144" y="1778"/>
                </a:lnTo>
                <a:lnTo>
                  <a:pt x="162" y="1766"/>
                </a:lnTo>
                <a:lnTo>
                  <a:pt x="180" y="1756"/>
                </a:lnTo>
                <a:lnTo>
                  <a:pt x="204" y="1748"/>
                </a:lnTo>
                <a:lnTo>
                  <a:pt x="228" y="1740"/>
                </a:lnTo>
                <a:lnTo>
                  <a:pt x="224" y="1730"/>
                </a:lnTo>
                <a:lnTo>
                  <a:pt x="214" y="1702"/>
                </a:lnTo>
                <a:lnTo>
                  <a:pt x="210" y="1682"/>
                </a:lnTo>
                <a:lnTo>
                  <a:pt x="206" y="1660"/>
                </a:lnTo>
                <a:lnTo>
                  <a:pt x="204" y="1634"/>
                </a:lnTo>
                <a:lnTo>
                  <a:pt x="202" y="1606"/>
                </a:lnTo>
                <a:lnTo>
                  <a:pt x="204" y="1576"/>
                </a:lnTo>
                <a:lnTo>
                  <a:pt x="208" y="1544"/>
                </a:lnTo>
                <a:lnTo>
                  <a:pt x="216" y="1510"/>
                </a:lnTo>
                <a:lnTo>
                  <a:pt x="228" y="1476"/>
                </a:lnTo>
                <a:lnTo>
                  <a:pt x="246" y="1442"/>
                </a:lnTo>
                <a:lnTo>
                  <a:pt x="256" y="1424"/>
                </a:lnTo>
                <a:lnTo>
                  <a:pt x="268" y="1406"/>
                </a:lnTo>
                <a:lnTo>
                  <a:pt x="280" y="1390"/>
                </a:lnTo>
                <a:lnTo>
                  <a:pt x="296" y="1372"/>
                </a:lnTo>
                <a:lnTo>
                  <a:pt x="312" y="1356"/>
                </a:lnTo>
                <a:lnTo>
                  <a:pt x="332" y="1338"/>
                </a:lnTo>
                <a:lnTo>
                  <a:pt x="330" y="1326"/>
                </a:lnTo>
                <a:lnTo>
                  <a:pt x="330" y="1312"/>
                </a:lnTo>
                <a:lnTo>
                  <a:pt x="332" y="1296"/>
                </a:lnTo>
                <a:lnTo>
                  <a:pt x="336" y="1276"/>
                </a:lnTo>
                <a:lnTo>
                  <a:pt x="342" y="1256"/>
                </a:lnTo>
                <a:lnTo>
                  <a:pt x="352" y="1236"/>
                </a:lnTo>
                <a:lnTo>
                  <a:pt x="360" y="1226"/>
                </a:lnTo>
                <a:lnTo>
                  <a:pt x="368" y="1218"/>
                </a:lnTo>
                <a:lnTo>
                  <a:pt x="376" y="1168"/>
                </a:lnTo>
                <a:lnTo>
                  <a:pt x="380" y="1124"/>
                </a:lnTo>
                <a:lnTo>
                  <a:pt x="380" y="1104"/>
                </a:lnTo>
                <a:lnTo>
                  <a:pt x="380" y="1088"/>
                </a:lnTo>
                <a:lnTo>
                  <a:pt x="382" y="1072"/>
                </a:lnTo>
                <a:lnTo>
                  <a:pt x="388" y="1052"/>
                </a:lnTo>
                <a:lnTo>
                  <a:pt x="396" y="1028"/>
                </a:lnTo>
                <a:lnTo>
                  <a:pt x="412" y="1002"/>
                </a:lnTo>
                <a:lnTo>
                  <a:pt x="422" y="988"/>
                </a:lnTo>
                <a:lnTo>
                  <a:pt x="434" y="972"/>
                </a:lnTo>
                <a:lnTo>
                  <a:pt x="448" y="958"/>
                </a:lnTo>
                <a:lnTo>
                  <a:pt x="466" y="942"/>
                </a:lnTo>
                <a:lnTo>
                  <a:pt x="484" y="928"/>
                </a:lnTo>
                <a:lnTo>
                  <a:pt x="506" y="914"/>
                </a:lnTo>
                <a:lnTo>
                  <a:pt x="506" y="886"/>
                </a:lnTo>
                <a:lnTo>
                  <a:pt x="508" y="858"/>
                </a:lnTo>
                <a:lnTo>
                  <a:pt x="510" y="824"/>
                </a:lnTo>
                <a:lnTo>
                  <a:pt x="516" y="786"/>
                </a:lnTo>
                <a:lnTo>
                  <a:pt x="526" y="748"/>
                </a:lnTo>
                <a:lnTo>
                  <a:pt x="532" y="730"/>
                </a:lnTo>
                <a:lnTo>
                  <a:pt x="540" y="714"/>
                </a:lnTo>
                <a:lnTo>
                  <a:pt x="550" y="700"/>
                </a:lnTo>
                <a:lnTo>
                  <a:pt x="560" y="686"/>
                </a:lnTo>
                <a:lnTo>
                  <a:pt x="582" y="662"/>
                </a:lnTo>
                <a:lnTo>
                  <a:pt x="634" y="606"/>
                </a:lnTo>
                <a:lnTo>
                  <a:pt x="666" y="576"/>
                </a:lnTo>
                <a:lnTo>
                  <a:pt x="696" y="548"/>
                </a:lnTo>
                <a:lnTo>
                  <a:pt x="722" y="524"/>
                </a:lnTo>
                <a:lnTo>
                  <a:pt x="734" y="516"/>
                </a:lnTo>
                <a:lnTo>
                  <a:pt x="742" y="512"/>
                </a:lnTo>
                <a:lnTo>
                  <a:pt x="748" y="514"/>
                </a:lnTo>
                <a:lnTo>
                  <a:pt x="754" y="514"/>
                </a:lnTo>
                <a:lnTo>
                  <a:pt x="762" y="512"/>
                </a:lnTo>
                <a:lnTo>
                  <a:pt x="768" y="510"/>
                </a:lnTo>
                <a:lnTo>
                  <a:pt x="774" y="502"/>
                </a:lnTo>
                <a:lnTo>
                  <a:pt x="776" y="492"/>
                </a:lnTo>
                <a:lnTo>
                  <a:pt x="776" y="476"/>
                </a:lnTo>
                <a:lnTo>
                  <a:pt x="776" y="462"/>
                </a:lnTo>
                <a:lnTo>
                  <a:pt x="780" y="448"/>
                </a:lnTo>
                <a:lnTo>
                  <a:pt x="788" y="430"/>
                </a:lnTo>
                <a:lnTo>
                  <a:pt x="792" y="422"/>
                </a:lnTo>
                <a:lnTo>
                  <a:pt x="800" y="412"/>
                </a:lnTo>
                <a:lnTo>
                  <a:pt x="808" y="404"/>
                </a:lnTo>
                <a:lnTo>
                  <a:pt x="818" y="396"/>
                </a:lnTo>
                <a:lnTo>
                  <a:pt x="830" y="390"/>
                </a:lnTo>
                <a:lnTo>
                  <a:pt x="846" y="384"/>
                </a:lnTo>
                <a:lnTo>
                  <a:pt x="862" y="380"/>
                </a:lnTo>
                <a:lnTo>
                  <a:pt x="882" y="376"/>
                </a:lnTo>
                <a:lnTo>
                  <a:pt x="882" y="362"/>
                </a:lnTo>
                <a:lnTo>
                  <a:pt x="886" y="348"/>
                </a:lnTo>
                <a:lnTo>
                  <a:pt x="892" y="330"/>
                </a:lnTo>
                <a:lnTo>
                  <a:pt x="898" y="322"/>
                </a:lnTo>
                <a:lnTo>
                  <a:pt x="904" y="314"/>
                </a:lnTo>
                <a:lnTo>
                  <a:pt x="914" y="306"/>
                </a:lnTo>
                <a:lnTo>
                  <a:pt x="924" y="300"/>
                </a:lnTo>
                <a:lnTo>
                  <a:pt x="936" y="294"/>
                </a:lnTo>
                <a:lnTo>
                  <a:pt x="950" y="292"/>
                </a:lnTo>
                <a:lnTo>
                  <a:pt x="966" y="288"/>
                </a:lnTo>
                <a:lnTo>
                  <a:pt x="984" y="288"/>
                </a:lnTo>
                <a:lnTo>
                  <a:pt x="986" y="278"/>
                </a:lnTo>
                <a:lnTo>
                  <a:pt x="988" y="266"/>
                </a:lnTo>
                <a:lnTo>
                  <a:pt x="996" y="250"/>
                </a:lnTo>
                <a:lnTo>
                  <a:pt x="1006" y="230"/>
                </a:lnTo>
                <a:lnTo>
                  <a:pt x="1024" y="208"/>
                </a:lnTo>
                <a:lnTo>
                  <a:pt x="1050" y="184"/>
                </a:lnTo>
                <a:lnTo>
                  <a:pt x="1066" y="170"/>
                </a:lnTo>
                <a:lnTo>
                  <a:pt x="1084" y="158"/>
                </a:lnTo>
                <a:lnTo>
                  <a:pt x="1102" y="148"/>
                </a:lnTo>
                <a:lnTo>
                  <a:pt x="1122" y="138"/>
                </a:lnTo>
                <a:lnTo>
                  <a:pt x="1146" y="128"/>
                </a:lnTo>
                <a:lnTo>
                  <a:pt x="1172" y="120"/>
                </a:lnTo>
                <a:lnTo>
                  <a:pt x="1186" y="118"/>
                </a:lnTo>
                <a:lnTo>
                  <a:pt x="1198" y="116"/>
                </a:lnTo>
                <a:lnTo>
                  <a:pt x="1212" y="116"/>
                </a:lnTo>
                <a:lnTo>
                  <a:pt x="1224" y="118"/>
                </a:lnTo>
                <a:lnTo>
                  <a:pt x="1236" y="124"/>
                </a:lnTo>
                <a:lnTo>
                  <a:pt x="1246" y="130"/>
                </a:lnTo>
                <a:lnTo>
                  <a:pt x="1256" y="108"/>
                </a:lnTo>
                <a:lnTo>
                  <a:pt x="1266" y="88"/>
                </a:lnTo>
                <a:lnTo>
                  <a:pt x="1284" y="64"/>
                </a:lnTo>
                <a:lnTo>
                  <a:pt x="1294" y="52"/>
                </a:lnTo>
                <a:lnTo>
                  <a:pt x="1306" y="42"/>
                </a:lnTo>
                <a:lnTo>
                  <a:pt x="1320" y="32"/>
                </a:lnTo>
                <a:lnTo>
                  <a:pt x="1334" y="24"/>
                </a:lnTo>
                <a:lnTo>
                  <a:pt x="1352" y="18"/>
                </a:lnTo>
                <a:lnTo>
                  <a:pt x="1370" y="14"/>
                </a:lnTo>
                <a:lnTo>
                  <a:pt x="1388" y="14"/>
                </a:lnTo>
                <a:lnTo>
                  <a:pt x="1410" y="18"/>
                </a:lnTo>
                <a:lnTo>
                  <a:pt x="1510" y="34"/>
                </a:lnTo>
                <a:lnTo>
                  <a:pt x="1512" y="32"/>
                </a:lnTo>
                <a:lnTo>
                  <a:pt x="1516" y="26"/>
                </a:lnTo>
                <a:lnTo>
                  <a:pt x="1524" y="16"/>
                </a:lnTo>
                <a:lnTo>
                  <a:pt x="1532" y="12"/>
                </a:lnTo>
                <a:lnTo>
                  <a:pt x="1542" y="8"/>
                </a:lnTo>
                <a:lnTo>
                  <a:pt x="1554" y="4"/>
                </a:lnTo>
                <a:lnTo>
                  <a:pt x="1568" y="2"/>
                </a:lnTo>
                <a:lnTo>
                  <a:pt x="1586" y="0"/>
                </a:lnTo>
                <a:lnTo>
                  <a:pt x="1606" y="0"/>
                </a:lnTo>
                <a:lnTo>
                  <a:pt x="1630" y="0"/>
                </a:lnTo>
                <a:lnTo>
                  <a:pt x="1658" y="2"/>
                </a:lnTo>
                <a:lnTo>
                  <a:pt x="1690" y="8"/>
                </a:lnTo>
                <a:lnTo>
                  <a:pt x="1726" y="14"/>
                </a:lnTo>
                <a:lnTo>
                  <a:pt x="1744" y="20"/>
                </a:lnTo>
                <a:lnTo>
                  <a:pt x="1764" y="30"/>
                </a:lnTo>
                <a:lnTo>
                  <a:pt x="1788" y="42"/>
                </a:lnTo>
                <a:lnTo>
                  <a:pt x="1812" y="58"/>
                </a:lnTo>
                <a:lnTo>
                  <a:pt x="1838" y="76"/>
                </a:lnTo>
                <a:lnTo>
                  <a:pt x="1850" y="86"/>
                </a:lnTo>
                <a:lnTo>
                  <a:pt x="1860" y="98"/>
                </a:lnTo>
                <a:lnTo>
                  <a:pt x="1870" y="110"/>
                </a:lnTo>
                <a:lnTo>
                  <a:pt x="1878" y="122"/>
                </a:lnTo>
                <a:lnTo>
                  <a:pt x="1888" y="112"/>
                </a:lnTo>
                <a:lnTo>
                  <a:pt x="1902" y="102"/>
                </a:lnTo>
                <a:lnTo>
                  <a:pt x="1922" y="90"/>
                </a:lnTo>
                <a:lnTo>
                  <a:pt x="1948" y="80"/>
                </a:lnTo>
                <a:lnTo>
                  <a:pt x="1964" y="74"/>
                </a:lnTo>
                <a:lnTo>
                  <a:pt x="1982" y="70"/>
                </a:lnTo>
                <a:lnTo>
                  <a:pt x="2004" y="66"/>
                </a:lnTo>
                <a:lnTo>
                  <a:pt x="2026" y="64"/>
                </a:lnTo>
                <a:lnTo>
                  <a:pt x="2050" y="64"/>
                </a:lnTo>
                <a:lnTo>
                  <a:pt x="2076" y="64"/>
                </a:lnTo>
                <a:lnTo>
                  <a:pt x="2092" y="62"/>
                </a:lnTo>
                <a:lnTo>
                  <a:pt x="2104" y="54"/>
                </a:lnTo>
                <a:lnTo>
                  <a:pt x="2120" y="48"/>
                </a:lnTo>
                <a:lnTo>
                  <a:pt x="2140" y="40"/>
                </a:lnTo>
                <a:lnTo>
                  <a:pt x="2152" y="38"/>
                </a:lnTo>
                <a:lnTo>
                  <a:pt x="2164" y="38"/>
                </a:lnTo>
                <a:lnTo>
                  <a:pt x="2178" y="38"/>
                </a:lnTo>
                <a:lnTo>
                  <a:pt x="2190" y="40"/>
                </a:lnTo>
                <a:lnTo>
                  <a:pt x="2204" y="44"/>
                </a:lnTo>
                <a:lnTo>
                  <a:pt x="2220" y="50"/>
                </a:lnTo>
                <a:lnTo>
                  <a:pt x="2234" y="58"/>
                </a:lnTo>
                <a:lnTo>
                  <a:pt x="2248" y="70"/>
                </a:lnTo>
                <a:lnTo>
                  <a:pt x="2258" y="62"/>
                </a:lnTo>
                <a:lnTo>
                  <a:pt x="2270" y="56"/>
                </a:lnTo>
                <a:lnTo>
                  <a:pt x="2284" y="52"/>
                </a:lnTo>
                <a:lnTo>
                  <a:pt x="2292" y="50"/>
                </a:lnTo>
                <a:lnTo>
                  <a:pt x="2302" y="52"/>
                </a:lnTo>
                <a:lnTo>
                  <a:pt x="2312" y="52"/>
                </a:lnTo>
                <a:lnTo>
                  <a:pt x="2324" y="56"/>
                </a:lnTo>
                <a:lnTo>
                  <a:pt x="2336" y="62"/>
                </a:lnTo>
                <a:lnTo>
                  <a:pt x="2348" y="68"/>
                </a:lnTo>
                <a:lnTo>
                  <a:pt x="2360" y="78"/>
                </a:lnTo>
                <a:lnTo>
                  <a:pt x="2374" y="92"/>
                </a:lnTo>
                <a:lnTo>
                  <a:pt x="2382" y="88"/>
                </a:lnTo>
                <a:lnTo>
                  <a:pt x="2402" y="82"/>
                </a:lnTo>
                <a:lnTo>
                  <a:pt x="2432" y="76"/>
                </a:lnTo>
                <a:lnTo>
                  <a:pt x="2450" y="74"/>
                </a:lnTo>
                <a:lnTo>
                  <a:pt x="2468" y="74"/>
                </a:lnTo>
                <a:lnTo>
                  <a:pt x="2484" y="76"/>
                </a:lnTo>
                <a:lnTo>
                  <a:pt x="2502" y="82"/>
                </a:lnTo>
                <a:lnTo>
                  <a:pt x="2516" y="88"/>
                </a:lnTo>
                <a:lnTo>
                  <a:pt x="2530" y="100"/>
                </a:lnTo>
                <a:lnTo>
                  <a:pt x="2542" y="114"/>
                </a:lnTo>
                <a:lnTo>
                  <a:pt x="2546" y="124"/>
                </a:lnTo>
                <a:lnTo>
                  <a:pt x="2550" y="134"/>
                </a:lnTo>
                <a:lnTo>
                  <a:pt x="2554" y="146"/>
                </a:lnTo>
                <a:lnTo>
                  <a:pt x="2556" y="158"/>
                </a:lnTo>
                <a:lnTo>
                  <a:pt x="2556" y="188"/>
                </a:lnTo>
                <a:lnTo>
                  <a:pt x="2574" y="176"/>
                </a:lnTo>
                <a:lnTo>
                  <a:pt x="2594" y="168"/>
                </a:lnTo>
                <a:lnTo>
                  <a:pt x="2604" y="164"/>
                </a:lnTo>
                <a:lnTo>
                  <a:pt x="2616" y="162"/>
                </a:lnTo>
                <a:lnTo>
                  <a:pt x="2626" y="160"/>
                </a:lnTo>
                <a:lnTo>
                  <a:pt x="2638" y="162"/>
                </a:lnTo>
                <a:lnTo>
                  <a:pt x="2648" y="166"/>
                </a:lnTo>
                <a:lnTo>
                  <a:pt x="2656" y="174"/>
                </a:lnTo>
                <a:lnTo>
                  <a:pt x="2664" y="184"/>
                </a:lnTo>
                <a:lnTo>
                  <a:pt x="2672" y="198"/>
                </a:lnTo>
                <a:lnTo>
                  <a:pt x="2676" y="218"/>
                </a:lnTo>
                <a:lnTo>
                  <a:pt x="2678" y="242"/>
                </a:lnTo>
                <a:lnTo>
                  <a:pt x="2684" y="234"/>
                </a:lnTo>
                <a:lnTo>
                  <a:pt x="2690" y="228"/>
                </a:lnTo>
                <a:lnTo>
                  <a:pt x="2700" y="222"/>
                </a:lnTo>
                <a:lnTo>
                  <a:pt x="2712" y="220"/>
                </a:lnTo>
                <a:lnTo>
                  <a:pt x="2720" y="220"/>
                </a:lnTo>
                <a:lnTo>
                  <a:pt x="2726" y="222"/>
                </a:lnTo>
                <a:lnTo>
                  <a:pt x="2734" y="226"/>
                </a:lnTo>
                <a:lnTo>
                  <a:pt x="2742" y="230"/>
                </a:lnTo>
                <a:lnTo>
                  <a:pt x="2752" y="238"/>
                </a:lnTo>
                <a:lnTo>
                  <a:pt x="2760" y="248"/>
                </a:lnTo>
                <a:lnTo>
                  <a:pt x="2772" y="256"/>
                </a:lnTo>
                <a:lnTo>
                  <a:pt x="2784" y="264"/>
                </a:lnTo>
                <a:lnTo>
                  <a:pt x="2796" y="276"/>
                </a:lnTo>
                <a:lnTo>
                  <a:pt x="2808" y="292"/>
                </a:lnTo>
                <a:lnTo>
                  <a:pt x="2818" y="308"/>
                </a:lnTo>
                <a:lnTo>
                  <a:pt x="2822" y="318"/>
                </a:lnTo>
                <a:lnTo>
                  <a:pt x="2824" y="328"/>
                </a:lnTo>
                <a:lnTo>
                  <a:pt x="2826" y="340"/>
                </a:lnTo>
                <a:lnTo>
                  <a:pt x="2824" y="350"/>
                </a:lnTo>
                <a:lnTo>
                  <a:pt x="2836" y="358"/>
                </a:lnTo>
                <a:lnTo>
                  <a:pt x="2850" y="366"/>
                </a:lnTo>
                <a:lnTo>
                  <a:pt x="2864" y="378"/>
                </a:lnTo>
                <a:lnTo>
                  <a:pt x="2880" y="392"/>
                </a:lnTo>
                <a:lnTo>
                  <a:pt x="2894" y="412"/>
                </a:lnTo>
                <a:lnTo>
                  <a:pt x="2906" y="434"/>
                </a:lnTo>
                <a:lnTo>
                  <a:pt x="2912" y="446"/>
                </a:lnTo>
                <a:lnTo>
                  <a:pt x="2914" y="460"/>
                </a:lnTo>
                <a:lnTo>
                  <a:pt x="2930" y="460"/>
                </a:lnTo>
                <a:lnTo>
                  <a:pt x="2944" y="464"/>
                </a:lnTo>
                <a:lnTo>
                  <a:pt x="2960" y="468"/>
                </a:lnTo>
                <a:lnTo>
                  <a:pt x="2978" y="476"/>
                </a:lnTo>
                <a:lnTo>
                  <a:pt x="2984" y="480"/>
                </a:lnTo>
                <a:lnTo>
                  <a:pt x="2992" y="486"/>
                </a:lnTo>
                <a:lnTo>
                  <a:pt x="2996" y="494"/>
                </a:lnTo>
                <a:lnTo>
                  <a:pt x="3000" y="502"/>
                </a:lnTo>
                <a:lnTo>
                  <a:pt x="3002" y="512"/>
                </a:lnTo>
                <a:lnTo>
                  <a:pt x="3002" y="524"/>
                </a:lnTo>
                <a:lnTo>
                  <a:pt x="3016" y="526"/>
                </a:lnTo>
                <a:lnTo>
                  <a:pt x="3030" y="532"/>
                </a:lnTo>
                <a:lnTo>
                  <a:pt x="3048" y="542"/>
                </a:lnTo>
                <a:lnTo>
                  <a:pt x="3056" y="548"/>
                </a:lnTo>
                <a:lnTo>
                  <a:pt x="3066" y="556"/>
                </a:lnTo>
                <a:lnTo>
                  <a:pt x="3074" y="566"/>
                </a:lnTo>
                <a:lnTo>
                  <a:pt x="3084" y="578"/>
                </a:lnTo>
                <a:lnTo>
                  <a:pt x="3092" y="592"/>
                </a:lnTo>
                <a:lnTo>
                  <a:pt x="3098" y="608"/>
                </a:lnTo>
                <a:lnTo>
                  <a:pt x="3104" y="628"/>
                </a:lnTo>
                <a:lnTo>
                  <a:pt x="3110" y="648"/>
                </a:lnTo>
                <a:lnTo>
                  <a:pt x="3120" y="660"/>
                </a:lnTo>
                <a:lnTo>
                  <a:pt x="3130" y="672"/>
                </a:lnTo>
                <a:lnTo>
                  <a:pt x="3138" y="684"/>
                </a:lnTo>
                <a:lnTo>
                  <a:pt x="3138" y="698"/>
                </a:lnTo>
                <a:lnTo>
                  <a:pt x="3140" y="712"/>
                </a:lnTo>
                <a:lnTo>
                  <a:pt x="3144" y="728"/>
                </a:lnTo>
                <a:lnTo>
                  <a:pt x="3150" y="746"/>
                </a:lnTo>
                <a:lnTo>
                  <a:pt x="3158" y="766"/>
                </a:lnTo>
                <a:lnTo>
                  <a:pt x="3172" y="786"/>
                </a:lnTo>
                <a:lnTo>
                  <a:pt x="3180" y="794"/>
                </a:lnTo>
                <a:lnTo>
                  <a:pt x="3190" y="802"/>
                </a:lnTo>
                <a:lnTo>
                  <a:pt x="3204" y="826"/>
                </a:lnTo>
                <a:lnTo>
                  <a:pt x="3220" y="850"/>
                </a:lnTo>
                <a:lnTo>
                  <a:pt x="3236" y="882"/>
                </a:lnTo>
                <a:lnTo>
                  <a:pt x="3252" y="916"/>
                </a:lnTo>
                <a:lnTo>
                  <a:pt x="3266" y="954"/>
                </a:lnTo>
                <a:lnTo>
                  <a:pt x="3272" y="972"/>
                </a:lnTo>
                <a:lnTo>
                  <a:pt x="3274" y="990"/>
                </a:lnTo>
                <a:lnTo>
                  <a:pt x="3276" y="1008"/>
                </a:lnTo>
                <a:lnTo>
                  <a:pt x="3276" y="1024"/>
                </a:lnTo>
                <a:lnTo>
                  <a:pt x="3286" y="1058"/>
                </a:lnTo>
                <a:lnTo>
                  <a:pt x="3306" y="1136"/>
                </a:lnTo>
                <a:lnTo>
                  <a:pt x="3318" y="1180"/>
                </a:lnTo>
                <a:lnTo>
                  <a:pt x="3326" y="1220"/>
                </a:lnTo>
                <a:lnTo>
                  <a:pt x="3332" y="1252"/>
                </a:lnTo>
                <a:lnTo>
                  <a:pt x="3332" y="1264"/>
                </a:lnTo>
                <a:lnTo>
                  <a:pt x="3332" y="1272"/>
                </a:lnTo>
                <a:lnTo>
                  <a:pt x="3334" y="1272"/>
                </a:lnTo>
                <a:lnTo>
                  <a:pt x="3340" y="1270"/>
                </a:lnTo>
                <a:lnTo>
                  <a:pt x="3344" y="1270"/>
                </a:lnTo>
                <a:lnTo>
                  <a:pt x="3348" y="1274"/>
                </a:lnTo>
                <a:lnTo>
                  <a:pt x="3354" y="1278"/>
                </a:lnTo>
                <a:lnTo>
                  <a:pt x="3362" y="1286"/>
                </a:lnTo>
                <a:lnTo>
                  <a:pt x="3368" y="1296"/>
                </a:lnTo>
                <a:lnTo>
                  <a:pt x="3378" y="1312"/>
                </a:lnTo>
                <a:lnTo>
                  <a:pt x="3386" y="1330"/>
                </a:lnTo>
                <a:lnTo>
                  <a:pt x="3396" y="1354"/>
                </a:lnTo>
                <a:lnTo>
                  <a:pt x="3408" y="1384"/>
                </a:lnTo>
                <a:lnTo>
                  <a:pt x="3418" y="1420"/>
                </a:lnTo>
                <a:lnTo>
                  <a:pt x="3432" y="1462"/>
                </a:lnTo>
                <a:lnTo>
                  <a:pt x="3444" y="1512"/>
                </a:lnTo>
                <a:lnTo>
                  <a:pt x="3456" y="1548"/>
                </a:lnTo>
                <a:lnTo>
                  <a:pt x="3468" y="1588"/>
                </a:lnTo>
                <a:lnTo>
                  <a:pt x="3480" y="1636"/>
                </a:lnTo>
                <a:lnTo>
                  <a:pt x="3490" y="1684"/>
                </a:lnTo>
                <a:lnTo>
                  <a:pt x="3492" y="1708"/>
                </a:lnTo>
                <a:lnTo>
                  <a:pt x="3496" y="1730"/>
                </a:lnTo>
                <a:lnTo>
                  <a:pt x="3496" y="1752"/>
                </a:lnTo>
                <a:lnTo>
                  <a:pt x="3494" y="1770"/>
                </a:lnTo>
                <a:lnTo>
                  <a:pt x="3490" y="1786"/>
                </a:lnTo>
                <a:lnTo>
                  <a:pt x="3484" y="1796"/>
                </a:lnTo>
                <a:lnTo>
                  <a:pt x="3492" y="1798"/>
                </a:lnTo>
                <a:lnTo>
                  <a:pt x="3510" y="1806"/>
                </a:lnTo>
                <a:lnTo>
                  <a:pt x="3522" y="1812"/>
                </a:lnTo>
                <a:lnTo>
                  <a:pt x="3536" y="1822"/>
                </a:lnTo>
                <a:lnTo>
                  <a:pt x="3548" y="1836"/>
                </a:lnTo>
                <a:lnTo>
                  <a:pt x="3562" y="1852"/>
                </a:lnTo>
                <a:lnTo>
                  <a:pt x="3576" y="1874"/>
                </a:lnTo>
                <a:lnTo>
                  <a:pt x="3586" y="1900"/>
                </a:lnTo>
                <a:lnTo>
                  <a:pt x="3596" y="1932"/>
                </a:lnTo>
                <a:lnTo>
                  <a:pt x="3602" y="1968"/>
                </a:lnTo>
                <a:lnTo>
                  <a:pt x="3606" y="2012"/>
                </a:lnTo>
                <a:lnTo>
                  <a:pt x="3604" y="2062"/>
                </a:lnTo>
                <a:lnTo>
                  <a:pt x="3600" y="2120"/>
                </a:lnTo>
                <a:lnTo>
                  <a:pt x="3590" y="2184"/>
                </a:lnTo>
                <a:lnTo>
                  <a:pt x="3596" y="2190"/>
                </a:lnTo>
                <a:lnTo>
                  <a:pt x="3616" y="2208"/>
                </a:lnTo>
                <a:lnTo>
                  <a:pt x="3628" y="2222"/>
                </a:lnTo>
                <a:lnTo>
                  <a:pt x="3640" y="2240"/>
                </a:lnTo>
                <a:lnTo>
                  <a:pt x="3652" y="2262"/>
                </a:lnTo>
                <a:lnTo>
                  <a:pt x="3662" y="2286"/>
                </a:lnTo>
                <a:lnTo>
                  <a:pt x="3672" y="2314"/>
                </a:lnTo>
                <a:lnTo>
                  <a:pt x="3680" y="2346"/>
                </a:lnTo>
                <a:lnTo>
                  <a:pt x="3684" y="2384"/>
                </a:lnTo>
                <a:lnTo>
                  <a:pt x="3684" y="2424"/>
                </a:lnTo>
                <a:lnTo>
                  <a:pt x="3678" y="2468"/>
                </a:lnTo>
                <a:lnTo>
                  <a:pt x="3674" y="2492"/>
                </a:lnTo>
                <a:lnTo>
                  <a:pt x="3668" y="2516"/>
                </a:lnTo>
                <a:lnTo>
                  <a:pt x="3662" y="2542"/>
                </a:lnTo>
                <a:lnTo>
                  <a:pt x="3652" y="2570"/>
                </a:lnTo>
                <a:lnTo>
                  <a:pt x="3642" y="2598"/>
                </a:lnTo>
                <a:lnTo>
                  <a:pt x="3630" y="2626"/>
                </a:lnTo>
                <a:lnTo>
                  <a:pt x="3630" y="2672"/>
                </a:lnTo>
                <a:lnTo>
                  <a:pt x="3630" y="2720"/>
                </a:lnTo>
                <a:lnTo>
                  <a:pt x="3626" y="2778"/>
                </a:lnTo>
                <a:lnTo>
                  <a:pt x="3622" y="2810"/>
                </a:lnTo>
                <a:lnTo>
                  <a:pt x="3618" y="2842"/>
                </a:lnTo>
                <a:lnTo>
                  <a:pt x="3612" y="2872"/>
                </a:lnTo>
                <a:lnTo>
                  <a:pt x="3604" y="2902"/>
                </a:lnTo>
                <a:lnTo>
                  <a:pt x="3594" y="2930"/>
                </a:lnTo>
                <a:lnTo>
                  <a:pt x="3584" y="2956"/>
                </a:lnTo>
                <a:lnTo>
                  <a:pt x="3570" y="2978"/>
                </a:lnTo>
                <a:lnTo>
                  <a:pt x="3554" y="2996"/>
                </a:lnTo>
                <a:lnTo>
                  <a:pt x="3556" y="3016"/>
                </a:lnTo>
                <a:lnTo>
                  <a:pt x="3554" y="3038"/>
                </a:lnTo>
                <a:lnTo>
                  <a:pt x="3548" y="3064"/>
                </a:lnTo>
                <a:lnTo>
                  <a:pt x="3542" y="3080"/>
                </a:lnTo>
                <a:lnTo>
                  <a:pt x="3536" y="3096"/>
                </a:lnTo>
                <a:lnTo>
                  <a:pt x="3528" y="3112"/>
                </a:lnTo>
                <a:lnTo>
                  <a:pt x="3516" y="3130"/>
                </a:lnTo>
                <a:lnTo>
                  <a:pt x="3504" y="3148"/>
                </a:lnTo>
                <a:lnTo>
                  <a:pt x="3488" y="3164"/>
                </a:lnTo>
                <a:lnTo>
                  <a:pt x="3470" y="3182"/>
                </a:lnTo>
                <a:lnTo>
                  <a:pt x="3450" y="3200"/>
                </a:lnTo>
                <a:lnTo>
                  <a:pt x="3448" y="3206"/>
                </a:lnTo>
                <a:lnTo>
                  <a:pt x="3446" y="3224"/>
                </a:lnTo>
                <a:lnTo>
                  <a:pt x="3442" y="3252"/>
                </a:lnTo>
                <a:lnTo>
                  <a:pt x="3432" y="3286"/>
                </a:lnTo>
                <a:lnTo>
                  <a:pt x="3424" y="3304"/>
                </a:lnTo>
                <a:lnTo>
                  <a:pt x="3414" y="3322"/>
                </a:lnTo>
                <a:lnTo>
                  <a:pt x="3404" y="3340"/>
                </a:lnTo>
                <a:lnTo>
                  <a:pt x="3390" y="3358"/>
                </a:lnTo>
                <a:lnTo>
                  <a:pt x="3374" y="3374"/>
                </a:lnTo>
                <a:lnTo>
                  <a:pt x="3354" y="3390"/>
                </a:lnTo>
                <a:lnTo>
                  <a:pt x="3334" y="3404"/>
                </a:lnTo>
                <a:lnTo>
                  <a:pt x="3308" y="3416"/>
                </a:lnTo>
                <a:lnTo>
                  <a:pt x="3304" y="3418"/>
                </a:lnTo>
                <a:lnTo>
                  <a:pt x="3304" y="3424"/>
                </a:lnTo>
                <a:lnTo>
                  <a:pt x="3304" y="3442"/>
                </a:lnTo>
                <a:lnTo>
                  <a:pt x="3300" y="3468"/>
                </a:lnTo>
                <a:lnTo>
                  <a:pt x="3290" y="3502"/>
                </a:lnTo>
                <a:lnTo>
                  <a:pt x="3282" y="3522"/>
                </a:lnTo>
                <a:lnTo>
                  <a:pt x="3274" y="3542"/>
                </a:lnTo>
                <a:lnTo>
                  <a:pt x="3262" y="3566"/>
                </a:lnTo>
                <a:lnTo>
                  <a:pt x="3248" y="3588"/>
                </a:lnTo>
                <a:lnTo>
                  <a:pt x="3232" y="3614"/>
                </a:lnTo>
                <a:lnTo>
                  <a:pt x="3212" y="3638"/>
                </a:lnTo>
                <a:lnTo>
                  <a:pt x="3188" y="3664"/>
                </a:lnTo>
                <a:lnTo>
                  <a:pt x="3162" y="3690"/>
                </a:lnTo>
                <a:lnTo>
                  <a:pt x="3140" y="3716"/>
                </a:lnTo>
                <a:lnTo>
                  <a:pt x="3118" y="3744"/>
                </a:lnTo>
                <a:lnTo>
                  <a:pt x="3090" y="3774"/>
                </a:lnTo>
                <a:lnTo>
                  <a:pt x="3060" y="3804"/>
                </a:lnTo>
                <a:lnTo>
                  <a:pt x="3030" y="3830"/>
                </a:lnTo>
                <a:lnTo>
                  <a:pt x="3016" y="3840"/>
                </a:lnTo>
                <a:lnTo>
                  <a:pt x="3004" y="3848"/>
                </a:lnTo>
                <a:lnTo>
                  <a:pt x="2992" y="3852"/>
                </a:lnTo>
                <a:lnTo>
                  <a:pt x="2982" y="3852"/>
                </a:lnTo>
                <a:lnTo>
                  <a:pt x="2972" y="3854"/>
                </a:lnTo>
                <a:lnTo>
                  <a:pt x="2960" y="3854"/>
                </a:lnTo>
                <a:lnTo>
                  <a:pt x="2944" y="3854"/>
                </a:lnTo>
                <a:lnTo>
                  <a:pt x="2930" y="3848"/>
                </a:lnTo>
                <a:lnTo>
                  <a:pt x="2914" y="3840"/>
                </a:lnTo>
                <a:lnTo>
                  <a:pt x="2908" y="3834"/>
                </a:lnTo>
                <a:lnTo>
                  <a:pt x="2900" y="3828"/>
                </a:lnTo>
                <a:lnTo>
                  <a:pt x="2896" y="3818"/>
                </a:lnTo>
                <a:lnTo>
                  <a:pt x="2890" y="3808"/>
                </a:lnTo>
                <a:lnTo>
                  <a:pt x="2798" y="3668"/>
                </a:lnTo>
                <a:lnTo>
                  <a:pt x="2812" y="3668"/>
                </a:lnTo>
                <a:lnTo>
                  <a:pt x="2830" y="3668"/>
                </a:lnTo>
                <a:lnTo>
                  <a:pt x="2852" y="3672"/>
                </a:lnTo>
                <a:lnTo>
                  <a:pt x="2876" y="3680"/>
                </a:lnTo>
                <a:lnTo>
                  <a:pt x="2904" y="3692"/>
                </a:lnTo>
                <a:lnTo>
                  <a:pt x="2918" y="3702"/>
                </a:lnTo>
                <a:lnTo>
                  <a:pt x="2932" y="3712"/>
                </a:lnTo>
                <a:lnTo>
                  <a:pt x="2944" y="3724"/>
                </a:lnTo>
                <a:lnTo>
                  <a:pt x="2958" y="3738"/>
                </a:lnTo>
                <a:lnTo>
                  <a:pt x="2960" y="3740"/>
                </a:lnTo>
                <a:lnTo>
                  <a:pt x="2964" y="3742"/>
                </a:lnTo>
                <a:lnTo>
                  <a:pt x="2968" y="3744"/>
                </a:lnTo>
                <a:lnTo>
                  <a:pt x="2974" y="3742"/>
                </a:lnTo>
                <a:lnTo>
                  <a:pt x="2978" y="3738"/>
                </a:lnTo>
                <a:lnTo>
                  <a:pt x="2984" y="3730"/>
                </a:lnTo>
                <a:lnTo>
                  <a:pt x="2990" y="3718"/>
                </a:lnTo>
                <a:lnTo>
                  <a:pt x="2998" y="3714"/>
                </a:lnTo>
                <a:lnTo>
                  <a:pt x="3004" y="3708"/>
                </a:lnTo>
                <a:lnTo>
                  <a:pt x="3010" y="3700"/>
                </a:lnTo>
                <a:lnTo>
                  <a:pt x="3014" y="3690"/>
                </a:lnTo>
                <a:lnTo>
                  <a:pt x="3014" y="3686"/>
                </a:lnTo>
                <a:lnTo>
                  <a:pt x="3012" y="3680"/>
                </a:lnTo>
                <a:lnTo>
                  <a:pt x="3008" y="3674"/>
                </a:lnTo>
                <a:lnTo>
                  <a:pt x="3004" y="3668"/>
                </a:lnTo>
                <a:lnTo>
                  <a:pt x="2996" y="3662"/>
                </a:lnTo>
                <a:lnTo>
                  <a:pt x="2986" y="3656"/>
                </a:lnTo>
                <a:lnTo>
                  <a:pt x="2980" y="3654"/>
                </a:lnTo>
                <a:lnTo>
                  <a:pt x="2966" y="3650"/>
                </a:lnTo>
                <a:lnTo>
                  <a:pt x="2944" y="3642"/>
                </a:lnTo>
                <a:lnTo>
                  <a:pt x="2932" y="3636"/>
                </a:lnTo>
                <a:lnTo>
                  <a:pt x="2918" y="3626"/>
                </a:lnTo>
                <a:lnTo>
                  <a:pt x="2904" y="3616"/>
                </a:lnTo>
                <a:lnTo>
                  <a:pt x="2888" y="3604"/>
                </a:lnTo>
                <a:lnTo>
                  <a:pt x="2874" y="3588"/>
                </a:lnTo>
                <a:lnTo>
                  <a:pt x="2858" y="3570"/>
                </a:lnTo>
                <a:lnTo>
                  <a:pt x="2844" y="3548"/>
                </a:lnTo>
                <a:lnTo>
                  <a:pt x="2830" y="3524"/>
                </a:lnTo>
                <a:lnTo>
                  <a:pt x="2816" y="3496"/>
                </a:lnTo>
                <a:lnTo>
                  <a:pt x="2804" y="3466"/>
                </a:lnTo>
                <a:lnTo>
                  <a:pt x="2802" y="3460"/>
                </a:lnTo>
                <a:lnTo>
                  <a:pt x="2800" y="3446"/>
                </a:lnTo>
                <a:lnTo>
                  <a:pt x="2800" y="3436"/>
                </a:lnTo>
                <a:lnTo>
                  <a:pt x="2802" y="3428"/>
                </a:lnTo>
                <a:lnTo>
                  <a:pt x="2804" y="3418"/>
                </a:lnTo>
                <a:lnTo>
                  <a:pt x="2810" y="3408"/>
                </a:lnTo>
                <a:lnTo>
                  <a:pt x="2816" y="3400"/>
                </a:lnTo>
                <a:lnTo>
                  <a:pt x="2826" y="3394"/>
                </a:lnTo>
                <a:lnTo>
                  <a:pt x="2838" y="3390"/>
                </a:lnTo>
                <a:lnTo>
                  <a:pt x="2854" y="3388"/>
                </a:lnTo>
                <a:lnTo>
                  <a:pt x="2874" y="3388"/>
                </a:lnTo>
                <a:lnTo>
                  <a:pt x="2900" y="3394"/>
                </a:lnTo>
                <a:lnTo>
                  <a:pt x="2928" y="3402"/>
                </a:lnTo>
                <a:lnTo>
                  <a:pt x="2964" y="3416"/>
                </a:lnTo>
                <a:lnTo>
                  <a:pt x="2984" y="3426"/>
                </a:lnTo>
                <a:lnTo>
                  <a:pt x="3004" y="3438"/>
                </a:lnTo>
                <a:lnTo>
                  <a:pt x="3030" y="3448"/>
                </a:lnTo>
                <a:lnTo>
                  <a:pt x="3056" y="3456"/>
                </a:lnTo>
                <a:lnTo>
                  <a:pt x="3070" y="3460"/>
                </a:lnTo>
                <a:lnTo>
                  <a:pt x="3084" y="3460"/>
                </a:lnTo>
                <a:lnTo>
                  <a:pt x="3096" y="3460"/>
                </a:lnTo>
                <a:lnTo>
                  <a:pt x="3108" y="3458"/>
                </a:lnTo>
                <a:lnTo>
                  <a:pt x="3118" y="3454"/>
                </a:lnTo>
                <a:lnTo>
                  <a:pt x="3126" y="3446"/>
                </a:lnTo>
                <a:lnTo>
                  <a:pt x="3126" y="3440"/>
                </a:lnTo>
                <a:lnTo>
                  <a:pt x="3124" y="3432"/>
                </a:lnTo>
                <a:lnTo>
                  <a:pt x="3116" y="3422"/>
                </a:lnTo>
                <a:lnTo>
                  <a:pt x="3104" y="3410"/>
                </a:lnTo>
                <a:lnTo>
                  <a:pt x="3086" y="3398"/>
                </a:lnTo>
                <a:lnTo>
                  <a:pt x="3058" y="3384"/>
                </a:lnTo>
                <a:lnTo>
                  <a:pt x="3018" y="3370"/>
                </a:lnTo>
                <a:lnTo>
                  <a:pt x="2990" y="3366"/>
                </a:lnTo>
                <a:lnTo>
                  <a:pt x="2962" y="3360"/>
                </a:lnTo>
                <a:lnTo>
                  <a:pt x="2928" y="3350"/>
                </a:lnTo>
                <a:lnTo>
                  <a:pt x="2894" y="3338"/>
                </a:lnTo>
                <a:lnTo>
                  <a:pt x="2878" y="3330"/>
                </a:lnTo>
                <a:lnTo>
                  <a:pt x="2862" y="3322"/>
                </a:lnTo>
                <a:lnTo>
                  <a:pt x="2848" y="3314"/>
                </a:lnTo>
                <a:lnTo>
                  <a:pt x="2836" y="3304"/>
                </a:lnTo>
                <a:lnTo>
                  <a:pt x="2828" y="3292"/>
                </a:lnTo>
                <a:lnTo>
                  <a:pt x="2822" y="3282"/>
                </a:lnTo>
                <a:lnTo>
                  <a:pt x="2834" y="3266"/>
                </a:lnTo>
                <a:lnTo>
                  <a:pt x="2866" y="3230"/>
                </a:lnTo>
                <a:lnTo>
                  <a:pt x="2884" y="3206"/>
                </a:lnTo>
                <a:lnTo>
                  <a:pt x="2900" y="3182"/>
                </a:lnTo>
                <a:lnTo>
                  <a:pt x="2916" y="3156"/>
                </a:lnTo>
                <a:lnTo>
                  <a:pt x="2928" y="3132"/>
                </a:lnTo>
                <a:lnTo>
                  <a:pt x="2948" y="3136"/>
                </a:lnTo>
                <a:lnTo>
                  <a:pt x="2994" y="3144"/>
                </a:lnTo>
                <a:lnTo>
                  <a:pt x="3022" y="3150"/>
                </a:lnTo>
                <a:lnTo>
                  <a:pt x="3046" y="3158"/>
                </a:lnTo>
                <a:lnTo>
                  <a:pt x="3066" y="3166"/>
                </a:lnTo>
                <a:lnTo>
                  <a:pt x="3080" y="3174"/>
                </a:lnTo>
                <a:lnTo>
                  <a:pt x="3104" y="3190"/>
                </a:lnTo>
                <a:lnTo>
                  <a:pt x="3130" y="3206"/>
                </a:lnTo>
                <a:lnTo>
                  <a:pt x="3160" y="3222"/>
                </a:lnTo>
                <a:lnTo>
                  <a:pt x="3192" y="3238"/>
                </a:lnTo>
                <a:lnTo>
                  <a:pt x="3210" y="3242"/>
                </a:lnTo>
                <a:lnTo>
                  <a:pt x="3226" y="3246"/>
                </a:lnTo>
                <a:lnTo>
                  <a:pt x="3242" y="3248"/>
                </a:lnTo>
                <a:lnTo>
                  <a:pt x="3256" y="3246"/>
                </a:lnTo>
                <a:lnTo>
                  <a:pt x="3270" y="3242"/>
                </a:lnTo>
                <a:lnTo>
                  <a:pt x="3282" y="3236"/>
                </a:lnTo>
                <a:lnTo>
                  <a:pt x="3282" y="3230"/>
                </a:lnTo>
                <a:lnTo>
                  <a:pt x="3280" y="3214"/>
                </a:lnTo>
                <a:lnTo>
                  <a:pt x="3278" y="3204"/>
                </a:lnTo>
                <a:lnTo>
                  <a:pt x="3272" y="3194"/>
                </a:lnTo>
                <a:lnTo>
                  <a:pt x="3264" y="3182"/>
                </a:lnTo>
                <a:lnTo>
                  <a:pt x="3252" y="3168"/>
                </a:lnTo>
                <a:lnTo>
                  <a:pt x="3236" y="3156"/>
                </a:lnTo>
                <a:lnTo>
                  <a:pt x="3214" y="3144"/>
                </a:lnTo>
                <a:lnTo>
                  <a:pt x="3188" y="3132"/>
                </a:lnTo>
                <a:lnTo>
                  <a:pt x="3156" y="3120"/>
                </a:lnTo>
                <a:lnTo>
                  <a:pt x="3116" y="3110"/>
                </a:lnTo>
                <a:lnTo>
                  <a:pt x="3068" y="3102"/>
                </a:lnTo>
                <a:lnTo>
                  <a:pt x="3014" y="3098"/>
                </a:lnTo>
                <a:lnTo>
                  <a:pt x="2950" y="3094"/>
                </a:lnTo>
                <a:lnTo>
                  <a:pt x="2956" y="3028"/>
                </a:lnTo>
                <a:lnTo>
                  <a:pt x="2958" y="2970"/>
                </a:lnTo>
                <a:lnTo>
                  <a:pt x="2960" y="2942"/>
                </a:lnTo>
                <a:lnTo>
                  <a:pt x="2958" y="2920"/>
                </a:lnTo>
                <a:lnTo>
                  <a:pt x="2984" y="2916"/>
                </a:lnTo>
                <a:lnTo>
                  <a:pt x="3014" y="2914"/>
                </a:lnTo>
                <a:lnTo>
                  <a:pt x="3048" y="2914"/>
                </a:lnTo>
                <a:lnTo>
                  <a:pt x="3086" y="2916"/>
                </a:lnTo>
                <a:lnTo>
                  <a:pt x="3106" y="2920"/>
                </a:lnTo>
                <a:lnTo>
                  <a:pt x="3126" y="2924"/>
                </a:lnTo>
                <a:lnTo>
                  <a:pt x="3146" y="2932"/>
                </a:lnTo>
                <a:lnTo>
                  <a:pt x="3164" y="2940"/>
                </a:lnTo>
                <a:lnTo>
                  <a:pt x="3182" y="2950"/>
                </a:lnTo>
                <a:lnTo>
                  <a:pt x="3196" y="2962"/>
                </a:lnTo>
                <a:lnTo>
                  <a:pt x="3326" y="3076"/>
                </a:lnTo>
                <a:lnTo>
                  <a:pt x="3346" y="3092"/>
                </a:lnTo>
                <a:lnTo>
                  <a:pt x="3364" y="3106"/>
                </a:lnTo>
                <a:lnTo>
                  <a:pt x="3380" y="3116"/>
                </a:lnTo>
                <a:lnTo>
                  <a:pt x="3386" y="3118"/>
                </a:lnTo>
                <a:lnTo>
                  <a:pt x="3390" y="3118"/>
                </a:lnTo>
                <a:lnTo>
                  <a:pt x="3392" y="3114"/>
                </a:lnTo>
                <a:lnTo>
                  <a:pt x="3392" y="3108"/>
                </a:lnTo>
                <a:lnTo>
                  <a:pt x="3388" y="3096"/>
                </a:lnTo>
                <a:lnTo>
                  <a:pt x="3380" y="3080"/>
                </a:lnTo>
                <a:lnTo>
                  <a:pt x="3348" y="3030"/>
                </a:lnTo>
                <a:lnTo>
                  <a:pt x="3328" y="3012"/>
                </a:lnTo>
                <a:lnTo>
                  <a:pt x="3310" y="2992"/>
                </a:lnTo>
                <a:lnTo>
                  <a:pt x="3290" y="2968"/>
                </a:lnTo>
                <a:lnTo>
                  <a:pt x="3270" y="2942"/>
                </a:lnTo>
                <a:lnTo>
                  <a:pt x="3262" y="2928"/>
                </a:lnTo>
                <a:lnTo>
                  <a:pt x="3256" y="2914"/>
                </a:lnTo>
                <a:lnTo>
                  <a:pt x="3252" y="2900"/>
                </a:lnTo>
                <a:lnTo>
                  <a:pt x="3248" y="2886"/>
                </a:lnTo>
                <a:lnTo>
                  <a:pt x="3248" y="2872"/>
                </a:lnTo>
                <a:lnTo>
                  <a:pt x="3252" y="2860"/>
                </a:lnTo>
                <a:lnTo>
                  <a:pt x="3258" y="2850"/>
                </a:lnTo>
                <a:lnTo>
                  <a:pt x="3264" y="2840"/>
                </a:lnTo>
                <a:lnTo>
                  <a:pt x="3276" y="2830"/>
                </a:lnTo>
                <a:lnTo>
                  <a:pt x="3290" y="2818"/>
                </a:lnTo>
                <a:lnTo>
                  <a:pt x="3310" y="2808"/>
                </a:lnTo>
                <a:lnTo>
                  <a:pt x="3322" y="2802"/>
                </a:lnTo>
                <a:lnTo>
                  <a:pt x="3334" y="2798"/>
                </a:lnTo>
                <a:lnTo>
                  <a:pt x="3348" y="2796"/>
                </a:lnTo>
                <a:lnTo>
                  <a:pt x="3364" y="2794"/>
                </a:lnTo>
                <a:lnTo>
                  <a:pt x="3370" y="2792"/>
                </a:lnTo>
                <a:lnTo>
                  <a:pt x="3382" y="2786"/>
                </a:lnTo>
                <a:lnTo>
                  <a:pt x="3400" y="2776"/>
                </a:lnTo>
                <a:lnTo>
                  <a:pt x="3410" y="2768"/>
                </a:lnTo>
                <a:lnTo>
                  <a:pt x="3418" y="2758"/>
                </a:lnTo>
                <a:lnTo>
                  <a:pt x="3428" y="2746"/>
                </a:lnTo>
                <a:lnTo>
                  <a:pt x="3436" y="2734"/>
                </a:lnTo>
                <a:lnTo>
                  <a:pt x="3444" y="2718"/>
                </a:lnTo>
                <a:lnTo>
                  <a:pt x="3450" y="2702"/>
                </a:lnTo>
                <a:lnTo>
                  <a:pt x="3452" y="2682"/>
                </a:lnTo>
                <a:lnTo>
                  <a:pt x="3454" y="2662"/>
                </a:lnTo>
                <a:lnTo>
                  <a:pt x="3452" y="2638"/>
                </a:lnTo>
                <a:lnTo>
                  <a:pt x="3448" y="2612"/>
                </a:lnTo>
                <a:lnTo>
                  <a:pt x="3446" y="2600"/>
                </a:lnTo>
                <a:lnTo>
                  <a:pt x="3442" y="2592"/>
                </a:lnTo>
                <a:lnTo>
                  <a:pt x="3438" y="2584"/>
                </a:lnTo>
                <a:lnTo>
                  <a:pt x="3434" y="2582"/>
                </a:lnTo>
                <a:lnTo>
                  <a:pt x="3430" y="2580"/>
                </a:lnTo>
                <a:lnTo>
                  <a:pt x="3426" y="2580"/>
                </a:lnTo>
                <a:lnTo>
                  <a:pt x="3420" y="2582"/>
                </a:lnTo>
                <a:lnTo>
                  <a:pt x="3414" y="2586"/>
                </a:lnTo>
                <a:lnTo>
                  <a:pt x="3406" y="2592"/>
                </a:lnTo>
                <a:lnTo>
                  <a:pt x="3398" y="2602"/>
                </a:lnTo>
                <a:lnTo>
                  <a:pt x="3388" y="2614"/>
                </a:lnTo>
                <a:lnTo>
                  <a:pt x="3386" y="2624"/>
                </a:lnTo>
                <a:lnTo>
                  <a:pt x="3378" y="2648"/>
                </a:lnTo>
                <a:lnTo>
                  <a:pt x="3374" y="2660"/>
                </a:lnTo>
                <a:lnTo>
                  <a:pt x="3366" y="2674"/>
                </a:lnTo>
                <a:lnTo>
                  <a:pt x="3358" y="2686"/>
                </a:lnTo>
                <a:lnTo>
                  <a:pt x="3348" y="2694"/>
                </a:lnTo>
                <a:lnTo>
                  <a:pt x="3108" y="2800"/>
                </a:lnTo>
                <a:lnTo>
                  <a:pt x="3098" y="2800"/>
                </a:lnTo>
                <a:lnTo>
                  <a:pt x="3072" y="2800"/>
                </a:lnTo>
                <a:lnTo>
                  <a:pt x="3040" y="2796"/>
                </a:lnTo>
                <a:lnTo>
                  <a:pt x="3022" y="2792"/>
                </a:lnTo>
                <a:lnTo>
                  <a:pt x="3006" y="2786"/>
                </a:lnTo>
                <a:lnTo>
                  <a:pt x="2992" y="2778"/>
                </a:lnTo>
                <a:lnTo>
                  <a:pt x="2982" y="2768"/>
                </a:lnTo>
                <a:lnTo>
                  <a:pt x="2976" y="2762"/>
                </a:lnTo>
                <a:lnTo>
                  <a:pt x="2974" y="2756"/>
                </a:lnTo>
                <a:lnTo>
                  <a:pt x="2972" y="2748"/>
                </a:lnTo>
                <a:lnTo>
                  <a:pt x="2972" y="2740"/>
                </a:lnTo>
                <a:lnTo>
                  <a:pt x="2972" y="2730"/>
                </a:lnTo>
                <a:lnTo>
                  <a:pt x="2974" y="2720"/>
                </a:lnTo>
                <a:lnTo>
                  <a:pt x="2978" y="2710"/>
                </a:lnTo>
                <a:lnTo>
                  <a:pt x="2984" y="2698"/>
                </a:lnTo>
                <a:lnTo>
                  <a:pt x="3002" y="2672"/>
                </a:lnTo>
                <a:lnTo>
                  <a:pt x="3028" y="2640"/>
                </a:lnTo>
                <a:lnTo>
                  <a:pt x="3050" y="2622"/>
                </a:lnTo>
                <a:lnTo>
                  <a:pt x="3100" y="2578"/>
                </a:lnTo>
                <a:lnTo>
                  <a:pt x="3130" y="2550"/>
                </a:lnTo>
                <a:lnTo>
                  <a:pt x="3162" y="2520"/>
                </a:lnTo>
                <a:lnTo>
                  <a:pt x="3190" y="2488"/>
                </a:lnTo>
                <a:lnTo>
                  <a:pt x="3216" y="2460"/>
                </a:lnTo>
                <a:lnTo>
                  <a:pt x="3220" y="2452"/>
                </a:lnTo>
                <a:lnTo>
                  <a:pt x="3236" y="2434"/>
                </a:lnTo>
                <a:lnTo>
                  <a:pt x="3256" y="2410"/>
                </a:lnTo>
                <a:lnTo>
                  <a:pt x="3268" y="2400"/>
                </a:lnTo>
                <a:lnTo>
                  <a:pt x="3282" y="2390"/>
                </a:lnTo>
                <a:lnTo>
                  <a:pt x="3294" y="2382"/>
                </a:lnTo>
                <a:lnTo>
                  <a:pt x="3308" y="2376"/>
                </a:lnTo>
                <a:lnTo>
                  <a:pt x="3322" y="2374"/>
                </a:lnTo>
                <a:lnTo>
                  <a:pt x="3330" y="2374"/>
                </a:lnTo>
                <a:lnTo>
                  <a:pt x="3336" y="2376"/>
                </a:lnTo>
                <a:lnTo>
                  <a:pt x="3342" y="2380"/>
                </a:lnTo>
                <a:lnTo>
                  <a:pt x="3350" y="2384"/>
                </a:lnTo>
                <a:lnTo>
                  <a:pt x="3356" y="2390"/>
                </a:lnTo>
                <a:lnTo>
                  <a:pt x="3362" y="2398"/>
                </a:lnTo>
                <a:lnTo>
                  <a:pt x="3372" y="2418"/>
                </a:lnTo>
                <a:lnTo>
                  <a:pt x="3382" y="2446"/>
                </a:lnTo>
                <a:lnTo>
                  <a:pt x="3388" y="2424"/>
                </a:lnTo>
                <a:lnTo>
                  <a:pt x="3392" y="2402"/>
                </a:lnTo>
                <a:lnTo>
                  <a:pt x="3398" y="2378"/>
                </a:lnTo>
                <a:lnTo>
                  <a:pt x="3398" y="2352"/>
                </a:lnTo>
                <a:lnTo>
                  <a:pt x="3398" y="2338"/>
                </a:lnTo>
                <a:lnTo>
                  <a:pt x="3396" y="2328"/>
                </a:lnTo>
                <a:lnTo>
                  <a:pt x="3392" y="2316"/>
                </a:lnTo>
                <a:lnTo>
                  <a:pt x="3386" y="2308"/>
                </a:lnTo>
                <a:lnTo>
                  <a:pt x="3380" y="2302"/>
                </a:lnTo>
                <a:lnTo>
                  <a:pt x="3370" y="2296"/>
                </a:lnTo>
                <a:lnTo>
                  <a:pt x="3364" y="2298"/>
                </a:lnTo>
                <a:lnTo>
                  <a:pt x="3350" y="2302"/>
                </a:lnTo>
                <a:lnTo>
                  <a:pt x="3342" y="2306"/>
                </a:lnTo>
                <a:lnTo>
                  <a:pt x="3332" y="2314"/>
                </a:lnTo>
                <a:lnTo>
                  <a:pt x="3322" y="2322"/>
                </a:lnTo>
                <a:lnTo>
                  <a:pt x="3312" y="2332"/>
                </a:lnTo>
                <a:lnTo>
                  <a:pt x="3296" y="2342"/>
                </a:lnTo>
                <a:lnTo>
                  <a:pt x="3252" y="2364"/>
                </a:lnTo>
                <a:lnTo>
                  <a:pt x="3188" y="2392"/>
                </a:lnTo>
                <a:lnTo>
                  <a:pt x="3152" y="2408"/>
                </a:lnTo>
                <a:lnTo>
                  <a:pt x="3114" y="2422"/>
                </a:lnTo>
                <a:lnTo>
                  <a:pt x="3074" y="2436"/>
                </a:lnTo>
                <a:lnTo>
                  <a:pt x="3034" y="2448"/>
                </a:lnTo>
                <a:lnTo>
                  <a:pt x="2994" y="2458"/>
                </a:lnTo>
                <a:lnTo>
                  <a:pt x="2958" y="2464"/>
                </a:lnTo>
                <a:lnTo>
                  <a:pt x="2924" y="2464"/>
                </a:lnTo>
                <a:lnTo>
                  <a:pt x="2908" y="2464"/>
                </a:lnTo>
                <a:lnTo>
                  <a:pt x="2894" y="2462"/>
                </a:lnTo>
                <a:lnTo>
                  <a:pt x="2880" y="2458"/>
                </a:lnTo>
                <a:lnTo>
                  <a:pt x="2868" y="2452"/>
                </a:lnTo>
                <a:lnTo>
                  <a:pt x="2858" y="2446"/>
                </a:lnTo>
                <a:lnTo>
                  <a:pt x="2850" y="2436"/>
                </a:lnTo>
                <a:lnTo>
                  <a:pt x="2844" y="2432"/>
                </a:lnTo>
                <a:lnTo>
                  <a:pt x="2836" y="2420"/>
                </a:lnTo>
                <a:lnTo>
                  <a:pt x="2832" y="2412"/>
                </a:lnTo>
                <a:lnTo>
                  <a:pt x="2830" y="2402"/>
                </a:lnTo>
                <a:lnTo>
                  <a:pt x="2830" y="2390"/>
                </a:lnTo>
                <a:lnTo>
                  <a:pt x="2832" y="2376"/>
                </a:lnTo>
                <a:lnTo>
                  <a:pt x="2838" y="2360"/>
                </a:lnTo>
                <a:lnTo>
                  <a:pt x="2850" y="2344"/>
                </a:lnTo>
                <a:lnTo>
                  <a:pt x="2866" y="2326"/>
                </a:lnTo>
                <a:lnTo>
                  <a:pt x="2888" y="2306"/>
                </a:lnTo>
                <a:lnTo>
                  <a:pt x="2916" y="2286"/>
                </a:lnTo>
                <a:lnTo>
                  <a:pt x="2952" y="2264"/>
                </a:lnTo>
                <a:lnTo>
                  <a:pt x="2998" y="2240"/>
                </a:lnTo>
                <a:lnTo>
                  <a:pt x="3052" y="2216"/>
                </a:lnTo>
                <a:lnTo>
                  <a:pt x="3260" y="2130"/>
                </a:lnTo>
                <a:lnTo>
                  <a:pt x="3278" y="2116"/>
                </a:lnTo>
                <a:lnTo>
                  <a:pt x="3292" y="2102"/>
                </a:lnTo>
                <a:lnTo>
                  <a:pt x="3306" y="2088"/>
                </a:lnTo>
                <a:lnTo>
                  <a:pt x="3310" y="2082"/>
                </a:lnTo>
                <a:lnTo>
                  <a:pt x="3312" y="2076"/>
                </a:lnTo>
                <a:lnTo>
                  <a:pt x="3310" y="2070"/>
                </a:lnTo>
                <a:lnTo>
                  <a:pt x="3306" y="2066"/>
                </a:lnTo>
                <a:lnTo>
                  <a:pt x="3298" y="2064"/>
                </a:lnTo>
                <a:lnTo>
                  <a:pt x="3284" y="2064"/>
                </a:lnTo>
                <a:lnTo>
                  <a:pt x="3266" y="2066"/>
                </a:lnTo>
                <a:lnTo>
                  <a:pt x="3242" y="2070"/>
                </a:lnTo>
                <a:lnTo>
                  <a:pt x="3234" y="2072"/>
                </a:lnTo>
                <a:lnTo>
                  <a:pt x="3206" y="2090"/>
                </a:lnTo>
                <a:lnTo>
                  <a:pt x="3172" y="2110"/>
                </a:lnTo>
                <a:lnTo>
                  <a:pt x="3126" y="2132"/>
                </a:lnTo>
                <a:lnTo>
                  <a:pt x="3068" y="2158"/>
                </a:lnTo>
                <a:lnTo>
                  <a:pt x="3036" y="2170"/>
                </a:lnTo>
                <a:lnTo>
                  <a:pt x="3000" y="2180"/>
                </a:lnTo>
                <a:lnTo>
                  <a:pt x="2962" y="2190"/>
                </a:lnTo>
                <a:lnTo>
                  <a:pt x="2922" y="2200"/>
                </a:lnTo>
                <a:lnTo>
                  <a:pt x="2880" y="2208"/>
                </a:lnTo>
                <a:lnTo>
                  <a:pt x="2836" y="2214"/>
                </a:lnTo>
                <a:lnTo>
                  <a:pt x="2822" y="2214"/>
                </a:lnTo>
                <a:lnTo>
                  <a:pt x="2788" y="2210"/>
                </a:lnTo>
                <a:lnTo>
                  <a:pt x="2746" y="2206"/>
                </a:lnTo>
                <a:lnTo>
                  <a:pt x="2724" y="2200"/>
                </a:lnTo>
                <a:lnTo>
                  <a:pt x="2704" y="2194"/>
                </a:lnTo>
                <a:lnTo>
                  <a:pt x="2686" y="2186"/>
                </a:lnTo>
                <a:lnTo>
                  <a:pt x="2674" y="2176"/>
                </a:lnTo>
                <a:lnTo>
                  <a:pt x="2670" y="2170"/>
                </a:lnTo>
                <a:lnTo>
                  <a:pt x="2666" y="2164"/>
                </a:lnTo>
                <a:lnTo>
                  <a:pt x="2664" y="2156"/>
                </a:lnTo>
                <a:lnTo>
                  <a:pt x="2666" y="2150"/>
                </a:lnTo>
                <a:lnTo>
                  <a:pt x="2668" y="2142"/>
                </a:lnTo>
                <a:lnTo>
                  <a:pt x="2672" y="2132"/>
                </a:lnTo>
                <a:lnTo>
                  <a:pt x="2680" y="2122"/>
                </a:lnTo>
                <a:lnTo>
                  <a:pt x="2690" y="2112"/>
                </a:lnTo>
                <a:lnTo>
                  <a:pt x="2702" y="2102"/>
                </a:lnTo>
                <a:lnTo>
                  <a:pt x="2716" y="2090"/>
                </a:lnTo>
                <a:lnTo>
                  <a:pt x="2756" y="2064"/>
                </a:lnTo>
                <a:lnTo>
                  <a:pt x="3000" y="1980"/>
                </a:lnTo>
                <a:lnTo>
                  <a:pt x="3028" y="1914"/>
                </a:lnTo>
                <a:lnTo>
                  <a:pt x="3048" y="1866"/>
                </a:lnTo>
                <a:lnTo>
                  <a:pt x="3056" y="1846"/>
                </a:lnTo>
                <a:lnTo>
                  <a:pt x="3058" y="1834"/>
                </a:lnTo>
                <a:lnTo>
                  <a:pt x="3060" y="1830"/>
                </a:lnTo>
                <a:lnTo>
                  <a:pt x="3062" y="1822"/>
                </a:lnTo>
                <a:lnTo>
                  <a:pt x="3070" y="1812"/>
                </a:lnTo>
                <a:lnTo>
                  <a:pt x="3084" y="1798"/>
                </a:lnTo>
                <a:lnTo>
                  <a:pt x="3092" y="1792"/>
                </a:lnTo>
                <a:lnTo>
                  <a:pt x="3104" y="1788"/>
                </a:lnTo>
                <a:lnTo>
                  <a:pt x="3116" y="1782"/>
                </a:lnTo>
                <a:lnTo>
                  <a:pt x="3130" y="1778"/>
                </a:lnTo>
                <a:lnTo>
                  <a:pt x="3148" y="1774"/>
                </a:lnTo>
                <a:lnTo>
                  <a:pt x="3168" y="1772"/>
                </a:lnTo>
                <a:lnTo>
                  <a:pt x="3190" y="1772"/>
                </a:lnTo>
                <a:lnTo>
                  <a:pt x="3214" y="1772"/>
                </a:lnTo>
                <a:lnTo>
                  <a:pt x="3230" y="1766"/>
                </a:lnTo>
                <a:lnTo>
                  <a:pt x="3242" y="1758"/>
                </a:lnTo>
                <a:lnTo>
                  <a:pt x="3254" y="1748"/>
                </a:lnTo>
                <a:lnTo>
                  <a:pt x="3258" y="1744"/>
                </a:lnTo>
                <a:lnTo>
                  <a:pt x="3260" y="1740"/>
                </a:lnTo>
                <a:lnTo>
                  <a:pt x="3260" y="1736"/>
                </a:lnTo>
                <a:lnTo>
                  <a:pt x="3258" y="1730"/>
                </a:lnTo>
                <a:lnTo>
                  <a:pt x="3252" y="1728"/>
                </a:lnTo>
                <a:lnTo>
                  <a:pt x="3242" y="1724"/>
                </a:lnTo>
                <a:lnTo>
                  <a:pt x="3228" y="1720"/>
                </a:lnTo>
                <a:lnTo>
                  <a:pt x="3208" y="1718"/>
                </a:lnTo>
                <a:lnTo>
                  <a:pt x="3186" y="1722"/>
                </a:lnTo>
                <a:lnTo>
                  <a:pt x="3132" y="1724"/>
                </a:lnTo>
                <a:lnTo>
                  <a:pt x="3100" y="1724"/>
                </a:lnTo>
                <a:lnTo>
                  <a:pt x="3070" y="1724"/>
                </a:lnTo>
                <a:lnTo>
                  <a:pt x="3046" y="1720"/>
                </a:lnTo>
                <a:lnTo>
                  <a:pt x="3036" y="1718"/>
                </a:lnTo>
                <a:lnTo>
                  <a:pt x="3028" y="1714"/>
                </a:lnTo>
                <a:lnTo>
                  <a:pt x="3020" y="1708"/>
                </a:lnTo>
                <a:lnTo>
                  <a:pt x="3000" y="1692"/>
                </a:lnTo>
                <a:lnTo>
                  <a:pt x="2990" y="1682"/>
                </a:lnTo>
                <a:lnTo>
                  <a:pt x="2980" y="1668"/>
                </a:lnTo>
                <a:lnTo>
                  <a:pt x="2972" y="1654"/>
                </a:lnTo>
                <a:lnTo>
                  <a:pt x="2966" y="1636"/>
                </a:lnTo>
                <a:lnTo>
                  <a:pt x="2962" y="1620"/>
                </a:lnTo>
                <a:lnTo>
                  <a:pt x="2964" y="1610"/>
                </a:lnTo>
                <a:lnTo>
                  <a:pt x="2966" y="1600"/>
                </a:lnTo>
                <a:lnTo>
                  <a:pt x="2968" y="1590"/>
                </a:lnTo>
                <a:lnTo>
                  <a:pt x="2974" y="1580"/>
                </a:lnTo>
                <a:lnTo>
                  <a:pt x="2980" y="1570"/>
                </a:lnTo>
                <a:lnTo>
                  <a:pt x="2988" y="1560"/>
                </a:lnTo>
                <a:lnTo>
                  <a:pt x="2998" y="1550"/>
                </a:lnTo>
                <a:lnTo>
                  <a:pt x="3010" y="1540"/>
                </a:lnTo>
                <a:lnTo>
                  <a:pt x="3024" y="1530"/>
                </a:lnTo>
                <a:lnTo>
                  <a:pt x="3042" y="1518"/>
                </a:lnTo>
                <a:lnTo>
                  <a:pt x="3060" y="1508"/>
                </a:lnTo>
                <a:lnTo>
                  <a:pt x="3082" y="1498"/>
                </a:lnTo>
                <a:lnTo>
                  <a:pt x="3134" y="1476"/>
                </a:lnTo>
                <a:lnTo>
                  <a:pt x="3146" y="1464"/>
                </a:lnTo>
                <a:lnTo>
                  <a:pt x="3154" y="1450"/>
                </a:lnTo>
                <a:lnTo>
                  <a:pt x="3160" y="1438"/>
                </a:lnTo>
                <a:lnTo>
                  <a:pt x="3160" y="1432"/>
                </a:lnTo>
                <a:lnTo>
                  <a:pt x="3158" y="1428"/>
                </a:lnTo>
                <a:lnTo>
                  <a:pt x="3154" y="1424"/>
                </a:lnTo>
                <a:lnTo>
                  <a:pt x="3148" y="1422"/>
                </a:lnTo>
                <a:lnTo>
                  <a:pt x="3138" y="1422"/>
                </a:lnTo>
                <a:lnTo>
                  <a:pt x="3124" y="1424"/>
                </a:lnTo>
                <a:lnTo>
                  <a:pt x="3106" y="1428"/>
                </a:lnTo>
                <a:lnTo>
                  <a:pt x="3082" y="1436"/>
                </a:lnTo>
                <a:lnTo>
                  <a:pt x="3072" y="1442"/>
                </a:lnTo>
                <a:lnTo>
                  <a:pt x="3040" y="1460"/>
                </a:lnTo>
                <a:lnTo>
                  <a:pt x="2992" y="1484"/>
                </a:lnTo>
                <a:lnTo>
                  <a:pt x="2964" y="1498"/>
                </a:lnTo>
                <a:lnTo>
                  <a:pt x="2932" y="1510"/>
                </a:lnTo>
                <a:lnTo>
                  <a:pt x="2898" y="1522"/>
                </a:lnTo>
                <a:lnTo>
                  <a:pt x="2860" y="1532"/>
                </a:lnTo>
                <a:lnTo>
                  <a:pt x="2822" y="1540"/>
                </a:lnTo>
                <a:lnTo>
                  <a:pt x="2784" y="1546"/>
                </a:lnTo>
                <a:lnTo>
                  <a:pt x="2744" y="1548"/>
                </a:lnTo>
                <a:lnTo>
                  <a:pt x="2702" y="1546"/>
                </a:lnTo>
                <a:lnTo>
                  <a:pt x="2682" y="1544"/>
                </a:lnTo>
                <a:lnTo>
                  <a:pt x="2662" y="1540"/>
                </a:lnTo>
                <a:lnTo>
                  <a:pt x="2642" y="1534"/>
                </a:lnTo>
                <a:lnTo>
                  <a:pt x="2622" y="1528"/>
                </a:lnTo>
                <a:lnTo>
                  <a:pt x="2620" y="1524"/>
                </a:lnTo>
                <a:lnTo>
                  <a:pt x="2612" y="1508"/>
                </a:lnTo>
                <a:lnTo>
                  <a:pt x="2608" y="1498"/>
                </a:lnTo>
                <a:lnTo>
                  <a:pt x="2606" y="1486"/>
                </a:lnTo>
                <a:lnTo>
                  <a:pt x="2604" y="1474"/>
                </a:lnTo>
                <a:lnTo>
                  <a:pt x="2606" y="1460"/>
                </a:lnTo>
                <a:lnTo>
                  <a:pt x="2608" y="1444"/>
                </a:lnTo>
                <a:lnTo>
                  <a:pt x="2616" y="1430"/>
                </a:lnTo>
                <a:lnTo>
                  <a:pt x="2626" y="1416"/>
                </a:lnTo>
                <a:lnTo>
                  <a:pt x="2640" y="1400"/>
                </a:lnTo>
                <a:lnTo>
                  <a:pt x="2660" y="1388"/>
                </a:lnTo>
                <a:lnTo>
                  <a:pt x="2686" y="1374"/>
                </a:lnTo>
                <a:lnTo>
                  <a:pt x="2718" y="1362"/>
                </a:lnTo>
                <a:lnTo>
                  <a:pt x="2758" y="1352"/>
                </a:lnTo>
                <a:lnTo>
                  <a:pt x="2794" y="1346"/>
                </a:lnTo>
                <a:lnTo>
                  <a:pt x="2834" y="1338"/>
                </a:lnTo>
                <a:lnTo>
                  <a:pt x="2880" y="1324"/>
                </a:lnTo>
                <a:lnTo>
                  <a:pt x="2928" y="1308"/>
                </a:lnTo>
                <a:lnTo>
                  <a:pt x="2952" y="1298"/>
                </a:lnTo>
                <a:lnTo>
                  <a:pt x="2972" y="1288"/>
                </a:lnTo>
                <a:lnTo>
                  <a:pt x="2992" y="1276"/>
                </a:lnTo>
                <a:lnTo>
                  <a:pt x="3008" y="1262"/>
                </a:lnTo>
                <a:lnTo>
                  <a:pt x="3022" y="1248"/>
                </a:lnTo>
                <a:lnTo>
                  <a:pt x="3030" y="1232"/>
                </a:lnTo>
                <a:lnTo>
                  <a:pt x="3018" y="1228"/>
                </a:lnTo>
                <a:lnTo>
                  <a:pt x="2988" y="1216"/>
                </a:lnTo>
                <a:lnTo>
                  <a:pt x="2970" y="1206"/>
                </a:lnTo>
                <a:lnTo>
                  <a:pt x="2952" y="1198"/>
                </a:lnTo>
                <a:lnTo>
                  <a:pt x="2936" y="1186"/>
                </a:lnTo>
                <a:lnTo>
                  <a:pt x="2920" y="1174"/>
                </a:lnTo>
                <a:lnTo>
                  <a:pt x="2910" y="1160"/>
                </a:lnTo>
                <a:lnTo>
                  <a:pt x="2906" y="1154"/>
                </a:lnTo>
                <a:lnTo>
                  <a:pt x="2904" y="1146"/>
                </a:lnTo>
                <a:lnTo>
                  <a:pt x="2904" y="1138"/>
                </a:lnTo>
                <a:lnTo>
                  <a:pt x="2904" y="1132"/>
                </a:lnTo>
                <a:lnTo>
                  <a:pt x="2908" y="1124"/>
                </a:lnTo>
                <a:lnTo>
                  <a:pt x="2914" y="1116"/>
                </a:lnTo>
                <a:lnTo>
                  <a:pt x="2922" y="1108"/>
                </a:lnTo>
                <a:lnTo>
                  <a:pt x="2932" y="1100"/>
                </a:lnTo>
                <a:lnTo>
                  <a:pt x="2946" y="1092"/>
                </a:lnTo>
                <a:lnTo>
                  <a:pt x="2962" y="1084"/>
                </a:lnTo>
                <a:lnTo>
                  <a:pt x="3002" y="1068"/>
                </a:lnTo>
                <a:lnTo>
                  <a:pt x="3056" y="1052"/>
                </a:lnTo>
                <a:lnTo>
                  <a:pt x="3040" y="1050"/>
                </a:lnTo>
                <a:lnTo>
                  <a:pt x="3024" y="1044"/>
                </a:lnTo>
                <a:lnTo>
                  <a:pt x="3006" y="1036"/>
                </a:lnTo>
                <a:lnTo>
                  <a:pt x="2998" y="1028"/>
                </a:lnTo>
                <a:lnTo>
                  <a:pt x="2990" y="1020"/>
                </a:lnTo>
                <a:lnTo>
                  <a:pt x="2984" y="1012"/>
                </a:lnTo>
                <a:lnTo>
                  <a:pt x="2978" y="1000"/>
                </a:lnTo>
                <a:lnTo>
                  <a:pt x="2974" y="986"/>
                </a:lnTo>
                <a:lnTo>
                  <a:pt x="2974" y="970"/>
                </a:lnTo>
                <a:lnTo>
                  <a:pt x="2974" y="952"/>
                </a:lnTo>
                <a:lnTo>
                  <a:pt x="2978" y="932"/>
                </a:lnTo>
                <a:lnTo>
                  <a:pt x="2956" y="932"/>
                </a:lnTo>
                <a:lnTo>
                  <a:pt x="2932" y="928"/>
                </a:lnTo>
                <a:lnTo>
                  <a:pt x="2902" y="922"/>
                </a:lnTo>
                <a:lnTo>
                  <a:pt x="2870" y="912"/>
                </a:lnTo>
                <a:lnTo>
                  <a:pt x="2856" y="906"/>
                </a:lnTo>
                <a:lnTo>
                  <a:pt x="2840" y="898"/>
                </a:lnTo>
                <a:lnTo>
                  <a:pt x="2826" y="886"/>
                </a:lnTo>
                <a:lnTo>
                  <a:pt x="2812" y="876"/>
                </a:lnTo>
                <a:lnTo>
                  <a:pt x="2802" y="862"/>
                </a:lnTo>
                <a:lnTo>
                  <a:pt x="2792" y="846"/>
                </a:lnTo>
                <a:lnTo>
                  <a:pt x="2790" y="842"/>
                </a:lnTo>
                <a:lnTo>
                  <a:pt x="2786" y="830"/>
                </a:lnTo>
                <a:lnTo>
                  <a:pt x="2784" y="816"/>
                </a:lnTo>
                <a:lnTo>
                  <a:pt x="2784" y="806"/>
                </a:lnTo>
                <a:lnTo>
                  <a:pt x="2786" y="798"/>
                </a:lnTo>
                <a:lnTo>
                  <a:pt x="2790" y="790"/>
                </a:lnTo>
                <a:lnTo>
                  <a:pt x="2796" y="780"/>
                </a:lnTo>
                <a:lnTo>
                  <a:pt x="2804" y="772"/>
                </a:lnTo>
                <a:lnTo>
                  <a:pt x="2816" y="766"/>
                </a:lnTo>
                <a:lnTo>
                  <a:pt x="2830" y="760"/>
                </a:lnTo>
                <a:lnTo>
                  <a:pt x="2848" y="754"/>
                </a:lnTo>
                <a:lnTo>
                  <a:pt x="2870" y="752"/>
                </a:lnTo>
                <a:lnTo>
                  <a:pt x="2898" y="750"/>
                </a:lnTo>
                <a:lnTo>
                  <a:pt x="2912" y="754"/>
                </a:lnTo>
                <a:lnTo>
                  <a:pt x="2950" y="758"/>
                </a:lnTo>
                <a:lnTo>
                  <a:pt x="2970" y="758"/>
                </a:lnTo>
                <a:lnTo>
                  <a:pt x="2992" y="758"/>
                </a:lnTo>
                <a:lnTo>
                  <a:pt x="3012" y="752"/>
                </a:lnTo>
                <a:lnTo>
                  <a:pt x="3020" y="748"/>
                </a:lnTo>
                <a:lnTo>
                  <a:pt x="3028" y="744"/>
                </a:lnTo>
                <a:lnTo>
                  <a:pt x="3014" y="746"/>
                </a:lnTo>
                <a:lnTo>
                  <a:pt x="3000" y="746"/>
                </a:lnTo>
                <a:lnTo>
                  <a:pt x="2986" y="746"/>
                </a:lnTo>
                <a:lnTo>
                  <a:pt x="2970" y="742"/>
                </a:lnTo>
                <a:lnTo>
                  <a:pt x="2964" y="740"/>
                </a:lnTo>
                <a:lnTo>
                  <a:pt x="2958" y="736"/>
                </a:lnTo>
                <a:lnTo>
                  <a:pt x="2954" y="732"/>
                </a:lnTo>
                <a:lnTo>
                  <a:pt x="2950" y="726"/>
                </a:lnTo>
                <a:lnTo>
                  <a:pt x="2948" y="718"/>
                </a:lnTo>
                <a:lnTo>
                  <a:pt x="2948" y="708"/>
                </a:lnTo>
                <a:lnTo>
                  <a:pt x="2950" y="702"/>
                </a:lnTo>
                <a:lnTo>
                  <a:pt x="2950" y="696"/>
                </a:lnTo>
                <a:lnTo>
                  <a:pt x="2952" y="690"/>
                </a:lnTo>
                <a:lnTo>
                  <a:pt x="2950" y="684"/>
                </a:lnTo>
                <a:lnTo>
                  <a:pt x="2948" y="684"/>
                </a:lnTo>
                <a:lnTo>
                  <a:pt x="2944" y="684"/>
                </a:lnTo>
                <a:lnTo>
                  <a:pt x="2936" y="688"/>
                </a:lnTo>
                <a:lnTo>
                  <a:pt x="2924" y="700"/>
                </a:lnTo>
                <a:lnTo>
                  <a:pt x="2906" y="704"/>
                </a:lnTo>
                <a:lnTo>
                  <a:pt x="2888" y="704"/>
                </a:lnTo>
                <a:lnTo>
                  <a:pt x="2868" y="704"/>
                </a:lnTo>
                <a:lnTo>
                  <a:pt x="2844" y="700"/>
                </a:lnTo>
                <a:lnTo>
                  <a:pt x="2832" y="696"/>
                </a:lnTo>
                <a:lnTo>
                  <a:pt x="2820" y="692"/>
                </a:lnTo>
                <a:lnTo>
                  <a:pt x="2808" y="684"/>
                </a:lnTo>
                <a:lnTo>
                  <a:pt x="2796" y="676"/>
                </a:lnTo>
                <a:lnTo>
                  <a:pt x="2786" y="666"/>
                </a:lnTo>
                <a:lnTo>
                  <a:pt x="2778" y="654"/>
                </a:lnTo>
                <a:lnTo>
                  <a:pt x="2772" y="666"/>
                </a:lnTo>
                <a:lnTo>
                  <a:pt x="2756" y="698"/>
                </a:lnTo>
                <a:lnTo>
                  <a:pt x="2744" y="718"/>
                </a:lnTo>
                <a:lnTo>
                  <a:pt x="2730" y="740"/>
                </a:lnTo>
                <a:lnTo>
                  <a:pt x="2714" y="762"/>
                </a:lnTo>
                <a:lnTo>
                  <a:pt x="2698" y="782"/>
                </a:lnTo>
                <a:lnTo>
                  <a:pt x="2680" y="798"/>
                </a:lnTo>
                <a:lnTo>
                  <a:pt x="2660" y="812"/>
                </a:lnTo>
                <a:lnTo>
                  <a:pt x="2650" y="816"/>
                </a:lnTo>
                <a:lnTo>
                  <a:pt x="2638" y="820"/>
                </a:lnTo>
                <a:lnTo>
                  <a:pt x="2628" y="822"/>
                </a:lnTo>
                <a:lnTo>
                  <a:pt x="2618" y="822"/>
                </a:lnTo>
                <a:lnTo>
                  <a:pt x="2606" y="820"/>
                </a:lnTo>
                <a:lnTo>
                  <a:pt x="2596" y="816"/>
                </a:lnTo>
                <a:lnTo>
                  <a:pt x="2584" y="810"/>
                </a:lnTo>
                <a:lnTo>
                  <a:pt x="2574" y="800"/>
                </a:lnTo>
                <a:lnTo>
                  <a:pt x="2562" y="790"/>
                </a:lnTo>
                <a:lnTo>
                  <a:pt x="2552" y="776"/>
                </a:lnTo>
                <a:lnTo>
                  <a:pt x="2540" y="760"/>
                </a:lnTo>
                <a:lnTo>
                  <a:pt x="2530" y="740"/>
                </a:lnTo>
                <a:lnTo>
                  <a:pt x="2526" y="734"/>
                </a:lnTo>
                <a:lnTo>
                  <a:pt x="2524" y="716"/>
                </a:lnTo>
                <a:lnTo>
                  <a:pt x="2524" y="704"/>
                </a:lnTo>
                <a:lnTo>
                  <a:pt x="2524" y="690"/>
                </a:lnTo>
                <a:lnTo>
                  <a:pt x="2528" y="674"/>
                </a:lnTo>
                <a:lnTo>
                  <a:pt x="2536" y="656"/>
                </a:lnTo>
                <a:lnTo>
                  <a:pt x="2546" y="636"/>
                </a:lnTo>
                <a:lnTo>
                  <a:pt x="2560" y="614"/>
                </a:lnTo>
                <a:lnTo>
                  <a:pt x="2578" y="592"/>
                </a:lnTo>
                <a:lnTo>
                  <a:pt x="2604" y="570"/>
                </a:lnTo>
                <a:lnTo>
                  <a:pt x="2634" y="546"/>
                </a:lnTo>
                <a:lnTo>
                  <a:pt x="2672" y="522"/>
                </a:lnTo>
                <a:lnTo>
                  <a:pt x="2716" y="496"/>
                </a:lnTo>
                <a:lnTo>
                  <a:pt x="2770" y="472"/>
                </a:lnTo>
                <a:lnTo>
                  <a:pt x="2726" y="488"/>
                </a:lnTo>
                <a:lnTo>
                  <a:pt x="2626" y="520"/>
                </a:lnTo>
                <a:lnTo>
                  <a:pt x="2570" y="536"/>
                </a:lnTo>
                <a:lnTo>
                  <a:pt x="2520" y="550"/>
                </a:lnTo>
                <a:lnTo>
                  <a:pt x="2478" y="558"/>
                </a:lnTo>
                <a:lnTo>
                  <a:pt x="2462" y="560"/>
                </a:lnTo>
                <a:lnTo>
                  <a:pt x="2452" y="560"/>
                </a:lnTo>
                <a:lnTo>
                  <a:pt x="2446" y="562"/>
                </a:lnTo>
                <a:lnTo>
                  <a:pt x="2432" y="562"/>
                </a:lnTo>
                <a:lnTo>
                  <a:pt x="2410" y="562"/>
                </a:lnTo>
                <a:lnTo>
                  <a:pt x="2398" y="558"/>
                </a:lnTo>
                <a:lnTo>
                  <a:pt x="2384" y="554"/>
                </a:lnTo>
                <a:lnTo>
                  <a:pt x="2370" y="548"/>
                </a:lnTo>
                <a:lnTo>
                  <a:pt x="2356" y="538"/>
                </a:lnTo>
                <a:lnTo>
                  <a:pt x="2342" y="526"/>
                </a:lnTo>
                <a:lnTo>
                  <a:pt x="2326" y="512"/>
                </a:lnTo>
                <a:lnTo>
                  <a:pt x="2312" y="492"/>
                </a:lnTo>
                <a:lnTo>
                  <a:pt x="2298" y="470"/>
                </a:lnTo>
                <a:lnTo>
                  <a:pt x="2286" y="444"/>
                </a:lnTo>
                <a:lnTo>
                  <a:pt x="2274" y="412"/>
                </a:lnTo>
                <a:lnTo>
                  <a:pt x="2262" y="410"/>
                </a:lnTo>
                <a:lnTo>
                  <a:pt x="2252" y="408"/>
                </a:lnTo>
                <a:lnTo>
                  <a:pt x="2240" y="404"/>
                </a:lnTo>
                <a:lnTo>
                  <a:pt x="2228" y="396"/>
                </a:lnTo>
                <a:lnTo>
                  <a:pt x="2222" y="390"/>
                </a:lnTo>
                <a:lnTo>
                  <a:pt x="2218" y="384"/>
                </a:lnTo>
                <a:lnTo>
                  <a:pt x="2214" y="376"/>
                </a:lnTo>
                <a:lnTo>
                  <a:pt x="2210" y="366"/>
                </a:lnTo>
                <a:lnTo>
                  <a:pt x="2208" y="356"/>
                </a:lnTo>
                <a:lnTo>
                  <a:pt x="2208" y="344"/>
                </a:lnTo>
                <a:lnTo>
                  <a:pt x="2202" y="344"/>
                </a:lnTo>
                <a:lnTo>
                  <a:pt x="2188" y="342"/>
                </a:lnTo>
                <a:lnTo>
                  <a:pt x="2170" y="334"/>
                </a:lnTo>
                <a:lnTo>
                  <a:pt x="2160" y="330"/>
                </a:lnTo>
                <a:lnTo>
                  <a:pt x="2150" y="322"/>
                </a:lnTo>
                <a:lnTo>
                  <a:pt x="2140" y="312"/>
                </a:lnTo>
                <a:lnTo>
                  <a:pt x="2132" y="300"/>
                </a:lnTo>
                <a:lnTo>
                  <a:pt x="2124" y="286"/>
                </a:lnTo>
                <a:lnTo>
                  <a:pt x="2118" y="268"/>
                </a:lnTo>
                <a:lnTo>
                  <a:pt x="2116" y="248"/>
                </a:lnTo>
                <a:lnTo>
                  <a:pt x="2114" y="224"/>
                </a:lnTo>
                <a:lnTo>
                  <a:pt x="2116" y="198"/>
                </a:lnTo>
                <a:lnTo>
                  <a:pt x="2122" y="166"/>
                </a:lnTo>
                <a:lnTo>
                  <a:pt x="2108" y="174"/>
                </a:lnTo>
                <a:lnTo>
                  <a:pt x="2074" y="188"/>
                </a:lnTo>
                <a:lnTo>
                  <a:pt x="2052" y="196"/>
                </a:lnTo>
                <a:lnTo>
                  <a:pt x="2030" y="202"/>
                </a:lnTo>
                <a:lnTo>
                  <a:pt x="2010" y="206"/>
                </a:lnTo>
                <a:lnTo>
                  <a:pt x="2000" y="206"/>
                </a:lnTo>
                <a:lnTo>
                  <a:pt x="1992" y="204"/>
                </a:lnTo>
                <a:lnTo>
                  <a:pt x="2008" y="208"/>
                </a:lnTo>
                <a:lnTo>
                  <a:pt x="2022" y="214"/>
                </a:lnTo>
                <a:lnTo>
                  <a:pt x="2040" y="222"/>
                </a:lnTo>
                <a:lnTo>
                  <a:pt x="2046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2" y="248"/>
                </a:lnTo>
                <a:lnTo>
                  <a:pt x="2064" y="256"/>
                </a:lnTo>
                <a:lnTo>
                  <a:pt x="2064" y="266"/>
                </a:lnTo>
                <a:lnTo>
                  <a:pt x="2060" y="276"/>
                </a:lnTo>
                <a:lnTo>
                  <a:pt x="2054" y="286"/>
                </a:lnTo>
                <a:lnTo>
                  <a:pt x="2020" y="328"/>
                </a:lnTo>
                <a:lnTo>
                  <a:pt x="1988" y="362"/>
                </a:lnTo>
                <a:lnTo>
                  <a:pt x="1974" y="376"/>
                </a:lnTo>
                <a:lnTo>
                  <a:pt x="1960" y="388"/>
                </a:lnTo>
                <a:lnTo>
                  <a:pt x="1950" y="396"/>
                </a:lnTo>
                <a:lnTo>
                  <a:pt x="1944" y="404"/>
                </a:lnTo>
                <a:lnTo>
                  <a:pt x="1938" y="414"/>
                </a:lnTo>
                <a:lnTo>
                  <a:pt x="1938" y="418"/>
                </a:lnTo>
                <a:lnTo>
                  <a:pt x="1938" y="422"/>
                </a:lnTo>
                <a:lnTo>
                  <a:pt x="1942" y="426"/>
                </a:lnTo>
                <a:lnTo>
                  <a:pt x="1946" y="428"/>
                </a:lnTo>
                <a:lnTo>
                  <a:pt x="1954" y="430"/>
                </a:lnTo>
                <a:lnTo>
                  <a:pt x="1966" y="430"/>
                </a:lnTo>
                <a:lnTo>
                  <a:pt x="1980" y="430"/>
                </a:lnTo>
                <a:lnTo>
                  <a:pt x="1998" y="428"/>
                </a:lnTo>
                <a:lnTo>
                  <a:pt x="2018" y="426"/>
                </a:lnTo>
                <a:lnTo>
                  <a:pt x="2038" y="426"/>
                </a:lnTo>
                <a:lnTo>
                  <a:pt x="2062" y="428"/>
                </a:lnTo>
                <a:lnTo>
                  <a:pt x="2090" y="434"/>
                </a:lnTo>
                <a:lnTo>
                  <a:pt x="2102" y="440"/>
                </a:lnTo>
                <a:lnTo>
                  <a:pt x="2116" y="446"/>
                </a:lnTo>
                <a:lnTo>
                  <a:pt x="2130" y="452"/>
                </a:lnTo>
                <a:lnTo>
                  <a:pt x="2142" y="462"/>
                </a:lnTo>
                <a:lnTo>
                  <a:pt x="2152" y="472"/>
                </a:lnTo>
                <a:lnTo>
                  <a:pt x="2162" y="484"/>
                </a:lnTo>
                <a:lnTo>
                  <a:pt x="2168" y="496"/>
                </a:lnTo>
                <a:lnTo>
                  <a:pt x="2172" y="508"/>
                </a:lnTo>
                <a:lnTo>
                  <a:pt x="2172" y="514"/>
                </a:lnTo>
                <a:lnTo>
                  <a:pt x="2172" y="522"/>
                </a:lnTo>
                <a:lnTo>
                  <a:pt x="2170" y="528"/>
                </a:lnTo>
                <a:lnTo>
                  <a:pt x="2166" y="536"/>
                </a:lnTo>
                <a:lnTo>
                  <a:pt x="2160" y="542"/>
                </a:lnTo>
                <a:lnTo>
                  <a:pt x="2152" y="548"/>
                </a:lnTo>
                <a:lnTo>
                  <a:pt x="2142" y="552"/>
                </a:lnTo>
                <a:lnTo>
                  <a:pt x="2128" y="556"/>
                </a:lnTo>
                <a:lnTo>
                  <a:pt x="2110" y="558"/>
                </a:lnTo>
                <a:lnTo>
                  <a:pt x="2088" y="558"/>
                </a:lnTo>
                <a:lnTo>
                  <a:pt x="2052" y="560"/>
                </a:lnTo>
                <a:lnTo>
                  <a:pt x="2022" y="562"/>
                </a:lnTo>
                <a:lnTo>
                  <a:pt x="1992" y="564"/>
                </a:lnTo>
                <a:lnTo>
                  <a:pt x="1976" y="568"/>
                </a:lnTo>
                <a:lnTo>
                  <a:pt x="1974" y="570"/>
                </a:lnTo>
                <a:lnTo>
                  <a:pt x="1980" y="574"/>
                </a:lnTo>
                <a:lnTo>
                  <a:pt x="1992" y="576"/>
                </a:lnTo>
                <a:lnTo>
                  <a:pt x="2012" y="580"/>
                </a:lnTo>
                <a:lnTo>
                  <a:pt x="2082" y="586"/>
                </a:lnTo>
                <a:lnTo>
                  <a:pt x="2106" y="592"/>
                </a:lnTo>
                <a:lnTo>
                  <a:pt x="2130" y="600"/>
                </a:lnTo>
                <a:lnTo>
                  <a:pt x="2158" y="610"/>
                </a:lnTo>
                <a:lnTo>
                  <a:pt x="2186" y="624"/>
                </a:lnTo>
                <a:lnTo>
                  <a:pt x="2200" y="632"/>
                </a:lnTo>
                <a:lnTo>
                  <a:pt x="2212" y="642"/>
                </a:lnTo>
                <a:lnTo>
                  <a:pt x="2222" y="652"/>
                </a:lnTo>
                <a:lnTo>
                  <a:pt x="2230" y="664"/>
                </a:lnTo>
                <a:lnTo>
                  <a:pt x="2234" y="676"/>
                </a:lnTo>
                <a:lnTo>
                  <a:pt x="2236" y="690"/>
                </a:lnTo>
                <a:lnTo>
                  <a:pt x="2236" y="694"/>
                </a:lnTo>
                <a:lnTo>
                  <a:pt x="2236" y="706"/>
                </a:lnTo>
                <a:lnTo>
                  <a:pt x="2232" y="712"/>
                </a:lnTo>
                <a:lnTo>
                  <a:pt x="2228" y="720"/>
                </a:lnTo>
                <a:lnTo>
                  <a:pt x="2222" y="728"/>
                </a:lnTo>
                <a:lnTo>
                  <a:pt x="2212" y="734"/>
                </a:lnTo>
                <a:lnTo>
                  <a:pt x="2200" y="742"/>
                </a:lnTo>
                <a:lnTo>
                  <a:pt x="2186" y="746"/>
                </a:lnTo>
                <a:lnTo>
                  <a:pt x="2166" y="748"/>
                </a:lnTo>
                <a:lnTo>
                  <a:pt x="2142" y="750"/>
                </a:lnTo>
                <a:lnTo>
                  <a:pt x="2114" y="748"/>
                </a:lnTo>
                <a:lnTo>
                  <a:pt x="2082" y="744"/>
                </a:lnTo>
                <a:lnTo>
                  <a:pt x="2044" y="734"/>
                </a:lnTo>
                <a:lnTo>
                  <a:pt x="2000" y="722"/>
                </a:lnTo>
                <a:lnTo>
                  <a:pt x="1976" y="726"/>
                </a:lnTo>
                <a:lnTo>
                  <a:pt x="1956" y="730"/>
                </a:lnTo>
                <a:lnTo>
                  <a:pt x="1948" y="732"/>
                </a:lnTo>
                <a:lnTo>
                  <a:pt x="1942" y="736"/>
                </a:lnTo>
                <a:lnTo>
                  <a:pt x="1936" y="740"/>
                </a:lnTo>
                <a:lnTo>
                  <a:pt x="1936" y="744"/>
                </a:lnTo>
                <a:lnTo>
                  <a:pt x="1940" y="748"/>
                </a:lnTo>
                <a:lnTo>
                  <a:pt x="1948" y="754"/>
                </a:lnTo>
                <a:lnTo>
                  <a:pt x="1964" y="760"/>
                </a:lnTo>
                <a:lnTo>
                  <a:pt x="1986" y="768"/>
                </a:lnTo>
                <a:lnTo>
                  <a:pt x="2016" y="774"/>
                </a:lnTo>
                <a:lnTo>
                  <a:pt x="2054" y="784"/>
                </a:lnTo>
                <a:lnTo>
                  <a:pt x="2078" y="790"/>
                </a:lnTo>
                <a:lnTo>
                  <a:pt x="2098" y="800"/>
                </a:lnTo>
                <a:lnTo>
                  <a:pt x="2118" y="810"/>
                </a:lnTo>
                <a:lnTo>
                  <a:pt x="2126" y="816"/>
                </a:lnTo>
                <a:lnTo>
                  <a:pt x="2130" y="822"/>
                </a:lnTo>
                <a:lnTo>
                  <a:pt x="2132" y="830"/>
                </a:lnTo>
                <a:lnTo>
                  <a:pt x="2130" y="836"/>
                </a:lnTo>
                <a:lnTo>
                  <a:pt x="2124" y="842"/>
                </a:lnTo>
                <a:lnTo>
                  <a:pt x="2112" y="850"/>
                </a:lnTo>
                <a:lnTo>
                  <a:pt x="2094" y="856"/>
                </a:lnTo>
                <a:lnTo>
                  <a:pt x="2070" y="862"/>
                </a:lnTo>
                <a:lnTo>
                  <a:pt x="1998" y="864"/>
                </a:lnTo>
                <a:close/>
              </a:path>
            </a:pathLst>
          </a:custGeom>
          <a:solidFill>
            <a:srgbClr val="61155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Freeform 993"/>
          <p:cNvSpPr>
            <a:spLocks/>
          </p:cNvSpPr>
          <p:nvPr/>
        </p:nvSpPr>
        <p:spPr bwMode="auto">
          <a:xfrm>
            <a:off x="6516688" y="3379788"/>
            <a:ext cx="1762125" cy="1920875"/>
          </a:xfrm>
          <a:custGeom>
            <a:avLst/>
            <a:gdLst>
              <a:gd name="T0" fmla="*/ 143691596 w 3416"/>
              <a:gd name="T1" fmla="*/ 976955374 h 3722"/>
              <a:gd name="T2" fmla="*/ 112292138 w 3416"/>
              <a:gd name="T3" fmla="*/ 909303622 h 3722"/>
              <a:gd name="T4" fmla="*/ 108567224 w 3416"/>
              <a:gd name="T5" fmla="*/ 846978918 h 3722"/>
              <a:gd name="T6" fmla="*/ 54815706 w 3416"/>
              <a:gd name="T7" fmla="*/ 895453917 h 3722"/>
              <a:gd name="T8" fmla="*/ 39382153 w 3416"/>
              <a:gd name="T9" fmla="*/ 757486889 h 3722"/>
              <a:gd name="T10" fmla="*/ 91537132 w 3416"/>
              <a:gd name="T11" fmla="*/ 783588494 h 3722"/>
              <a:gd name="T12" fmla="*/ 8515046 w 3416"/>
              <a:gd name="T13" fmla="*/ 712208016 h 3722"/>
              <a:gd name="T14" fmla="*/ 100052178 w 3416"/>
              <a:gd name="T15" fmla="*/ 589156412 h 3722"/>
              <a:gd name="T16" fmla="*/ 132515824 w 3416"/>
              <a:gd name="T17" fmla="*/ 608865766 h 3722"/>
              <a:gd name="T18" fmla="*/ 22884412 w 3416"/>
              <a:gd name="T19" fmla="*/ 564120010 h 3722"/>
              <a:gd name="T20" fmla="*/ 49493738 w 3416"/>
              <a:gd name="T21" fmla="*/ 500196985 h 3722"/>
              <a:gd name="T22" fmla="*/ 155932071 w 3416"/>
              <a:gd name="T23" fmla="*/ 533223959 h 3722"/>
              <a:gd name="T24" fmla="*/ 101648717 w 3416"/>
              <a:gd name="T25" fmla="*/ 505524033 h 3722"/>
              <a:gd name="T26" fmla="*/ 91004781 w 3416"/>
              <a:gd name="T27" fmla="*/ 405377909 h 3722"/>
              <a:gd name="T28" fmla="*/ 193717685 w 3416"/>
              <a:gd name="T29" fmla="*/ 466637410 h 3722"/>
              <a:gd name="T30" fmla="*/ 106438334 w 3416"/>
              <a:gd name="T31" fmla="*/ 347314534 h 3722"/>
              <a:gd name="T32" fmla="*/ 122936074 w 3416"/>
              <a:gd name="T33" fmla="*/ 299905254 h 3722"/>
              <a:gd name="T34" fmla="*/ 160721688 w 3416"/>
              <a:gd name="T35" fmla="*/ 218935883 h 3722"/>
              <a:gd name="T36" fmla="*/ 177219429 w 3416"/>
              <a:gd name="T37" fmla="*/ 133705699 h 3722"/>
              <a:gd name="T38" fmla="*/ 203296918 w 3416"/>
              <a:gd name="T39" fmla="*/ 98015202 h 3722"/>
              <a:gd name="T40" fmla="*/ 308671065 w 3416"/>
              <a:gd name="T41" fmla="*/ 131042175 h 3722"/>
              <a:gd name="T42" fmla="*/ 225648979 w 3416"/>
              <a:gd name="T43" fmla="*/ 76707527 h 3722"/>
              <a:gd name="T44" fmla="*/ 274610881 w 3416"/>
              <a:gd name="T45" fmla="*/ 33559575 h 3722"/>
              <a:gd name="T46" fmla="*/ 319846837 w 3416"/>
              <a:gd name="T47" fmla="*/ 14382823 h 3722"/>
              <a:gd name="T48" fmla="*/ 454491551 w 3416"/>
              <a:gd name="T49" fmla="*/ 18644151 h 3722"/>
              <a:gd name="T50" fmla="*/ 419366664 w 3416"/>
              <a:gd name="T51" fmla="*/ 67651752 h 3722"/>
              <a:gd name="T52" fmla="*/ 444379450 w 3416"/>
              <a:gd name="T53" fmla="*/ 111864906 h 3722"/>
              <a:gd name="T54" fmla="*/ 420963203 w 3416"/>
              <a:gd name="T55" fmla="*/ 101743928 h 3722"/>
              <a:gd name="T56" fmla="*/ 460345355 w 3416"/>
              <a:gd name="T57" fmla="*/ 164068633 h 3722"/>
              <a:gd name="T58" fmla="*/ 394353877 w 3416"/>
              <a:gd name="T59" fmla="*/ 152882452 h 3722"/>
              <a:gd name="T60" fmla="*/ 457152277 w 3416"/>
              <a:gd name="T61" fmla="*/ 197095606 h 3722"/>
              <a:gd name="T62" fmla="*/ 465134972 w 3416"/>
              <a:gd name="T63" fmla="*/ 206683982 h 3722"/>
              <a:gd name="T64" fmla="*/ 460345355 w 3416"/>
              <a:gd name="T65" fmla="*/ 171526603 h 3722"/>
              <a:gd name="T66" fmla="*/ 496002078 w 3416"/>
              <a:gd name="T67" fmla="*/ 155545975 h 3722"/>
              <a:gd name="T68" fmla="*/ 516757600 w 3416"/>
              <a:gd name="T69" fmla="*/ 117724556 h 3722"/>
              <a:gd name="T70" fmla="*/ 466731511 w 3416"/>
              <a:gd name="T71" fmla="*/ 90024630 h 3722"/>
              <a:gd name="T72" fmla="*/ 529530427 w 3416"/>
              <a:gd name="T73" fmla="*/ 14915424 h 3722"/>
              <a:gd name="T74" fmla="*/ 575298735 w 3416"/>
              <a:gd name="T75" fmla="*/ 11719299 h 3722"/>
              <a:gd name="T76" fmla="*/ 640758377 w 3416"/>
              <a:gd name="T77" fmla="*/ 53802047 h 3722"/>
              <a:gd name="T78" fmla="*/ 618938153 w 3416"/>
              <a:gd name="T79" fmla="*/ 103874851 h 3722"/>
              <a:gd name="T80" fmla="*/ 674818562 w 3416"/>
              <a:gd name="T81" fmla="*/ 68716955 h 3722"/>
              <a:gd name="T82" fmla="*/ 709411098 w 3416"/>
              <a:gd name="T83" fmla="*/ 80968855 h 3722"/>
              <a:gd name="T84" fmla="*/ 729634267 w 3416"/>
              <a:gd name="T85" fmla="*/ 101211327 h 3722"/>
              <a:gd name="T86" fmla="*/ 669496593 w 3416"/>
              <a:gd name="T87" fmla="*/ 167797876 h 3722"/>
              <a:gd name="T88" fmla="*/ 744003118 w 3416"/>
              <a:gd name="T89" fmla="*/ 124649924 h 3722"/>
              <a:gd name="T90" fmla="*/ 776466763 w 3416"/>
              <a:gd name="T91" fmla="*/ 143294075 h 3722"/>
              <a:gd name="T92" fmla="*/ 739213501 w 3416"/>
              <a:gd name="T93" fmla="*/ 215207156 h 3722"/>
              <a:gd name="T94" fmla="*/ 795093910 w 3416"/>
              <a:gd name="T95" fmla="*/ 250897653 h 3722"/>
              <a:gd name="T96" fmla="*/ 789239590 w 3416"/>
              <a:gd name="T97" fmla="*/ 291382081 h 3722"/>
              <a:gd name="T98" fmla="*/ 738149314 w 3416"/>
              <a:gd name="T99" fmla="*/ 357968629 h 3722"/>
              <a:gd name="T100" fmla="*/ 804673143 w 3416"/>
              <a:gd name="T101" fmla="*/ 337726158 h 3722"/>
              <a:gd name="T102" fmla="*/ 814784728 w 3416"/>
              <a:gd name="T103" fmla="*/ 417629810 h 3722"/>
              <a:gd name="T104" fmla="*/ 804140792 w 3416"/>
              <a:gd name="T105" fmla="*/ 524700786 h 3722"/>
              <a:gd name="T106" fmla="*/ 801480065 w 3416"/>
              <a:gd name="T107" fmla="*/ 528429513 h 3722"/>
              <a:gd name="T108" fmla="*/ 855763420 w 3416"/>
              <a:gd name="T109" fmla="*/ 572643183 h 3722"/>
              <a:gd name="T110" fmla="*/ 854166881 w 3416"/>
              <a:gd name="T111" fmla="*/ 576904512 h 3722"/>
              <a:gd name="T112" fmla="*/ 903660618 w 3416"/>
              <a:gd name="T113" fmla="*/ 740440543 h 3722"/>
              <a:gd name="T114" fmla="*/ 885033987 w 3416"/>
              <a:gd name="T115" fmla="*/ 815017663 h 3722"/>
              <a:gd name="T116" fmla="*/ 779128005 w 3416"/>
              <a:gd name="T117" fmla="*/ 786784620 h 3722"/>
              <a:gd name="T118" fmla="*/ 865875005 w 3416"/>
              <a:gd name="T119" fmla="*/ 878940172 h 3722"/>
              <a:gd name="T120" fmla="*/ 757840132 w 3416"/>
              <a:gd name="T121" fmla="*/ 848576722 h 3722"/>
              <a:gd name="T122" fmla="*/ 798818823 w 3416"/>
              <a:gd name="T123" fmla="*/ 952984691 h 37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16"/>
              <a:gd name="T187" fmla="*/ 0 h 3722"/>
              <a:gd name="T188" fmla="*/ 3416 w 3416"/>
              <a:gd name="T189" fmla="*/ 3722 h 372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16" h="3722">
                <a:moveTo>
                  <a:pt x="718" y="3688"/>
                </a:moveTo>
                <a:lnTo>
                  <a:pt x="718" y="3688"/>
                </a:lnTo>
                <a:lnTo>
                  <a:pt x="696" y="3704"/>
                </a:lnTo>
                <a:lnTo>
                  <a:pt x="676" y="3714"/>
                </a:lnTo>
                <a:lnTo>
                  <a:pt x="666" y="3718"/>
                </a:lnTo>
                <a:lnTo>
                  <a:pt x="656" y="3722"/>
                </a:lnTo>
                <a:lnTo>
                  <a:pt x="648" y="3722"/>
                </a:lnTo>
                <a:lnTo>
                  <a:pt x="640" y="3720"/>
                </a:lnTo>
                <a:lnTo>
                  <a:pt x="636" y="3712"/>
                </a:lnTo>
                <a:lnTo>
                  <a:pt x="632" y="3702"/>
                </a:lnTo>
                <a:lnTo>
                  <a:pt x="634" y="3686"/>
                </a:lnTo>
                <a:lnTo>
                  <a:pt x="638" y="3666"/>
                </a:lnTo>
                <a:lnTo>
                  <a:pt x="646" y="3638"/>
                </a:lnTo>
                <a:lnTo>
                  <a:pt x="660" y="3604"/>
                </a:lnTo>
                <a:lnTo>
                  <a:pt x="656" y="3610"/>
                </a:lnTo>
                <a:lnTo>
                  <a:pt x="646" y="3626"/>
                </a:lnTo>
                <a:lnTo>
                  <a:pt x="630" y="3644"/>
                </a:lnTo>
                <a:lnTo>
                  <a:pt x="620" y="3654"/>
                </a:lnTo>
                <a:lnTo>
                  <a:pt x="608" y="3664"/>
                </a:lnTo>
                <a:lnTo>
                  <a:pt x="596" y="3670"/>
                </a:lnTo>
                <a:lnTo>
                  <a:pt x="584" y="3674"/>
                </a:lnTo>
                <a:lnTo>
                  <a:pt x="570" y="3676"/>
                </a:lnTo>
                <a:lnTo>
                  <a:pt x="556" y="3674"/>
                </a:lnTo>
                <a:lnTo>
                  <a:pt x="540" y="3668"/>
                </a:lnTo>
                <a:lnTo>
                  <a:pt x="526" y="3656"/>
                </a:lnTo>
                <a:lnTo>
                  <a:pt x="510" y="3640"/>
                </a:lnTo>
                <a:lnTo>
                  <a:pt x="494" y="3616"/>
                </a:lnTo>
                <a:lnTo>
                  <a:pt x="486" y="3612"/>
                </a:lnTo>
                <a:lnTo>
                  <a:pt x="464" y="3604"/>
                </a:lnTo>
                <a:lnTo>
                  <a:pt x="452" y="3596"/>
                </a:lnTo>
                <a:lnTo>
                  <a:pt x="440" y="3586"/>
                </a:lnTo>
                <a:lnTo>
                  <a:pt x="426" y="3576"/>
                </a:lnTo>
                <a:lnTo>
                  <a:pt x="416" y="3562"/>
                </a:lnTo>
                <a:lnTo>
                  <a:pt x="408" y="3546"/>
                </a:lnTo>
                <a:lnTo>
                  <a:pt x="402" y="3528"/>
                </a:lnTo>
                <a:lnTo>
                  <a:pt x="402" y="3518"/>
                </a:lnTo>
                <a:lnTo>
                  <a:pt x="402" y="3506"/>
                </a:lnTo>
                <a:lnTo>
                  <a:pt x="404" y="3494"/>
                </a:lnTo>
                <a:lnTo>
                  <a:pt x="406" y="3482"/>
                </a:lnTo>
                <a:lnTo>
                  <a:pt x="410" y="3470"/>
                </a:lnTo>
                <a:lnTo>
                  <a:pt x="416" y="3456"/>
                </a:lnTo>
                <a:lnTo>
                  <a:pt x="424" y="3442"/>
                </a:lnTo>
                <a:lnTo>
                  <a:pt x="434" y="3426"/>
                </a:lnTo>
                <a:lnTo>
                  <a:pt x="460" y="3394"/>
                </a:lnTo>
                <a:lnTo>
                  <a:pt x="494" y="3358"/>
                </a:lnTo>
                <a:lnTo>
                  <a:pt x="458" y="3388"/>
                </a:lnTo>
                <a:lnTo>
                  <a:pt x="422" y="3414"/>
                </a:lnTo>
                <a:lnTo>
                  <a:pt x="382" y="3442"/>
                </a:lnTo>
                <a:lnTo>
                  <a:pt x="362" y="3454"/>
                </a:lnTo>
                <a:lnTo>
                  <a:pt x="342" y="3462"/>
                </a:lnTo>
                <a:lnTo>
                  <a:pt x="324" y="3468"/>
                </a:lnTo>
                <a:lnTo>
                  <a:pt x="306" y="3470"/>
                </a:lnTo>
                <a:lnTo>
                  <a:pt x="300" y="3468"/>
                </a:lnTo>
                <a:lnTo>
                  <a:pt x="294" y="3466"/>
                </a:lnTo>
                <a:lnTo>
                  <a:pt x="288" y="3462"/>
                </a:lnTo>
                <a:lnTo>
                  <a:pt x="284" y="3456"/>
                </a:lnTo>
                <a:lnTo>
                  <a:pt x="280" y="3450"/>
                </a:lnTo>
                <a:lnTo>
                  <a:pt x="278" y="3440"/>
                </a:lnTo>
                <a:lnTo>
                  <a:pt x="276" y="3430"/>
                </a:lnTo>
                <a:lnTo>
                  <a:pt x="276" y="3418"/>
                </a:lnTo>
                <a:lnTo>
                  <a:pt x="276" y="3410"/>
                </a:lnTo>
                <a:lnTo>
                  <a:pt x="278" y="3390"/>
                </a:lnTo>
                <a:lnTo>
                  <a:pt x="284" y="3360"/>
                </a:lnTo>
                <a:lnTo>
                  <a:pt x="288" y="3342"/>
                </a:lnTo>
                <a:lnTo>
                  <a:pt x="296" y="3322"/>
                </a:lnTo>
                <a:lnTo>
                  <a:pt x="306" y="3300"/>
                </a:lnTo>
                <a:lnTo>
                  <a:pt x="320" y="3278"/>
                </a:lnTo>
                <a:lnTo>
                  <a:pt x="336" y="3254"/>
                </a:lnTo>
                <a:lnTo>
                  <a:pt x="356" y="3230"/>
                </a:lnTo>
                <a:lnTo>
                  <a:pt x="380" y="3204"/>
                </a:lnTo>
                <a:lnTo>
                  <a:pt x="408" y="3180"/>
                </a:lnTo>
                <a:lnTo>
                  <a:pt x="442" y="3156"/>
                </a:lnTo>
                <a:lnTo>
                  <a:pt x="480" y="3132"/>
                </a:lnTo>
                <a:lnTo>
                  <a:pt x="474" y="3134"/>
                </a:lnTo>
                <a:lnTo>
                  <a:pt x="456" y="3142"/>
                </a:lnTo>
                <a:lnTo>
                  <a:pt x="430" y="3156"/>
                </a:lnTo>
                <a:lnTo>
                  <a:pt x="414" y="3168"/>
                </a:lnTo>
                <a:lnTo>
                  <a:pt x="398" y="3180"/>
                </a:lnTo>
                <a:lnTo>
                  <a:pt x="380" y="3196"/>
                </a:lnTo>
                <a:lnTo>
                  <a:pt x="364" y="3214"/>
                </a:lnTo>
                <a:lnTo>
                  <a:pt x="346" y="3234"/>
                </a:lnTo>
                <a:lnTo>
                  <a:pt x="328" y="3258"/>
                </a:lnTo>
                <a:lnTo>
                  <a:pt x="310" y="3286"/>
                </a:lnTo>
                <a:lnTo>
                  <a:pt x="294" y="3316"/>
                </a:lnTo>
                <a:lnTo>
                  <a:pt x="278" y="3350"/>
                </a:lnTo>
                <a:lnTo>
                  <a:pt x="264" y="3388"/>
                </a:lnTo>
                <a:lnTo>
                  <a:pt x="262" y="3390"/>
                </a:lnTo>
                <a:lnTo>
                  <a:pt x="254" y="3394"/>
                </a:lnTo>
                <a:lnTo>
                  <a:pt x="248" y="3394"/>
                </a:lnTo>
                <a:lnTo>
                  <a:pt x="242" y="3392"/>
                </a:lnTo>
                <a:lnTo>
                  <a:pt x="234" y="3390"/>
                </a:lnTo>
                <a:lnTo>
                  <a:pt x="226" y="3384"/>
                </a:lnTo>
                <a:lnTo>
                  <a:pt x="216" y="3374"/>
                </a:lnTo>
                <a:lnTo>
                  <a:pt x="206" y="3362"/>
                </a:lnTo>
                <a:lnTo>
                  <a:pt x="196" y="3344"/>
                </a:lnTo>
                <a:lnTo>
                  <a:pt x="184" y="3322"/>
                </a:lnTo>
                <a:lnTo>
                  <a:pt x="172" y="3294"/>
                </a:lnTo>
                <a:lnTo>
                  <a:pt x="160" y="3260"/>
                </a:lnTo>
                <a:lnTo>
                  <a:pt x="146" y="3218"/>
                </a:lnTo>
                <a:lnTo>
                  <a:pt x="134" y="3170"/>
                </a:lnTo>
                <a:lnTo>
                  <a:pt x="128" y="3158"/>
                </a:lnTo>
                <a:lnTo>
                  <a:pt x="110" y="3128"/>
                </a:lnTo>
                <a:lnTo>
                  <a:pt x="100" y="3108"/>
                </a:lnTo>
                <a:lnTo>
                  <a:pt x="90" y="3084"/>
                </a:lnTo>
                <a:lnTo>
                  <a:pt x="82" y="3060"/>
                </a:lnTo>
                <a:lnTo>
                  <a:pt x="74" y="3032"/>
                </a:lnTo>
                <a:lnTo>
                  <a:pt x="68" y="3004"/>
                </a:lnTo>
                <a:lnTo>
                  <a:pt x="66" y="2976"/>
                </a:lnTo>
                <a:lnTo>
                  <a:pt x="68" y="2948"/>
                </a:lnTo>
                <a:lnTo>
                  <a:pt x="70" y="2934"/>
                </a:lnTo>
                <a:lnTo>
                  <a:pt x="74" y="2920"/>
                </a:lnTo>
                <a:lnTo>
                  <a:pt x="80" y="2908"/>
                </a:lnTo>
                <a:lnTo>
                  <a:pt x="88" y="2896"/>
                </a:lnTo>
                <a:lnTo>
                  <a:pt x="96" y="2884"/>
                </a:lnTo>
                <a:lnTo>
                  <a:pt x="106" y="2872"/>
                </a:lnTo>
                <a:lnTo>
                  <a:pt x="118" y="2862"/>
                </a:lnTo>
                <a:lnTo>
                  <a:pt x="132" y="2852"/>
                </a:lnTo>
                <a:lnTo>
                  <a:pt x="148" y="2844"/>
                </a:lnTo>
                <a:lnTo>
                  <a:pt x="166" y="2836"/>
                </a:lnTo>
                <a:lnTo>
                  <a:pt x="178" y="2838"/>
                </a:lnTo>
                <a:lnTo>
                  <a:pt x="190" y="2842"/>
                </a:lnTo>
                <a:lnTo>
                  <a:pt x="206" y="2848"/>
                </a:lnTo>
                <a:lnTo>
                  <a:pt x="224" y="2858"/>
                </a:lnTo>
                <a:lnTo>
                  <a:pt x="242" y="2874"/>
                </a:lnTo>
                <a:lnTo>
                  <a:pt x="262" y="2894"/>
                </a:lnTo>
                <a:lnTo>
                  <a:pt x="270" y="2906"/>
                </a:lnTo>
                <a:lnTo>
                  <a:pt x="278" y="2920"/>
                </a:lnTo>
                <a:lnTo>
                  <a:pt x="286" y="2928"/>
                </a:lnTo>
                <a:lnTo>
                  <a:pt x="296" y="2936"/>
                </a:lnTo>
                <a:lnTo>
                  <a:pt x="310" y="2942"/>
                </a:lnTo>
                <a:lnTo>
                  <a:pt x="326" y="2948"/>
                </a:lnTo>
                <a:lnTo>
                  <a:pt x="336" y="2948"/>
                </a:lnTo>
                <a:lnTo>
                  <a:pt x="346" y="2948"/>
                </a:lnTo>
                <a:lnTo>
                  <a:pt x="356" y="2946"/>
                </a:lnTo>
                <a:lnTo>
                  <a:pt x="368" y="2944"/>
                </a:lnTo>
                <a:lnTo>
                  <a:pt x="380" y="2938"/>
                </a:lnTo>
                <a:lnTo>
                  <a:pt x="392" y="2932"/>
                </a:lnTo>
                <a:lnTo>
                  <a:pt x="378" y="2936"/>
                </a:lnTo>
                <a:lnTo>
                  <a:pt x="362" y="2940"/>
                </a:lnTo>
                <a:lnTo>
                  <a:pt x="344" y="2942"/>
                </a:lnTo>
                <a:lnTo>
                  <a:pt x="324" y="2940"/>
                </a:lnTo>
                <a:lnTo>
                  <a:pt x="316" y="2938"/>
                </a:lnTo>
                <a:lnTo>
                  <a:pt x="306" y="2936"/>
                </a:lnTo>
                <a:lnTo>
                  <a:pt x="300" y="2930"/>
                </a:lnTo>
                <a:lnTo>
                  <a:pt x="292" y="2924"/>
                </a:lnTo>
                <a:lnTo>
                  <a:pt x="288" y="2914"/>
                </a:lnTo>
                <a:lnTo>
                  <a:pt x="284" y="2904"/>
                </a:lnTo>
                <a:lnTo>
                  <a:pt x="268" y="2886"/>
                </a:lnTo>
                <a:lnTo>
                  <a:pt x="252" y="2870"/>
                </a:lnTo>
                <a:lnTo>
                  <a:pt x="230" y="2852"/>
                </a:lnTo>
                <a:lnTo>
                  <a:pt x="216" y="2846"/>
                </a:lnTo>
                <a:lnTo>
                  <a:pt x="202" y="2838"/>
                </a:lnTo>
                <a:lnTo>
                  <a:pt x="188" y="2834"/>
                </a:lnTo>
                <a:lnTo>
                  <a:pt x="174" y="2832"/>
                </a:lnTo>
                <a:lnTo>
                  <a:pt x="158" y="2832"/>
                </a:lnTo>
                <a:lnTo>
                  <a:pt x="142" y="2836"/>
                </a:lnTo>
                <a:lnTo>
                  <a:pt x="126" y="2842"/>
                </a:lnTo>
                <a:lnTo>
                  <a:pt x="110" y="2854"/>
                </a:lnTo>
                <a:lnTo>
                  <a:pt x="100" y="2836"/>
                </a:lnTo>
                <a:lnTo>
                  <a:pt x="76" y="2788"/>
                </a:lnTo>
                <a:lnTo>
                  <a:pt x="62" y="2754"/>
                </a:lnTo>
                <a:lnTo>
                  <a:pt x="46" y="2716"/>
                </a:lnTo>
                <a:lnTo>
                  <a:pt x="32" y="2674"/>
                </a:lnTo>
                <a:lnTo>
                  <a:pt x="20" y="2630"/>
                </a:lnTo>
                <a:lnTo>
                  <a:pt x="8" y="2582"/>
                </a:lnTo>
                <a:lnTo>
                  <a:pt x="2" y="2532"/>
                </a:lnTo>
                <a:lnTo>
                  <a:pt x="0" y="2508"/>
                </a:lnTo>
                <a:lnTo>
                  <a:pt x="0" y="2482"/>
                </a:lnTo>
                <a:lnTo>
                  <a:pt x="2" y="2458"/>
                </a:lnTo>
                <a:lnTo>
                  <a:pt x="4" y="2432"/>
                </a:lnTo>
                <a:lnTo>
                  <a:pt x="8" y="2408"/>
                </a:lnTo>
                <a:lnTo>
                  <a:pt x="14" y="2384"/>
                </a:lnTo>
                <a:lnTo>
                  <a:pt x="22" y="2362"/>
                </a:lnTo>
                <a:lnTo>
                  <a:pt x="32" y="2338"/>
                </a:lnTo>
                <a:lnTo>
                  <a:pt x="44" y="2316"/>
                </a:lnTo>
                <a:lnTo>
                  <a:pt x="60" y="2296"/>
                </a:lnTo>
                <a:lnTo>
                  <a:pt x="76" y="2274"/>
                </a:lnTo>
                <a:lnTo>
                  <a:pt x="96" y="2256"/>
                </a:lnTo>
                <a:lnTo>
                  <a:pt x="128" y="2242"/>
                </a:lnTo>
                <a:lnTo>
                  <a:pt x="164" y="2230"/>
                </a:lnTo>
                <a:lnTo>
                  <a:pt x="210" y="2218"/>
                </a:lnTo>
                <a:lnTo>
                  <a:pt x="236" y="2212"/>
                </a:lnTo>
                <a:lnTo>
                  <a:pt x="262" y="2208"/>
                </a:lnTo>
                <a:lnTo>
                  <a:pt x="290" y="2206"/>
                </a:lnTo>
                <a:lnTo>
                  <a:pt x="318" y="2206"/>
                </a:lnTo>
                <a:lnTo>
                  <a:pt x="348" y="2208"/>
                </a:lnTo>
                <a:lnTo>
                  <a:pt x="376" y="2212"/>
                </a:lnTo>
                <a:lnTo>
                  <a:pt x="406" y="2220"/>
                </a:lnTo>
                <a:lnTo>
                  <a:pt x="434" y="2230"/>
                </a:lnTo>
                <a:lnTo>
                  <a:pt x="458" y="2242"/>
                </a:lnTo>
                <a:lnTo>
                  <a:pt x="480" y="2258"/>
                </a:lnTo>
                <a:lnTo>
                  <a:pt x="492" y="2268"/>
                </a:lnTo>
                <a:lnTo>
                  <a:pt x="506" y="2280"/>
                </a:lnTo>
                <a:lnTo>
                  <a:pt x="516" y="2292"/>
                </a:lnTo>
                <a:lnTo>
                  <a:pt x="528" y="2306"/>
                </a:lnTo>
                <a:lnTo>
                  <a:pt x="536" y="2322"/>
                </a:lnTo>
                <a:lnTo>
                  <a:pt x="544" y="2338"/>
                </a:lnTo>
                <a:lnTo>
                  <a:pt x="548" y="2356"/>
                </a:lnTo>
                <a:lnTo>
                  <a:pt x="550" y="2376"/>
                </a:lnTo>
                <a:lnTo>
                  <a:pt x="546" y="2396"/>
                </a:lnTo>
                <a:lnTo>
                  <a:pt x="540" y="2418"/>
                </a:lnTo>
                <a:lnTo>
                  <a:pt x="542" y="2402"/>
                </a:lnTo>
                <a:lnTo>
                  <a:pt x="544" y="2384"/>
                </a:lnTo>
                <a:lnTo>
                  <a:pt x="542" y="2364"/>
                </a:lnTo>
                <a:lnTo>
                  <a:pt x="536" y="2340"/>
                </a:lnTo>
                <a:lnTo>
                  <a:pt x="532" y="2328"/>
                </a:lnTo>
                <a:lnTo>
                  <a:pt x="526" y="2318"/>
                </a:lnTo>
                <a:lnTo>
                  <a:pt x="518" y="2306"/>
                </a:lnTo>
                <a:lnTo>
                  <a:pt x="510" y="2296"/>
                </a:lnTo>
                <a:lnTo>
                  <a:pt x="498" y="2286"/>
                </a:lnTo>
                <a:lnTo>
                  <a:pt x="484" y="2278"/>
                </a:lnTo>
                <a:lnTo>
                  <a:pt x="478" y="2272"/>
                </a:lnTo>
                <a:lnTo>
                  <a:pt x="462" y="2258"/>
                </a:lnTo>
                <a:lnTo>
                  <a:pt x="450" y="2250"/>
                </a:lnTo>
                <a:lnTo>
                  <a:pt x="434" y="2242"/>
                </a:lnTo>
                <a:lnTo>
                  <a:pt x="416" y="2234"/>
                </a:lnTo>
                <a:lnTo>
                  <a:pt x="394" y="2226"/>
                </a:lnTo>
                <a:lnTo>
                  <a:pt x="370" y="2220"/>
                </a:lnTo>
                <a:lnTo>
                  <a:pt x="342" y="2216"/>
                </a:lnTo>
                <a:lnTo>
                  <a:pt x="312" y="2214"/>
                </a:lnTo>
                <a:lnTo>
                  <a:pt x="278" y="2216"/>
                </a:lnTo>
                <a:lnTo>
                  <a:pt x="240" y="2222"/>
                </a:lnTo>
                <a:lnTo>
                  <a:pt x="200" y="2230"/>
                </a:lnTo>
                <a:lnTo>
                  <a:pt x="156" y="2244"/>
                </a:lnTo>
                <a:lnTo>
                  <a:pt x="110" y="2264"/>
                </a:lnTo>
                <a:lnTo>
                  <a:pt x="104" y="2254"/>
                </a:lnTo>
                <a:lnTo>
                  <a:pt x="94" y="2230"/>
                </a:lnTo>
                <a:lnTo>
                  <a:pt x="88" y="2214"/>
                </a:lnTo>
                <a:lnTo>
                  <a:pt x="82" y="2196"/>
                </a:lnTo>
                <a:lnTo>
                  <a:pt x="80" y="2178"/>
                </a:lnTo>
                <a:lnTo>
                  <a:pt x="78" y="2158"/>
                </a:lnTo>
                <a:lnTo>
                  <a:pt x="80" y="2138"/>
                </a:lnTo>
                <a:lnTo>
                  <a:pt x="86" y="2118"/>
                </a:lnTo>
                <a:lnTo>
                  <a:pt x="90" y="2110"/>
                </a:lnTo>
                <a:lnTo>
                  <a:pt x="98" y="2100"/>
                </a:lnTo>
                <a:lnTo>
                  <a:pt x="104" y="2092"/>
                </a:lnTo>
                <a:lnTo>
                  <a:pt x="114" y="2084"/>
                </a:lnTo>
                <a:lnTo>
                  <a:pt x="124" y="2076"/>
                </a:lnTo>
                <a:lnTo>
                  <a:pt x="136" y="2070"/>
                </a:lnTo>
                <a:lnTo>
                  <a:pt x="150" y="2064"/>
                </a:lnTo>
                <a:lnTo>
                  <a:pt x="166" y="2060"/>
                </a:lnTo>
                <a:lnTo>
                  <a:pt x="184" y="2056"/>
                </a:lnTo>
                <a:lnTo>
                  <a:pt x="204" y="2052"/>
                </a:lnTo>
                <a:lnTo>
                  <a:pt x="226" y="2050"/>
                </a:lnTo>
                <a:lnTo>
                  <a:pt x="250" y="2050"/>
                </a:lnTo>
                <a:lnTo>
                  <a:pt x="242" y="2042"/>
                </a:lnTo>
                <a:lnTo>
                  <a:pt x="224" y="2024"/>
                </a:lnTo>
                <a:lnTo>
                  <a:pt x="214" y="2010"/>
                </a:lnTo>
                <a:lnTo>
                  <a:pt x="202" y="1996"/>
                </a:lnTo>
                <a:lnTo>
                  <a:pt x="192" y="1978"/>
                </a:lnTo>
                <a:lnTo>
                  <a:pt x="184" y="1962"/>
                </a:lnTo>
                <a:lnTo>
                  <a:pt x="176" y="1942"/>
                </a:lnTo>
                <a:lnTo>
                  <a:pt x="174" y="1924"/>
                </a:lnTo>
                <a:lnTo>
                  <a:pt x="174" y="1906"/>
                </a:lnTo>
                <a:lnTo>
                  <a:pt x="178" y="1896"/>
                </a:lnTo>
                <a:lnTo>
                  <a:pt x="180" y="1886"/>
                </a:lnTo>
                <a:lnTo>
                  <a:pt x="186" y="1878"/>
                </a:lnTo>
                <a:lnTo>
                  <a:pt x="192" y="1870"/>
                </a:lnTo>
                <a:lnTo>
                  <a:pt x="202" y="1862"/>
                </a:lnTo>
                <a:lnTo>
                  <a:pt x="212" y="1854"/>
                </a:lnTo>
                <a:lnTo>
                  <a:pt x="224" y="1846"/>
                </a:lnTo>
                <a:lnTo>
                  <a:pt x="238" y="1838"/>
                </a:lnTo>
                <a:lnTo>
                  <a:pt x="254" y="1832"/>
                </a:lnTo>
                <a:lnTo>
                  <a:pt x="272" y="1826"/>
                </a:lnTo>
                <a:lnTo>
                  <a:pt x="294" y="1846"/>
                </a:lnTo>
                <a:lnTo>
                  <a:pt x="318" y="1868"/>
                </a:lnTo>
                <a:lnTo>
                  <a:pt x="350" y="1890"/>
                </a:lnTo>
                <a:lnTo>
                  <a:pt x="368" y="1902"/>
                </a:lnTo>
                <a:lnTo>
                  <a:pt x="388" y="1912"/>
                </a:lnTo>
                <a:lnTo>
                  <a:pt x="408" y="1922"/>
                </a:lnTo>
                <a:lnTo>
                  <a:pt x="430" y="1928"/>
                </a:lnTo>
                <a:lnTo>
                  <a:pt x="452" y="1934"/>
                </a:lnTo>
                <a:lnTo>
                  <a:pt x="474" y="1936"/>
                </a:lnTo>
                <a:lnTo>
                  <a:pt x="498" y="1936"/>
                </a:lnTo>
                <a:lnTo>
                  <a:pt x="520" y="1932"/>
                </a:lnTo>
                <a:lnTo>
                  <a:pt x="530" y="1948"/>
                </a:lnTo>
                <a:lnTo>
                  <a:pt x="544" y="1964"/>
                </a:lnTo>
                <a:lnTo>
                  <a:pt x="564" y="1984"/>
                </a:lnTo>
                <a:lnTo>
                  <a:pt x="574" y="1992"/>
                </a:lnTo>
                <a:lnTo>
                  <a:pt x="586" y="2002"/>
                </a:lnTo>
                <a:lnTo>
                  <a:pt x="600" y="2008"/>
                </a:lnTo>
                <a:lnTo>
                  <a:pt x="616" y="2016"/>
                </a:lnTo>
                <a:lnTo>
                  <a:pt x="632" y="2020"/>
                </a:lnTo>
                <a:lnTo>
                  <a:pt x="650" y="2024"/>
                </a:lnTo>
                <a:lnTo>
                  <a:pt x="670" y="2024"/>
                </a:lnTo>
                <a:lnTo>
                  <a:pt x="690" y="2022"/>
                </a:lnTo>
                <a:lnTo>
                  <a:pt x="668" y="2018"/>
                </a:lnTo>
                <a:lnTo>
                  <a:pt x="646" y="2014"/>
                </a:lnTo>
                <a:lnTo>
                  <a:pt x="620" y="2004"/>
                </a:lnTo>
                <a:lnTo>
                  <a:pt x="606" y="1998"/>
                </a:lnTo>
                <a:lnTo>
                  <a:pt x="592" y="1992"/>
                </a:lnTo>
                <a:lnTo>
                  <a:pt x="578" y="1982"/>
                </a:lnTo>
                <a:lnTo>
                  <a:pt x="566" y="1972"/>
                </a:lnTo>
                <a:lnTo>
                  <a:pt x="554" y="1962"/>
                </a:lnTo>
                <a:lnTo>
                  <a:pt x="544" y="1948"/>
                </a:lnTo>
                <a:lnTo>
                  <a:pt x="534" y="1932"/>
                </a:lnTo>
                <a:lnTo>
                  <a:pt x="528" y="1916"/>
                </a:lnTo>
                <a:lnTo>
                  <a:pt x="512" y="1916"/>
                </a:lnTo>
                <a:lnTo>
                  <a:pt x="494" y="1916"/>
                </a:lnTo>
                <a:lnTo>
                  <a:pt x="470" y="1916"/>
                </a:lnTo>
                <a:lnTo>
                  <a:pt x="444" y="1912"/>
                </a:lnTo>
                <a:lnTo>
                  <a:pt x="414" y="1908"/>
                </a:lnTo>
                <a:lnTo>
                  <a:pt x="382" y="1898"/>
                </a:lnTo>
                <a:lnTo>
                  <a:pt x="352" y="1886"/>
                </a:lnTo>
                <a:lnTo>
                  <a:pt x="338" y="1880"/>
                </a:lnTo>
                <a:lnTo>
                  <a:pt x="324" y="1870"/>
                </a:lnTo>
                <a:lnTo>
                  <a:pt x="310" y="1860"/>
                </a:lnTo>
                <a:lnTo>
                  <a:pt x="296" y="1850"/>
                </a:lnTo>
                <a:lnTo>
                  <a:pt x="284" y="1836"/>
                </a:lnTo>
                <a:lnTo>
                  <a:pt x="274" y="1822"/>
                </a:lnTo>
                <a:lnTo>
                  <a:pt x="264" y="1806"/>
                </a:lnTo>
                <a:lnTo>
                  <a:pt x="258" y="1790"/>
                </a:lnTo>
                <a:lnTo>
                  <a:pt x="252" y="1770"/>
                </a:lnTo>
                <a:lnTo>
                  <a:pt x="246" y="1750"/>
                </a:lnTo>
                <a:lnTo>
                  <a:pt x="244" y="1726"/>
                </a:lnTo>
                <a:lnTo>
                  <a:pt x="244" y="1702"/>
                </a:lnTo>
                <a:lnTo>
                  <a:pt x="246" y="1676"/>
                </a:lnTo>
                <a:lnTo>
                  <a:pt x="250" y="1646"/>
                </a:lnTo>
                <a:lnTo>
                  <a:pt x="258" y="1616"/>
                </a:lnTo>
                <a:lnTo>
                  <a:pt x="268" y="1582"/>
                </a:lnTo>
                <a:lnTo>
                  <a:pt x="272" y="1576"/>
                </a:lnTo>
                <a:lnTo>
                  <a:pt x="282" y="1560"/>
                </a:lnTo>
                <a:lnTo>
                  <a:pt x="290" y="1552"/>
                </a:lnTo>
                <a:lnTo>
                  <a:pt x="300" y="1542"/>
                </a:lnTo>
                <a:lnTo>
                  <a:pt x="312" y="1534"/>
                </a:lnTo>
                <a:lnTo>
                  <a:pt x="326" y="1526"/>
                </a:lnTo>
                <a:lnTo>
                  <a:pt x="342" y="1522"/>
                </a:lnTo>
                <a:lnTo>
                  <a:pt x="360" y="1520"/>
                </a:lnTo>
                <a:lnTo>
                  <a:pt x="382" y="1520"/>
                </a:lnTo>
                <a:lnTo>
                  <a:pt x="406" y="1526"/>
                </a:lnTo>
                <a:lnTo>
                  <a:pt x="434" y="1536"/>
                </a:lnTo>
                <a:lnTo>
                  <a:pt x="462" y="1554"/>
                </a:lnTo>
                <a:lnTo>
                  <a:pt x="494" y="1576"/>
                </a:lnTo>
                <a:lnTo>
                  <a:pt x="530" y="1606"/>
                </a:lnTo>
                <a:lnTo>
                  <a:pt x="534" y="1614"/>
                </a:lnTo>
                <a:lnTo>
                  <a:pt x="548" y="1632"/>
                </a:lnTo>
                <a:lnTo>
                  <a:pt x="570" y="1660"/>
                </a:lnTo>
                <a:lnTo>
                  <a:pt x="582" y="1674"/>
                </a:lnTo>
                <a:lnTo>
                  <a:pt x="598" y="1690"/>
                </a:lnTo>
                <a:lnTo>
                  <a:pt x="616" y="1704"/>
                </a:lnTo>
                <a:lnTo>
                  <a:pt x="634" y="1718"/>
                </a:lnTo>
                <a:lnTo>
                  <a:pt x="656" y="1730"/>
                </a:lnTo>
                <a:lnTo>
                  <a:pt x="678" y="1740"/>
                </a:lnTo>
                <a:lnTo>
                  <a:pt x="702" y="1748"/>
                </a:lnTo>
                <a:lnTo>
                  <a:pt x="726" y="1754"/>
                </a:lnTo>
                <a:lnTo>
                  <a:pt x="754" y="1754"/>
                </a:lnTo>
                <a:lnTo>
                  <a:pt x="782" y="1752"/>
                </a:lnTo>
                <a:lnTo>
                  <a:pt x="776" y="1752"/>
                </a:lnTo>
                <a:lnTo>
                  <a:pt x="756" y="1754"/>
                </a:lnTo>
                <a:lnTo>
                  <a:pt x="728" y="1752"/>
                </a:lnTo>
                <a:lnTo>
                  <a:pt x="710" y="1748"/>
                </a:lnTo>
                <a:lnTo>
                  <a:pt x="692" y="1742"/>
                </a:lnTo>
                <a:lnTo>
                  <a:pt x="672" y="1734"/>
                </a:lnTo>
                <a:lnTo>
                  <a:pt x="652" y="1724"/>
                </a:lnTo>
                <a:lnTo>
                  <a:pt x="630" y="1710"/>
                </a:lnTo>
                <a:lnTo>
                  <a:pt x="608" y="1692"/>
                </a:lnTo>
                <a:lnTo>
                  <a:pt x="586" y="1670"/>
                </a:lnTo>
                <a:lnTo>
                  <a:pt x="562" y="1644"/>
                </a:lnTo>
                <a:lnTo>
                  <a:pt x="542" y="1614"/>
                </a:lnTo>
                <a:lnTo>
                  <a:pt x="520" y="1578"/>
                </a:lnTo>
                <a:lnTo>
                  <a:pt x="464" y="1542"/>
                </a:lnTo>
                <a:lnTo>
                  <a:pt x="422" y="1518"/>
                </a:lnTo>
                <a:lnTo>
                  <a:pt x="404" y="1510"/>
                </a:lnTo>
                <a:lnTo>
                  <a:pt x="390" y="1506"/>
                </a:lnTo>
                <a:lnTo>
                  <a:pt x="388" y="1490"/>
                </a:lnTo>
                <a:lnTo>
                  <a:pt x="382" y="1450"/>
                </a:lnTo>
                <a:lnTo>
                  <a:pt x="378" y="1424"/>
                </a:lnTo>
                <a:lnTo>
                  <a:pt x="378" y="1398"/>
                </a:lnTo>
                <a:lnTo>
                  <a:pt x="380" y="1368"/>
                </a:lnTo>
                <a:lnTo>
                  <a:pt x="384" y="1342"/>
                </a:lnTo>
                <a:lnTo>
                  <a:pt x="388" y="1328"/>
                </a:lnTo>
                <a:lnTo>
                  <a:pt x="394" y="1316"/>
                </a:lnTo>
                <a:lnTo>
                  <a:pt x="400" y="1304"/>
                </a:lnTo>
                <a:lnTo>
                  <a:pt x="406" y="1294"/>
                </a:lnTo>
                <a:lnTo>
                  <a:pt x="416" y="1284"/>
                </a:lnTo>
                <a:lnTo>
                  <a:pt x="426" y="1276"/>
                </a:lnTo>
                <a:lnTo>
                  <a:pt x="438" y="1270"/>
                </a:lnTo>
                <a:lnTo>
                  <a:pt x="450" y="1264"/>
                </a:lnTo>
                <a:lnTo>
                  <a:pt x="466" y="1262"/>
                </a:lnTo>
                <a:lnTo>
                  <a:pt x="484" y="1260"/>
                </a:lnTo>
                <a:lnTo>
                  <a:pt x="502" y="1262"/>
                </a:lnTo>
                <a:lnTo>
                  <a:pt x="524" y="1264"/>
                </a:lnTo>
                <a:lnTo>
                  <a:pt x="546" y="1270"/>
                </a:lnTo>
                <a:lnTo>
                  <a:pt x="572" y="1280"/>
                </a:lnTo>
                <a:lnTo>
                  <a:pt x="600" y="1292"/>
                </a:lnTo>
                <a:lnTo>
                  <a:pt x="630" y="1306"/>
                </a:lnTo>
                <a:lnTo>
                  <a:pt x="480" y="1242"/>
                </a:lnTo>
                <a:lnTo>
                  <a:pt x="476" y="1238"/>
                </a:lnTo>
                <a:lnTo>
                  <a:pt x="466" y="1228"/>
                </a:lnTo>
                <a:lnTo>
                  <a:pt x="456" y="1212"/>
                </a:lnTo>
                <a:lnTo>
                  <a:pt x="450" y="1202"/>
                </a:lnTo>
                <a:lnTo>
                  <a:pt x="448" y="1192"/>
                </a:lnTo>
                <a:lnTo>
                  <a:pt x="444" y="1180"/>
                </a:lnTo>
                <a:lnTo>
                  <a:pt x="444" y="1166"/>
                </a:lnTo>
                <a:lnTo>
                  <a:pt x="448" y="1154"/>
                </a:lnTo>
                <a:lnTo>
                  <a:pt x="454" y="1140"/>
                </a:lnTo>
                <a:lnTo>
                  <a:pt x="462" y="1126"/>
                </a:lnTo>
                <a:lnTo>
                  <a:pt x="476" y="1112"/>
                </a:lnTo>
                <a:lnTo>
                  <a:pt x="494" y="1096"/>
                </a:lnTo>
                <a:lnTo>
                  <a:pt x="516" y="1082"/>
                </a:lnTo>
                <a:lnTo>
                  <a:pt x="508" y="1076"/>
                </a:lnTo>
                <a:lnTo>
                  <a:pt x="490" y="1058"/>
                </a:lnTo>
                <a:lnTo>
                  <a:pt x="478" y="1046"/>
                </a:lnTo>
                <a:lnTo>
                  <a:pt x="468" y="1032"/>
                </a:lnTo>
                <a:lnTo>
                  <a:pt x="458" y="1016"/>
                </a:lnTo>
                <a:lnTo>
                  <a:pt x="452" y="1000"/>
                </a:lnTo>
                <a:lnTo>
                  <a:pt x="448" y="980"/>
                </a:lnTo>
                <a:lnTo>
                  <a:pt x="448" y="970"/>
                </a:lnTo>
                <a:lnTo>
                  <a:pt x="450" y="960"/>
                </a:lnTo>
                <a:lnTo>
                  <a:pt x="452" y="948"/>
                </a:lnTo>
                <a:lnTo>
                  <a:pt x="456" y="938"/>
                </a:lnTo>
                <a:lnTo>
                  <a:pt x="462" y="926"/>
                </a:lnTo>
                <a:lnTo>
                  <a:pt x="468" y="916"/>
                </a:lnTo>
                <a:lnTo>
                  <a:pt x="478" y="904"/>
                </a:lnTo>
                <a:lnTo>
                  <a:pt x="488" y="892"/>
                </a:lnTo>
                <a:lnTo>
                  <a:pt x="502" y="880"/>
                </a:lnTo>
                <a:lnTo>
                  <a:pt x="518" y="870"/>
                </a:lnTo>
                <a:lnTo>
                  <a:pt x="536" y="858"/>
                </a:lnTo>
                <a:lnTo>
                  <a:pt x="556" y="846"/>
                </a:lnTo>
                <a:lnTo>
                  <a:pt x="578" y="834"/>
                </a:lnTo>
                <a:lnTo>
                  <a:pt x="604" y="822"/>
                </a:lnTo>
                <a:lnTo>
                  <a:pt x="600" y="820"/>
                </a:lnTo>
                <a:lnTo>
                  <a:pt x="590" y="816"/>
                </a:lnTo>
                <a:lnTo>
                  <a:pt x="578" y="806"/>
                </a:lnTo>
                <a:lnTo>
                  <a:pt x="572" y="800"/>
                </a:lnTo>
                <a:lnTo>
                  <a:pt x="566" y="792"/>
                </a:lnTo>
                <a:lnTo>
                  <a:pt x="562" y="780"/>
                </a:lnTo>
                <a:lnTo>
                  <a:pt x="558" y="768"/>
                </a:lnTo>
                <a:lnTo>
                  <a:pt x="556" y="754"/>
                </a:lnTo>
                <a:lnTo>
                  <a:pt x="556" y="736"/>
                </a:lnTo>
                <a:lnTo>
                  <a:pt x="558" y="718"/>
                </a:lnTo>
                <a:lnTo>
                  <a:pt x="564" y="694"/>
                </a:lnTo>
                <a:lnTo>
                  <a:pt x="572" y="670"/>
                </a:lnTo>
                <a:lnTo>
                  <a:pt x="584" y="642"/>
                </a:lnTo>
                <a:lnTo>
                  <a:pt x="590" y="620"/>
                </a:lnTo>
                <a:lnTo>
                  <a:pt x="606" y="568"/>
                </a:lnTo>
                <a:lnTo>
                  <a:pt x="616" y="542"/>
                </a:lnTo>
                <a:lnTo>
                  <a:pt x="628" y="516"/>
                </a:lnTo>
                <a:lnTo>
                  <a:pt x="634" y="506"/>
                </a:lnTo>
                <a:lnTo>
                  <a:pt x="640" y="498"/>
                </a:lnTo>
                <a:lnTo>
                  <a:pt x="646" y="492"/>
                </a:lnTo>
                <a:lnTo>
                  <a:pt x="652" y="490"/>
                </a:lnTo>
                <a:lnTo>
                  <a:pt x="666" y="502"/>
                </a:lnTo>
                <a:lnTo>
                  <a:pt x="682" y="516"/>
                </a:lnTo>
                <a:lnTo>
                  <a:pt x="704" y="530"/>
                </a:lnTo>
                <a:lnTo>
                  <a:pt x="726" y="546"/>
                </a:lnTo>
                <a:lnTo>
                  <a:pt x="750" y="558"/>
                </a:lnTo>
                <a:lnTo>
                  <a:pt x="776" y="568"/>
                </a:lnTo>
                <a:lnTo>
                  <a:pt x="786" y="570"/>
                </a:lnTo>
                <a:lnTo>
                  <a:pt x="798" y="572"/>
                </a:lnTo>
                <a:lnTo>
                  <a:pt x="778" y="564"/>
                </a:lnTo>
                <a:lnTo>
                  <a:pt x="736" y="542"/>
                </a:lnTo>
                <a:lnTo>
                  <a:pt x="712" y="530"/>
                </a:lnTo>
                <a:lnTo>
                  <a:pt x="692" y="516"/>
                </a:lnTo>
                <a:lnTo>
                  <a:pt x="676" y="502"/>
                </a:lnTo>
                <a:lnTo>
                  <a:pt x="672" y="496"/>
                </a:lnTo>
                <a:lnTo>
                  <a:pt x="670" y="490"/>
                </a:lnTo>
                <a:lnTo>
                  <a:pt x="676" y="468"/>
                </a:lnTo>
                <a:lnTo>
                  <a:pt x="684" y="446"/>
                </a:lnTo>
                <a:lnTo>
                  <a:pt x="696" y="422"/>
                </a:lnTo>
                <a:lnTo>
                  <a:pt x="704" y="410"/>
                </a:lnTo>
                <a:lnTo>
                  <a:pt x="712" y="398"/>
                </a:lnTo>
                <a:lnTo>
                  <a:pt x="724" y="388"/>
                </a:lnTo>
                <a:lnTo>
                  <a:pt x="734" y="380"/>
                </a:lnTo>
                <a:lnTo>
                  <a:pt x="748" y="372"/>
                </a:lnTo>
                <a:lnTo>
                  <a:pt x="764" y="368"/>
                </a:lnTo>
                <a:lnTo>
                  <a:pt x="780" y="364"/>
                </a:lnTo>
                <a:lnTo>
                  <a:pt x="798" y="366"/>
                </a:lnTo>
                <a:lnTo>
                  <a:pt x="870" y="416"/>
                </a:lnTo>
                <a:lnTo>
                  <a:pt x="932" y="458"/>
                </a:lnTo>
                <a:lnTo>
                  <a:pt x="960" y="476"/>
                </a:lnTo>
                <a:lnTo>
                  <a:pt x="984" y="490"/>
                </a:lnTo>
                <a:lnTo>
                  <a:pt x="988" y="494"/>
                </a:lnTo>
                <a:lnTo>
                  <a:pt x="998" y="502"/>
                </a:lnTo>
                <a:lnTo>
                  <a:pt x="1018" y="510"/>
                </a:lnTo>
                <a:lnTo>
                  <a:pt x="1030" y="516"/>
                </a:lnTo>
                <a:lnTo>
                  <a:pt x="1044" y="518"/>
                </a:lnTo>
                <a:lnTo>
                  <a:pt x="1058" y="520"/>
                </a:lnTo>
                <a:lnTo>
                  <a:pt x="1076" y="520"/>
                </a:lnTo>
                <a:lnTo>
                  <a:pt x="1096" y="518"/>
                </a:lnTo>
                <a:lnTo>
                  <a:pt x="1116" y="514"/>
                </a:lnTo>
                <a:lnTo>
                  <a:pt x="1140" y="506"/>
                </a:lnTo>
                <a:lnTo>
                  <a:pt x="1164" y="494"/>
                </a:lnTo>
                <a:lnTo>
                  <a:pt x="1190" y="480"/>
                </a:lnTo>
                <a:lnTo>
                  <a:pt x="1218" y="460"/>
                </a:lnTo>
                <a:lnTo>
                  <a:pt x="1210" y="464"/>
                </a:lnTo>
                <a:lnTo>
                  <a:pt x="1190" y="478"/>
                </a:lnTo>
                <a:lnTo>
                  <a:pt x="1160" y="492"/>
                </a:lnTo>
                <a:lnTo>
                  <a:pt x="1142" y="500"/>
                </a:lnTo>
                <a:lnTo>
                  <a:pt x="1124" y="506"/>
                </a:lnTo>
                <a:lnTo>
                  <a:pt x="1102" y="510"/>
                </a:lnTo>
                <a:lnTo>
                  <a:pt x="1080" y="512"/>
                </a:lnTo>
                <a:lnTo>
                  <a:pt x="1058" y="512"/>
                </a:lnTo>
                <a:lnTo>
                  <a:pt x="1036" y="510"/>
                </a:lnTo>
                <a:lnTo>
                  <a:pt x="1014" y="502"/>
                </a:lnTo>
                <a:lnTo>
                  <a:pt x="992" y="492"/>
                </a:lnTo>
                <a:lnTo>
                  <a:pt x="970" y="476"/>
                </a:lnTo>
                <a:lnTo>
                  <a:pt x="960" y="466"/>
                </a:lnTo>
                <a:lnTo>
                  <a:pt x="950" y="454"/>
                </a:lnTo>
                <a:lnTo>
                  <a:pt x="874" y="408"/>
                </a:lnTo>
                <a:lnTo>
                  <a:pt x="820" y="372"/>
                </a:lnTo>
                <a:lnTo>
                  <a:pt x="804" y="358"/>
                </a:lnTo>
                <a:lnTo>
                  <a:pt x="798" y="354"/>
                </a:lnTo>
                <a:lnTo>
                  <a:pt x="796" y="350"/>
                </a:lnTo>
                <a:lnTo>
                  <a:pt x="798" y="344"/>
                </a:lnTo>
                <a:lnTo>
                  <a:pt x="802" y="332"/>
                </a:lnTo>
                <a:lnTo>
                  <a:pt x="812" y="316"/>
                </a:lnTo>
                <a:lnTo>
                  <a:pt x="820" y="308"/>
                </a:lnTo>
                <a:lnTo>
                  <a:pt x="828" y="300"/>
                </a:lnTo>
                <a:lnTo>
                  <a:pt x="838" y="292"/>
                </a:lnTo>
                <a:lnTo>
                  <a:pt x="848" y="288"/>
                </a:lnTo>
                <a:lnTo>
                  <a:pt x="860" y="284"/>
                </a:lnTo>
                <a:lnTo>
                  <a:pt x="876" y="282"/>
                </a:lnTo>
                <a:lnTo>
                  <a:pt x="892" y="282"/>
                </a:lnTo>
                <a:lnTo>
                  <a:pt x="910" y="286"/>
                </a:lnTo>
                <a:lnTo>
                  <a:pt x="930" y="294"/>
                </a:lnTo>
                <a:lnTo>
                  <a:pt x="952" y="306"/>
                </a:lnTo>
                <a:lnTo>
                  <a:pt x="948" y="304"/>
                </a:lnTo>
                <a:lnTo>
                  <a:pt x="936" y="298"/>
                </a:lnTo>
                <a:lnTo>
                  <a:pt x="922" y="288"/>
                </a:lnTo>
                <a:lnTo>
                  <a:pt x="916" y="280"/>
                </a:lnTo>
                <a:lnTo>
                  <a:pt x="912" y="272"/>
                </a:lnTo>
                <a:lnTo>
                  <a:pt x="908" y="262"/>
                </a:lnTo>
                <a:lnTo>
                  <a:pt x="906" y="252"/>
                </a:lnTo>
                <a:lnTo>
                  <a:pt x="908" y="240"/>
                </a:lnTo>
                <a:lnTo>
                  <a:pt x="914" y="228"/>
                </a:lnTo>
                <a:lnTo>
                  <a:pt x="924" y="212"/>
                </a:lnTo>
                <a:lnTo>
                  <a:pt x="936" y="198"/>
                </a:lnTo>
                <a:lnTo>
                  <a:pt x="956" y="180"/>
                </a:lnTo>
                <a:lnTo>
                  <a:pt x="980" y="162"/>
                </a:lnTo>
                <a:lnTo>
                  <a:pt x="986" y="156"/>
                </a:lnTo>
                <a:lnTo>
                  <a:pt x="1006" y="142"/>
                </a:lnTo>
                <a:lnTo>
                  <a:pt x="1018" y="134"/>
                </a:lnTo>
                <a:lnTo>
                  <a:pt x="1032" y="126"/>
                </a:lnTo>
                <a:lnTo>
                  <a:pt x="1048" y="120"/>
                </a:lnTo>
                <a:lnTo>
                  <a:pt x="1066" y="116"/>
                </a:lnTo>
                <a:lnTo>
                  <a:pt x="1082" y="114"/>
                </a:lnTo>
                <a:lnTo>
                  <a:pt x="1100" y="114"/>
                </a:lnTo>
                <a:lnTo>
                  <a:pt x="1118" y="120"/>
                </a:lnTo>
                <a:lnTo>
                  <a:pt x="1126" y="124"/>
                </a:lnTo>
                <a:lnTo>
                  <a:pt x="1136" y="130"/>
                </a:lnTo>
                <a:lnTo>
                  <a:pt x="1144" y="136"/>
                </a:lnTo>
                <a:lnTo>
                  <a:pt x="1152" y="146"/>
                </a:lnTo>
                <a:lnTo>
                  <a:pt x="1158" y="156"/>
                </a:lnTo>
                <a:lnTo>
                  <a:pt x="1166" y="168"/>
                </a:lnTo>
                <a:lnTo>
                  <a:pt x="1172" y="182"/>
                </a:lnTo>
                <a:lnTo>
                  <a:pt x="1180" y="196"/>
                </a:lnTo>
                <a:lnTo>
                  <a:pt x="1190" y="234"/>
                </a:lnTo>
                <a:lnTo>
                  <a:pt x="1186" y="222"/>
                </a:lnTo>
                <a:lnTo>
                  <a:pt x="1178" y="192"/>
                </a:lnTo>
                <a:lnTo>
                  <a:pt x="1174" y="172"/>
                </a:lnTo>
                <a:lnTo>
                  <a:pt x="1172" y="150"/>
                </a:lnTo>
                <a:lnTo>
                  <a:pt x="1172" y="126"/>
                </a:lnTo>
                <a:lnTo>
                  <a:pt x="1176" y="104"/>
                </a:lnTo>
                <a:lnTo>
                  <a:pt x="1182" y="82"/>
                </a:lnTo>
                <a:lnTo>
                  <a:pt x="1188" y="72"/>
                </a:lnTo>
                <a:lnTo>
                  <a:pt x="1194" y="62"/>
                </a:lnTo>
                <a:lnTo>
                  <a:pt x="1202" y="54"/>
                </a:lnTo>
                <a:lnTo>
                  <a:pt x="1212" y="46"/>
                </a:lnTo>
                <a:lnTo>
                  <a:pt x="1222" y="38"/>
                </a:lnTo>
                <a:lnTo>
                  <a:pt x="1234" y="32"/>
                </a:lnTo>
                <a:lnTo>
                  <a:pt x="1248" y="28"/>
                </a:lnTo>
                <a:lnTo>
                  <a:pt x="1266" y="24"/>
                </a:lnTo>
                <a:lnTo>
                  <a:pt x="1284" y="24"/>
                </a:lnTo>
                <a:lnTo>
                  <a:pt x="1304" y="22"/>
                </a:lnTo>
                <a:lnTo>
                  <a:pt x="1326" y="24"/>
                </a:lnTo>
                <a:lnTo>
                  <a:pt x="1350" y="28"/>
                </a:lnTo>
                <a:lnTo>
                  <a:pt x="1376" y="32"/>
                </a:lnTo>
                <a:lnTo>
                  <a:pt x="1406" y="40"/>
                </a:lnTo>
                <a:lnTo>
                  <a:pt x="1412" y="34"/>
                </a:lnTo>
                <a:lnTo>
                  <a:pt x="1432" y="24"/>
                </a:lnTo>
                <a:lnTo>
                  <a:pt x="1446" y="16"/>
                </a:lnTo>
                <a:lnTo>
                  <a:pt x="1462" y="10"/>
                </a:lnTo>
                <a:lnTo>
                  <a:pt x="1480" y="4"/>
                </a:lnTo>
                <a:lnTo>
                  <a:pt x="1502" y="2"/>
                </a:lnTo>
                <a:lnTo>
                  <a:pt x="1526" y="0"/>
                </a:lnTo>
                <a:lnTo>
                  <a:pt x="1552" y="0"/>
                </a:lnTo>
                <a:lnTo>
                  <a:pt x="1580" y="4"/>
                </a:lnTo>
                <a:lnTo>
                  <a:pt x="1610" y="14"/>
                </a:lnTo>
                <a:lnTo>
                  <a:pt x="1640" y="26"/>
                </a:lnTo>
                <a:lnTo>
                  <a:pt x="1674" y="46"/>
                </a:lnTo>
                <a:lnTo>
                  <a:pt x="1708" y="70"/>
                </a:lnTo>
                <a:lnTo>
                  <a:pt x="1744" y="102"/>
                </a:lnTo>
                <a:lnTo>
                  <a:pt x="1746" y="102"/>
                </a:lnTo>
                <a:lnTo>
                  <a:pt x="1750" y="106"/>
                </a:lnTo>
                <a:lnTo>
                  <a:pt x="1756" y="112"/>
                </a:lnTo>
                <a:lnTo>
                  <a:pt x="1762" y="128"/>
                </a:lnTo>
                <a:lnTo>
                  <a:pt x="1766" y="152"/>
                </a:lnTo>
                <a:lnTo>
                  <a:pt x="1768" y="190"/>
                </a:lnTo>
                <a:lnTo>
                  <a:pt x="1764" y="242"/>
                </a:lnTo>
                <a:lnTo>
                  <a:pt x="1754" y="310"/>
                </a:lnTo>
                <a:lnTo>
                  <a:pt x="1750" y="314"/>
                </a:lnTo>
                <a:lnTo>
                  <a:pt x="1738" y="322"/>
                </a:lnTo>
                <a:lnTo>
                  <a:pt x="1718" y="332"/>
                </a:lnTo>
                <a:lnTo>
                  <a:pt x="1708" y="334"/>
                </a:lnTo>
                <a:lnTo>
                  <a:pt x="1696" y="338"/>
                </a:lnTo>
                <a:lnTo>
                  <a:pt x="1682" y="338"/>
                </a:lnTo>
                <a:lnTo>
                  <a:pt x="1668" y="336"/>
                </a:lnTo>
                <a:lnTo>
                  <a:pt x="1652" y="332"/>
                </a:lnTo>
                <a:lnTo>
                  <a:pt x="1638" y="324"/>
                </a:lnTo>
                <a:lnTo>
                  <a:pt x="1622" y="314"/>
                </a:lnTo>
                <a:lnTo>
                  <a:pt x="1606" y="298"/>
                </a:lnTo>
                <a:lnTo>
                  <a:pt x="1592" y="278"/>
                </a:lnTo>
                <a:lnTo>
                  <a:pt x="1576" y="254"/>
                </a:lnTo>
                <a:lnTo>
                  <a:pt x="1578" y="260"/>
                </a:lnTo>
                <a:lnTo>
                  <a:pt x="1584" y="274"/>
                </a:lnTo>
                <a:lnTo>
                  <a:pt x="1596" y="292"/>
                </a:lnTo>
                <a:lnTo>
                  <a:pt x="1604" y="304"/>
                </a:lnTo>
                <a:lnTo>
                  <a:pt x="1612" y="314"/>
                </a:lnTo>
                <a:lnTo>
                  <a:pt x="1624" y="322"/>
                </a:lnTo>
                <a:lnTo>
                  <a:pt x="1636" y="330"/>
                </a:lnTo>
                <a:lnTo>
                  <a:pt x="1650" y="338"/>
                </a:lnTo>
                <a:lnTo>
                  <a:pt x="1666" y="342"/>
                </a:lnTo>
                <a:lnTo>
                  <a:pt x="1684" y="344"/>
                </a:lnTo>
                <a:lnTo>
                  <a:pt x="1704" y="342"/>
                </a:lnTo>
                <a:lnTo>
                  <a:pt x="1728" y="336"/>
                </a:lnTo>
                <a:lnTo>
                  <a:pt x="1752" y="328"/>
                </a:lnTo>
                <a:lnTo>
                  <a:pt x="1750" y="336"/>
                </a:lnTo>
                <a:lnTo>
                  <a:pt x="1748" y="358"/>
                </a:lnTo>
                <a:lnTo>
                  <a:pt x="1748" y="372"/>
                </a:lnTo>
                <a:lnTo>
                  <a:pt x="1748" y="384"/>
                </a:lnTo>
                <a:lnTo>
                  <a:pt x="1752" y="396"/>
                </a:lnTo>
                <a:lnTo>
                  <a:pt x="1756" y="408"/>
                </a:lnTo>
                <a:lnTo>
                  <a:pt x="1740" y="414"/>
                </a:lnTo>
                <a:lnTo>
                  <a:pt x="1720" y="418"/>
                </a:lnTo>
                <a:lnTo>
                  <a:pt x="1698" y="420"/>
                </a:lnTo>
                <a:lnTo>
                  <a:pt x="1670" y="420"/>
                </a:lnTo>
                <a:lnTo>
                  <a:pt x="1656" y="418"/>
                </a:lnTo>
                <a:lnTo>
                  <a:pt x="1640" y="416"/>
                </a:lnTo>
                <a:lnTo>
                  <a:pt x="1626" y="412"/>
                </a:lnTo>
                <a:lnTo>
                  <a:pt x="1610" y="406"/>
                </a:lnTo>
                <a:lnTo>
                  <a:pt x="1594" y="398"/>
                </a:lnTo>
                <a:lnTo>
                  <a:pt x="1580" y="388"/>
                </a:lnTo>
                <a:lnTo>
                  <a:pt x="1564" y="384"/>
                </a:lnTo>
                <a:lnTo>
                  <a:pt x="1546" y="382"/>
                </a:lnTo>
                <a:lnTo>
                  <a:pt x="1524" y="380"/>
                </a:lnTo>
                <a:lnTo>
                  <a:pt x="1500" y="378"/>
                </a:lnTo>
                <a:lnTo>
                  <a:pt x="1476" y="380"/>
                </a:lnTo>
                <a:lnTo>
                  <a:pt x="1452" y="384"/>
                </a:lnTo>
                <a:lnTo>
                  <a:pt x="1442" y="388"/>
                </a:lnTo>
                <a:lnTo>
                  <a:pt x="1432" y="394"/>
                </a:lnTo>
                <a:lnTo>
                  <a:pt x="1438" y="390"/>
                </a:lnTo>
                <a:lnTo>
                  <a:pt x="1448" y="384"/>
                </a:lnTo>
                <a:lnTo>
                  <a:pt x="1460" y="380"/>
                </a:lnTo>
                <a:lnTo>
                  <a:pt x="1478" y="376"/>
                </a:lnTo>
                <a:lnTo>
                  <a:pt x="1502" y="372"/>
                </a:lnTo>
                <a:lnTo>
                  <a:pt x="1532" y="370"/>
                </a:lnTo>
                <a:lnTo>
                  <a:pt x="1568" y="372"/>
                </a:lnTo>
                <a:lnTo>
                  <a:pt x="1582" y="382"/>
                </a:lnTo>
                <a:lnTo>
                  <a:pt x="1598" y="392"/>
                </a:lnTo>
                <a:lnTo>
                  <a:pt x="1620" y="404"/>
                </a:lnTo>
                <a:lnTo>
                  <a:pt x="1646" y="412"/>
                </a:lnTo>
                <a:lnTo>
                  <a:pt x="1660" y="414"/>
                </a:lnTo>
                <a:lnTo>
                  <a:pt x="1676" y="416"/>
                </a:lnTo>
                <a:lnTo>
                  <a:pt x="1690" y="416"/>
                </a:lnTo>
                <a:lnTo>
                  <a:pt x="1706" y="414"/>
                </a:lnTo>
                <a:lnTo>
                  <a:pt x="1724" y="408"/>
                </a:lnTo>
                <a:lnTo>
                  <a:pt x="1740" y="402"/>
                </a:lnTo>
                <a:lnTo>
                  <a:pt x="1756" y="424"/>
                </a:lnTo>
                <a:lnTo>
                  <a:pt x="1778" y="484"/>
                </a:lnTo>
                <a:lnTo>
                  <a:pt x="1770" y="494"/>
                </a:lnTo>
                <a:lnTo>
                  <a:pt x="1752" y="518"/>
                </a:lnTo>
                <a:lnTo>
                  <a:pt x="1744" y="534"/>
                </a:lnTo>
                <a:lnTo>
                  <a:pt x="1738" y="552"/>
                </a:lnTo>
                <a:lnTo>
                  <a:pt x="1732" y="572"/>
                </a:lnTo>
                <a:lnTo>
                  <a:pt x="1732" y="582"/>
                </a:lnTo>
                <a:lnTo>
                  <a:pt x="1734" y="590"/>
                </a:lnTo>
                <a:lnTo>
                  <a:pt x="1736" y="602"/>
                </a:lnTo>
                <a:lnTo>
                  <a:pt x="1740" y="612"/>
                </a:lnTo>
                <a:lnTo>
                  <a:pt x="1730" y="616"/>
                </a:lnTo>
                <a:lnTo>
                  <a:pt x="1718" y="622"/>
                </a:lnTo>
                <a:lnTo>
                  <a:pt x="1702" y="626"/>
                </a:lnTo>
                <a:lnTo>
                  <a:pt x="1684" y="630"/>
                </a:lnTo>
                <a:lnTo>
                  <a:pt x="1662" y="632"/>
                </a:lnTo>
                <a:lnTo>
                  <a:pt x="1640" y="630"/>
                </a:lnTo>
                <a:lnTo>
                  <a:pt x="1618" y="624"/>
                </a:lnTo>
                <a:lnTo>
                  <a:pt x="1606" y="620"/>
                </a:lnTo>
                <a:lnTo>
                  <a:pt x="1594" y="614"/>
                </a:lnTo>
                <a:lnTo>
                  <a:pt x="1584" y="606"/>
                </a:lnTo>
                <a:lnTo>
                  <a:pt x="1572" y="598"/>
                </a:lnTo>
                <a:lnTo>
                  <a:pt x="1560" y="592"/>
                </a:lnTo>
                <a:lnTo>
                  <a:pt x="1546" y="588"/>
                </a:lnTo>
                <a:lnTo>
                  <a:pt x="1528" y="584"/>
                </a:lnTo>
                <a:lnTo>
                  <a:pt x="1508" y="582"/>
                </a:lnTo>
                <a:lnTo>
                  <a:pt x="1486" y="582"/>
                </a:lnTo>
                <a:lnTo>
                  <a:pt x="1476" y="584"/>
                </a:lnTo>
                <a:lnTo>
                  <a:pt x="1466" y="586"/>
                </a:lnTo>
                <a:lnTo>
                  <a:pt x="1454" y="592"/>
                </a:lnTo>
                <a:lnTo>
                  <a:pt x="1444" y="598"/>
                </a:lnTo>
                <a:lnTo>
                  <a:pt x="1450" y="592"/>
                </a:lnTo>
                <a:lnTo>
                  <a:pt x="1456" y="586"/>
                </a:lnTo>
                <a:lnTo>
                  <a:pt x="1466" y="578"/>
                </a:lnTo>
                <a:lnTo>
                  <a:pt x="1482" y="574"/>
                </a:lnTo>
                <a:lnTo>
                  <a:pt x="1500" y="570"/>
                </a:lnTo>
                <a:lnTo>
                  <a:pt x="1524" y="572"/>
                </a:lnTo>
                <a:lnTo>
                  <a:pt x="1554" y="578"/>
                </a:lnTo>
                <a:lnTo>
                  <a:pt x="1566" y="590"/>
                </a:lnTo>
                <a:lnTo>
                  <a:pt x="1580" y="600"/>
                </a:lnTo>
                <a:lnTo>
                  <a:pt x="1598" y="610"/>
                </a:lnTo>
                <a:lnTo>
                  <a:pt x="1610" y="616"/>
                </a:lnTo>
                <a:lnTo>
                  <a:pt x="1622" y="618"/>
                </a:lnTo>
                <a:lnTo>
                  <a:pt x="1636" y="622"/>
                </a:lnTo>
                <a:lnTo>
                  <a:pt x="1652" y="622"/>
                </a:lnTo>
                <a:lnTo>
                  <a:pt x="1668" y="622"/>
                </a:lnTo>
                <a:lnTo>
                  <a:pt x="1684" y="618"/>
                </a:lnTo>
                <a:lnTo>
                  <a:pt x="1702" y="614"/>
                </a:lnTo>
                <a:lnTo>
                  <a:pt x="1722" y="606"/>
                </a:lnTo>
                <a:lnTo>
                  <a:pt x="1722" y="614"/>
                </a:lnTo>
                <a:lnTo>
                  <a:pt x="1724" y="642"/>
                </a:lnTo>
                <a:lnTo>
                  <a:pt x="1726" y="660"/>
                </a:lnTo>
                <a:lnTo>
                  <a:pt x="1732" y="684"/>
                </a:lnTo>
                <a:lnTo>
                  <a:pt x="1740" y="712"/>
                </a:lnTo>
                <a:lnTo>
                  <a:pt x="1752" y="742"/>
                </a:lnTo>
                <a:lnTo>
                  <a:pt x="1742" y="740"/>
                </a:lnTo>
                <a:lnTo>
                  <a:pt x="1718" y="740"/>
                </a:lnTo>
                <a:lnTo>
                  <a:pt x="1702" y="742"/>
                </a:lnTo>
                <a:lnTo>
                  <a:pt x="1688" y="746"/>
                </a:lnTo>
                <a:lnTo>
                  <a:pt x="1672" y="750"/>
                </a:lnTo>
                <a:lnTo>
                  <a:pt x="1658" y="758"/>
                </a:lnTo>
                <a:lnTo>
                  <a:pt x="1670" y="754"/>
                </a:lnTo>
                <a:lnTo>
                  <a:pt x="1696" y="748"/>
                </a:lnTo>
                <a:lnTo>
                  <a:pt x="1712" y="746"/>
                </a:lnTo>
                <a:lnTo>
                  <a:pt x="1726" y="746"/>
                </a:lnTo>
                <a:lnTo>
                  <a:pt x="1738" y="748"/>
                </a:lnTo>
                <a:lnTo>
                  <a:pt x="1742" y="750"/>
                </a:lnTo>
                <a:lnTo>
                  <a:pt x="1746" y="752"/>
                </a:lnTo>
                <a:lnTo>
                  <a:pt x="1746" y="764"/>
                </a:lnTo>
                <a:lnTo>
                  <a:pt x="1746" y="790"/>
                </a:lnTo>
                <a:lnTo>
                  <a:pt x="1748" y="806"/>
                </a:lnTo>
                <a:lnTo>
                  <a:pt x="1750" y="822"/>
                </a:lnTo>
                <a:lnTo>
                  <a:pt x="1754" y="836"/>
                </a:lnTo>
                <a:lnTo>
                  <a:pt x="1762" y="848"/>
                </a:lnTo>
                <a:lnTo>
                  <a:pt x="1758" y="840"/>
                </a:lnTo>
                <a:lnTo>
                  <a:pt x="1750" y="818"/>
                </a:lnTo>
                <a:lnTo>
                  <a:pt x="1748" y="804"/>
                </a:lnTo>
                <a:lnTo>
                  <a:pt x="1746" y="790"/>
                </a:lnTo>
                <a:lnTo>
                  <a:pt x="1748" y="776"/>
                </a:lnTo>
                <a:lnTo>
                  <a:pt x="1754" y="762"/>
                </a:lnTo>
                <a:lnTo>
                  <a:pt x="1758" y="766"/>
                </a:lnTo>
                <a:lnTo>
                  <a:pt x="1762" y="770"/>
                </a:lnTo>
                <a:lnTo>
                  <a:pt x="1768" y="776"/>
                </a:lnTo>
                <a:lnTo>
                  <a:pt x="1776" y="780"/>
                </a:lnTo>
                <a:lnTo>
                  <a:pt x="1788" y="782"/>
                </a:lnTo>
                <a:lnTo>
                  <a:pt x="1804" y="784"/>
                </a:lnTo>
                <a:lnTo>
                  <a:pt x="1822" y="782"/>
                </a:lnTo>
                <a:lnTo>
                  <a:pt x="1812" y="782"/>
                </a:lnTo>
                <a:lnTo>
                  <a:pt x="1792" y="778"/>
                </a:lnTo>
                <a:lnTo>
                  <a:pt x="1780" y="774"/>
                </a:lnTo>
                <a:lnTo>
                  <a:pt x="1770" y="770"/>
                </a:lnTo>
                <a:lnTo>
                  <a:pt x="1766" y="766"/>
                </a:lnTo>
                <a:lnTo>
                  <a:pt x="1764" y="760"/>
                </a:lnTo>
                <a:lnTo>
                  <a:pt x="1762" y="756"/>
                </a:lnTo>
                <a:lnTo>
                  <a:pt x="1762" y="750"/>
                </a:lnTo>
                <a:lnTo>
                  <a:pt x="1754" y="734"/>
                </a:lnTo>
                <a:lnTo>
                  <a:pt x="1740" y="698"/>
                </a:lnTo>
                <a:lnTo>
                  <a:pt x="1734" y="678"/>
                </a:lnTo>
                <a:lnTo>
                  <a:pt x="1730" y="660"/>
                </a:lnTo>
                <a:lnTo>
                  <a:pt x="1730" y="652"/>
                </a:lnTo>
                <a:lnTo>
                  <a:pt x="1730" y="644"/>
                </a:lnTo>
                <a:lnTo>
                  <a:pt x="1732" y="638"/>
                </a:lnTo>
                <a:lnTo>
                  <a:pt x="1736" y="634"/>
                </a:lnTo>
                <a:lnTo>
                  <a:pt x="1740" y="630"/>
                </a:lnTo>
                <a:lnTo>
                  <a:pt x="1752" y="618"/>
                </a:lnTo>
                <a:lnTo>
                  <a:pt x="1760" y="610"/>
                </a:lnTo>
                <a:lnTo>
                  <a:pt x="1772" y="604"/>
                </a:lnTo>
                <a:lnTo>
                  <a:pt x="1784" y="596"/>
                </a:lnTo>
                <a:lnTo>
                  <a:pt x="1800" y="590"/>
                </a:lnTo>
                <a:lnTo>
                  <a:pt x="1820" y="586"/>
                </a:lnTo>
                <a:lnTo>
                  <a:pt x="1840" y="584"/>
                </a:lnTo>
                <a:lnTo>
                  <a:pt x="1864" y="584"/>
                </a:lnTo>
                <a:lnTo>
                  <a:pt x="1892" y="586"/>
                </a:lnTo>
                <a:lnTo>
                  <a:pt x="1922" y="592"/>
                </a:lnTo>
                <a:lnTo>
                  <a:pt x="1956" y="602"/>
                </a:lnTo>
                <a:lnTo>
                  <a:pt x="1992" y="616"/>
                </a:lnTo>
                <a:lnTo>
                  <a:pt x="2032" y="636"/>
                </a:lnTo>
                <a:lnTo>
                  <a:pt x="2012" y="624"/>
                </a:lnTo>
                <a:lnTo>
                  <a:pt x="1986" y="612"/>
                </a:lnTo>
                <a:lnTo>
                  <a:pt x="1952" y="600"/>
                </a:lnTo>
                <a:lnTo>
                  <a:pt x="1932" y="594"/>
                </a:lnTo>
                <a:lnTo>
                  <a:pt x="1912" y="590"/>
                </a:lnTo>
                <a:lnTo>
                  <a:pt x="1888" y="586"/>
                </a:lnTo>
                <a:lnTo>
                  <a:pt x="1864" y="584"/>
                </a:lnTo>
                <a:lnTo>
                  <a:pt x="1836" y="584"/>
                </a:lnTo>
                <a:lnTo>
                  <a:pt x="1810" y="586"/>
                </a:lnTo>
                <a:lnTo>
                  <a:pt x="1780" y="590"/>
                </a:lnTo>
                <a:lnTo>
                  <a:pt x="1750" y="598"/>
                </a:lnTo>
                <a:lnTo>
                  <a:pt x="1748" y="594"/>
                </a:lnTo>
                <a:lnTo>
                  <a:pt x="1744" y="586"/>
                </a:lnTo>
                <a:lnTo>
                  <a:pt x="1740" y="572"/>
                </a:lnTo>
                <a:lnTo>
                  <a:pt x="1738" y="562"/>
                </a:lnTo>
                <a:lnTo>
                  <a:pt x="1738" y="552"/>
                </a:lnTo>
                <a:lnTo>
                  <a:pt x="1740" y="542"/>
                </a:lnTo>
                <a:lnTo>
                  <a:pt x="1746" y="530"/>
                </a:lnTo>
                <a:lnTo>
                  <a:pt x="1752" y="518"/>
                </a:lnTo>
                <a:lnTo>
                  <a:pt x="1760" y="504"/>
                </a:lnTo>
                <a:lnTo>
                  <a:pt x="1774" y="492"/>
                </a:lnTo>
                <a:lnTo>
                  <a:pt x="1790" y="478"/>
                </a:lnTo>
                <a:lnTo>
                  <a:pt x="1810" y="462"/>
                </a:lnTo>
                <a:lnTo>
                  <a:pt x="1834" y="448"/>
                </a:lnTo>
                <a:lnTo>
                  <a:pt x="1848" y="444"/>
                </a:lnTo>
                <a:lnTo>
                  <a:pt x="1866" y="440"/>
                </a:lnTo>
                <a:lnTo>
                  <a:pt x="1886" y="438"/>
                </a:lnTo>
                <a:lnTo>
                  <a:pt x="1908" y="436"/>
                </a:lnTo>
                <a:lnTo>
                  <a:pt x="1932" y="438"/>
                </a:lnTo>
                <a:lnTo>
                  <a:pt x="1942" y="442"/>
                </a:lnTo>
                <a:lnTo>
                  <a:pt x="1954" y="446"/>
                </a:lnTo>
                <a:lnTo>
                  <a:pt x="1964" y="450"/>
                </a:lnTo>
                <a:lnTo>
                  <a:pt x="1974" y="458"/>
                </a:lnTo>
                <a:lnTo>
                  <a:pt x="1972" y="456"/>
                </a:lnTo>
                <a:lnTo>
                  <a:pt x="1966" y="450"/>
                </a:lnTo>
                <a:lnTo>
                  <a:pt x="1954" y="442"/>
                </a:lnTo>
                <a:lnTo>
                  <a:pt x="1936" y="436"/>
                </a:lnTo>
                <a:lnTo>
                  <a:pt x="1924" y="434"/>
                </a:lnTo>
                <a:lnTo>
                  <a:pt x="1912" y="432"/>
                </a:lnTo>
                <a:lnTo>
                  <a:pt x="1896" y="432"/>
                </a:lnTo>
                <a:lnTo>
                  <a:pt x="1878" y="434"/>
                </a:lnTo>
                <a:lnTo>
                  <a:pt x="1860" y="438"/>
                </a:lnTo>
                <a:lnTo>
                  <a:pt x="1838" y="444"/>
                </a:lnTo>
                <a:lnTo>
                  <a:pt x="1814" y="452"/>
                </a:lnTo>
                <a:lnTo>
                  <a:pt x="1788" y="464"/>
                </a:lnTo>
                <a:lnTo>
                  <a:pt x="1784" y="458"/>
                </a:lnTo>
                <a:lnTo>
                  <a:pt x="1772" y="442"/>
                </a:lnTo>
                <a:lnTo>
                  <a:pt x="1758" y="418"/>
                </a:lnTo>
                <a:lnTo>
                  <a:pt x="1754" y="404"/>
                </a:lnTo>
                <a:lnTo>
                  <a:pt x="1750" y="388"/>
                </a:lnTo>
                <a:lnTo>
                  <a:pt x="1748" y="372"/>
                </a:lnTo>
                <a:lnTo>
                  <a:pt x="1748" y="356"/>
                </a:lnTo>
                <a:lnTo>
                  <a:pt x="1754" y="338"/>
                </a:lnTo>
                <a:lnTo>
                  <a:pt x="1762" y="322"/>
                </a:lnTo>
                <a:lnTo>
                  <a:pt x="1776" y="306"/>
                </a:lnTo>
                <a:lnTo>
                  <a:pt x="1794" y="290"/>
                </a:lnTo>
                <a:lnTo>
                  <a:pt x="1818" y="276"/>
                </a:lnTo>
                <a:lnTo>
                  <a:pt x="1850" y="264"/>
                </a:lnTo>
                <a:lnTo>
                  <a:pt x="1768" y="294"/>
                </a:lnTo>
                <a:lnTo>
                  <a:pt x="1772" y="212"/>
                </a:lnTo>
                <a:lnTo>
                  <a:pt x="1776" y="152"/>
                </a:lnTo>
                <a:lnTo>
                  <a:pt x="1780" y="128"/>
                </a:lnTo>
                <a:lnTo>
                  <a:pt x="1784" y="112"/>
                </a:lnTo>
                <a:lnTo>
                  <a:pt x="1800" y="98"/>
                </a:lnTo>
                <a:lnTo>
                  <a:pt x="1818" y="86"/>
                </a:lnTo>
                <a:lnTo>
                  <a:pt x="1844" y="74"/>
                </a:lnTo>
                <a:lnTo>
                  <a:pt x="1858" y="68"/>
                </a:lnTo>
                <a:lnTo>
                  <a:pt x="1872" y="62"/>
                </a:lnTo>
                <a:lnTo>
                  <a:pt x="1890" y="58"/>
                </a:lnTo>
                <a:lnTo>
                  <a:pt x="1906" y="56"/>
                </a:lnTo>
                <a:lnTo>
                  <a:pt x="1924" y="54"/>
                </a:lnTo>
                <a:lnTo>
                  <a:pt x="1944" y="56"/>
                </a:lnTo>
                <a:lnTo>
                  <a:pt x="1962" y="60"/>
                </a:lnTo>
                <a:lnTo>
                  <a:pt x="1982" y="66"/>
                </a:lnTo>
                <a:lnTo>
                  <a:pt x="1990" y="56"/>
                </a:lnTo>
                <a:lnTo>
                  <a:pt x="2000" y="46"/>
                </a:lnTo>
                <a:lnTo>
                  <a:pt x="2014" y="38"/>
                </a:lnTo>
                <a:lnTo>
                  <a:pt x="2024" y="34"/>
                </a:lnTo>
                <a:lnTo>
                  <a:pt x="2034" y="32"/>
                </a:lnTo>
                <a:lnTo>
                  <a:pt x="2046" y="30"/>
                </a:lnTo>
                <a:lnTo>
                  <a:pt x="2060" y="30"/>
                </a:lnTo>
                <a:lnTo>
                  <a:pt x="2074" y="32"/>
                </a:lnTo>
                <a:lnTo>
                  <a:pt x="2092" y="36"/>
                </a:lnTo>
                <a:lnTo>
                  <a:pt x="2110" y="42"/>
                </a:lnTo>
                <a:lnTo>
                  <a:pt x="2130" y="52"/>
                </a:lnTo>
                <a:lnTo>
                  <a:pt x="2116" y="124"/>
                </a:lnTo>
                <a:lnTo>
                  <a:pt x="2104" y="174"/>
                </a:lnTo>
                <a:lnTo>
                  <a:pt x="2098" y="192"/>
                </a:lnTo>
                <a:lnTo>
                  <a:pt x="2094" y="202"/>
                </a:lnTo>
                <a:lnTo>
                  <a:pt x="2096" y="190"/>
                </a:lnTo>
                <a:lnTo>
                  <a:pt x="2100" y="162"/>
                </a:lnTo>
                <a:lnTo>
                  <a:pt x="2110" y="126"/>
                </a:lnTo>
                <a:lnTo>
                  <a:pt x="2116" y="106"/>
                </a:lnTo>
                <a:lnTo>
                  <a:pt x="2124" y="88"/>
                </a:lnTo>
                <a:lnTo>
                  <a:pt x="2132" y="70"/>
                </a:lnTo>
                <a:lnTo>
                  <a:pt x="2142" y="58"/>
                </a:lnTo>
                <a:lnTo>
                  <a:pt x="2154" y="48"/>
                </a:lnTo>
                <a:lnTo>
                  <a:pt x="2162" y="44"/>
                </a:lnTo>
                <a:lnTo>
                  <a:pt x="2168" y="42"/>
                </a:lnTo>
                <a:lnTo>
                  <a:pt x="2176" y="42"/>
                </a:lnTo>
                <a:lnTo>
                  <a:pt x="2184" y="44"/>
                </a:lnTo>
                <a:lnTo>
                  <a:pt x="2192" y="46"/>
                </a:lnTo>
                <a:lnTo>
                  <a:pt x="2200" y="52"/>
                </a:lnTo>
                <a:lnTo>
                  <a:pt x="2210" y="58"/>
                </a:lnTo>
                <a:lnTo>
                  <a:pt x="2220" y="66"/>
                </a:lnTo>
                <a:lnTo>
                  <a:pt x="2240" y="92"/>
                </a:lnTo>
                <a:lnTo>
                  <a:pt x="2248" y="88"/>
                </a:lnTo>
                <a:lnTo>
                  <a:pt x="2266" y="82"/>
                </a:lnTo>
                <a:lnTo>
                  <a:pt x="2292" y="76"/>
                </a:lnTo>
                <a:lnTo>
                  <a:pt x="2308" y="76"/>
                </a:lnTo>
                <a:lnTo>
                  <a:pt x="2324" y="76"/>
                </a:lnTo>
                <a:lnTo>
                  <a:pt x="2340" y="78"/>
                </a:lnTo>
                <a:lnTo>
                  <a:pt x="2356" y="82"/>
                </a:lnTo>
                <a:lnTo>
                  <a:pt x="2372" y="88"/>
                </a:lnTo>
                <a:lnTo>
                  <a:pt x="2386" y="98"/>
                </a:lnTo>
                <a:lnTo>
                  <a:pt x="2398" y="112"/>
                </a:lnTo>
                <a:lnTo>
                  <a:pt x="2410" y="130"/>
                </a:lnTo>
                <a:lnTo>
                  <a:pt x="2418" y="154"/>
                </a:lnTo>
                <a:lnTo>
                  <a:pt x="2424" y="182"/>
                </a:lnTo>
                <a:lnTo>
                  <a:pt x="2420" y="188"/>
                </a:lnTo>
                <a:lnTo>
                  <a:pt x="2408" y="202"/>
                </a:lnTo>
                <a:lnTo>
                  <a:pt x="2400" y="210"/>
                </a:lnTo>
                <a:lnTo>
                  <a:pt x="2388" y="220"/>
                </a:lnTo>
                <a:lnTo>
                  <a:pt x="2374" y="230"/>
                </a:lnTo>
                <a:lnTo>
                  <a:pt x="2356" y="238"/>
                </a:lnTo>
                <a:lnTo>
                  <a:pt x="2358" y="248"/>
                </a:lnTo>
                <a:lnTo>
                  <a:pt x="2362" y="260"/>
                </a:lnTo>
                <a:lnTo>
                  <a:pt x="2364" y="276"/>
                </a:lnTo>
                <a:lnTo>
                  <a:pt x="2364" y="292"/>
                </a:lnTo>
                <a:lnTo>
                  <a:pt x="2362" y="312"/>
                </a:lnTo>
                <a:lnTo>
                  <a:pt x="2356" y="334"/>
                </a:lnTo>
                <a:lnTo>
                  <a:pt x="2348" y="356"/>
                </a:lnTo>
                <a:lnTo>
                  <a:pt x="2340" y="364"/>
                </a:lnTo>
                <a:lnTo>
                  <a:pt x="2324" y="382"/>
                </a:lnTo>
                <a:lnTo>
                  <a:pt x="2316" y="396"/>
                </a:lnTo>
                <a:lnTo>
                  <a:pt x="2308" y="408"/>
                </a:lnTo>
                <a:lnTo>
                  <a:pt x="2304" y="422"/>
                </a:lnTo>
                <a:lnTo>
                  <a:pt x="2304" y="428"/>
                </a:lnTo>
                <a:lnTo>
                  <a:pt x="2304" y="434"/>
                </a:lnTo>
                <a:lnTo>
                  <a:pt x="2306" y="426"/>
                </a:lnTo>
                <a:lnTo>
                  <a:pt x="2312" y="408"/>
                </a:lnTo>
                <a:lnTo>
                  <a:pt x="2318" y="398"/>
                </a:lnTo>
                <a:lnTo>
                  <a:pt x="2326" y="390"/>
                </a:lnTo>
                <a:lnTo>
                  <a:pt x="2336" y="382"/>
                </a:lnTo>
                <a:lnTo>
                  <a:pt x="2348" y="380"/>
                </a:lnTo>
                <a:lnTo>
                  <a:pt x="2354" y="366"/>
                </a:lnTo>
                <a:lnTo>
                  <a:pt x="2366" y="332"/>
                </a:lnTo>
                <a:lnTo>
                  <a:pt x="2370" y="312"/>
                </a:lnTo>
                <a:lnTo>
                  <a:pt x="2374" y="290"/>
                </a:lnTo>
                <a:lnTo>
                  <a:pt x="2374" y="268"/>
                </a:lnTo>
                <a:lnTo>
                  <a:pt x="2374" y="258"/>
                </a:lnTo>
                <a:lnTo>
                  <a:pt x="2372" y="248"/>
                </a:lnTo>
                <a:lnTo>
                  <a:pt x="2434" y="200"/>
                </a:lnTo>
                <a:lnTo>
                  <a:pt x="2454" y="190"/>
                </a:lnTo>
                <a:lnTo>
                  <a:pt x="2474" y="182"/>
                </a:lnTo>
                <a:lnTo>
                  <a:pt x="2484" y="178"/>
                </a:lnTo>
                <a:lnTo>
                  <a:pt x="2496" y="178"/>
                </a:lnTo>
                <a:lnTo>
                  <a:pt x="2506" y="176"/>
                </a:lnTo>
                <a:lnTo>
                  <a:pt x="2516" y="178"/>
                </a:lnTo>
                <a:lnTo>
                  <a:pt x="2524" y="184"/>
                </a:lnTo>
                <a:lnTo>
                  <a:pt x="2532" y="190"/>
                </a:lnTo>
                <a:lnTo>
                  <a:pt x="2536" y="202"/>
                </a:lnTo>
                <a:lnTo>
                  <a:pt x="2540" y="216"/>
                </a:lnTo>
                <a:lnTo>
                  <a:pt x="2540" y="234"/>
                </a:lnTo>
                <a:lnTo>
                  <a:pt x="2536" y="258"/>
                </a:lnTo>
                <a:lnTo>
                  <a:pt x="2536" y="264"/>
                </a:lnTo>
                <a:lnTo>
                  <a:pt x="2536" y="278"/>
                </a:lnTo>
                <a:lnTo>
                  <a:pt x="2538" y="282"/>
                </a:lnTo>
                <a:lnTo>
                  <a:pt x="2540" y="284"/>
                </a:lnTo>
                <a:lnTo>
                  <a:pt x="2544" y="282"/>
                </a:lnTo>
                <a:lnTo>
                  <a:pt x="2552" y="274"/>
                </a:lnTo>
                <a:lnTo>
                  <a:pt x="2558" y="262"/>
                </a:lnTo>
                <a:lnTo>
                  <a:pt x="2564" y="252"/>
                </a:lnTo>
                <a:lnTo>
                  <a:pt x="2574" y="242"/>
                </a:lnTo>
                <a:lnTo>
                  <a:pt x="2584" y="234"/>
                </a:lnTo>
                <a:lnTo>
                  <a:pt x="2590" y="230"/>
                </a:lnTo>
                <a:lnTo>
                  <a:pt x="2596" y="230"/>
                </a:lnTo>
                <a:lnTo>
                  <a:pt x="2602" y="230"/>
                </a:lnTo>
                <a:lnTo>
                  <a:pt x="2608" y="234"/>
                </a:lnTo>
                <a:lnTo>
                  <a:pt x="2616" y="240"/>
                </a:lnTo>
                <a:lnTo>
                  <a:pt x="2622" y="248"/>
                </a:lnTo>
                <a:lnTo>
                  <a:pt x="2634" y="256"/>
                </a:lnTo>
                <a:lnTo>
                  <a:pt x="2644" y="264"/>
                </a:lnTo>
                <a:lnTo>
                  <a:pt x="2654" y="274"/>
                </a:lnTo>
                <a:lnTo>
                  <a:pt x="2662" y="286"/>
                </a:lnTo>
                <a:lnTo>
                  <a:pt x="2666" y="292"/>
                </a:lnTo>
                <a:lnTo>
                  <a:pt x="2666" y="298"/>
                </a:lnTo>
                <a:lnTo>
                  <a:pt x="2666" y="304"/>
                </a:lnTo>
                <a:lnTo>
                  <a:pt x="2664" y="310"/>
                </a:lnTo>
                <a:lnTo>
                  <a:pt x="2660" y="314"/>
                </a:lnTo>
                <a:lnTo>
                  <a:pt x="2652" y="320"/>
                </a:lnTo>
                <a:lnTo>
                  <a:pt x="2638" y="336"/>
                </a:lnTo>
                <a:lnTo>
                  <a:pt x="2618" y="354"/>
                </a:lnTo>
                <a:lnTo>
                  <a:pt x="2592" y="376"/>
                </a:lnTo>
                <a:lnTo>
                  <a:pt x="2560" y="398"/>
                </a:lnTo>
                <a:lnTo>
                  <a:pt x="2540" y="410"/>
                </a:lnTo>
                <a:lnTo>
                  <a:pt x="2520" y="420"/>
                </a:lnTo>
                <a:lnTo>
                  <a:pt x="2530" y="412"/>
                </a:lnTo>
                <a:lnTo>
                  <a:pt x="2558" y="396"/>
                </a:lnTo>
                <a:lnTo>
                  <a:pt x="2596" y="376"/>
                </a:lnTo>
                <a:lnTo>
                  <a:pt x="2618" y="368"/>
                </a:lnTo>
                <a:lnTo>
                  <a:pt x="2640" y="360"/>
                </a:lnTo>
                <a:lnTo>
                  <a:pt x="2664" y="356"/>
                </a:lnTo>
                <a:lnTo>
                  <a:pt x="2686" y="354"/>
                </a:lnTo>
                <a:lnTo>
                  <a:pt x="2696" y="356"/>
                </a:lnTo>
                <a:lnTo>
                  <a:pt x="2706" y="358"/>
                </a:lnTo>
                <a:lnTo>
                  <a:pt x="2716" y="362"/>
                </a:lnTo>
                <a:lnTo>
                  <a:pt x="2726" y="366"/>
                </a:lnTo>
                <a:lnTo>
                  <a:pt x="2734" y="372"/>
                </a:lnTo>
                <a:lnTo>
                  <a:pt x="2742" y="380"/>
                </a:lnTo>
                <a:lnTo>
                  <a:pt x="2748" y="388"/>
                </a:lnTo>
                <a:lnTo>
                  <a:pt x="2754" y="400"/>
                </a:lnTo>
                <a:lnTo>
                  <a:pt x="2758" y="412"/>
                </a:lnTo>
                <a:lnTo>
                  <a:pt x="2762" y="428"/>
                </a:lnTo>
                <a:lnTo>
                  <a:pt x="2764" y="444"/>
                </a:lnTo>
                <a:lnTo>
                  <a:pt x="2766" y="464"/>
                </a:lnTo>
                <a:lnTo>
                  <a:pt x="2762" y="474"/>
                </a:lnTo>
                <a:lnTo>
                  <a:pt x="2754" y="484"/>
                </a:lnTo>
                <a:lnTo>
                  <a:pt x="2742" y="496"/>
                </a:lnTo>
                <a:lnTo>
                  <a:pt x="2724" y="510"/>
                </a:lnTo>
                <a:lnTo>
                  <a:pt x="2700" y="524"/>
                </a:lnTo>
                <a:lnTo>
                  <a:pt x="2668" y="536"/>
                </a:lnTo>
                <a:lnTo>
                  <a:pt x="2650" y="542"/>
                </a:lnTo>
                <a:lnTo>
                  <a:pt x="2628" y="548"/>
                </a:lnTo>
                <a:lnTo>
                  <a:pt x="2612" y="552"/>
                </a:lnTo>
                <a:lnTo>
                  <a:pt x="2594" y="556"/>
                </a:lnTo>
                <a:lnTo>
                  <a:pt x="2574" y="566"/>
                </a:lnTo>
                <a:lnTo>
                  <a:pt x="2554" y="578"/>
                </a:lnTo>
                <a:lnTo>
                  <a:pt x="2544" y="586"/>
                </a:lnTo>
                <a:lnTo>
                  <a:pt x="2536" y="596"/>
                </a:lnTo>
                <a:lnTo>
                  <a:pt x="2528" y="606"/>
                </a:lnTo>
                <a:lnTo>
                  <a:pt x="2520" y="618"/>
                </a:lnTo>
                <a:lnTo>
                  <a:pt x="2516" y="630"/>
                </a:lnTo>
                <a:lnTo>
                  <a:pt x="2512" y="646"/>
                </a:lnTo>
                <a:lnTo>
                  <a:pt x="2516" y="634"/>
                </a:lnTo>
                <a:lnTo>
                  <a:pt x="2524" y="622"/>
                </a:lnTo>
                <a:lnTo>
                  <a:pt x="2534" y="606"/>
                </a:lnTo>
                <a:lnTo>
                  <a:pt x="2548" y="592"/>
                </a:lnTo>
                <a:lnTo>
                  <a:pt x="2566" y="578"/>
                </a:lnTo>
                <a:lnTo>
                  <a:pt x="2578" y="572"/>
                </a:lnTo>
                <a:lnTo>
                  <a:pt x="2590" y="568"/>
                </a:lnTo>
                <a:lnTo>
                  <a:pt x="2602" y="564"/>
                </a:lnTo>
                <a:lnTo>
                  <a:pt x="2618" y="562"/>
                </a:lnTo>
                <a:lnTo>
                  <a:pt x="2636" y="558"/>
                </a:lnTo>
                <a:lnTo>
                  <a:pt x="2656" y="552"/>
                </a:lnTo>
                <a:lnTo>
                  <a:pt x="2678" y="546"/>
                </a:lnTo>
                <a:lnTo>
                  <a:pt x="2704" y="534"/>
                </a:lnTo>
                <a:lnTo>
                  <a:pt x="2728" y="522"/>
                </a:lnTo>
                <a:lnTo>
                  <a:pt x="2740" y="514"/>
                </a:lnTo>
                <a:lnTo>
                  <a:pt x="2750" y="504"/>
                </a:lnTo>
                <a:lnTo>
                  <a:pt x="2758" y="494"/>
                </a:lnTo>
                <a:lnTo>
                  <a:pt x="2766" y="484"/>
                </a:lnTo>
                <a:lnTo>
                  <a:pt x="2774" y="478"/>
                </a:lnTo>
                <a:lnTo>
                  <a:pt x="2784" y="472"/>
                </a:lnTo>
                <a:lnTo>
                  <a:pt x="2796" y="468"/>
                </a:lnTo>
                <a:lnTo>
                  <a:pt x="2808" y="466"/>
                </a:lnTo>
                <a:lnTo>
                  <a:pt x="2822" y="466"/>
                </a:lnTo>
                <a:lnTo>
                  <a:pt x="2828" y="468"/>
                </a:lnTo>
                <a:lnTo>
                  <a:pt x="2834" y="472"/>
                </a:lnTo>
                <a:lnTo>
                  <a:pt x="2840" y="476"/>
                </a:lnTo>
                <a:lnTo>
                  <a:pt x="2846" y="484"/>
                </a:lnTo>
                <a:lnTo>
                  <a:pt x="2854" y="490"/>
                </a:lnTo>
                <a:lnTo>
                  <a:pt x="2862" y="500"/>
                </a:lnTo>
                <a:lnTo>
                  <a:pt x="2868" y="512"/>
                </a:lnTo>
                <a:lnTo>
                  <a:pt x="2868" y="518"/>
                </a:lnTo>
                <a:lnTo>
                  <a:pt x="2868" y="526"/>
                </a:lnTo>
                <a:lnTo>
                  <a:pt x="2866" y="534"/>
                </a:lnTo>
                <a:lnTo>
                  <a:pt x="2862" y="542"/>
                </a:lnTo>
                <a:lnTo>
                  <a:pt x="2856" y="552"/>
                </a:lnTo>
                <a:lnTo>
                  <a:pt x="2846" y="560"/>
                </a:lnTo>
                <a:lnTo>
                  <a:pt x="2834" y="572"/>
                </a:lnTo>
                <a:lnTo>
                  <a:pt x="2818" y="582"/>
                </a:lnTo>
                <a:lnTo>
                  <a:pt x="2840" y="566"/>
                </a:lnTo>
                <a:lnTo>
                  <a:pt x="2860" y="554"/>
                </a:lnTo>
                <a:lnTo>
                  <a:pt x="2884" y="542"/>
                </a:lnTo>
                <a:lnTo>
                  <a:pt x="2896" y="538"/>
                </a:lnTo>
                <a:lnTo>
                  <a:pt x="2908" y="536"/>
                </a:lnTo>
                <a:lnTo>
                  <a:pt x="2918" y="538"/>
                </a:lnTo>
                <a:lnTo>
                  <a:pt x="2926" y="540"/>
                </a:lnTo>
                <a:lnTo>
                  <a:pt x="2934" y="548"/>
                </a:lnTo>
                <a:lnTo>
                  <a:pt x="2938" y="558"/>
                </a:lnTo>
                <a:lnTo>
                  <a:pt x="2940" y="572"/>
                </a:lnTo>
                <a:lnTo>
                  <a:pt x="2940" y="592"/>
                </a:lnTo>
                <a:lnTo>
                  <a:pt x="2942" y="662"/>
                </a:lnTo>
                <a:lnTo>
                  <a:pt x="2952" y="678"/>
                </a:lnTo>
                <a:lnTo>
                  <a:pt x="2962" y="694"/>
                </a:lnTo>
                <a:lnTo>
                  <a:pt x="2972" y="714"/>
                </a:lnTo>
                <a:lnTo>
                  <a:pt x="2980" y="736"/>
                </a:lnTo>
                <a:lnTo>
                  <a:pt x="2982" y="746"/>
                </a:lnTo>
                <a:lnTo>
                  <a:pt x="2982" y="758"/>
                </a:lnTo>
                <a:lnTo>
                  <a:pt x="2980" y="768"/>
                </a:lnTo>
                <a:lnTo>
                  <a:pt x="2976" y="778"/>
                </a:lnTo>
                <a:lnTo>
                  <a:pt x="2970" y="786"/>
                </a:lnTo>
                <a:lnTo>
                  <a:pt x="2962" y="794"/>
                </a:lnTo>
                <a:lnTo>
                  <a:pt x="2938" y="800"/>
                </a:lnTo>
                <a:lnTo>
                  <a:pt x="2914" y="806"/>
                </a:lnTo>
                <a:lnTo>
                  <a:pt x="2882" y="810"/>
                </a:lnTo>
                <a:lnTo>
                  <a:pt x="2848" y="814"/>
                </a:lnTo>
                <a:lnTo>
                  <a:pt x="2812" y="814"/>
                </a:lnTo>
                <a:lnTo>
                  <a:pt x="2794" y="812"/>
                </a:lnTo>
                <a:lnTo>
                  <a:pt x="2778" y="808"/>
                </a:lnTo>
                <a:lnTo>
                  <a:pt x="2762" y="804"/>
                </a:lnTo>
                <a:lnTo>
                  <a:pt x="2748" y="798"/>
                </a:lnTo>
                <a:lnTo>
                  <a:pt x="2756" y="804"/>
                </a:lnTo>
                <a:lnTo>
                  <a:pt x="2770" y="810"/>
                </a:lnTo>
                <a:lnTo>
                  <a:pt x="2790" y="816"/>
                </a:lnTo>
                <a:lnTo>
                  <a:pt x="2816" y="822"/>
                </a:lnTo>
                <a:lnTo>
                  <a:pt x="2854" y="824"/>
                </a:lnTo>
                <a:lnTo>
                  <a:pt x="2902" y="824"/>
                </a:lnTo>
                <a:lnTo>
                  <a:pt x="2962" y="818"/>
                </a:lnTo>
                <a:lnTo>
                  <a:pt x="2972" y="824"/>
                </a:lnTo>
                <a:lnTo>
                  <a:pt x="2982" y="832"/>
                </a:lnTo>
                <a:lnTo>
                  <a:pt x="2992" y="844"/>
                </a:lnTo>
                <a:lnTo>
                  <a:pt x="2994" y="852"/>
                </a:lnTo>
                <a:lnTo>
                  <a:pt x="2996" y="860"/>
                </a:lnTo>
                <a:lnTo>
                  <a:pt x="2996" y="868"/>
                </a:lnTo>
                <a:lnTo>
                  <a:pt x="2996" y="880"/>
                </a:lnTo>
                <a:lnTo>
                  <a:pt x="2992" y="890"/>
                </a:lnTo>
                <a:lnTo>
                  <a:pt x="2986" y="904"/>
                </a:lnTo>
                <a:lnTo>
                  <a:pt x="2978" y="916"/>
                </a:lnTo>
                <a:lnTo>
                  <a:pt x="2966" y="932"/>
                </a:lnTo>
                <a:lnTo>
                  <a:pt x="2972" y="934"/>
                </a:lnTo>
                <a:lnTo>
                  <a:pt x="2988" y="942"/>
                </a:lnTo>
                <a:lnTo>
                  <a:pt x="3008" y="954"/>
                </a:lnTo>
                <a:lnTo>
                  <a:pt x="3020" y="964"/>
                </a:lnTo>
                <a:lnTo>
                  <a:pt x="3030" y="974"/>
                </a:lnTo>
                <a:lnTo>
                  <a:pt x="3040" y="984"/>
                </a:lnTo>
                <a:lnTo>
                  <a:pt x="3048" y="998"/>
                </a:lnTo>
                <a:lnTo>
                  <a:pt x="3054" y="1012"/>
                </a:lnTo>
                <a:lnTo>
                  <a:pt x="3058" y="1028"/>
                </a:lnTo>
                <a:lnTo>
                  <a:pt x="3060" y="1046"/>
                </a:lnTo>
                <a:lnTo>
                  <a:pt x="3058" y="1064"/>
                </a:lnTo>
                <a:lnTo>
                  <a:pt x="3052" y="1086"/>
                </a:lnTo>
                <a:lnTo>
                  <a:pt x="3040" y="1108"/>
                </a:lnTo>
                <a:lnTo>
                  <a:pt x="3022" y="1102"/>
                </a:lnTo>
                <a:lnTo>
                  <a:pt x="3000" y="1098"/>
                </a:lnTo>
                <a:lnTo>
                  <a:pt x="2976" y="1092"/>
                </a:lnTo>
                <a:lnTo>
                  <a:pt x="2948" y="1088"/>
                </a:lnTo>
                <a:lnTo>
                  <a:pt x="2922" y="1086"/>
                </a:lnTo>
                <a:lnTo>
                  <a:pt x="2896" y="1088"/>
                </a:lnTo>
                <a:lnTo>
                  <a:pt x="2886" y="1092"/>
                </a:lnTo>
                <a:lnTo>
                  <a:pt x="2876" y="1096"/>
                </a:lnTo>
                <a:lnTo>
                  <a:pt x="2894" y="1094"/>
                </a:lnTo>
                <a:lnTo>
                  <a:pt x="2914" y="1092"/>
                </a:lnTo>
                <a:lnTo>
                  <a:pt x="2938" y="1092"/>
                </a:lnTo>
                <a:lnTo>
                  <a:pt x="2966" y="1094"/>
                </a:lnTo>
                <a:lnTo>
                  <a:pt x="2992" y="1098"/>
                </a:lnTo>
                <a:lnTo>
                  <a:pt x="3004" y="1102"/>
                </a:lnTo>
                <a:lnTo>
                  <a:pt x="3016" y="1108"/>
                </a:lnTo>
                <a:lnTo>
                  <a:pt x="3026" y="1114"/>
                </a:lnTo>
                <a:lnTo>
                  <a:pt x="3036" y="1122"/>
                </a:lnTo>
                <a:lnTo>
                  <a:pt x="3042" y="1134"/>
                </a:lnTo>
                <a:lnTo>
                  <a:pt x="3046" y="1146"/>
                </a:lnTo>
                <a:lnTo>
                  <a:pt x="3050" y="1164"/>
                </a:lnTo>
                <a:lnTo>
                  <a:pt x="3052" y="1184"/>
                </a:lnTo>
                <a:lnTo>
                  <a:pt x="3052" y="1204"/>
                </a:lnTo>
                <a:lnTo>
                  <a:pt x="3048" y="1216"/>
                </a:lnTo>
                <a:lnTo>
                  <a:pt x="3044" y="1226"/>
                </a:lnTo>
                <a:lnTo>
                  <a:pt x="3040" y="1238"/>
                </a:lnTo>
                <a:lnTo>
                  <a:pt x="3032" y="1248"/>
                </a:lnTo>
                <a:lnTo>
                  <a:pt x="3012" y="1252"/>
                </a:lnTo>
                <a:lnTo>
                  <a:pt x="2960" y="1262"/>
                </a:lnTo>
                <a:lnTo>
                  <a:pt x="2928" y="1270"/>
                </a:lnTo>
                <a:lnTo>
                  <a:pt x="2896" y="1280"/>
                </a:lnTo>
                <a:lnTo>
                  <a:pt x="2862" y="1292"/>
                </a:lnTo>
                <a:lnTo>
                  <a:pt x="2832" y="1306"/>
                </a:lnTo>
                <a:lnTo>
                  <a:pt x="2804" y="1324"/>
                </a:lnTo>
                <a:lnTo>
                  <a:pt x="2774" y="1344"/>
                </a:lnTo>
                <a:lnTo>
                  <a:pt x="2738" y="1364"/>
                </a:lnTo>
                <a:lnTo>
                  <a:pt x="2698" y="1386"/>
                </a:lnTo>
                <a:lnTo>
                  <a:pt x="2658" y="1402"/>
                </a:lnTo>
                <a:lnTo>
                  <a:pt x="2638" y="1410"/>
                </a:lnTo>
                <a:lnTo>
                  <a:pt x="2620" y="1414"/>
                </a:lnTo>
                <a:lnTo>
                  <a:pt x="2604" y="1416"/>
                </a:lnTo>
                <a:lnTo>
                  <a:pt x="2590" y="1416"/>
                </a:lnTo>
                <a:lnTo>
                  <a:pt x="2604" y="1418"/>
                </a:lnTo>
                <a:lnTo>
                  <a:pt x="2622" y="1416"/>
                </a:lnTo>
                <a:lnTo>
                  <a:pt x="2646" y="1414"/>
                </a:lnTo>
                <a:lnTo>
                  <a:pt x="2678" y="1406"/>
                </a:lnTo>
                <a:lnTo>
                  <a:pt x="2714" y="1392"/>
                </a:lnTo>
                <a:lnTo>
                  <a:pt x="2736" y="1382"/>
                </a:lnTo>
                <a:lnTo>
                  <a:pt x="2758" y="1370"/>
                </a:lnTo>
                <a:lnTo>
                  <a:pt x="2782" y="1354"/>
                </a:lnTo>
                <a:lnTo>
                  <a:pt x="2808" y="1338"/>
                </a:lnTo>
                <a:lnTo>
                  <a:pt x="2820" y="1330"/>
                </a:lnTo>
                <a:lnTo>
                  <a:pt x="2836" y="1320"/>
                </a:lnTo>
                <a:lnTo>
                  <a:pt x="2860" y="1308"/>
                </a:lnTo>
                <a:lnTo>
                  <a:pt x="2888" y="1296"/>
                </a:lnTo>
                <a:lnTo>
                  <a:pt x="2926" y="1286"/>
                </a:lnTo>
                <a:lnTo>
                  <a:pt x="2972" y="1276"/>
                </a:lnTo>
                <a:lnTo>
                  <a:pt x="3024" y="1268"/>
                </a:lnTo>
                <a:lnTo>
                  <a:pt x="3036" y="1278"/>
                </a:lnTo>
                <a:lnTo>
                  <a:pt x="3062" y="1302"/>
                </a:lnTo>
                <a:lnTo>
                  <a:pt x="3078" y="1320"/>
                </a:lnTo>
                <a:lnTo>
                  <a:pt x="3096" y="1340"/>
                </a:lnTo>
                <a:lnTo>
                  <a:pt x="3112" y="1362"/>
                </a:lnTo>
                <a:lnTo>
                  <a:pt x="3124" y="1386"/>
                </a:lnTo>
                <a:lnTo>
                  <a:pt x="3134" y="1410"/>
                </a:lnTo>
                <a:lnTo>
                  <a:pt x="3138" y="1422"/>
                </a:lnTo>
                <a:lnTo>
                  <a:pt x="3140" y="1434"/>
                </a:lnTo>
                <a:lnTo>
                  <a:pt x="3140" y="1448"/>
                </a:lnTo>
                <a:lnTo>
                  <a:pt x="3140" y="1460"/>
                </a:lnTo>
                <a:lnTo>
                  <a:pt x="3136" y="1472"/>
                </a:lnTo>
                <a:lnTo>
                  <a:pt x="3132" y="1484"/>
                </a:lnTo>
                <a:lnTo>
                  <a:pt x="3124" y="1496"/>
                </a:lnTo>
                <a:lnTo>
                  <a:pt x="3114" y="1508"/>
                </a:lnTo>
                <a:lnTo>
                  <a:pt x="3102" y="1518"/>
                </a:lnTo>
                <a:lnTo>
                  <a:pt x="3088" y="1528"/>
                </a:lnTo>
                <a:lnTo>
                  <a:pt x="3072" y="1538"/>
                </a:lnTo>
                <a:lnTo>
                  <a:pt x="3052" y="1548"/>
                </a:lnTo>
                <a:lnTo>
                  <a:pt x="3028" y="1558"/>
                </a:lnTo>
                <a:lnTo>
                  <a:pt x="3002" y="1566"/>
                </a:lnTo>
                <a:lnTo>
                  <a:pt x="3020" y="1566"/>
                </a:lnTo>
                <a:lnTo>
                  <a:pt x="3062" y="1568"/>
                </a:lnTo>
                <a:lnTo>
                  <a:pt x="3090" y="1570"/>
                </a:lnTo>
                <a:lnTo>
                  <a:pt x="3118" y="1576"/>
                </a:lnTo>
                <a:lnTo>
                  <a:pt x="3146" y="1584"/>
                </a:lnTo>
                <a:lnTo>
                  <a:pt x="3174" y="1596"/>
                </a:lnTo>
                <a:lnTo>
                  <a:pt x="3186" y="1602"/>
                </a:lnTo>
                <a:lnTo>
                  <a:pt x="3198" y="1610"/>
                </a:lnTo>
                <a:lnTo>
                  <a:pt x="3208" y="1620"/>
                </a:lnTo>
                <a:lnTo>
                  <a:pt x="3216" y="1630"/>
                </a:lnTo>
                <a:lnTo>
                  <a:pt x="3222" y="1642"/>
                </a:lnTo>
                <a:lnTo>
                  <a:pt x="3228" y="1654"/>
                </a:lnTo>
                <a:lnTo>
                  <a:pt x="3230" y="1668"/>
                </a:lnTo>
                <a:lnTo>
                  <a:pt x="3230" y="1684"/>
                </a:lnTo>
                <a:lnTo>
                  <a:pt x="3228" y="1702"/>
                </a:lnTo>
                <a:lnTo>
                  <a:pt x="3224" y="1720"/>
                </a:lnTo>
                <a:lnTo>
                  <a:pt x="3216" y="1742"/>
                </a:lnTo>
                <a:lnTo>
                  <a:pt x="3206" y="1764"/>
                </a:lnTo>
                <a:lnTo>
                  <a:pt x="3192" y="1788"/>
                </a:lnTo>
                <a:lnTo>
                  <a:pt x="3174" y="1814"/>
                </a:lnTo>
                <a:lnTo>
                  <a:pt x="3154" y="1842"/>
                </a:lnTo>
                <a:lnTo>
                  <a:pt x="3128" y="1872"/>
                </a:lnTo>
                <a:lnTo>
                  <a:pt x="3118" y="1882"/>
                </a:lnTo>
                <a:lnTo>
                  <a:pt x="3090" y="1910"/>
                </a:lnTo>
                <a:lnTo>
                  <a:pt x="3048" y="1948"/>
                </a:lnTo>
                <a:lnTo>
                  <a:pt x="3022" y="1970"/>
                </a:lnTo>
                <a:lnTo>
                  <a:pt x="2992" y="1990"/>
                </a:lnTo>
                <a:lnTo>
                  <a:pt x="2960" y="2012"/>
                </a:lnTo>
                <a:lnTo>
                  <a:pt x="2924" y="2032"/>
                </a:lnTo>
                <a:lnTo>
                  <a:pt x="2888" y="2050"/>
                </a:lnTo>
                <a:lnTo>
                  <a:pt x="2850" y="2064"/>
                </a:lnTo>
                <a:lnTo>
                  <a:pt x="2810" y="2076"/>
                </a:lnTo>
                <a:lnTo>
                  <a:pt x="2790" y="2080"/>
                </a:lnTo>
                <a:lnTo>
                  <a:pt x="2768" y="2082"/>
                </a:lnTo>
                <a:lnTo>
                  <a:pt x="2748" y="2084"/>
                </a:lnTo>
                <a:lnTo>
                  <a:pt x="2726" y="2084"/>
                </a:lnTo>
                <a:lnTo>
                  <a:pt x="2706" y="2082"/>
                </a:lnTo>
                <a:lnTo>
                  <a:pt x="2684" y="2080"/>
                </a:lnTo>
                <a:lnTo>
                  <a:pt x="2690" y="2082"/>
                </a:lnTo>
                <a:lnTo>
                  <a:pt x="2712" y="2086"/>
                </a:lnTo>
                <a:lnTo>
                  <a:pt x="2726" y="2088"/>
                </a:lnTo>
                <a:lnTo>
                  <a:pt x="2746" y="2088"/>
                </a:lnTo>
                <a:lnTo>
                  <a:pt x="2768" y="2086"/>
                </a:lnTo>
                <a:lnTo>
                  <a:pt x="2792" y="2084"/>
                </a:lnTo>
                <a:lnTo>
                  <a:pt x="2822" y="2076"/>
                </a:lnTo>
                <a:lnTo>
                  <a:pt x="2854" y="2066"/>
                </a:lnTo>
                <a:lnTo>
                  <a:pt x="2888" y="2054"/>
                </a:lnTo>
                <a:lnTo>
                  <a:pt x="2926" y="2036"/>
                </a:lnTo>
                <a:lnTo>
                  <a:pt x="2968" y="2012"/>
                </a:lnTo>
                <a:lnTo>
                  <a:pt x="3012" y="1984"/>
                </a:lnTo>
                <a:lnTo>
                  <a:pt x="3060" y="1948"/>
                </a:lnTo>
                <a:lnTo>
                  <a:pt x="3110" y="1908"/>
                </a:lnTo>
                <a:lnTo>
                  <a:pt x="3122" y="1908"/>
                </a:lnTo>
                <a:lnTo>
                  <a:pt x="3152" y="1908"/>
                </a:lnTo>
                <a:lnTo>
                  <a:pt x="3170" y="1908"/>
                </a:lnTo>
                <a:lnTo>
                  <a:pt x="3192" y="1912"/>
                </a:lnTo>
                <a:lnTo>
                  <a:pt x="3212" y="1916"/>
                </a:lnTo>
                <a:lnTo>
                  <a:pt x="3232" y="1924"/>
                </a:lnTo>
                <a:lnTo>
                  <a:pt x="3252" y="1932"/>
                </a:lnTo>
                <a:lnTo>
                  <a:pt x="3268" y="1946"/>
                </a:lnTo>
                <a:lnTo>
                  <a:pt x="3276" y="1954"/>
                </a:lnTo>
                <a:lnTo>
                  <a:pt x="3282" y="1962"/>
                </a:lnTo>
                <a:lnTo>
                  <a:pt x="3286" y="1972"/>
                </a:lnTo>
                <a:lnTo>
                  <a:pt x="3290" y="1982"/>
                </a:lnTo>
                <a:lnTo>
                  <a:pt x="3292" y="1994"/>
                </a:lnTo>
                <a:lnTo>
                  <a:pt x="3292" y="2008"/>
                </a:lnTo>
                <a:lnTo>
                  <a:pt x="3292" y="2022"/>
                </a:lnTo>
                <a:lnTo>
                  <a:pt x="3288" y="2038"/>
                </a:lnTo>
                <a:lnTo>
                  <a:pt x="3284" y="2054"/>
                </a:lnTo>
                <a:lnTo>
                  <a:pt x="3278" y="2072"/>
                </a:lnTo>
                <a:lnTo>
                  <a:pt x="3270" y="2092"/>
                </a:lnTo>
                <a:lnTo>
                  <a:pt x="3258" y="2114"/>
                </a:lnTo>
                <a:lnTo>
                  <a:pt x="3216" y="2150"/>
                </a:lnTo>
                <a:lnTo>
                  <a:pt x="3168" y="2186"/>
                </a:lnTo>
                <a:lnTo>
                  <a:pt x="3110" y="2226"/>
                </a:lnTo>
                <a:lnTo>
                  <a:pt x="3078" y="2246"/>
                </a:lnTo>
                <a:lnTo>
                  <a:pt x="3044" y="2264"/>
                </a:lnTo>
                <a:lnTo>
                  <a:pt x="3010" y="2280"/>
                </a:lnTo>
                <a:lnTo>
                  <a:pt x="2974" y="2296"/>
                </a:lnTo>
                <a:lnTo>
                  <a:pt x="2940" y="2306"/>
                </a:lnTo>
                <a:lnTo>
                  <a:pt x="2906" y="2314"/>
                </a:lnTo>
                <a:lnTo>
                  <a:pt x="2890" y="2314"/>
                </a:lnTo>
                <a:lnTo>
                  <a:pt x="2874" y="2316"/>
                </a:lnTo>
                <a:lnTo>
                  <a:pt x="2858" y="2314"/>
                </a:lnTo>
                <a:lnTo>
                  <a:pt x="2844" y="2312"/>
                </a:lnTo>
                <a:lnTo>
                  <a:pt x="2850" y="2312"/>
                </a:lnTo>
                <a:lnTo>
                  <a:pt x="2870" y="2314"/>
                </a:lnTo>
                <a:lnTo>
                  <a:pt x="2902" y="2312"/>
                </a:lnTo>
                <a:lnTo>
                  <a:pt x="2922" y="2308"/>
                </a:lnTo>
                <a:lnTo>
                  <a:pt x="2946" y="2302"/>
                </a:lnTo>
                <a:lnTo>
                  <a:pt x="2974" y="2294"/>
                </a:lnTo>
                <a:lnTo>
                  <a:pt x="3004" y="2282"/>
                </a:lnTo>
                <a:lnTo>
                  <a:pt x="3040" y="2268"/>
                </a:lnTo>
                <a:lnTo>
                  <a:pt x="3076" y="2250"/>
                </a:lnTo>
                <a:lnTo>
                  <a:pt x="3118" y="2226"/>
                </a:lnTo>
                <a:lnTo>
                  <a:pt x="3162" y="2198"/>
                </a:lnTo>
                <a:lnTo>
                  <a:pt x="3210" y="2166"/>
                </a:lnTo>
                <a:lnTo>
                  <a:pt x="3262" y="2128"/>
                </a:lnTo>
                <a:lnTo>
                  <a:pt x="3266" y="2130"/>
                </a:lnTo>
                <a:lnTo>
                  <a:pt x="3278" y="2136"/>
                </a:lnTo>
                <a:lnTo>
                  <a:pt x="3286" y="2142"/>
                </a:lnTo>
                <a:lnTo>
                  <a:pt x="3296" y="2152"/>
                </a:lnTo>
                <a:lnTo>
                  <a:pt x="3306" y="2166"/>
                </a:lnTo>
                <a:lnTo>
                  <a:pt x="3316" y="2182"/>
                </a:lnTo>
                <a:lnTo>
                  <a:pt x="3328" y="2204"/>
                </a:lnTo>
                <a:lnTo>
                  <a:pt x="3340" y="2230"/>
                </a:lnTo>
                <a:lnTo>
                  <a:pt x="3352" y="2262"/>
                </a:lnTo>
                <a:lnTo>
                  <a:pt x="3364" y="2300"/>
                </a:lnTo>
                <a:lnTo>
                  <a:pt x="3374" y="2344"/>
                </a:lnTo>
                <a:lnTo>
                  <a:pt x="3386" y="2394"/>
                </a:lnTo>
                <a:lnTo>
                  <a:pt x="3396" y="2454"/>
                </a:lnTo>
                <a:lnTo>
                  <a:pt x="3404" y="2520"/>
                </a:lnTo>
                <a:lnTo>
                  <a:pt x="3406" y="2534"/>
                </a:lnTo>
                <a:lnTo>
                  <a:pt x="3412" y="2572"/>
                </a:lnTo>
                <a:lnTo>
                  <a:pt x="3414" y="2626"/>
                </a:lnTo>
                <a:lnTo>
                  <a:pt x="3416" y="2656"/>
                </a:lnTo>
                <a:lnTo>
                  <a:pt x="3414" y="2688"/>
                </a:lnTo>
                <a:lnTo>
                  <a:pt x="3410" y="2720"/>
                </a:lnTo>
                <a:lnTo>
                  <a:pt x="3404" y="2750"/>
                </a:lnTo>
                <a:lnTo>
                  <a:pt x="3396" y="2780"/>
                </a:lnTo>
                <a:lnTo>
                  <a:pt x="3384" y="2808"/>
                </a:lnTo>
                <a:lnTo>
                  <a:pt x="3376" y="2820"/>
                </a:lnTo>
                <a:lnTo>
                  <a:pt x="3368" y="2832"/>
                </a:lnTo>
                <a:lnTo>
                  <a:pt x="3358" y="2842"/>
                </a:lnTo>
                <a:lnTo>
                  <a:pt x="3348" y="2850"/>
                </a:lnTo>
                <a:lnTo>
                  <a:pt x="3336" y="2858"/>
                </a:lnTo>
                <a:lnTo>
                  <a:pt x="3322" y="2864"/>
                </a:lnTo>
                <a:lnTo>
                  <a:pt x="3308" y="2868"/>
                </a:lnTo>
                <a:lnTo>
                  <a:pt x="3292" y="2872"/>
                </a:lnTo>
                <a:lnTo>
                  <a:pt x="3308" y="2872"/>
                </a:lnTo>
                <a:lnTo>
                  <a:pt x="3324" y="2874"/>
                </a:lnTo>
                <a:lnTo>
                  <a:pt x="3332" y="2876"/>
                </a:lnTo>
                <a:lnTo>
                  <a:pt x="3340" y="2880"/>
                </a:lnTo>
                <a:lnTo>
                  <a:pt x="3348" y="2886"/>
                </a:lnTo>
                <a:lnTo>
                  <a:pt x="3354" y="2892"/>
                </a:lnTo>
                <a:lnTo>
                  <a:pt x="3358" y="2900"/>
                </a:lnTo>
                <a:lnTo>
                  <a:pt x="3360" y="2908"/>
                </a:lnTo>
                <a:lnTo>
                  <a:pt x="3360" y="2920"/>
                </a:lnTo>
                <a:lnTo>
                  <a:pt x="3356" y="2934"/>
                </a:lnTo>
                <a:lnTo>
                  <a:pt x="3348" y="2950"/>
                </a:lnTo>
                <a:lnTo>
                  <a:pt x="3338" y="2970"/>
                </a:lnTo>
                <a:lnTo>
                  <a:pt x="3334" y="3016"/>
                </a:lnTo>
                <a:lnTo>
                  <a:pt x="3326" y="3060"/>
                </a:lnTo>
                <a:lnTo>
                  <a:pt x="3322" y="3084"/>
                </a:lnTo>
                <a:lnTo>
                  <a:pt x="3316" y="3108"/>
                </a:lnTo>
                <a:lnTo>
                  <a:pt x="3308" y="3128"/>
                </a:lnTo>
                <a:lnTo>
                  <a:pt x="3298" y="3148"/>
                </a:lnTo>
                <a:lnTo>
                  <a:pt x="3288" y="3162"/>
                </a:lnTo>
                <a:lnTo>
                  <a:pt x="3282" y="3168"/>
                </a:lnTo>
                <a:lnTo>
                  <a:pt x="3276" y="3174"/>
                </a:lnTo>
                <a:lnTo>
                  <a:pt x="3270" y="3176"/>
                </a:lnTo>
                <a:lnTo>
                  <a:pt x="3262" y="3178"/>
                </a:lnTo>
                <a:lnTo>
                  <a:pt x="3256" y="3178"/>
                </a:lnTo>
                <a:lnTo>
                  <a:pt x="3248" y="3174"/>
                </a:lnTo>
                <a:lnTo>
                  <a:pt x="3238" y="3170"/>
                </a:lnTo>
                <a:lnTo>
                  <a:pt x="3230" y="3164"/>
                </a:lnTo>
                <a:lnTo>
                  <a:pt x="3220" y="3156"/>
                </a:lnTo>
                <a:lnTo>
                  <a:pt x="3210" y="3144"/>
                </a:lnTo>
                <a:lnTo>
                  <a:pt x="3142" y="3074"/>
                </a:lnTo>
                <a:lnTo>
                  <a:pt x="3084" y="3018"/>
                </a:lnTo>
                <a:lnTo>
                  <a:pt x="3056" y="2994"/>
                </a:lnTo>
                <a:lnTo>
                  <a:pt x="3032" y="2974"/>
                </a:lnTo>
                <a:lnTo>
                  <a:pt x="3020" y="2970"/>
                </a:lnTo>
                <a:lnTo>
                  <a:pt x="2988" y="2964"/>
                </a:lnTo>
                <a:lnTo>
                  <a:pt x="2948" y="2956"/>
                </a:lnTo>
                <a:lnTo>
                  <a:pt x="2928" y="2954"/>
                </a:lnTo>
                <a:lnTo>
                  <a:pt x="2908" y="2954"/>
                </a:lnTo>
                <a:lnTo>
                  <a:pt x="2928" y="2954"/>
                </a:lnTo>
                <a:lnTo>
                  <a:pt x="2952" y="2956"/>
                </a:lnTo>
                <a:lnTo>
                  <a:pt x="2978" y="2962"/>
                </a:lnTo>
                <a:lnTo>
                  <a:pt x="3008" y="2972"/>
                </a:lnTo>
                <a:lnTo>
                  <a:pt x="3022" y="2978"/>
                </a:lnTo>
                <a:lnTo>
                  <a:pt x="3036" y="2986"/>
                </a:lnTo>
                <a:lnTo>
                  <a:pt x="3050" y="2996"/>
                </a:lnTo>
                <a:lnTo>
                  <a:pt x="3062" y="3006"/>
                </a:lnTo>
                <a:lnTo>
                  <a:pt x="3074" y="3020"/>
                </a:lnTo>
                <a:lnTo>
                  <a:pt x="3084" y="3034"/>
                </a:lnTo>
                <a:lnTo>
                  <a:pt x="3160" y="3102"/>
                </a:lnTo>
                <a:lnTo>
                  <a:pt x="3222" y="3154"/>
                </a:lnTo>
                <a:lnTo>
                  <a:pt x="3248" y="3174"/>
                </a:lnTo>
                <a:lnTo>
                  <a:pt x="3268" y="3188"/>
                </a:lnTo>
                <a:lnTo>
                  <a:pt x="3270" y="3194"/>
                </a:lnTo>
                <a:lnTo>
                  <a:pt x="3272" y="3212"/>
                </a:lnTo>
                <a:lnTo>
                  <a:pt x="3272" y="3238"/>
                </a:lnTo>
                <a:lnTo>
                  <a:pt x="3270" y="3252"/>
                </a:lnTo>
                <a:lnTo>
                  <a:pt x="3268" y="3268"/>
                </a:lnTo>
                <a:lnTo>
                  <a:pt x="3262" y="3284"/>
                </a:lnTo>
                <a:lnTo>
                  <a:pt x="3254" y="3300"/>
                </a:lnTo>
                <a:lnTo>
                  <a:pt x="3244" y="3314"/>
                </a:lnTo>
                <a:lnTo>
                  <a:pt x="3232" y="3328"/>
                </a:lnTo>
                <a:lnTo>
                  <a:pt x="3216" y="3342"/>
                </a:lnTo>
                <a:lnTo>
                  <a:pt x="3196" y="3352"/>
                </a:lnTo>
                <a:lnTo>
                  <a:pt x="3170" y="3362"/>
                </a:lnTo>
                <a:lnTo>
                  <a:pt x="3142" y="3368"/>
                </a:lnTo>
                <a:lnTo>
                  <a:pt x="3128" y="3348"/>
                </a:lnTo>
                <a:lnTo>
                  <a:pt x="3110" y="3326"/>
                </a:lnTo>
                <a:lnTo>
                  <a:pt x="3088" y="3302"/>
                </a:lnTo>
                <a:lnTo>
                  <a:pt x="3062" y="3276"/>
                </a:lnTo>
                <a:lnTo>
                  <a:pt x="3032" y="3250"/>
                </a:lnTo>
                <a:lnTo>
                  <a:pt x="3018" y="3238"/>
                </a:lnTo>
                <a:lnTo>
                  <a:pt x="3002" y="3228"/>
                </a:lnTo>
                <a:lnTo>
                  <a:pt x="2986" y="3220"/>
                </a:lnTo>
                <a:lnTo>
                  <a:pt x="2970" y="3214"/>
                </a:lnTo>
                <a:lnTo>
                  <a:pt x="2964" y="3212"/>
                </a:lnTo>
                <a:lnTo>
                  <a:pt x="2902" y="3196"/>
                </a:lnTo>
                <a:lnTo>
                  <a:pt x="2850" y="3186"/>
                </a:lnTo>
                <a:lnTo>
                  <a:pt x="2802" y="3178"/>
                </a:lnTo>
                <a:lnTo>
                  <a:pt x="2814" y="3180"/>
                </a:lnTo>
                <a:lnTo>
                  <a:pt x="2848" y="3186"/>
                </a:lnTo>
                <a:lnTo>
                  <a:pt x="2896" y="3198"/>
                </a:lnTo>
                <a:lnTo>
                  <a:pt x="2924" y="3206"/>
                </a:lnTo>
                <a:lnTo>
                  <a:pt x="2954" y="3216"/>
                </a:lnTo>
                <a:lnTo>
                  <a:pt x="2984" y="3230"/>
                </a:lnTo>
                <a:lnTo>
                  <a:pt x="3012" y="3246"/>
                </a:lnTo>
                <a:lnTo>
                  <a:pt x="3042" y="3264"/>
                </a:lnTo>
                <a:lnTo>
                  <a:pt x="3068" y="3284"/>
                </a:lnTo>
                <a:lnTo>
                  <a:pt x="3092" y="3308"/>
                </a:lnTo>
                <a:lnTo>
                  <a:pt x="3102" y="3322"/>
                </a:lnTo>
                <a:lnTo>
                  <a:pt x="3112" y="3336"/>
                </a:lnTo>
                <a:lnTo>
                  <a:pt x="3122" y="3350"/>
                </a:lnTo>
                <a:lnTo>
                  <a:pt x="3128" y="3366"/>
                </a:lnTo>
                <a:lnTo>
                  <a:pt x="3134" y="3382"/>
                </a:lnTo>
                <a:lnTo>
                  <a:pt x="3140" y="3400"/>
                </a:lnTo>
                <a:lnTo>
                  <a:pt x="3134" y="3414"/>
                </a:lnTo>
                <a:lnTo>
                  <a:pt x="3118" y="3452"/>
                </a:lnTo>
                <a:lnTo>
                  <a:pt x="3106" y="3476"/>
                </a:lnTo>
                <a:lnTo>
                  <a:pt x="3090" y="3500"/>
                </a:lnTo>
                <a:lnTo>
                  <a:pt x="3072" y="3524"/>
                </a:lnTo>
                <a:lnTo>
                  <a:pt x="3052" y="3546"/>
                </a:lnTo>
                <a:lnTo>
                  <a:pt x="3040" y="3556"/>
                </a:lnTo>
                <a:lnTo>
                  <a:pt x="3028" y="3564"/>
                </a:lnTo>
                <a:lnTo>
                  <a:pt x="3016" y="3572"/>
                </a:lnTo>
                <a:lnTo>
                  <a:pt x="3002" y="3578"/>
                </a:lnTo>
                <a:lnTo>
                  <a:pt x="2988" y="3582"/>
                </a:lnTo>
                <a:lnTo>
                  <a:pt x="2972" y="3584"/>
                </a:lnTo>
                <a:lnTo>
                  <a:pt x="2956" y="3584"/>
                </a:lnTo>
                <a:lnTo>
                  <a:pt x="2940" y="3582"/>
                </a:lnTo>
                <a:lnTo>
                  <a:pt x="2922" y="3578"/>
                </a:lnTo>
                <a:lnTo>
                  <a:pt x="2904" y="3570"/>
                </a:lnTo>
                <a:lnTo>
                  <a:pt x="2886" y="3562"/>
                </a:lnTo>
                <a:lnTo>
                  <a:pt x="2866" y="3548"/>
                </a:lnTo>
                <a:lnTo>
                  <a:pt x="2846" y="3532"/>
                </a:lnTo>
                <a:lnTo>
                  <a:pt x="2826" y="3514"/>
                </a:lnTo>
                <a:lnTo>
                  <a:pt x="2804" y="3490"/>
                </a:lnTo>
                <a:lnTo>
                  <a:pt x="2782" y="346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994"/>
          <p:cNvSpPr>
            <a:spLocks/>
          </p:cNvSpPr>
          <p:nvPr/>
        </p:nvSpPr>
        <p:spPr bwMode="auto">
          <a:xfrm>
            <a:off x="6861175" y="3732213"/>
            <a:ext cx="573088" cy="1308100"/>
          </a:xfrm>
          <a:custGeom>
            <a:avLst/>
            <a:gdLst>
              <a:gd name="T0" fmla="*/ 271892050 w 1110"/>
              <a:gd name="T1" fmla="*/ 176156433 h 2532"/>
              <a:gd name="T2" fmla="*/ 272958717 w 1110"/>
              <a:gd name="T3" fmla="*/ 166547685 h 2532"/>
              <a:gd name="T4" fmla="*/ 278289468 w 1110"/>
              <a:gd name="T5" fmla="*/ 124911151 h 2532"/>
              <a:gd name="T6" fmla="*/ 274024867 w 1110"/>
              <a:gd name="T7" fmla="*/ 98220641 h 2532"/>
              <a:gd name="T8" fmla="*/ 262828999 w 1110"/>
              <a:gd name="T9" fmla="*/ 75266896 h 2532"/>
              <a:gd name="T10" fmla="*/ 242037263 w 1110"/>
              <a:gd name="T11" fmla="*/ 51779475 h 2532"/>
              <a:gd name="T12" fmla="*/ 209516842 w 1110"/>
              <a:gd name="T13" fmla="*/ 28291537 h 2532"/>
              <a:gd name="T14" fmla="*/ 163135437 w 1110"/>
              <a:gd name="T15" fmla="*/ 5338309 h 2532"/>
              <a:gd name="T16" fmla="*/ 153006235 w 1110"/>
              <a:gd name="T17" fmla="*/ 32562494 h 2532"/>
              <a:gd name="T18" fmla="*/ 156738019 w 1110"/>
              <a:gd name="T19" fmla="*/ 113700858 h 2532"/>
              <a:gd name="T20" fmla="*/ 150340602 w 1110"/>
              <a:gd name="T21" fmla="*/ 205515839 h 2532"/>
              <a:gd name="T22" fmla="*/ 139144734 w 1110"/>
              <a:gd name="T23" fmla="*/ 258896342 h 2532"/>
              <a:gd name="T24" fmla="*/ 120485815 w 1110"/>
              <a:gd name="T25" fmla="*/ 310142141 h 2532"/>
              <a:gd name="T26" fmla="*/ 81034643 w 1110"/>
              <a:gd name="T27" fmla="*/ 392348373 h 2532"/>
              <a:gd name="T28" fmla="*/ 17059952 w 1110"/>
              <a:gd name="T29" fmla="*/ 535408636 h 2532"/>
              <a:gd name="T30" fmla="*/ 5864601 w 1110"/>
              <a:gd name="T31" fmla="*/ 570106351 h 2532"/>
              <a:gd name="T32" fmla="*/ 1066150 w 1110"/>
              <a:gd name="T33" fmla="*/ 588255463 h 2532"/>
              <a:gd name="T34" fmla="*/ 1599483 w 1110"/>
              <a:gd name="T35" fmla="*/ 619216413 h 2532"/>
              <a:gd name="T36" fmla="*/ 11195352 w 1110"/>
              <a:gd name="T37" fmla="*/ 641102290 h 2532"/>
              <a:gd name="T38" fmla="*/ 26656336 w 1110"/>
              <a:gd name="T39" fmla="*/ 658184567 h 2532"/>
              <a:gd name="T40" fmla="*/ 50646523 w 1110"/>
              <a:gd name="T41" fmla="*/ 672596915 h 2532"/>
              <a:gd name="T42" fmla="*/ 58110091 w 1110"/>
              <a:gd name="T43" fmla="*/ 656049347 h 2532"/>
              <a:gd name="T44" fmla="*/ 65574175 w 1110"/>
              <a:gd name="T45" fmla="*/ 608540312 h 2532"/>
              <a:gd name="T46" fmla="*/ 82100793 w 1110"/>
              <a:gd name="T47" fmla="*/ 563700690 h 2532"/>
              <a:gd name="T48" fmla="*/ 100226896 w 1110"/>
              <a:gd name="T49" fmla="*/ 533807092 h 2532"/>
              <a:gd name="T50" fmla="*/ 126349899 w 1110"/>
              <a:gd name="T51" fmla="*/ 506049231 h 2532"/>
              <a:gd name="T52" fmla="*/ 147674968 w 1110"/>
              <a:gd name="T53" fmla="*/ 488433794 h 2532"/>
              <a:gd name="T54" fmla="*/ 176996422 w 1110"/>
              <a:gd name="T55" fmla="*/ 466013725 h 2532"/>
              <a:gd name="T56" fmla="*/ 194056374 w 1110"/>
              <a:gd name="T57" fmla="*/ 460141740 h 2532"/>
              <a:gd name="T58" fmla="*/ 205785059 w 1110"/>
              <a:gd name="T59" fmla="*/ 461743285 h 2532"/>
              <a:gd name="T60" fmla="*/ 218047077 w 1110"/>
              <a:gd name="T61" fmla="*/ 458540196 h 2532"/>
              <a:gd name="T62" fmla="*/ 222845011 w 1110"/>
              <a:gd name="T63" fmla="*/ 443593655 h 2532"/>
              <a:gd name="T64" fmla="*/ 226043978 w 1110"/>
              <a:gd name="T65" fmla="*/ 420106234 h 2532"/>
              <a:gd name="T66" fmla="*/ 268693600 w 1110"/>
              <a:gd name="T67" fmla="*/ 336832134 h 2532"/>
              <a:gd name="T68" fmla="*/ 288419185 w 1110"/>
              <a:gd name="T69" fmla="*/ 282384279 h 2532"/>
              <a:gd name="T70" fmla="*/ 295882753 w 1110"/>
              <a:gd name="T71" fmla="*/ 241280905 h 2532"/>
              <a:gd name="T72" fmla="*/ 291084819 w 1110"/>
              <a:gd name="T73" fmla="*/ 207651059 h 2532"/>
              <a:gd name="T74" fmla="*/ 282554585 w 1110"/>
              <a:gd name="T75" fmla="*/ 195373414 h 2532"/>
              <a:gd name="T76" fmla="*/ 267627449 w 1110"/>
              <a:gd name="T77" fmla="*/ 186298858 h 2532"/>
              <a:gd name="T78" fmla="*/ 258031065 w 1110"/>
              <a:gd name="T79" fmla="*/ 186298858 h 2532"/>
              <a:gd name="T80" fmla="*/ 228709611 w 1110"/>
              <a:gd name="T81" fmla="*/ 212455175 h 2532"/>
              <a:gd name="T82" fmla="*/ 189258440 w 1110"/>
              <a:gd name="T83" fmla="*/ 261031562 h 2532"/>
              <a:gd name="T84" fmla="*/ 141810367 w 1110"/>
              <a:gd name="T85" fmla="*/ 339501546 h 2532"/>
              <a:gd name="T86" fmla="*/ 117820181 w 1110"/>
              <a:gd name="T87" fmla="*/ 381138597 h 2532"/>
              <a:gd name="T88" fmla="*/ 81567460 w 1110"/>
              <a:gd name="T89" fmla="*/ 446263068 h 2532"/>
              <a:gd name="T90" fmla="*/ 58643424 w 1110"/>
              <a:gd name="T91" fmla="*/ 502846659 h 2532"/>
              <a:gd name="T92" fmla="*/ 45315256 w 1110"/>
              <a:gd name="T93" fmla="*/ 552490397 h 2532"/>
              <a:gd name="T94" fmla="*/ 41050655 w 1110"/>
              <a:gd name="T95" fmla="*/ 603202004 h 2532"/>
              <a:gd name="T96" fmla="*/ 48514223 w 1110"/>
              <a:gd name="T97" fmla="*/ 652312583 h 2532"/>
              <a:gd name="T98" fmla="*/ 49580373 w 1110"/>
              <a:gd name="T99" fmla="*/ 655515155 h 2532"/>
              <a:gd name="T100" fmla="*/ 42649622 w 1110"/>
              <a:gd name="T101" fmla="*/ 620284281 h 2532"/>
              <a:gd name="T102" fmla="*/ 42649622 w 1110"/>
              <a:gd name="T103" fmla="*/ 573308922 h 2532"/>
              <a:gd name="T104" fmla="*/ 50646523 w 1110"/>
              <a:gd name="T105" fmla="*/ 527935624 h 2532"/>
              <a:gd name="T106" fmla="*/ 78901827 w 1110"/>
              <a:gd name="T107" fmla="*/ 453736080 h 2532"/>
              <a:gd name="T108" fmla="*/ 129015532 w 1110"/>
              <a:gd name="T109" fmla="*/ 364056319 h 2532"/>
              <a:gd name="T110" fmla="*/ 160469803 w 1110"/>
              <a:gd name="T111" fmla="*/ 307473245 h 2532"/>
              <a:gd name="T112" fmla="*/ 198854308 w 1110"/>
              <a:gd name="T113" fmla="*/ 248754434 h 2532"/>
              <a:gd name="T114" fmla="*/ 237239329 w 1110"/>
              <a:gd name="T115" fmla="*/ 204447971 h 2532"/>
              <a:gd name="T116" fmla="*/ 265494633 w 1110"/>
              <a:gd name="T117" fmla="*/ 185230990 h 2532"/>
              <a:gd name="T118" fmla="*/ 275624350 w 1110"/>
              <a:gd name="T119" fmla="*/ 187366210 h 253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10"/>
              <a:gd name="T181" fmla="*/ 0 h 2532"/>
              <a:gd name="T182" fmla="*/ 1110 w 1110"/>
              <a:gd name="T183" fmla="*/ 2532 h 253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10" h="2532">
                <a:moveTo>
                  <a:pt x="1028" y="690"/>
                </a:moveTo>
                <a:lnTo>
                  <a:pt x="1028" y="690"/>
                </a:lnTo>
                <a:lnTo>
                  <a:pt x="1024" y="680"/>
                </a:lnTo>
                <a:lnTo>
                  <a:pt x="1020" y="660"/>
                </a:lnTo>
                <a:lnTo>
                  <a:pt x="1020" y="652"/>
                </a:lnTo>
                <a:lnTo>
                  <a:pt x="1020" y="638"/>
                </a:lnTo>
                <a:lnTo>
                  <a:pt x="1024" y="624"/>
                </a:lnTo>
                <a:lnTo>
                  <a:pt x="1032" y="570"/>
                </a:lnTo>
                <a:lnTo>
                  <a:pt x="1038" y="538"/>
                </a:lnTo>
                <a:lnTo>
                  <a:pt x="1042" y="504"/>
                </a:lnTo>
                <a:lnTo>
                  <a:pt x="1044" y="468"/>
                </a:lnTo>
                <a:lnTo>
                  <a:pt x="1042" y="428"/>
                </a:lnTo>
                <a:lnTo>
                  <a:pt x="1038" y="408"/>
                </a:lnTo>
                <a:lnTo>
                  <a:pt x="1034" y="388"/>
                </a:lnTo>
                <a:lnTo>
                  <a:pt x="1028" y="368"/>
                </a:lnTo>
                <a:lnTo>
                  <a:pt x="1020" y="346"/>
                </a:lnTo>
                <a:lnTo>
                  <a:pt x="1010" y="326"/>
                </a:lnTo>
                <a:lnTo>
                  <a:pt x="1000" y="304"/>
                </a:lnTo>
                <a:lnTo>
                  <a:pt x="986" y="282"/>
                </a:lnTo>
                <a:lnTo>
                  <a:pt x="970" y="260"/>
                </a:lnTo>
                <a:lnTo>
                  <a:pt x="952" y="238"/>
                </a:lnTo>
                <a:lnTo>
                  <a:pt x="932" y="216"/>
                </a:lnTo>
                <a:lnTo>
                  <a:pt x="908" y="194"/>
                </a:lnTo>
                <a:lnTo>
                  <a:pt x="882" y="172"/>
                </a:lnTo>
                <a:lnTo>
                  <a:pt x="854" y="150"/>
                </a:lnTo>
                <a:lnTo>
                  <a:pt x="822" y="128"/>
                </a:lnTo>
                <a:lnTo>
                  <a:pt x="786" y="106"/>
                </a:lnTo>
                <a:lnTo>
                  <a:pt x="748" y="84"/>
                </a:lnTo>
                <a:lnTo>
                  <a:pt x="706" y="62"/>
                </a:lnTo>
                <a:lnTo>
                  <a:pt x="660" y="42"/>
                </a:lnTo>
                <a:lnTo>
                  <a:pt x="612" y="20"/>
                </a:lnTo>
                <a:lnTo>
                  <a:pt x="560" y="0"/>
                </a:lnTo>
                <a:lnTo>
                  <a:pt x="564" y="32"/>
                </a:lnTo>
                <a:lnTo>
                  <a:pt x="574" y="122"/>
                </a:lnTo>
                <a:lnTo>
                  <a:pt x="580" y="186"/>
                </a:lnTo>
                <a:lnTo>
                  <a:pt x="584" y="258"/>
                </a:lnTo>
                <a:lnTo>
                  <a:pt x="588" y="338"/>
                </a:lnTo>
                <a:lnTo>
                  <a:pt x="588" y="426"/>
                </a:lnTo>
                <a:lnTo>
                  <a:pt x="586" y="520"/>
                </a:lnTo>
                <a:lnTo>
                  <a:pt x="580" y="618"/>
                </a:lnTo>
                <a:lnTo>
                  <a:pt x="570" y="718"/>
                </a:lnTo>
                <a:lnTo>
                  <a:pt x="564" y="770"/>
                </a:lnTo>
                <a:lnTo>
                  <a:pt x="556" y="820"/>
                </a:lnTo>
                <a:lnTo>
                  <a:pt x="546" y="870"/>
                </a:lnTo>
                <a:lnTo>
                  <a:pt x="534" y="920"/>
                </a:lnTo>
                <a:lnTo>
                  <a:pt x="522" y="970"/>
                </a:lnTo>
                <a:lnTo>
                  <a:pt x="508" y="1020"/>
                </a:lnTo>
                <a:lnTo>
                  <a:pt x="490" y="1068"/>
                </a:lnTo>
                <a:lnTo>
                  <a:pt x="472" y="1116"/>
                </a:lnTo>
                <a:lnTo>
                  <a:pt x="452" y="1162"/>
                </a:lnTo>
                <a:lnTo>
                  <a:pt x="430" y="1206"/>
                </a:lnTo>
                <a:lnTo>
                  <a:pt x="368" y="1336"/>
                </a:lnTo>
                <a:lnTo>
                  <a:pt x="304" y="1470"/>
                </a:lnTo>
                <a:lnTo>
                  <a:pt x="230" y="1628"/>
                </a:lnTo>
                <a:lnTo>
                  <a:pt x="156" y="1790"/>
                </a:lnTo>
                <a:lnTo>
                  <a:pt x="90" y="1942"/>
                </a:lnTo>
                <a:lnTo>
                  <a:pt x="64" y="2006"/>
                </a:lnTo>
                <a:lnTo>
                  <a:pt x="42" y="2062"/>
                </a:lnTo>
                <a:lnTo>
                  <a:pt x="28" y="2106"/>
                </a:lnTo>
                <a:lnTo>
                  <a:pt x="24" y="2124"/>
                </a:lnTo>
                <a:lnTo>
                  <a:pt x="22" y="2136"/>
                </a:lnTo>
                <a:lnTo>
                  <a:pt x="18" y="2148"/>
                </a:lnTo>
                <a:lnTo>
                  <a:pt x="8" y="2180"/>
                </a:lnTo>
                <a:lnTo>
                  <a:pt x="4" y="2204"/>
                </a:lnTo>
                <a:lnTo>
                  <a:pt x="0" y="2230"/>
                </a:lnTo>
                <a:lnTo>
                  <a:pt x="0" y="2258"/>
                </a:lnTo>
                <a:lnTo>
                  <a:pt x="2" y="2288"/>
                </a:lnTo>
                <a:lnTo>
                  <a:pt x="6" y="2320"/>
                </a:lnTo>
                <a:lnTo>
                  <a:pt x="16" y="2354"/>
                </a:lnTo>
                <a:lnTo>
                  <a:pt x="24" y="2370"/>
                </a:lnTo>
                <a:lnTo>
                  <a:pt x="32" y="2386"/>
                </a:lnTo>
                <a:lnTo>
                  <a:pt x="42" y="2402"/>
                </a:lnTo>
                <a:lnTo>
                  <a:pt x="54" y="2418"/>
                </a:lnTo>
                <a:lnTo>
                  <a:pt x="66" y="2434"/>
                </a:lnTo>
                <a:lnTo>
                  <a:pt x="82" y="2450"/>
                </a:lnTo>
                <a:lnTo>
                  <a:pt x="100" y="2466"/>
                </a:lnTo>
                <a:lnTo>
                  <a:pt x="118" y="2480"/>
                </a:lnTo>
                <a:lnTo>
                  <a:pt x="140" y="2494"/>
                </a:lnTo>
                <a:lnTo>
                  <a:pt x="164" y="2508"/>
                </a:lnTo>
                <a:lnTo>
                  <a:pt x="190" y="2520"/>
                </a:lnTo>
                <a:lnTo>
                  <a:pt x="218" y="2532"/>
                </a:lnTo>
                <a:lnTo>
                  <a:pt x="218" y="2512"/>
                </a:lnTo>
                <a:lnTo>
                  <a:pt x="218" y="2458"/>
                </a:lnTo>
                <a:lnTo>
                  <a:pt x="222" y="2422"/>
                </a:lnTo>
                <a:lnTo>
                  <a:pt x="226" y="2378"/>
                </a:lnTo>
                <a:lnTo>
                  <a:pt x="234" y="2330"/>
                </a:lnTo>
                <a:lnTo>
                  <a:pt x="246" y="2280"/>
                </a:lnTo>
                <a:lnTo>
                  <a:pt x="262" y="2226"/>
                </a:lnTo>
                <a:lnTo>
                  <a:pt x="282" y="2170"/>
                </a:lnTo>
                <a:lnTo>
                  <a:pt x="294" y="2140"/>
                </a:lnTo>
                <a:lnTo>
                  <a:pt x="308" y="2112"/>
                </a:lnTo>
                <a:lnTo>
                  <a:pt x="322" y="2084"/>
                </a:lnTo>
                <a:lnTo>
                  <a:pt x="338" y="2056"/>
                </a:lnTo>
                <a:lnTo>
                  <a:pt x="356" y="2028"/>
                </a:lnTo>
                <a:lnTo>
                  <a:pt x="376" y="2000"/>
                </a:lnTo>
                <a:lnTo>
                  <a:pt x="398" y="1974"/>
                </a:lnTo>
                <a:lnTo>
                  <a:pt x="422" y="1946"/>
                </a:lnTo>
                <a:lnTo>
                  <a:pt x="448" y="1922"/>
                </a:lnTo>
                <a:lnTo>
                  <a:pt x="474" y="1896"/>
                </a:lnTo>
                <a:lnTo>
                  <a:pt x="504" y="1872"/>
                </a:lnTo>
                <a:lnTo>
                  <a:pt x="536" y="1850"/>
                </a:lnTo>
                <a:lnTo>
                  <a:pt x="554" y="1830"/>
                </a:lnTo>
                <a:lnTo>
                  <a:pt x="576" y="1812"/>
                </a:lnTo>
                <a:lnTo>
                  <a:pt x="602" y="1788"/>
                </a:lnTo>
                <a:lnTo>
                  <a:pt x="632" y="1766"/>
                </a:lnTo>
                <a:lnTo>
                  <a:pt x="664" y="1746"/>
                </a:lnTo>
                <a:lnTo>
                  <a:pt x="680" y="1738"/>
                </a:lnTo>
                <a:lnTo>
                  <a:pt x="696" y="1732"/>
                </a:lnTo>
                <a:lnTo>
                  <a:pt x="712" y="1726"/>
                </a:lnTo>
                <a:lnTo>
                  <a:pt x="728" y="1724"/>
                </a:lnTo>
                <a:lnTo>
                  <a:pt x="734" y="1726"/>
                </a:lnTo>
                <a:lnTo>
                  <a:pt x="750" y="1730"/>
                </a:lnTo>
                <a:lnTo>
                  <a:pt x="772" y="1730"/>
                </a:lnTo>
                <a:lnTo>
                  <a:pt x="784" y="1730"/>
                </a:lnTo>
                <a:lnTo>
                  <a:pt x="796" y="1728"/>
                </a:lnTo>
                <a:lnTo>
                  <a:pt x="808" y="1724"/>
                </a:lnTo>
                <a:lnTo>
                  <a:pt x="818" y="1718"/>
                </a:lnTo>
                <a:lnTo>
                  <a:pt x="826" y="1708"/>
                </a:lnTo>
                <a:lnTo>
                  <a:pt x="832" y="1696"/>
                </a:lnTo>
                <a:lnTo>
                  <a:pt x="836" y="1680"/>
                </a:lnTo>
                <a:lnTo>
                  <a:pt x="836" y="1662"/>
                </a:lnTo>
                <a:lnTo>
                  <a:pt x="834" y="1638"/>
                </a:lnTo>
                <a:lnTo>
                  <a:pt x="826" y="1610"/>
                </a:lnTo>
                <a:lnTo>
                  <a:pt x="848" y="1574"/>
                </a:lnTo>
                <a:lnTo>
                  <a:pt x="902" y="1478"/>
                </a:lnTo>
                <a:lnTo>
                  <a:pt x="936" y="1414"/>
                </a:lnTo>
                <a:lnTo>
                  <a:pt x="972" y="1342"/>
                </a:lnTo>
                <a:lnTo>
                  <a:pt x="1008" y="1262"/>
                </a:lnTo>
                <a:lnTo>
                  <a:pt x="1040" y="1182"/>
                </a:lnTo>
                <a:lnTo>
                  <a:pt x="1056" y="1140"/>
                </a:lnTo>
                <a:lnTo>
                  <a:pt x="1070" y="1098"/>
                </a:lnTo>
                <a:lnTo>
                  <a:pt x="1082" y="1058"/>
                </a:lnTo>
                <a:lnTo>
                  <a:pt x="1092" y="1018"/>
                </a:lnTo>
                <a:lnTo>
                  <a:pt x="1100" y="978"/>
                </a:lnTo>
                <a:lnTo>
                  <a:pt x="1106" y="940"/>
                </a:lnTo>
                <a:lnTo>
                  <a:pt x="1110" y="904"/>
                </a:lnTo>
                <a:lnTo>
                  <a:pt x="1110" y="868"/>
                </a:lnTo>
                <a:lnTo>
                  <a:pt x="1108" y="836"/>
                </a:lnTo>
                <a:lnTo>
                  <a:pt x="1102" y="806"/>
                </a:lnTo>
                <a:lnTo>
                  <a:pt x="1092" y="778"/>
                </a:lnTo>
                <a:lnTo>
                  <a:pt x="1086" y="766"/>
                </a:lnTo>
                <a:lnTo>
                  <a:pt x="1078" y="754"/>
                </a:lnTo>
                <a:lnTo>
                  <a:pt x="1070" y="742"/>
                </a:lnTo>
                <a:lnTo>
                  <a:pt x="1060" y="732"/>
                </a:lnTo>
                <a:lnTo>
                  <a:pt x="1050" y="722"/>
                </a:lnTo>
                <a:lnTo>
                  <a:pt x="1038" y="714"/>
                </a:lnTo>
                <a:lnTo>
                  <a:pt x="1024" y="706"/>
                </a:lnTo>
                <a:lnTo>
                  <a:pt x="1004" y="698"/>
                </a:lnTo>
                <a:lnTo>
                  <a:pt x="996" y="694"/>
                </a:lnTo>
                <a:lnTo>
                  <a:pt x="978" y="690"/>
                </a:lnTo>
                <a:lnTo>
                  <a:pt x="968" y="698"/>
                </a:lnTo>
                <a:lnTo>
                  <a:pt x="936" y="722"/>
                </a:lnTo>
                <a:lnTo>
                  <a:pt x="914" y="742"/>
                </a:lnTo>
                <a:lnTo>
                  <a:pt x="888" y="766"/>
                </a:lnTo>
                <a:lnTo>
                  <a:pt x="858" y="796"/>
                </a:lnTo>
                <a:lnTo>
                  <a:pt x="826" y="832"/>
                </a:lnTo>
                <a:lnTo>
                  <a:pt x="790" y="874"/>
                </a:lnTo>
                <a:lnTo>
                  <a:pt x="752" y="924"/>
                </a:lnTo>
                <a:lnTo>
                  <a:pt x="710" y="978"/>
                </a:lnTo>
                <a:lnTo>
                  <a:pt x="668" y="1040"/>
                </a:lnTo>
                <a:lnTo>
                  <a:pt x="624" y="1110"/>
                </a:lnTo>
                <a:lnTo>
                  <a:pt x="578" y="1186"/>
                </a:lnTo>
                <a:lnTo>
                  <a:pt x="532" y="1272"/>
                </a:lnTo>
                <a:lnTo>
                  <a:pt x="484" y="1364"/>
                </a:lnTo>
                <a:lnTo>
                  <a:pt x="464" y="1394"/>
                </a:lnTo>
                <a:lnTo>
                  <a:pt x="442" y="1428"/>
                </a:lnTo>
                <a:lnTo>
                  <a:pt x="412" y="1474"/>
                </a:lnTo>
                <a:lnTo>
                  <a:pt x="380" y="1532"/>
                </a:lnTo>
                <a:lnTo>
                  <a:pt x="344" y="1598"/>
                </a:lnTo>
                <a:lnTo>
                  <a:pt x="306" y="1672"/>
                </a:lnTo>
                <a:lnTo>
                  <a:pt x="270" y="1752"/>
                </a:lnTo>
                <a:lnTo>
                  <a:pt x="252" y="1796"/>
                </a:lnTo>
                <a:lnTo>
                  <a:pt x="236" y="1840"/>
                </a:lnTo>
                <a:lnTo>
                  <a:pt x="220" y="1884"/>
                </a:lnTo>
                <a:lnTo>
                  <a:pt x="204" y="1930"/>
                </a:lnTo>
                <a:lnTo>
                  <a:pt x="192" y="1976"/>
                </a:lnTo>
                <a:lnTo>
                  <a:pt x="180" y="2024"/>
                </a:lnTo>
                <a:lnTo>
                  <a:pt x="170" y="2070"/>
                </a:lnTo>
                <a:lnTo>
                  <a:pt x="162" y="2118"/>
                </a:lnTo>
                <a:lnTo>
                  <a:pt x="156" y="2166"/>
                </a:lnTo>
                <a:lnTo>
                  <a:pt x="154" y="2214"/>
                </a:lnTo>
                <a:lnTo>
                  <a:pt x="154" y="2260"/>
                </a:lnTo>
                <a:lnTo>
                  <a:pt x="156" y="2308"/>
                </a:lnTo>
                <a:lnTo>
                  <a:pt x="162" y="2354"/>
                </a:lnTo>
                <a:lnTo>
                  <a:pt x="170" y="2400"/>
                </a:lnTo>
                <a:lnTo>
                  <a:pt x="182" y="2444"/>
                </a:lnTo>
                <a:lnTo>
                  <a:pt x="198" y="2488"/>
                </a:lnTo>
                <a:lnTo>
                  <a:pt x="194" y="2480"/>
                </a:lnTo>
                <a:lnTo>
                  <a:pt x="186" y="2456"/>
                </a:lnTo>
                <a:lnTo>
                  <a:pt x="174" y="2414"/>
                </a:lnTo>
                <a:lnTo>
                  <a:pt x="168" y="2388"/>
                </a:lnTo>
                <a:lnTo>
                  <a:pt x="164" y="2358"/>
                </a:lnTo>
                <a:lnTo>
                  <a:pt x="160" y="2324"/>
                </a:lnTo>
                <a:lnTo>
                  <a:pt x="156" y="2286"/>
                </a:lnTo>
                <a:lnTo>
                  <a:pt x="156" y="2244"/>
                </a:lnTo>
                <a:lnTo>
                  <a:pt x="156" y="2198"/>
                </a:lnTo>
                <a:lnTo>
                  <a:pt x="160" y="2148"/>
                </a:lnTo>
                <a:lnTo>
                  <a:pt x="166" y="2096"/>
                </a:lnTo>
                <a:lnTo>
                  <a:pt x="178" y="2038"/>
                </a:lnTo>
                <a:lnTo>
                  <a:pt x="190" y="1978"/>
                </a:lnTo>
                <a:lnTo>
                  <a:pt x="210" y="1914"/>
                </a:lnTo>
                <a:lnTo>
                  <a:pt x="234" y="1846"/>
                </a:lnTo>
                <a:lnTo>
                  <a:pt x="262" y="1776"/>
                </a:lnTo>
                <a:lnTo>
                  <a:pt x="296" y="1700"/>
                </a:lnTo>
                <a:lnTo>
                  <a:pt x="336" y="1622"/>
                </a:lnTo>
                <a:lnTo>
                  <a:pt x="380" y="1540"/>
                </a:lnTo>
                <a:lnTo>
                  <a:pt x="430" y="1454"/>
                </a:lnTo>
                <a:lnTo>
                  <a:pt x="484" y="1364"/>
                </a:lnTo>
                <a:lnTo>
                  <a:pt x="506" y="1324"/>
                </a:lnTo>
                <a:lnTo>
                  <a:pt x="564" y="1220"/>
                </a:lnTo>
                <a:lnTo>
                  <a:pt x="602" y="1152"/>
                </a:lnTo>
                <a:lnTo>
                  <a:pt x="646" y="1080"/>
                </a:lnTo>
                <a:lnTo>
                  <a:pt x="694" y="1004"/>
                </a:lnTo>
                <a:lnTo>
                  <a:pt x="746" y="932"/>
                </a:lnTo>
                <a:lnTo>
                  <a:pt x="782" y="884"/>
                </a:lnTo>
                <a:lnTo>
                  <a:pt x="820" y="840"/>
                </a:lnTo>
                <a:lnTo>
                  <a:pt x="856" y="800"/>
                </a:lnTo>
                <a:lnTo>
                  <a:pt x="890" y="766"/>
                </a:lnTo>
                <a:lnTo>
                  <a:pt x="948" y="712"/>
                </a:lnTo>
                <a:lnTo>
                  <a:pt x="978" y="690"/>
                </a:lnTo>
                <a:lnTo>
                  <a:pt x="986" y="692"/>
                </a:lnTo>
                <a:lnTo>
                  <a:pt x="996" y="694"/>
                </a:lnTo>
                <a:lnTo>
                  <a:pt x="1004" y="698"/>
                </a:lnTo>
                <a:lnTo>
                  <a:pt x="1010" y="700"/>
                </a:lnTo>
                <a:lnTo>
                  <a:pt x="1050" y="722"/>
                </a:lnTo>
                <a:lnTo>
                  <a:pt x="1034" y="702"/>
                </a:lnTo>
                <a:lnTo>
                  <a:pt x="1030" y="696"/>
                </a:lnTo>
                <a:lnTo>
                  <a:pt x="1028" y="690"/>
                </a:lnTo>
                <a:close/>
              </a:path>
            </a:pathLst>
          </a:custGeom>
          <a:solidFill>
            <a:srgbClr val="CCA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995"/>
          <p:cNvSpPr>
            <a:spLocks/>
          </p:cNvSpPr>
          <p:nvPr/>
        </p:nvSpPr>
        <p:spPr bwMode="auto">
          <a:xfrm>
            <a:off x="7472363" y="3717925"/>
            <a:ext cx="525462" cy="1349375"/>
          </a:xfrm>
          <a:custGeom>
            <a:avLst/>
            <a:gdLst>
              <a:gd name="T0" fmla="*/ 123140474 w 1020"/>
              <a:gd name="T1" fmla="*/ 13323917 h 2614"/>
              <a:gd name="T2" fmla="*/ 114116952 w 1020"/>
              <a:gd name="T3" fmla="*/ 71947911 h 2614"/>
              <a:gd name="T4" fmla="*/ 114648081 w 1020"/>
              <a:gd name="T5" fmla="*/ 132171126 h 2614"/>
              <a:gd name="T6" fmla="*/ 122078732 w 1020"/>
              <a:gd name="T7" fmla="*/ 192927071 h 2614"/>
              <a:gd name="T8" fmla="*/ 138532905 w 1020"/>
              <a:gd name="T9" fmla="*/ 264874982 h 2614"/>
              <a:gd name="T10" fmla="*/ 166664183 w 1020"/>
              <a:gd name="T11" fmla="*/ 348547589 h 2614"/>
              <a:gd name="T12" fmla="*/ 244157464 w 1020"/>
              <a:gd name="T13" fmla="*/ 523354113 h 2614"/>
              <a:gd name="T14" fmla="*/ 257957538 w 1020"/>
              <a:gd name="T15" fmla="*/ 547869479 h 2614"/>
              <a:gd name="T16" fmla="*/ 269634643 w 1020"/>
              <a:gd name="T17" fmla="*/ 587307984 h 2614"/>
              <a:gd name="T18" fmla="*/ 270165772 w 1020"/>
              <a:gd name="T19" fmla="*/ 615020760 h 2614"/>
              <a:gd name="T20" fmla="*/ 262734606 w 1020"/>
              <a:gd name="T21" fmla="*/ 644333273 h 2614"/>
              <a:gd name="T22" fmla="*/ 244688077 w 1020"/>
              <a:gd name="T23" fmla="*/ 674711246 h 2614"/>
              <a:gd name="T24" fmla="*/ 222395610 w 1020"/>
              <a:gd name="T25" fmla="*/ 696561932 h 2614"/>
              <a:gd name="T26" fmla="*/ 219742026 w 1020"/>
              <a:gd name="T27" fmla="*/ 656590698 h 2614"/>
              <a:gd name="T28" fmla="*/ 207003179 w 1020"/>
              <a:gd name="T29" fmla="*/ 600631384 h 2614"/>
              <a:gd name="T30" fmla="*/ 187364294 w 1020"/>
              <a:gd name="T31" fmla="*/ 554798061 h 2614"/>
              <a:gd name="T32" fmla="*/ 167725410 w 1020"/>
              <a:gd name="T33" fmla="*/ 525486064 h 2614"/>
              <a:gd name="T34" fmla="*/ 113586339 w 1020"/>
              <a:gd name="T35" fmla="*/ 476454814 h 2614"/>
              <a:gd name="T36" fmla="*/ 91824485 w 1020"/>
              <a:gd name="T37" fmla="*/ 470059479 h 2614"/>
              <a:gd name="T38" fmla="*/ 74308569 w 1020"/>
              <a:gd name="T39" fmla="*/ 467394799 h 2614"/>
              <a:gd name="T40" fmla="*/ 64754949 w 1020"/>
              <a:gd name="T41" fmla="*/ 455136857 h 2614"/>
              <a:gd name="T42" fmla="*/ 66347305 w 1020"/>
              <a:gd name="T43" fmla="*/ 436483580 h 2614"/>
              <a:gd name="T44" fmla="*/ 43523708 w 1020"/>
              <a:gd name="T45" fmla="*/ 410902239 h 2614"/>
              <a:gd name="T46" fmla="*/ 17515400 w 1020"/>
              <a:gd name="T47" fmla="*/ 364002940 h 2614"/>
              <a:gd name="T48" fmla="*/ 5307681 w 1020"/>
              <a:gd name="T49" fmla="*/ 322433001 h 2614"/>
              <a:gd name="T50" fmla="*/ 530614 w 1020"/>
              <a:gd name="T51" fmla="*/ 281929038 h 2614"/>
              <a:gd name="T52" fmla="*/ 1061742 w 1020"/>
              <a:gd name="T53" fmla="*/ 247287681 h 2614"/>
              <a:gd name="T54" fmla="*/ 5838295 w 1020"/>
              <a:gd name="T55" fmla="*/ 217975167 h 2614"/>
              <a:gd name="T56" fmla="*/ 15392430 w 1020"/>
              <a:gd name="T57" fmla="*/ 199322407 h 2614"/>
              <a:gd name="T58" fmla="*/ 26008308 w 1020"/>
              <a:gd name="T59" fmla="*/ 193459801 h 2614"/>
              <a:gd name="T60" fmla="*/ 41400739 w 1020"/>
              <a:gd name="T61" fmla="*/ 197190456 h 2614"/>
              <a:gd name="T62" fmla="*/ 61039624 w 1020"/>
              <a:gd name="T63" fmla="*/ 214244512 h 2614"/>
              <a:gd name="T64" fmla="*/ 81209122 w 1020"/>
              <a:gd name="T65" fmla="*/ 241425075 h 2614"/>
              <a:gd name="T66" fmla="*/ 121016990 w 1020"/>
              <a:gd name="T67" fmla="*/ 313905715 h 2614"/>
              <a:gd name="T68" fmla="*/ 138002291 w 1020"/>
              <a:gd name="T69" fmla="*/ 353876949 h 2614"/>
              <a:gd name="T70" fmla="*/ 169317766 w 1020"/>
              <a:gd name="T71" fmla="*/ 404506903 h 2614"/>
              <a:gd name="T72" fmla="*/ 207533793 w 1020"/>
              <a:gd name="T73" fmla="*/ 482317420 h 2614"/>
              <a:gd name="T74" fmla="*/ 226110935 w 1020"/>
              <a:gd name="T75" fmla="*/ 534546079 h 2614"/>
              <a:gd name="T76" fmla="*/ 237257426 w 1020"/>
              <a:gd name="T77" fmla="*/ 587840713 h 2614"/>
              <a:gd name="T78" fmla="*/ 237257426 w 1020"/>
              <a:gd name="T79" fmla="*/ 639536643 h 2614"/>
              <a:gd name="T80" fmla="*/ 227703291 w 1020"/>
              <a:gd name="T81" fmla="*/ 675243975 h 2614"/>
              <a:gd name="T82" fmla="*/ 236195684 w 1020"/>
              <a:gd name="T83" fmla="*/ 649662633 h 2614"/>
              <a:gd name="T84" fmla="*/ 239380396 w 1020"/>
              <a:gd name="T85" fmla="*/ 617685956 h 2614"/>
              <a:gd name="T86" fmla="*/ 235134457 w 1020"/>
              <a:gd name="T87" fmla="*/ 572918092 h 2614"/>
              <a:gd name="T88" fmla="*/ 221864996 w 1020"/>
              <a:gd name="T89" fmla="*/ 524952818 h 2614"/>
              <a:gd name="T90" fmla="*/ 196918430 w 1020"/>
              <a:gd name="T91" fmla="*/ 456735562 h 2614"/>
              <a:gd name="T92" fmla="*/ 156579433 w 1020"/>
              <a:gd name="T93" fmla="*/ 385320897 h 2614"/>
              <a:gd name="T94" fmla="*/ 134817579 w 1020"/>
              <a:gd name="T95" fmla="*/ 346415638 h 2614"/>
              <a:gd name="T96" fmla="*/ 98193908 w 1020"/>
              <a:gd name="T97" fmla="*/ 270737072 h 2614"/>
              <a:gd name="T98" fmla="*/ 65816176 w 1020"/>
              <a:gd name="T99" fmla="*/ 220107118 h 2614"/>
              <a:gd name="T100" fmla="*/ 45646678 w 1020"/>
              <a:gd name="T101" fmla="*/ 201453841 h 2614"/>
              <a:gd name="T102" fmla="*/ 25477180 w 1020"/>
              <a:gd name="T103" fmla="*/ 194525776 h 2614"/>
              <a:gd name="T104" fmla="*/ 21231241 w 1020"/>
              <a:gd name="T105" fmla="*/ 188130441 h 2614"/>
              <a:gd name="T106" fmla="*/ 19107756 w 1020"/>
              <a:gd name="T107" fmla="*/ 167345213 h 2614"/>
              <a:gd name="T108" fmla="*/ 13800075 w 1020"/>
              <a:gd name="T109" fmla="*/ 158818443 h 2614"/>
              <a:gd name="T110" fmla="*/ 9554136 w 1020"/>
              <a:gd name="T111" fmla="*/ 136434511 h 2614"/>
              <a:gd name="T112" fmla="*/ 14331203 w 1020"/>
              <a:gd name="T113" fmla="*/ 112451874 h 2614"/>
              <a:gd name="T114" fmla="*/ 27069536 w 1020"/>
              <a:gd name="T115" fmla="*/ 87936508 h 2614"/>
              <a:gd name="T116" fmla="*/ 50954359 w 1020"/>
              <a:gd name="T117" fmla="*/ 59157240 h 2614"/>
              <a:gd name="T118" fmla="*/ 88109159 w 1020"/>
              <a:gd name="T119" fmla="*/ 26647317 h 2614"/>
              <a:gd name="T120" fmla="*/ 126855800 w 1020"/>
              <a:gd name="T121" fmla="*/ 0 h 261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20"/>
              <a:gd name="T184" fmla="*/ 0 h 2614"/>
              <a:gd name="T185" fmla="*/ 1020 w 1020"/>
              <a:gd name="T186" fmla="*/ 2614 h 261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20" h="2614">
                <a:moveTo>
                  <a:pt x="478" y="0"/>
                </a:moveTo>
                <a:lnTo>
                  <a:pt x="478" y="0"/>
                </a:lnTo>
                <a:lnTo>
                  <a:pt x="472" y="22"/>
                </a:lnTo>
                <a:lnTo>
                  <a:pt x="464" y="50"/>
                </a:lnTo>
                <a:lnTo>
                  <a:pt x="454" y="88"/>
                </a:lnTo>
                <a:lnTo>
                  <a:pt x="444" y="138"/>
                </a:lnTo>
                <a:lnTo>
                  <a:pt x="436" y="198"/>
                </a:lnTo>
                <a:lnTo>
                  <a:pt x="430" y="270"/>
                </a:lnTo>
                <a:lnTo>
                  <a:pt x="428" y="352"/>
                </a:lnTo>
                <a:lnTo>
                  <a:pt x="428" y="398"/>
                </a:lnTo>
                <a:lnTo>
                  <a:pt x="430" y="446"/>
                </a:lnTo>
                <a:lnTo>
                  <a:pt x="432" y="496"/>
                </a:lnTo>
                <a:lnTo>
                  <a:pt x="436" y="548"/>
                </a:lnTo>
                <a:lnTo>
                  <a:pt x="442" y="604"/>
                </a:lnTo>
                <a:lnTo>
                  <a:pt x="450" y="664"/>
                </a:lnTo>
                <a:lnTo>
                  <a:pt x="460" y="724"/>
                </a:lnTo>
                <a:lnTo>
                  <a:pt x="472" y="788"/>
                </a:lnTo>
                <a:lnTo>
                  <a:pt x="486" y="854"/>
                </a:lnTo>
                <a:lnTo>
                  <a:pt x="504" y="924"/>
                </a:lnTo>
                <a:lnTo>
                  <a:pt x="522" y="994"/>
                </a:lnTo>
                <a:lnTo>
                  <a:pt x="544" y="1070"/>
                </a:lnTo>
                <a:lnTo>
                  <a:pt x="568" y="1146"/>
                </a:lnTo>
                <a:lnTo>
                  <a:pt x="596" y="1226"/>
                </a:lnTo>
                <a:lnTo>
                  <a:pt x="628" y="1308"/>
                </a:lnTo>
                <a:lnTo>
                  <a:pt x="662" y="1392"/>
                </a:lnTo>
                <a:lnTo>
                  <a:pt x="920" y="1964"/>
                </a:lnTo>
                <a:lnTo>
                  <a:pt x="930" y="1980"/>
                </a:lnTo>
                <a:lnTo>
                  <a:pt x="942" y="1998"/>
                </a:lnTo>
                <a:lnTo>
                  <a:pt x="956" y="2024"/>
                </a:lnTo>
                <a:lnTo>
                  <a:pt x="972" y="2056"/>
                </a:lnTo>
                <a:lnTo>
                  <a:pt x="988" y="2094"/>
                </a:lnTo>
                <a:lnTo>
                  <a:pt x="1000" y="2134"/>
                </a:lnTo>
                <a:lnTo>
                  <a:pt x="1012" y="2180"/>
                </a:lnTo>
                <a:lnTo>
                  <a:pt x="1016" y="2204"/>
                </a:lnTo>
                <a:lnTo>
                  <a:pt x="1018" y="2230"/>
                </a:lnTo>
                <a:lnTo>
                  <a:pt x="1020" y="2256"/>
                </a:lnTo>
                <a:lnTo>
                  <a:pt x="1020" y="2282"/>
                </a:lnTo>
                <a:lnTo>
                  <a:pt x="1018" y="2308"/>
                </a:lnTo>
                <a:lnTo>
                  <a:pt x="1014" y="2336"/>
                </a:lnTo>
                <a:lnTo>
                  <a:pt x="1008" y="2362"/>
                </a:lnTo>
                <a:lnTo>
                  <a:pt x="1000" y="2390"/>
                </a:lnTo>
                <a:lnTo>
                  <a:pt x="990" y="2418"/>
                </a:lnTo>
                <a:lnTo>
                  <a:pt x="978" y="2446"/>
                </a:lnTo>
                <a:lnTo>
                  <a:pt x="962" y="2474"/>
                </a:lnTo>
                <a:lnTo>
                  <a:pt x="944" y="2504"/>
                </a:lnTo>
                <a:lnTo>
                  <a:pt x="922" y="2532"/>
                </a:lnTo>
                <a:lnTo>
                  <a:pt x="898" y="2558"/>
                </a:lnTo>
                <a:lnTo>
                  <a:pt x="870" y="2586"/>
                </a:lnTo>
                <a:lnTo>
                  <a:pt x="838" y="2614"/>
                </a:lnTo>
                <a:lnTo>
                  <a:pt x="838" y="2594"/>
                </a:lnTo>
                <a:lnTo>
                  <a:pt x="836" y="2542"/>
                </a:lnTo>
                <a:lnTo>
                  <a:pt x="832" y="2506"/>
                </a:lnTo>
                <a:lnTo>
                  <a:pt x="828" y="2464"/>
                </a:lnTo>
                <a:lnTo>
                  <a:pt x="820" y="2416"/>
                </a:lnTo>
                <a:lnTo>
                  <a:pt x="810" y="2366"/>
                </a:lnTo>
                <a:lnTo>
                  <a:pt x="798" y="2310"/>
                </a:lnTo>
                <a:lnTo>
                  <a:pt x="780" y="2254"/>
                </a:lnTo>
                <a:lnTo>
                  <a:pt x="760" y="2198"/>
                </a:lnTo>
                <a:lnTo>
                  <a:pt x="736" y="2140"/>
                </a:lnTo>
                <a:lnTo>
                  <a:pt x="722" y="2110"/>
                </a:lnTo>
                <a:lnTo>
                  <a:pt x="706" y="2082"/>
                </a:lnTo>
                <a:lnTo>
                  <a:pt x="690" y="2054"/>
                </a:lnTo>
                <a:lnTo>
                  <a:pt x="672" y="2026"/>
                </a:lnTo>
                <a:lnTo>
                  <a:pt x="652" y="1998"/>
                </a:lnTo>
                <a:lnTo>
                  <a:pt x="632" y="1972"/>
                </a:lnTo>
                <a:lnTo>
                  <a:pt x="610" y="1946"/>
                </a:lnTo>
                <a:lnTo>
                  <a:pt x="586" y="1920"/>
                </a:lnTo>
                <a:lnTo>
                  <a:pt x="478" y="1824"/>
                </a:lnTo>
                <a:lnTo>
                  <a:pt x="428" y="1788"/>
                </a:lnTo>
                <a:lnTo>
                  <a:pt x="372" y="1760"/>
                </a:lnTo>
                <a:lnTo>
                  <a:pt x="366" y="1762"/>
                </a:lnTo>
                <a:lnTo>
                  <a:pt x="346" y="1764"/>
                </a:lnTo>
                <a:lnTo>
                  <a:pt x="320" y="1764"/>
                </a:lnTo>
                <a:lnTo>
                  <a:pt x="306" y="1762"/>
                </a:lnTo>
                <a:lnTo>
                  <a:pt x="292" y="1760"/>
                </a:lnTo>
                <a:lnTo>
                  <a:pt x="280" y="1754"/>
                </a:lnTo>
                <a:lnTo>
                  <a:pt x="268" y="1746"/>
                </a:lnTo>
                <a:lnTo>
                  <a:pt x="256" y="1738"/>
                </a:lnTo>
                <a:lnTo>
                  <a:pt x="248" y="1724"/>
                </a:lnTo>
                <a:lnTo>
                  <a:pt x="244" y="1708"/>
                </a:lnTo>
                <a:lnTo>
                  <a:pt x="242" y="1688"/>
                </a:lnTo>
                <a:lnTo>
                  <a:pt x="244" y="1666"/>
                </a:lnTo>
                <a:lnTo>
                  <a:pt x="250" y="1638"/>
                </a:lnTo>
                <a:lnTo>
                  <a:pt x="238" y="1628"/>
                </a:lnTo>
                <a:lnTo>
                  <a:pt x="208" y="1596"/>
                </a:lnTo>
                <a:lnTo>
                  <a:pt x="186" y="1572"/>
                </a:lnTo>
                <a:lnTo>
                  <a:pt x="164" y="1542"/>
                </a:lnTo>
                <a:lnTo>
                  <a:pt x="138" y="1506"/>
                </a:lnTo>
                <a:lnTo>
                  <a:pt x="114" y="1466"/>
                </a:lnTo>
                <a:lnTo>
                  <a:pt x="90" y="1418"/>
                </a:lnTo>
                <a:lnTo>
                  <a:pt x="66" y="1366"/>
                </a:lnTo>
                <a:lnTo>
                  <a:pt x="44" y="1308"/>
                </a:lnTo>
                <a:lnTo>
                  <a:pt x="36" y="1278"/>
                </a:lnTo>
                <a:lnTo>
                  <a:pt x="26" y="1244"/>
                </a:lnTo>
                <a:lnTo>
                  <a:pt x="20" y="1210"/>
                </a:lnTo>
                <a:lnTo>
                  <a:pt x="12" y="1174"/>
                </a:lnTo>
                <a:lnTo>
                  <a:pt x="8" y="1138"/>
                </a:lnTo>
                <a:lnTo>
                  <a:pt x="4" y="1098"/>
                </a:lnTo>
                <a:lnTo>
                  <a:pt x="2" y="1058"/>
                </a:lnTo>
                <a:lnTo>
                  <a:pt x="0" y="1016"/>
                </a:lnTo>
                <a:lnTo>
                  <a:pt x="0" y="972"/>
                </a:lnTo>
                <a:lnTo>
                  <a:pt x="4" y="928"/>
                </a:lnTo>
                <a:lnTo>
                  <a:pt x="4" y="912"/>
                </a:lnTo>
                <a:lnTo>
                  <a:pt x="10" y="870"/>
                </a:lnTo>
                <a:lnTo>
                  <a:pt x="14" y="844"/>
                </a:lnTo>
                <a:lnTo>
                  <a:pt x="22" y="818"/>
                </a:lnTo>
                <a:lnTo>
                  <a:pt x="30" y="792"/>
                </a:lnTo>
                <a:lnTo>
                  <a:pt x="42" y="768"/>
                </a:lnTo>
                <a:lnTo>
                  <a:pt x="50" y="756"/>
                </a:lnTo>
                <a:lnTo>
                  <a:pt x="58" y="748"/>
                </a:lnTo>
                <a:lnTo>
                  <a:pt x="66" y="734"/>
                </a:lnTo>
                <a:lnTo>
                  <a:pt x="70" y="728"/>
                </a:lnTo>
                <a:lnTo>
                  <a:pt x="86" y="728"/>
                </a:lnTo>
                <a:lnTo>
                  <a:pt x="98" y="726"/>
                </a:lnTo>
                <a:lnTo>
                  <a:pt x="112" y="726"/>
                </a:lnTo>
                <a:lnTo>
                  <a:pt x="124" y="728"/>
                </a:lnTo>
                <a:lnTo>
                  <a:pt x="140" y="732"/>
                </a:lnTo>
                <a:lnTo>
                  <a:pt x="156" y="740"/>
                </a:lnTo>
                <a:lnTo>
                  <a:pt x="172" y="752"/>
                </a:lnTo>
                <a:lnTo>
                  <a:pt x="190" y="766"/>
                </a:lnTo>
                <a:lnTo>
                  <a:pt x="210" y="784"/>
                </a:lnTo>
                <a:lnTo>
                  <a:pt x="230" y="804"/>
                </a:lnTo>
                <a:lnTo>
                  <a:pt x="252" y="830"/>
                </a:lnTo>
                <a:lnTo>
                  <a:pt x="276" y="860"/>
                </a:lnTo>
                <a:lnTo>
                  <a:pt x="306" y="906"/>
                </a:lnTo>
                <a:lnTo>
                  <a:pt x="338" y="960"/>
                </a:lnTo>
                <a:lnTo>
                  <a:pt x="376" y="1026"/>
                </a:lnTo>
                <a:lnTo>
                  <a:pt x="416" y="1100"/>
                </a:lnTo>
                <a:lnTo>
                  <a:pt x="456" y="1178"/>
                </a:lnTo>
                <a:lnTo>
                  <a:pt x="492" y="1256"/>
                </a:lnTo>
                <a:lnTo>
                  <a:pt x="508" y="1294"/>
                </a:lnTo>
                <a:lnTo>
                  <a:pt x="520" y="1328"/>
                </a:lnTo>
                <a:lnTo>
                  <a:pt x="542" y="1362"/>
                </a:lnTo>
                <a:lnTo>
                  <a:pt x="568" y="1402"/>
                </a:lnTo>
                <a:lnTo>
                  <a:pt x="600" y="1454"/>
                </a:lnTo>
                <a:lnTo>
                  <a:pt x="638" y="1518"/>
                </a:lnTo>
                <a:lnTo>
                  <a:pt x="678" y="1592"/>
                </a:lnTo>
                <a:lnTo>
                  <a:pt x="720" y="1674"/>
                </a:lnTo>
                <a:lnTo>
                  <a:pt x="762" y="1764"/>
                </a:lnTo>
                <a:lnTo>
                  <a:pt x="782" y="1810"/>
                </a:lnTo>
                <a:lnTo>
                  <a:pt x="800" y="1858"/>
                </a:lnTo>
                <a:lnTo>
                  <a:pt x="818" y="1906"/>
                </a:lnTo>
                <a:lnTo>
                  <a:pt x="836" y="1956"/>
                </a:lnTo>
                <a:lnTo>
                  <a:pt x="852" y="2006"/>
                </a:lnTo>
                <a:lnTo>
                  <a:pt x="866" y="2056"/>
                </a:lnTo>
                <a:lnTo>
                  <a:pt x="878" y="2106"/>
                </a:lnTo>
                <a:lnTo>
                  <a:pt x="886" y="2156"/>
                </a:lnTo>
                <a:lnTo>
                  <a:pt x="894" y="2206"/>
                </a:lnTo>
                <a:lnTo>
                  <a:pt x="898" y="2256"/>
                </a:lnTo>
                <a:lnTo>
                  <a:pt x="900" y="2306"/>
                </a:lnTo>
                <a:lnTo>
                  <a:pt x="900" y="2354"/>
                </a:lnTo>
                <a:lnTo>
                  <a:pt x="894" y="2400"/>
                </a:lnTo>
                <a:lnTo>
                  <a:pt x="886" y="2446"/>
                </a:lnTo>
                <a:lnTo>
                  <a:pt x="874" y="2490"/>
                </a:lnTo>
                <a:lnTo>
                  <a:pt x="858" y="2534"/>
                </a:lnTo>
                <a:lnTo>
                  <a:pt x="862" y="2528"/>
                </a:lnTo>
                <a:lnTo>
                  <a:pt x="870" y="2510"/>
                </a:lnTo>
                <a:lnTo>
                  <a:pt x="880" y="2480"/>
                </a:lnTo>
                <a:lnTo>
                  <a:pt x="890" y="2438"/>
                </a:lnTo>
                <a:lnTo>
                  <a:pt x="896" y="2412"/>
                </a:lnTo>
                <a:lnTo>
                  <a:pt x="900" y="2384"/>
                </a:lnTo>
                <a:lnTo>
                  <a:pt x="902" y="2352"/>
                </a:lnTo>
                <a:lnTo>
                  <a:pt x="902" y="2318"/>
                </a:lnTo>
                <a:lnTo>
                  <a:pt x="902" y="2280"/>
                </a:lnTo>
                <a:lnTo>
                  <a:pt x="900" y="2240"/>
                </a:lnTo>
                <a:lnTo>
                  <a:pt x="894" y="2196"/>
                </a:lnTo>
                <a:lnTo>
                  <a:pt x="886" y="2150"/>
                </a:lnTo>
                <a:lnTo>
                  <a:pt x="876" y="2110"/>
                </a:lnTo>
                <a:lnTo>
                  <a:pt x="864" y="2066"/>
                </a:lnTo>
                <a:lnTo>
                  <a:pt x="836" y="1970"/>
                </a:lnTo>
                <a:lnTo>
                  <a:pt x="800" y="1868"/>
                </a:lnTo>
                <a:lnTo>
                  <a:pt x="762" y="1766"/>
                </a:lnTo>
                <a:lnTo>
                  <a:pt x="742" y="1714"/>
                </a:lnTo>
                <a:lnTo>
                  <a:pt x="716" y="1662"/>
                </a:lnTo>
                <a:lnTo>
                  <a:pt x="688" y="1610"/>
                </a:lnTo>
                <a:lnTo>
                  <a:pt x="656" y="1558"/>
                </a:lnTo>
                <a:lnTo>
                  <a:pt x="590" y="1446"/>
                </a:lnTo>
                <a:lnTo>
                  <a:pt x="554" y="1388"/>
                </a:lnTo>
                <a:lnTo>
                  <a:pt x="520" y="1328"/>
                </a:lnTo>
                <a:lnTo>
                  <a:pt x="508" y="1300"/>
                </a:lnTo>
                <a:lnTo>
                  <a:pt x="478" y="1228"/>
                </a:lnTo>
                <a:lnTo>
                  <a:pt x="430" y="1128"/>
                </a:lnTo>
                <a:lnTo>
                  <a:pt x="402" y="1072"/>
                </a:lnTo>
                <a:lnTo>
                  <a:pt x="370" y="1016"/>
                </a:lnTo>
                <a:lnTo>
                  <a:pt x="338" y="960"/>
                </a:lnTo>
                <a:lnTo>
                  <a:pt x="302" y="900"/>
                </a:lnTo>
                <a:lnTo>
                  <a:pt x="266" y="850"/>
                </a:lnTo>
                <a:lnTo>
                  <a:pt x="248" y="826"/>
                </a:lnTo>
                <a:lnTo>
                  <a:pt x="228" y="806"/>
                </a:lnTo>
                <a:lnTo>
                  <a:pt x="210" y="786"/>
                </a:lnTo>
                <a:lnTo>
                  <a:pt x="190" y="770"/>
                </a:lnTo>
                <a:lnTo>
                  <a:pt x="172" y="756"/>
                </a:lnTo>
                <a:lnTo>
                  <a:pt x="152" y="744"/>
                </a:lnTo>
                <a:lnTo>
                  <a:pt x="134" y="736"/>
                </a:lnTo>
                <a:lnTo>
                  <a:pt x="116" y="732"/>
                </a:lnTo>
                <a:lnTo>
                  <a:pt x="96" y="730"/>
                </a:lnTo>
                <a:lnTo>
                  <a:pt x="66" y="734"/>
                </a:lnTo>
                <a:lnTo>
                  <a:pt x="78" y="732"/>
                </a:lnTo>
                <a:lnTo>
                  <a:pt x="70" y="728"/>
                </a:lnTo>
                <a:lnTo>
                  <a:pt x="80" y="706"/>
                </a:lnTo>
                <a:lnTo>
                  <a:pt x="84" y="690"/>
                </a:lnTo>
                <a:lnTo>
                  <a:pt x="84" y="670"/>
                </a:lnTo>
                <a:lnTo>
                  <a:pt x="80" y="650"/>
                </a:lnTo>
                <a:lnTo>
                  <a:pt x="72" y="628"/>
                </a:lnTo>
                <a:lnTo>
                  <a:pt x="66" y="616"/>
                </a:lnTo>
                <a:lnTo>
                  <a:pt x="58" y="606"/>
                </a:lnTo>
                <a:lnTo>
                  <a:pt x="52" y="596"/>
                </a:lnTo>
                <a:lnTo>
                  <a:pt x="46" y="582"/>
                </a:lnTo>
                <a:lnTo>
                  <a:pt x="40" y="564"/>
                </a:lnTo>
                <a:lnTo>
                  <a:pt x="36" y="540"/>
                </a:lnTo>
                <a:lnTo>
                  <a:pt x="36" y="512"/>
                </a:lnTo>
                <a:lnTo>
                  <a:pt x="40" y="478"/>
                </a:lnTo>
                <a:lnTo>
                  <a:pt x="42" y="460"/>
                </a:lnTo>
                <a:lnTo>
                  <a:pt x="48" y="442"/>
                </a:lnTo>
                <a:lnTo>
                  <a:pt x="54" y="422"/>
                </a:lnTo>
                <a:lnTo>
                  <a:pt x="64" y="400"/>
                </a:lnTo>
                <a:lnTo>
                  <a:pt x="74" y="378"/>
                </a:lnTo>
                <a:lnTo>
                  <a:pt x="88" y="354"/>
                </a:lnTo>
                <a:lnTo>
                  <a:pt x="102" y="330"/>
                </a:lnTo>
                <a:lnTo>
                  <a:pt x="120" y="304"/>
                </a:lnTo>
                <a:lnTo>
                  <a:pt x="142" y="278"/>
                </a:lnTo>
                <a:lnTo>
                  <a:pt x="166" y="250"/>
                </a:lnTo>
                <a:lnTo>
                  <a:pt x="192" y="222"/>
                </a:lnTo>
                <a:lnTo>
                  <a:pt x="222" y="192"/>
                </a:lnTo>
                <a:lnTo>
                  <a:pt x="256" y="162"/>
                </a:lnTo>
                <a:lnTo>
                  <a:pt x="292" y="132"/>
                </a:lnTo>
                <a:lnTo>
                  <a:pt x="332" y="100"/>
                </a:lnTo>
                <a:lnTo>
                  <a:pt x="378" y="68"/>
                </a:lnTo>
                <a:lnTo>
                  <a:pt x="426" y="34"/>
                </a:lnTo>
                <a:lnTo>
                  <a:pt x="478" y="0"/>
                </a:lnTo>
                <a:close/>
              </a:path>
            </a:pathLst>
          </a:custGeom>
          <a:solidFill>
            <a:srgbClr val="CCAFFF"/>
          </a:solidFill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Freeform 996"/>
          <p:cNvSpPr>
            <a:spLocks/>
          </p:cNvSpPr>
          <p:nvPr/>
        </p:nvSpPr>
        <p:spPr bwMode="auto">
          <a:xfrm>
            <a:off x="6897688" y="4006850"/>
            <a:ext cx="1065212" cy="1366838"/>
          </a:xfrm>
          <a:custGeom>
            <a:avLst/>
            <a:gdLst>
              <a:gd name="T0" fmla="*/ 264219024 w 2064"/>
              <a:gd name="T1" fmla="*/ 53820795 h 2648"/>
              <a:gd name="T2" fmla="*/ 253565356 w 2064"/>
              <a:gd name="T3" fmla="*/ 38900168 h 2648"/>
              <a:gd name="T4" fmla="*/ 258892448 w 2064"/>
              <a:gd name="T5" fmla="*/ 13854720 h 2648"/>
              <a:gd name="T6" fmla="*/ 270078722 w 2064"/>
              <a:gd name="T7" fmla="*/ 2664508 h 2648"/>
              <a:gd name="T8" fmla="*/ 283929059 w 2064"/>
              <a:gd name="T9" fmla="*/ 0 h 2648"/>
              <a:gd name="T10" fmla="*/ 302573365 w 2064"/>
              <a:gd name="T11" fmla="*/ 4795805 h 2648"/>
              <a:gd name="T12" fmla="*/ 315358490 w 2064"/>
              <a:gd name="T13" fmla="*/ 19183737 h 2648"/>
              <a:gd name="T14" fmla="*/ 317489430 w 2064"/>
              <a:gd name="T15" fmla="*/ 39432863 h 2648"/>
              <a:gd name="T16" fmla="*/ 299377213 w 2064"/>
              <a:gd name="T17" fmla="*/ 60215202 h 2648"/>
              <a:gd name="T18" fmla="*/ 297246789 w 2064"/>
              <a:gd name="T19" fmla="*/ 114568692 h 2648"/>
              <a:gd name="T20" fmla="*/ 307367852 w 2064"/>
              <a:gd name="T21" fmla="*/ 195566231 h 2648"/>
              <a:gd name="T22" fmla="*/ 325479552 w 2064"/>
              <a:gd name="T23" fmla="*/ 241926713 h 2648"/>
              <a:gd name="T24" fmla="*/ 355311165 w 2064"/>
              <a:gd name="T25" fmla="*/ 281359576 h 2648"/>
              <a:gd name="T26" fmla="*/ 361170863 w 2064"/>
              <a:gd name="T27" fmla="*/ 304806423 h 2648"/>
              <a:gd name="T28" fmla="*/ 369693591 w 2064"/>
              <a:gd name="T29" fmla="*/ 318661143 h 2648"/>
              <a:gd name="T30" fmla="*/ 380880382 w 2064"/>
              <a:gd name="T31" fmla="*/ 321325651 h 2648"/>
              <a:gd name="T32" fmla="*/ 364367015 w 2064"/>
              <a:gd name="T33" fmla="*/ 328253269 h 2648"/>
              <a:gd name="T34" fmla="*/ 362768681 w 2064"/>
              <a:gd name="T35" fmla="*/ 341042083 h 2648"/>
              <a:gd name="T36" fmla="*/ 386740080 w 2064"/>
              <a:gd name="T37" fmla="*/ 386869869 h 2648"/>
              <a:gd name="T38" fmla="*/ 440009970 w 2064"/>
              <a:gd name="T39" fmla="*/ 473729120 h 2648"/>
              <a:gd name="T40" fmla="*/ 490084223 w 2064"/>
              <a:gd name="T41" fmla="*/ 572844490 h 2648"/>
              <a:gd name="T42" fmla="*/ 549213811 w 2064"/>
              <a:gd name="T43" fmla="*/ 682617376 h 2648"/>
              <a:gd name="T44" fmla="*/ 533765657 w 2064"/>
              <a:gd name="T45" fmla="*/ 685281885 h 2648"/>
              <a:gd name="T46" fmla="*/ 512989894 w 2064"/>
              <a:gd name="T47" fmla="*/ 675157063 h 2648"/>
              <a:gd name="T48" fmla="*/ 352114497 w 2064"/>
              <a:gd name="T49" fmla="*/ 359159912 h 2648"/>
              <a:gd name="T50" fmla="*/ 505532378 w 2064"/>
              <a:gd name="T51" fmla="*/ 676222453 h 2648"/>
              <a:gd name="T52" fmla="*/ 483691403 w 2064"/>
              <a:gd name="T53" fmla="*/ 700735206 h 2648"/>
              <a:gd name="T54" fmla="*/ 448533214 w 2064"/>
              <a:gd name="T55" fmla="*/ 642118606 h 2648"/>
              <a:gd name="T56" fmla="*/ 341993435 w 2064"/>
              <a:gd name="T57" fmla="*/ 390599767 h 2648"/>
              <a:gd name="T58" fmla="*/ 326012158 w 2064"/>
              <a:gd name="T59" fmla="*/ 361291726 h 2648"/>
              <a:gd name="T60" fmla="*/ 372890260 w 2064"/>
              <a:gd name="T61" fmla="*/ 460407095 h 2648"/>
              <a:gd name="T62" fmla="*/ 474102947 w 2064"/>
              <a:gd name="T63" fmla="*/ 705531011 h 2648"/>
              <a:gd name="T64" fmla="*/ 446402790 w 2064"/>
              <a:gd name="T65" fmla="*/ 701267902 h 2648"/>
              <a:gd name="T66" fmla="*/ 415505965 w 2064"/>
              <a:gd name="T67" fmla="*/ 682617376 h 2648"/>
              <a:gd name="T68" fmla="*/ 384076534 w 2064"/>
              <a:gd name="T69" fmla="*/ 650111615 h 2648"/>
              <a:gd name="T70" fmla="*/ 348385739 w 2064"/>
              <a:gd name="T71" fmla="*/ 596824032 h 2648"/>
              <a:gd name="T72" fmla="*/ 314292762 w 2064"/>
              <a:gd name="T73" fmla="*/ 572311279 h 2648"/>
              <a:gd name="T74" fmla="*/ 274873209 w 2064"/>
              <a:gd name="T75" fmla="*/ 579771592 h 2648"/>
              <a:gd name="T76" fmla="*/ 245574718 w 2064"/>
              <a:gd name="T77" fmla="*/ 574975787 h 2648"/>
              <a:gd name="T78" fmla="*/ 211481741 w 2064"/>
              <a:gd name="T79" fmla="*/ 577107084 h 2648"/>
              <a:gd name="T80" fmla="*/ 148090789 w 2064"/>
              <a:gd name="T81" fmla="*/ 673558461 h 2648"/>
              <a:gd name="T82" fmla="*/ 125717208 w 2064"/>
              <a:gd name="T83" fmla="*/ 693274893 h 2648"/>
              <a:gd name="T84" fmla="*/ 96951323 w 2064"/>
              <a:gd name="T85" fmla="*/ 704465105 h 2648"/>
              <a:gd name="T86" fmla="*/ 88428079 w 2064"/>
              <a:gd name="T87" fmla="*/ 698070698 h 2648"/>
              <a:gd name="T88" fmla="*/ 86297655 w 2064"/>
              <a:gd name="T89" fmla="*/ 680485563 h 2648"/>
              <a:gd name="T90" fmla="*/ 146492455 w 2064"/>
              <a:gd name="T91" fmla="*/ 530747118 h 2648"/>
              <a:gd name="T92" fmla="*/ 223734259 w 2064"/>
              <a:gd name="T93" fmla="*/ 365021624 h 2648"/>
              <a:gd name="T94" fmla="*/ 151286941 w 2064"/>
              <a:gd name="T95" fmla="*/ 517425093 h 2648"/>
              <a:gd name="T96" fmla="*/ 92689959 w 2064"/>
              <a:gd name="T97" fmla="*/ 657571928 h 2648"/>
              <a:gd name="T98" fmla="*/ 85764533 w 2064"/>
              <a:gd name="T99" fmla="*/ 693807588 h 2648"/>
              <a:gd name="T100" fmla="*/ 67652832 w 2064"/>
              <a:gd name="T101" fmla="*/ 697538003 h 2648"/>
              <a:gd name="T102" fmla="*/ 43148827 w 2064"/>
              <a:gd name="T103" fmla="*/ 692208987 h 2648"/>
              <a:gd name="T104" fmla="*/ 38354341 w 2064"/>
              <a:gd name="T105" fmla="*/ 682084165 h 2648"/>
              <a:gd name="T106" fmla="*/ 210949135 w 2064"/>
              <a:gd name="T107" fmla="*/ 336778973 h 2648"/>
              <a:gd name="T108" fmla="*/ 41550493 w 2064"/>
              <a:gd name="T109" fmla="*/ 674091157 h 2648"/>
              <a:gd name="T110" fmla="*/ 26102339 w 2064"/>
              <a:gd name="T111" fmla="*/ 687945877 h 2648"/>
              <a:gd name="T112" fmla="*/ 0 w 2064"/>
              <a:gd name="T113" fmla="*/ 681018775 h 2648"/>
              <a:gd name="T114" fmla="*/ 199229738 w 2064"/>
              <a:gd name="T115" fmla="*/ 317595752 h 2648"/>
              <a:gd name="T116" fmla="*/ 205089436 w 2064"/>
              <a:gd name="T117" fmla="*/ 306405024 h 2648"/>
              <a:gd name="T118" fmla="*/ 201360678 w 2064"/>
              <a:gd name="T119" fmla="*/ 287754499 h 2648"/>
              <a:gd name="T120" fmla="*/ 246107324 w 2064"/>
              <a:gd name="T121" fmla="*/ 200362036 h 2648"/>
              <a:gd name="T122" fmla="*/ 273807997 w 2064"/>
              <a:gd name="T123" fmla="*/ 116167293 h 2648"/>
              <a:gd name="T124" fmla="*/ 276471543 w 2064"/>
              <a:gd name="T125" fmla="*/ 74603133 h 264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064"/>
              <a:gd name="T190" fmla="*/ 0 h 2648"/>
              <a:gd name="T191" fmla="*/ 2064 w 2064"/>
              <a:gd name="T192" fmla="*/ 2648 h 264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064" h="2648">
                <a:moveTo>
                  <a:pt x="1028" y="226"/>
                </a:moveTo>
                <a:lnTo>
                  <a:pt x="1028" y="226"/>
                </a:lnTo>
                <a:lnTo>
                  <a:pt x="1022" y="224"/>
                </a:lnTo>
                <a:lnTo>
                  <a:pt x="1010" y="216"/>
                </a:lnTo>
                <a:lnTo>
                  <a:pt x="992" y="202"/>
                </a:lnTo>
                <a:lnTo>
                  <a:pt x="982" y="194"/>
                </a:lnTo>
                <a:lnTo>
                  <a:pt x="974" y="184"/>
                </a:lnTo>
                <a:lnTo>
                  <a:pt x="964" y="172"/>
                </a:lnTo>
                <a:lnTo>
                  <a:pt x="958" y="160"/>
                </a:lnTo>
                <a:lnTo>
                  <a:pt x="952" y="146"/>
                </a:lnTo>
                <a:lnTo>
                  <a:pt x="950" y="130"/>
                </a:lnTo>
                <a:lnTo>
                  <a:pt x="950" y="112"/>
                </a:lnTo>
                <a:lnTo>
                  <a:pt x="954" y="94"/>
                </a:lnTo>
                <a:lnTo>
                  <a:pt x="960" y="74"/>
                </a:lnTo>
                <a:lnTo>
                  <a:pt x="972" y="52"/>
                </a:lnTo>
                <a:lnTo>
                  <a:pt x="980" y="40"/>
                </a:lnTo>
                <a:lnTo>
                  <a:pt x="990" y="28"/>
                </a:lnTo>
                <a:lnTo>
                  <a:pt x="1002" y="18"/>
                </a:lnTo>
                <a:lnTo>
                  <a:pt x="1014" y="10"/>
                </a:lnTo>
                <a:lnTo>
                  <a:pt x="1024" y="8"/>
                </a:lnTo>
                <a:lnTo>
                  <a:pt x="1036" y="4"/>
                </a:lnTo>
                <a:lnTo>
                  <a:pt x="1050" y="2"/>
                </a:lnTo>
                <a:lnTo>
                  <a:pt x="1066" y="0"/>
                </a:lnTo>
                <a:lnTo>
                  <a:pt x="1084" y="0"/>
                </a:lnTo>
                <a:lnTo>
                  <a:pt x="1104" y="4"/>
                </a:lnTo>
                <a:lnTo>
                  <a:pt x="1124" y="12"/>
                </a:lnTo>
                <a:lnTo>
                  <a:pt x="1136" y="18"/>
                </a:lnTo>
                <a:lnTo>
                  <a:pt x="1148" y="26"/>
                </a:lnTo>
                <a:lnTo>
                  <a:pt x="1158" y="36"/>
                </a:lnTo>
                <a:lnTo>
                  <a:pt x="1168" y="46"/>
                </a:lnTo>
                <a:lnTo>
                  <a:pt x="1178" y="58"/>
                </a:lnTo>
                <a:lnTo>
                  <a:pt x="1184" y="72"/>
                </a:lnTo>
                <a:lnTo>
                  <a:pt x="1190" y="86"/>
                </a:lnTo>
                <a:lnTo>
                  <a:pt x="1194" y="102"/>
                </a:lnTo>
                <a:lnTo>
                  <a:pt x="1196" y="116"/>
                </a:lnTo>
                <a:lnTo>
                  <a:pt x="1196" y="132"/>
                </a:lnTo>
                <a:lnTo>
                  <a:pt x="1192" y="148"/>
                </a:lnTo>
                <a:lnTo>
                  <a:pt x="1186" y="164"/>
                </a:lnTo>
                <a:lnTo>
                  <a:pt x="1176" y="180"/>
                </a:lnTo>
                <a:lnTo>
                  <a:pt x="1164" y="196"/>
                </a:lnTo>
                <a:lnTo>
                  <a:pt x="1146" y="212"/>
                </a:lnTo>
                <a:lnTo>
                  <a:pt x="1124" y="226"/>
                </a:lnTo>
                <a:lnTo>
                  <a:pt x="1122" y="252"/>
                </a:lnTo>
                <a:lnTo>
                  <a:pt x="1116" y="324"/>
                </a:lnTo>
                <a:lnTo>
                  <a:pt x="1116" y="374"/>
                </a:lnTo>
                <a:lnTo>
                  <a:pt x="1116" y="430"/>
                </a:lnTo>
                <a:lnTo>
                  <a:pt x="1118" y="492"/>
                </a:lnTo>
                <a:lnTo>
                  <a:pt x="1122" y="558"/>
                </a:lnTo>
                <a:lnTo>
                  <a:pt x="1132" y="628"/>
                </a:lnTo>
                <a:lnTo>
                  <a:pt x="1146" y="700"/>
                </a:lnTo>
                <a:lnTo>
                  <a:pt x="1154" y="734"/>
                </a:lnTo>
                <a:lnTo>
                  <a:pt x="1164" y="770"/>
                </a:lnTo>
                <a:lnTo>
                  <a:pt x="1176" y="806"/>
                </a:lnTo>
                <a:lnTo>
                  <a:pt x="1190" y="840"/>
                </a:lnTo>
                <a:lnTo>
                  <a:pt x="1204" y="874"/>
                </a:lnTo>
                <a:lnTo>
                  <a:pt x="1222" y="908"/>
                </a:lnTo>
                <a:lnTo>
                  <a:pt x="1240" y="940"/>
                </a:lnTo>
                <a:lnTo>
                  <a:pt x="1260" y="970"/>
                </a:lnTo>
                <a:lnTo>
                  <a:pt x="1282" y="1000"/>
                </a:lnTo>
                <a:lnTo>
                  <a:pt x="1308" y="1028"/>
                </a:lnTo>
                <a:lnTo>
                  <a:pt x="1334" y="1056"/>
                </a:lnTo>
                <a:lnTo>
                  <a:pt x="1362" y="1080"/>
                </a:lnTo>
                <a:lnTo>
                  <a:pt x="1358" y="1100"/>
                </a:lnTo>
                <a:lnTo>
                  <a:pt x="1356" y="1120"/>
                </a:lnTo>
                <a:lnTo>
                  <a:pt x="1356" y="1144"/>
                </a:lnTo>
                <a:lnTo>
                  <a:pt x="1360" y="1156"/>
                </a:lnTo>
                <a:lnTo>
                  <a:pt x="1364" y="1166"/>
                </a:lnTo>
                <a:lnTo>
                  <a:pt x="1370" y="1178"/>
                </a:lnTo>
                <a:lnTo>
                  <a:pt x="1378" y="1188"/>
                </a:lnTo>
                <a:lnTo>
                  <a:pt x="1388" y="1196"/>
                </a:lnTo>
                <a:lnTo>
                  <a:pt x="1402" y="1202"/>
                </a:lnTo>
                <a:lnTo>
                  <a:pt x="1420" y="1206"/>
                </a:lnTo>
                <a:lnTo>
                  <a:pt x="1440" y="1206"/>
                </a:lnTo>
                <a:lnTo>
                  <a:pt x="1430" y="1206"/>
                </a:lnTo>
                <a:lnTo>
                  <a:pt x="1410" y="1206"/>
                </a:lnTo>
                <a:lnTo>
                  <a:pt x="1398" y="1210"/>
                </a:lnTo>
                <a:lnTo>
                  <a:pt x="1386" y="1214"/>
                </a:lnTo>
                <a:lnTo>
                  <a:pt x="1376" y="1222"/>
                </a:lnTo>
                <a:lnTo>
                  <a:pt x="1368" y="1232"/>
                </a:lnTo>
                <a:lnTo>
                  <a:pt x="1364" y="1240"/>
                </a:lnTo>
                <a:lnTo>
                  <a:pt x="1362" y="1248"/>
                </a:lnTo>
                <a:lnTo>
                  <a:pt x="1360" y="1258"/>
                </a:lnTo>
                <a:lnTo>
                  <a:pt x="1360" y="1268"/>
                </a:lnTo>
                <a:lnTo>
                  <a:pt x="1362" y="1280"/>
                </a:lnTo>
                <a:lnTo>
                  <a:pt x="1364" y="1292"/>
                </a:lnTo>
                <a:lnTo>
                  <a:pt x="1374" y="1322"/>
                </a:lnTo>
                <a:lnTo>
                  <a:pt x="1392" y="1358"/>
                </a:lnTo>
                <a:lnTo>
                  <a:pt x="1416" y="1402"/>
                </a:lnTo>
                <a:lnTo>
                  <a:pt x="1452" y="1452"/>
                </a:lnTo>
                <a:lnTo>
                  <a:pt x="1496" y="1512"/>
                </a:lnTo>
                <a:lnTo>
                  <a:pt x="1528" y="1566"/>
                </a:lnTo>
                <a:lnTo>
                  <a:pt x="1606" y="1698"/>
                </a:lnTo>
                <a:lnTo>
                  <a:pt x="1652" y="1778"/>
                </a:lnTo>
                <a:lnTo>
                  <a:pt x="1698" y="1860"/>
                </a:lnTo>
                <a:lnTo>
                  <a:pt x="1742" y="1940"/>
                </a:lnTo>
                <a:lnTo>
                  <a:pt x="1776" y="2010"/>
                </a:lnTo>
                <a:lnTo>
                  <a:pt x="1840" y="2150"/>
                </a:lnTo>
                <a:lnTo>
                  <a:pt x="1886" y="2250"/>
                </a:lnTo>
                <a:lnTo>
                  <a:pt x="1910" y="2304"/>
                </a:lnTo>
                <a:lnTo>
                  <a:pt x="2064" y="2560"/>
                </a:lnTo>
                <a:lnTo>
                  <a:pt x="2062" y="2562"/>
                </a:lnTo>
                <a:lnTo>
                  <a:pt x="2054" y="2566"/>
                </a:lnTo>
                <a:lnTo>
                  <a:pt x="2042" y="2570"/>
                </a:lnTo>
                <a:lnTo>
                  <a:pt x="2026" y="2572"/>
                </a:lnTo>
                <a:lnTo>
                  <a:pt x="2014" y="2572"/>
                </a:lnTo>
                <a:lnTo>
                  <a:pt x="2004" y="2572"/>
                </a:lnTo>
                <a:lnTo>
                  <a:pt x="1990" y="2568"/>
                </a:lnTo>
                <a:lnTo>
                  <a:pt x="1976" y="2564"/>
                </a:lnTo>
                <a:lnTo>
                  <a:pt x="1962" y="2556"/>
                </a:lnTo>
                <a:lnTo>
                  <a:pt x="1944" y="2546"/>
                </a:lnTo>
                <a:lnTo>
                  <a:pt x="1926" y="2534"/>
                </a:lnTo>
                <a:lnTo>
                  <a:pt x="1908" y="2520"/>
                </a:lnTo>
                <a:lnTo>
                  <a:pt x="1602" y="1914"/>
                </a:lnTo>
                <a:lnTo>
                  <a:pt x="1392" y="1490"/>
                </a:lnTo>
                <a:lnTo>
                  <a:pt x="1322" y="1348"/>
                </a:lnTo>
                <a:lnTo>
                  <a:pt x="1302" y="1306"/>
                </a:lnTo>
                <a:lnTo>
                  <a:pt x="1296" y="1286"/>
                </a:lnTo>
                <a:lnTo>
                  <a:pt x="1908" y="2520"/>
                </a:lnTo>
                <a:lnTo>
                  <a:pt x="1898" y="2538"/>
                </a:lnTo>
                <a:lnTo>
                  <a:pt x="1884" y="2556"/>
                </a:lnTo>
                <a:lnTo>
                  <a:pt x="1868" y="2578"/>
                </a:lnTo>
                <a:lnTo>
                  <a:pt x="1848" y="2600"/>
                </a:lnTo>
                <a:lnTo>
                  <a:pt x="1828" y="2620"/>
                </a:lnTo>
                <a:lnTo>
                  <a:pt x="1816" y="2630"/>
                </a:lnTo>
                <a:lnTo>
                  <a:pt x="1804" y="2636"/>
                </a:lnTo>
                <a:lnTo>
                  <a:pt x="1792" y="2642"/>
                </a:lnTo>
                <a:lnTo>
                  <a:pt x="1780" y="2648"/>
                </a:lnTo>
                <a:lnTo>
                  <a:pt x="1684" y="2410"/>
                </a:lnTo>
                <a:lnTo>
                  <a:pt x="1478" y="1904"/>
                </a:lnTo>
                <a:lnTo>
                  <a:pt x="1394" y="1710"/>
                </a:lnTo>
                <a:lnTo>
                  <a:pt x="1318" y="1538"/>
                </a:lnTo>
                <a:lnTo>
                  <a:pt x="1284" y="1466"/>
                </a:lnTo>
                <a:lnTo>
                  <a:pt x="1252" y="1404"/>
                </a:lnTo>
                <a:lnTo>
                  <a:pt x="1228" y="1356"/>
                </a:lnTo>
                <a:lnTo>
                  <a:pt x="1208" y="1324"/>
                </a:lnTo>
                <a:lnTo>
                  <a:pt x="1224" y="1356"/>
                </a:lnTo>
                <a:lnTo>
                  <a:pt x="1268" y="1442"/>
                </a:lnTo>
                <a:lnTo>
                  <a:pt x="1330" y="1570"/>
                </a:lnTo>
                <a:lnTo>
                  <a:pt x="1366" y="1646"/>
                </a:lnTo>
                <a:lnTo>
                  <a:pt x="1400" y="1728"/>
                </a:lnTo>
                <a:lnTo>
                  <a:pt x="1648" y="2316"/>
                </a:lnTo>
                <a:lnTo>
                  <a:pt x="1740" y="2542"/>
                </a:lnTo>
                <a:lnTo>
                  <a:pt x="1768" y="2614"/>
                </a:lnTo>
                <a:lnTo>
                  <a:pt x="1780" y="2648"/>
                </a:lnTo>
                <a:lnTo>
                  <a:pt x="1768" y="2648"/>
                </a:lnTo>
                <a:lnTo>
                  <a:pt x="1752" y="2648"/>
                </a:lnTo>
                <a:lnTo>
                  <a:pt x="1732" y="2646"/>
                </a:lnTo>
                <a:lnTo>
                  <a:pt x="1706" y="2642"/>
                </a:lnTo>
                <a:lnTo>
                  <a:pt x="1676" y="2632"/>
                </a:lnTo>
                <a:lnTo>
                  <a:pt x="1640" y="2616"/>
                </a:lnTo>
                <a:lnTo>
                  <a:pt x="1622" y="2606"/>
                </a:lnTo>
                <a:lnTo>
                  <a:pt x="1602" y="2594"/>
                </a:lnTo>
                <a:lnTo>
                  <a:pt x="1582" y="2580"/>
                </a:lnTo>
                <a:lnTo>
                  <a:pt x="1560" y="2562"/>
                </a:lnTo>
                <a:lnTo>
                  <a:pt x="1538" y="2544"/>
                </a:lnTo>
                <a:lnTo>
                  <a:pt x="1514" y="2522"/>
                </a:lnTo>
                <a:lnTo>
                  <a:pt x="1490" y="2498"/>
                </a:lnTo>
                <a:lnTo>
                  <a:pt x="1466" y="2470"/>
                </a:lnTo>
                <a:lnTo>
                  <a:pt x="1442" y="2440"/>
                </a:lnTo>
                <a:lnTo>
                  <a:pt x="1416" y="2408"/>
                </a:lnTo>
                <a:lnTo>
                  <a:pt x="1390" y="2370"/>
                </a:lnTo>
                <a:lnTo>
                  <a:pt x="1362" y="2332"/>
                </a:lnTo>
                <a:lnTo>
                  <a:pt x="1336" y="2288"/>
                </a:lnTo>
                <a:lnTo>
                  <a:pt x="1308" y="2240"/>
                </a:lnTo>
                <a:lnTo>
                  <a:pt x="1280" y="2188"/>
                </a:lnTo>
                <a:lnTo>
                  <a:pt x="1252" y="2134"/>
                </a:lnTo>
                <a:lnTo>
                  <a:pt x="1224" y="2074"/>
                </a:lnTo>
                <a:lnTo>
                  <a:pt x="1196" y="2010"/>
                </a:lnTo>
                <a:lnTo>
                  <a:pt x="1180" y="2148"/>
                </a:lnTo>
                <a:lnTo>
                  <a:pt x="1150" y="2156"/>
                </a:lnTo>
                <a:lnTo>
                  <a:pt x="1116" y="2164"/>
                </a:lnTo>
                <a:lnTo>
                  <a:pt x="1076" y="2172"/>
                </a:lnTo>
                <a:lnTo>
                  <a:pt x="1032" y="2176"/>
                </a:lnTo>
                <a:lnTo>
                  <a:pt x="1008" y="2176"/>
                </a:lnTo>
                <a:lnTo>
                  <a:pt x="986" y="2174"/>
                </a:lnTo>
                <a:lnTo>
                  <a:pt x="964" y="2172"/>
                </a:lnTo>
                <a:lnTo>
                  <a:pt x="942" y="2166"/>
                </a:lnTo>
                <a:lnTo>
                  <a:pt x="922" y="2158"/>
                </a:lnTo>
                <a:lnTo>
                  <a:pt x="904" y="2148"/>
                </a:lnTo>
                <a:lnTo>
                  <a:pt x="884" y="2010"/>
                </a:lnTo>
                <a:lnTo>
                  <a:pt x="840" y="2086"/>
                </a:lnTo>
                <a:lnTo>
                  <a:pt x="794" y="2166"/>
                </a:lnTo>
                <a:lnTo>
                  <a:pt x="736" y="2260"/>
                </a:lnTo>
                <a:lnTo>
                  <a:pt x="674" y="2360"/>
                </a:lnTo>
                <a:lnTo>
                  <a:pt x="612" y="2452"/>
                </a:lnTo>
                <a:lnTo>
                  <a:pt x="584" y="2492"/>
                </a:lnTo>
                <a:lnTo>
                  <a:pt x="556" y="2528"/>
                </a:lnTo>
                <a:lnTo>
                  <a:pt x="530" y="2556"/>
                </a:lnTo>
                <a:lnTo>
                  <a:pt x="508" y="2576"/>
                </a:lnTo>
                <a:lnTo>
                  <a:pt x="498" y="2584"/>
                </a:lnTo>
                <a:lnTo>
                  <a:pt x="472" y="2602"/>
                </a:lnTo>
                <a:lnTo>
                  <a:pt x="438" y="2622"/>
                </a:lnTo>
                <a:lnTo>
                  <a:pt x="418" y="2632"/>
                </a:lnTo>
                <a:lnTo>
                  <a:pt x="400" y="2638"/>
                </a:lnTo>
                <a:lnTo>
                  <a:pt x="380" y="2642"/>
                </a:lnTo>
                <a:lnTo>
                  <a:pt x="364" y="2644"/>
                </a:lnTo>
                <a:lnTo>
                  <a:pt x="356" y="2642"/>
                </a:lnTo>
                <a:lnTo>
                  <a:pt x="348" y="2638"/>
                </a:lnTo>
                <a:lnTo>
                  <a:pt x="342" y="2634"/>
                </a:lnTo>
                <a:lnTo>
                  <a:pt x="336" y="2628"/>
                </a:lnTo>
                <a:lnTo>
                  <a:pt x="332" y="2620"/>
                </a:lnTo>
                <a:lnTo>
                  <a:pt x="328" y="2612"/>
                </a:lnTo>
                <a:lnTo>
                  <a:pt x="324" y="2600"/>
                </a:lnTo>
                <a:lnTo>
                  <a:pt x="324" y="2586"/>
                </a:lnTo>
                <a:lnTo>
                  <a:pt x="324" y="2572"/>
                </a:lnTo>
                <a:lnTo>
                  <a:pt x="324" y="2554"/>
                </a:lnTo>
                <a:lnTo>
                  <a:pt x="332" y="2512"/>
                </a:lnTo>
                <a:lnTo>
                  <a:pt x="396" y="2354"/>
                </a:lnTo>
                <a:lnTo>
                  <a:pt x="466" y="2188"/>
                </a:lnTo>
                <a:lnTo>
                  <a:pt x="550" y="1992"/>
                </a:lnTo>
                <a:lnTo>
                  <a:pt x="638" y="1788"/>
                </a:lnTo>
                <a:lnTo>
                  <a:pt x="726" y="1594"/>
                </a:lnTo>
                <a:lnTo>
                  <a:pt x="768" y="1508"/>
                </a:lnTo>
                <a:lnTo>
                  <a:pt x="806" y="1432"/>
                </a:lnTo>
                <a:lnTo>
                  <a:pt x="840" y="1370"/>
                </a:lnTo>
                <a:lnTo>
                  <a:pt x="868" y="1326"/>
                </a:lnTo>
                <a:lnTo>
                  <a:pt x="772" y="1516"/>
                </a:lnTo>
                <a:lnTo>
                  <a:pt x="676" y="1714"/>
                </a:lnTo>
                <a:lnTo>
                  <a:pt x="568" y="1942"/>
                </a:lnTo>
                <a:lnTo>
                  <a:pt x="514" y="2060"/>
                </a:lnTo>
                <a:lnTo>
                  <a:pt x="464" y="2174"/>
                </a:lnTo>
                <a:lnTo>
                  <a:pt x="418" y="2282"/>
                </a:lnTo>
                <a:lnTo>
                  <a:pt x="378" y="2382"/>
                </a:lnTo>
                <a:lnTo>
                  <a:pt x="348" y="2468"/>
                </a:lnTo>
                <a:lnTo>
                  <a:pt x="336" y="2504"/>
                </a:lnTo>
                <a:lnTo>
                  <a:pt x="328" y="2538"/>
                </a:lnTo>
                <a:lnTo>
                  <a:pt x="322" y="2566"/>
                </a:lnTo>
                <a:lnTo>
                  <a:pt x="322" y="2588"/>
                </a:lnTo>
                <a:lnTo>
                  <a:pt x="322" y="2604"/>
                </a:lnTo>
                <a:lnTo>
                  <a:pt x="324" y="2610"/>
                </a:lnTo>
                <a:lnTo>
                  <a:pt x="328" y="2614"/>
                </a:lnTo>
                <a:lnTo>
                  <a:pt x="290" y="2618"/>
                </a:lnTo>
                <a:lnTo>
                  <a:pt x="254" y="2618"/>
                </a:lnTo>
                <a:lnTo>
                  <a:pt x="234" y="2618"/>
                </a:lnTo>
                <a:lnTo>
                  <a:pt x="214" y="2614"/>
                </a:lnTo>
                <a:lnTo>
                  <a:pt x="194" y="2612"/>
                </a:lnTo>
                <a:lnTo>
                  <a:pt x="178" y="2606"/>
                </a:lnTo>
                <a:lnTo>
                  <a:pt x="162" y="2598"/>
                </a:lnTo>
                <a:lnTo>
                  <a:pt x="152" y="2588"/>
                </a:lnTo>
                <a:lnTo>
                  <a:pt x="148" y="2582"/>
                </a:lnTo>
                <a:lnTo>
                  <a:pt x="146" y="2576"/>
                </a:lnTo>
                <a:lnTo>
                  <a:pt x="144" y="2568"/>
                </a:lnTo>
                <a:lnTo>
                  <a:pt x="144" y="2560"/>
                </a:lnTo>
                <a:lnTo>
                  <a:pt x="146" y="2552"/>
                </a:lnTo>
                <a:lnTo>
                  <a:pt x="150" y="2542"/>
                </a:lnTo>
                <a:lnTo>
                  <a:pt x="156" y="2530"/>
                </a:lnTo>
                <a:lnTo>
                  <a:pt x="162" y="2520"/>
                </a:lnTo>
                <a:lnTo>
                  <a:pt x="792" y="1264"/>
                </a:lnTo>
                <a:lnTo>
                  <a:pt x="178" y="2480"/>
                </a:lnTo>
                <a:lnTo>
                  <a:pt x="176" y="2488"/>
                </a:lnTo>
                <a:lnTo>
                  <a:pt x="168" y="2506"/>
                </a:lnTo>
                <a:lnTo>
                  <a:pt x="156" y="2530"/>
                </a:lnTo>
                <a:lnTo>
                  <a:pt x="148" y="2544"/>
                </a:lnTo>
                <a:lnTo>
                  <a:pt x="138" y="2556"/>
                </a:lnTo>
                <a:lnTo>
                  <a:pt x="126" y="2566"/>
                </a:lnTo>
                <a:lnTo>
                  <a:pt x="112" y="2576"/>
                </a:lnTo>
                <a:lnTo>
                  <a:pt x="98" y="2582"/>
                </a:lnTo>
                <a:lnTo>
                  <a:pt x="82" y="2586"/>
                </a:lnTo>
                <a:lnTo>
                  <a:pt x="64" y="2586"/>
                </a:lnTo>
                <a:lnTo>
                  <a:pt x="44" y="2582"/>
                </a:lnTo>
                <a:lnTo>
                  <a:pt x="24" y="2572"/>
                </a:lnTo>
                <a:lnTo>
                  <a:pt x="0" y="2556"/>
                </a:lnTo>
                <a:lnTo>
                  <a:pt x="718" y="1202"/>
                </a:lnTo>
                <a:lnTo>
                  <a:pt x="730" y="1200"/>
                </a:lnTo>
                <a:lnTo>
                  <a:pt x="742" y="1196"/>
                </a:lnTo>
                <a:lnTo>
                  <a:pt x="748" y="1192"/>
                </a:lnTo>
                <a:lnTo>
                  <a:pt x="754" y="1188"/>
                </a:lnTo>
                <a:lnTo>
                  <a:pt x="760" y="1180"/>
                </a:lnTo>
                <a:lnTo>
                  <a:pt x="764" y="1172"/>
                </a:lnTo>
                <a:lnTo>
                  <a:pt x="768" y="1162"/>
                </a:lnTo>
                <a:lnTo>
                  <a:pt x="770" y="1150"/>
                </a:lnTo>
                <a:lnTo>
                  <a:pt x="770" y="1136"/>
                </a:lnTo>
                <a:lnTo>
                  <a:pt x="768" y="1120"/>
                </a:lnTo>
                <a:lnTo>
                  <a:pt x="764" y="1102"/>
                </a:lnTo>
                <a:lnTo>
                  <a:pt x="756" y="1080"/>
                </a:lnTo>
                <a:lnTo>
                  <a:pt x="772" y="1054"/>
                </a:lnTo>
                <a:lnTo>
                  <a:pt x="810" y="984"/>
                </a:lnTo>
                <a:lnTo>
                  <a:pt x="864" y="880"/>
                </a:lnTo>
                <a:lnTo>
                  <a:pt x="894" y="818"/>
                </a:lnTo>
                <a:lnTo>
                  <a:pt x="924" y="752"/>
                </a:lnTo>
                <a:lnTo>
                  <a:pt x="952" y="684"/>
                </a:lnTo>
                <a:lnTo>
                  <a:pt x="980" y="612"/>
                </a:lnTo>
                <a:lnTo>
                  <a:pt x="1002" y="542"/>
                </a:lnTo>
                <a:lnTo>
                  <a:pt x="1022" y="470"/>
                </a:lnTo>
                <a:lnTo>
                  <a:pt x="1028" y="436"/>
                </a:lnTo>
                <a:lnTo>
                  <a:pt x="1034" y="402"/>
                </a:lnTo>
                <a:lnTo>
                  <a:pt x="1038" y="370"/>
                </a:lnTo>
                <a:lnTo>
                  <a:pt x="1040" y="338"/>
                </a:lnTo>
                <a:lnTo>
                  <a:pt x="1040" y="308"/>
                </a:lnTo>
                <a:lnTo>
                  <a:pt x="1038" y="280"/>
                </a:lnTo>
                <a:lnTo>
                  <a:pt x="1034" y="252"/>
                </a:lnTo>
                <a:lnTo>
                  <a:pt x="1028" y="226"/>
                </a:lnTo>
                <a:close/>
              </a:path>
            </a:pathLst>
          </a:custGeom>
          <a:solidFill>
            <a:srgbClr val="649FB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4" name="Freeform 997"/>
          <p:cNvSpPr>
            <a:spLocks/>
          </p:cNvSpPr>
          <p:nvPr/>
        </p:nvSpPr>
        <p:spPr bwMode="auto">
          <a:xfrm>
            <a:off x="7038975" y="4756150"/>
            <a:ext cx="157163" cy="293688"/>
          </a:xfrm>
          <a:custGeom>
            <a:avLst/>
            <a:gdLst>
              <a:gd name="T0" fmla="*/ 80719636 w 306"/>
              <a:gd name="T1" fmla="*/ 0 h 566"/>
              <a:gd name="T2" fmla="*/ 3165345 w 306"/>
              <a:gd name="T3" fmla="*/ 152389826 h 566"/>
              <a:gd name="T4" fmla="*/ 3165345 w 306"/>
              <a:gd name="T5" fmla="*/ 152389826 h 566"/>
              <a:gd name="T6" fmla="*/ 2110401 w 306"/>
              <a:gd name="T7" fmla="*/ 147004854 h 566"/>
              <a:gd name="T8" fmla="*/ 1054944 w 306"/>
              <a:gd name="T9" fmla="*/ 141081800 h 566"/>
              <a:gd name="T10" fmla="*/ 527472 w 306"/>
              <a:gd name="T11" fmla="*/ 133004342 h 566"/>
              <a:gd name="T12" fmla="*/ 0 w 306"/>
              <a:gd name="T13" fmla="*/ 122773518 h 566"/>
              <a:gd name="T14" fmla="*/ 0 w 306"/>
              <a:gd name="T15" fmla="*/ 112003575 h 566"/>
              <a:gd name="T16" fmla="*/ 527472 w 306"/>
              <a:gd name="T17" fmla="*/ 99618866 h 566"/>
              <a:gd name="T18" fmla="*/ 2637873 w 306"/>
              <a:gd name="T19" fmla="*/ 87233638 h 566"/>
              <a:gd name="T20" fmla="*/ 3692817 w 306"/>
              <a:gd name="T21" fmla="*/ 80233382 h 566"/>
              <a:gd name="T22" fmla="*/ 5803218 w 306"/>
              <a:gd name="T23" fmla="*/ 73771727 h 566"/>
              <a:gd name="T24" fmla="*/ 7913619 w 306"/>
              <a:gd name="T25" fmla="*/ 67310073 h 566"/>
              <a:gd name="T26" fmla="*/ 10024020 w 306"/>
              <a:gd name="T27" fmla="*/ 60848418 h 566"/>
              <a:gd name="T28" fmla="*/ 13189365 w 306"/>
              <a:gd name="T29" fmla="*/ 54386244 h 566"/>
              <a:gd name="T30" fmla="*/ 16354710 w 306"/>
              <a:gd name="T31" fmla="*/ 47924589 h 566"/>
              <a:gd name="T32" fmla="*/ 20048041 w 306"/>
              <a:gd name="T33" fmla="*/ 42001535 h 566"/>
              <a:gd name="T34" fmla="*/ 24268843 w 306"/>
              <a:gd name="T35" fmla="*/ 36077962 h 566"/>
              <a:gd name="T36" fmla="*/ 29017118 w 306"/>
              <a:gd name="T37" fmla="*/ 30154908 h 566"/>
              <a:gd name="T38" fmla="*/ 34820336 w 306"/>
              <a:gd name="T39" fmla="*/ 24769936 h 566"/>
              <a:gd name="T40" fmla="*/ 40623554 w 306"/>
              <a:gd name="T41" fmla="*/ 19385484 h 566"/>
              <a:gd name="T42" fmla="*/ 47482229 w 306"/>
              <a:gd name="T43" fmla="*/ 14539113 h 566"/>
              <a:gd name="T44" fmla="*/ 54868377 w 306"/>
              <a:gd name="T45" fmla="*/ 10231343 h 566"/>
              <a:gd name="T46" fmla="*/ 62781996 w 306"/>
              <a:gd name="T47" fmla="*/ 6461655 h 566"/>
              <a:gd name="T48" fmla="*/ 71223087 w 306"/>
              <a:gd name="T49" fmla="*/ 3231087 h 566"/>
              <a:gd name="T50" fmla="*/ 80719636 w 306"/>
              <a:gd name="T51" fmla="*/ 0 h 566"/>
              <a:gd name="T52" fmla="*/ 80719636 w 306"/>
              <a:gd name="T53" fmla="*/ 0 h 566"/>
              <a:gd name="T54" fmla="*/ 80719636 w 306"/>
              <a:gd name="T55" fmla="*/ 0 h 56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06"/>
              <a:gd name="T85" fmla="*/ 0 h 566"/>
              <a:gd name="T86" fmla="*/ 306 w 306"/>
              <a:gd name="T87" fmla="*/ 566 h 56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06" h="566">
                <a:moveTo>
                  <a:pt x="306" y="0"/>
                </a:moveTo>
                <a:lnTo>
                  <a:pt x="12" y="566"/>
                </a:lnTo>
                <a:lnTo>
                  <a:pt x="8" y="546"/>
                </a:lnTo>
                <a:lnTo>
                  <a:pt x="4" y="524"/>
                </a:lnTo>
                <a:lnTo>
                  <a:pt x="2" y="494"/>
                </a:lnTo>
                <a:lnTo>
                  <a:pt x="0" y="456"/>
                </a:lnTo>
                <a:lnTo>
                  <a:pt x="0" y="416"/>
                </a:lnTo>
                <a:lnTo>
                  <a:pt x="2" y="370"/>
                </a:lnTo>
                <a:lnTo>
                  <a:pt x="10" y="324"/>
                </a:lnTo>
                <a:lnTo>
                  <a:pt x="14" y="298"/>
                </a:lnTo>
                <a:lnTo>
                  <a:pt x="22" y="274"/>
                </a:lnTo>
                <a:lnTo>
                  <a:pt x="30" y="250"/>
                </a:lnTo>
                <a:lnTo>
                  <a:pt x="38" y="226"/>
                </a:lnTo>
                <a:lnTo>
                  <a:pt x="50" y="202"/>
                </a:lnTo>
                <a:lnTo>
                  <a:pt x="62" y="178"/>
                </a:lnTo>
                <a:lnTo>
                  <a:pt x="76" y="156"/>
                </a:lnTo>
                <a:lnTo>
                  <a:pt x="92" y="134"/>
                </a:lnTo>
                <a:lnTo>
                  <a:pt x="110" y="112"/>
                </a:lnTo>
                <a:lnTo>
                  <a:pt x="132" y="92"/>
                </a:lnTo>
                <a:lnTo>
                  <a:pt x="154" y="72"/>
                </a:lnTo>
                <a:lnTo>
                  <a:pt x="180" y="54"/>
                </a:lnTo>
                <a:lnTo>
                  <a:pt x="208" y="38"/>
                </a:lnTo>
                <a:lnTo>
                  <a:pt x="238" y="24"/>
                </a:lnTo>
                <a:lnTo>
                  <a:pt x="270" y="12"/>
                </a:lnTo>
                <a:lnTo>
                  <a:pt x="306" y="0"/>
                </a:lnTo>
                <a:close/>
              </a:path>
            </a:pathLst>
          </a:custGeom>
          <a:solidFill>
            <a:srgbClr val="2E002E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5" name="Freeform 998"/>
          <p:cNvSpPr>
            <a:spLocks/>
          </p:cNvSpPr>
          <p:nvPr/>
        </p:nvSpPr>
        <p:spPr bwMode="auto">
          <a:xfrm>
            <a:off x="7651750" y="4759325"/>
            <a:ext cx="153988" cy="260350"/>
          </a:xfrm>
          <a:custGeom>
            <a:avLst/>
            <a:gdLst>
              <a:gd name="T0" fmla="*/ 0 w 298"/>
              <a:gd name="T1" fmla="*/ 0 h 504"/>
              <a:gd name="T2" fmla="*/ 79037700 w 298"/>
              <a:gd name="T3" fmla="*/ 134488338 h 504"/>
              <a:gd name="T4" fmla="*/ 79037700 w 298"/>
              <a:gd name="T5" fmla="*/ 134488338 h 504"/>
              <a:gd name="T6" fmla="*/ 79037700 w 298"/>
              <a:gd name="T7" fmla="*/ 128618066 h 504"/>
              <a:gd name="T8" fmla="*/ 79571490 w 298"/>
              <a:gd name="T9" fmla="*/ 113141188 h 504"/>
              <a:gd name="T10" fmla="*/ 79037700 w 298"/>
              <a:gd name="T11" fmla="*/ 103000969 h 504"/>
              <a:gd name="T12" fmla="*/ 78503392 w 298"/>
              <a:gd name="T13" fmla="*/ 91793521 h 504"/>
              <a:gd name="T14" fmla="*/ 76901504 w 298"/>
              <a:gd name="T15" fmla="*/ 80052459 h 504"/>
              <a:gd name="T16" fmla="*/ 74231001 w 298"/>
              <a:gd name="T17" fmla="*/ 67244169 h 504"/>
              <a:gd name="T18" fmla="*/ 70492916 w 298"/>
              <a:gd name="T19" fmla="*/ 54969493 h 504"/>
              <a:gd name="T20" fmla="*/ 68356720 w 298"/>
              <a:gd name="T21" fmla="*/ 48565090 h 504"/>
              <a:gd name="T22" fmla="*/ 65686734 w 298"/>
              <a:gd name="T23" fmla="*/ 42694817 h 504"/>
              <a:gd name="T24" fmla="*/ 62482440 w 298"/>
              <a:gd name="T25" fmla="*/ 36824028 h 504"/>
              <a:gd name="T26" fmla="*/ 59278146 w 298"/>
              <a:gd name="T27" fmla="*/ 31487370 h 504"/>
              <a:gd name="T28" fmla="*/ 55540061 w 298"/>
              <a:gd name="T29" fmla="*/ 26150711 h 504"/>
              <a:gd name="T30" fmla="*/ 51267669 w 298"/>
              <a:gd name="T31" fmla="*/ 21347150 h 504"/>
              <a:gd name="T32" fmla="*/ 46460970 w 298"/>
              <a:gd name="T33" fmla="*/ 16544106 h 504"/>
              <a:gd name="T34" fmla="*/ 41654787 w 298"/>
              <a:gd name="T35" fmla="*/ 12274676 h 504"/>
              <a:gd name="T36" fmla="*/ 35780507 w 298"/>
              <a:gd name="T37" fmla="*/ 9072474 h 504"/>
              <a:gd name="T38" fmla="*/ 29906227 w 298"/>
              <a:gd name="T39" fmla="*/ 5870273 h 504"/>
              <a:gd name="T40" fmla="*/ 23497639 w 298"/>
              <a:gd name="T41" fmla="*/ 3202202 h 504"/>
              <a:gd name="T42" fmla="*/ 16020953 w 298"/>
              <a:gd name="T43" fmla="*/ 1600843 h 504"/>
              <a:gd name="T44" fmla="*/ 8010476 w 298"/>
              <a:gd name="T45" fmla="*/ 0 h 504"/>
              <a:gd name="T46" fmla="*/ 0 w 298"/>
              <a:gd name="T47" fmla="*/ 0 h 504"/>
              <a:gd name="T48" fmla="*/ 0 w 298"/>
              <a:gd name="T49" fmla="*/ 0 h 504"/>
              <a:gd name="T50" fmla="*/ 0 w 298"/>
              <a:gd name="T51" fmla="*/ 0 h 50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8"/>
              <a:gd name="T79" fmla="*/ 0 h 504"/>
              <a:gd name="T80" fmla="*/ 298 w 298"/>
              <a:gd name="T81" fmla="*/ 504 h 50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8" h="504">
                <a:moveTo>
                  <a:pt x="0" y="0"/>
                </a:moveTo>
                <a:lnTo>
                  <a:pt x="296" y="504"/>
                </a:lnTo>
                <a:lnTo>
                  <a:pt x="296" y="482"/>
                </a:lnTo>
                <a:lnTo>
                  <a:pt x="298" y="424"/>
                </a:lnTo>
                <a:lnTo>
                  <a:pt x="296" y="386"/>
                </a:lnTo>
                <a:lnTo>
                  <a:pt x="294" y="344"/>
                </a:lnTo>
                <a:lnTo>
                  <a:pt x="288" y="300"/>
                </a:lnTo>
                <a:lnTo>
                  <a:pt x="278" y="252"/>
                </a:lnTo>
                <a:lnTo>
                  <a:pt x="264" y="206"/>
                </a:lnTo>
                <a:lnTo>
                  <a:pt x="256" y="182"/>
                </a:lnTo>
                <a:lnTo>
                  <a:pt x="246" y="160"/>
                </a:lnTo>
                <a:lnTo>
                  <a:pt x="234" y="138"/>
                </a:lnTo>
                <a:lnTo>
                  <a:pt x="222" y="118"/>
                </a:lnTo>
                <a:lnTo>
                  <a:pt x="208" y="98"/>
                </a:lnTo>
                <a:lnTo>
                  <a:pt x="192" y="80"/>
                </a:lnTo>
                <a:lnTo>
                  <a:pt x="174" y="62"/>
                </a:lnTo>
                <a:lnTo>
                  <a:pt x="156" y="46"/>
                </a:lnTo>
                <a:lnTo>
                  <a:pt x="134" y="34"/>
                </a:lnTo>
                <a:lnTo>
                  <a:pt x="112" y="22"/>
                </a:lnTo>
                <a:lnTo>
                  <a:pt x="88" y="12"/>
                </a:lnTo>
                <a:lnTo>
                  <a:pt x="60" y="6"/>
                </a:lnTo>
                <a:lnTo>
                  <a:pt x="30" y="0"/>
                </a:lnTo>
                <a:lnTo>
                  <a:pt x="0" y="0"/>
                </a:lnTo>
                <a:close/>
              </a:path>
            </a:pathLst>
          </a:custGeom>
          <a:solidFill>
            <a:srgbClr val="2E002E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6" name="Line 999"/>
          <p:cNvSpPr>
            <a:spLocks noChangeShapeType="1"/>
          </p:cNvSpPr>
          <p:nvPr/>
        </p:nvSpPr>
        <p:spPr bwMode="auto">
          <a:xfrm>
            <a:off x="7550150" y="4878388"/>
            <a:ext cx="0" cy="0"/>
          </a:xfrm>
          <a:prstGeom prst="line">
            <a:avLst/>
          </a:prstGeom>
          <a:noFill/>
          <a:ln w="12700">
            <a:solidFill>
              <a:srgbClr val="9450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Line 1000"/>
          <p:cNvSpPr>
            <a:spLocks noChangeShapeType="1"/>
          </p:cNvSpPr>
          <p:nvPr/>
        </p:nvSpPr>
        <p:spPr bwMode="auto">
          <a:xfrm>
            <a:off x="7332663" y="4878388"/>
            <a:ext cx="1587" cy="0"/>
          </a:xfrm>
          <a:prstGeom prst="line">
            <a:avLst/>
          </a:prstGeom>
          <a:noFill/>
          <a:ln w="12700">
            <a:solidFill>
              <a:srgbClr val="9450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001"/>
          <p:cNvSpPr>
            <a:spLocks/>
          </p:cNvSpPr>
          <p:nvPr/>
        </p:nvSpPr>
        <p:spPr bwMode="auto">
          <a:xfrm>
            <a:off x="7339013" y="4760913"/>
            <a:ext cx="192087" cy="365125"/>
          </a:xfrm>
          <a:custGeom>
            <a:avLst/>
            <a:gdLst>
              <a:gd name="T0" fmla="*/ 32342259 w 370"/>
              <a:gd name="T1" fmla="*/ 187235894 h 708"/>
              <a:gd name="T2" fmla="*/ 43123532 w 370"/>
              <a:gd name="T3" fmla="*/ 188299810 h 708"/>
              <a:gd name="T4" fmla="*/ 58755779 w 370"/>
              <a:gd name="T5" fmla="*/ 187235894 h 708"/>
              <a:gd name="T6" fmla="*/ 63606755 w 370"/>
              <a:gd name="T7" fmla="*/ 186171977 h 708"/>
              <a:gd name="T8" fmla="*/ 61989590 w 370"/>
              <a:gd name="T9" fmla="*/ 164363494 h 708"/>
              <a:gd name="T10" fmla="*/ 61450708 w 370"/>
              <a:gd name="T11" fmla="*/ 130320745 h 708"/>
              <a:gd name="T12" fmla="*/ 63606755 w 370"/>
              <a:gd name="T13" fmla="*/ 105319997 h 708"/>
              <a:gd name="T14" fmla="*/ 68458249 w 370"/>
              <a:gd name="T15" fmla="*/ 82447597 h 708"/>
              <a:gd name="T16" fmla="*/ 72231461 w 370"/>
              <a:gd name="T17" fmla="*/ 72872865 h 708"/>
              <a:gd name="T18" fmla="*/ 77082956 w 370"/>
              <a:gd name="T19" fmla="*/ 64894264 h 708"/>
              <a:gd name="T20" fmla="*/ 83551615 w 370"/>
              <a:gd name="T21" fmla="*/ 59042982 h 708"/>
              <a:gd name="T22" fmla="*/ 90559157 w 370"/>
              <a:gd name="T23" fmla="*/ 56383448 h 708"/>
              <a:gd name="T24" fmla="*/ 99722745 w 370"/>
              <a:gd name="T25" fmla="*/ 55851748 h 708"/>
              <a:gd name="T26" fmla="*/ 97566698 w 370"/>
              <a:gd name="T27" fmla="*/ 50000465 h 708"/>
              <a:gd name="T28" fmla="*/ 91636920 w 370"/>
              <a:gd name="T29" fmla="*/ 37234499 h 708"/>
              <a:gd name="T30" fmla="*/ 82473332 w 370"/>
              <a:gd name="T31" fmla="*/ 21808483 h 708"/>
              <a:gd name="T32" fmla="*/ 73848626 w 370"/>
              <a:gd name="T33" fmla="*/ 11170350 h 708"/>
              <a:gd name="T34" fmla="*/ 67380486 w 370"/>
              <a:gd name="T35" fmla="*/ 5319067 h 708"/>
              <a:gd name="T36" fmla="*/ 59833543 w 370"/>
              <a:gd name="T37" fmla="*/ 1595617 h 708"/>
              <a:gd name="T38" fmla="*/ 52287120 w 370"/>
              <a:gd name="T39" fmla="*/ 0 h 708"/>
              <a:gd name="T40" fmla="*/ 43662413 w 370"/>
              <a:gd name="T41" fmla="*/ 1063916 h 708"/>
              <a:gd name="T42" fmla="*/ 35037707 w 370"/>
              <a:gd name="T43" fmla="*/ 5851283 h 708"/>
              <a:gd name="T44" fmla="*/ 25334718 w 370"/>
              <a:gd name="T45" fmla="*/ 14362099 h 708"/>
              <a:gd name="T46" fmla="*/ 15632248 w 370"/>
              <a:gd name="T47" fmla="*/ 27128066 h 708"/>
              <a:gd name="T48" fmla="*/ 4851495 w 370"/>
              <a:gd name="T49" fmla="*/ 45213099 h 708"/>
              <a:gd name="T50" fmla="*/ 0 w 370"/>
              <a:gd name="T51" fmla="*/ 55851748 h 708"/>
              <a:gd name="T52" fmla="*/ 3773212 w 370"/>
              <a:gd name="T53" fmla="*/ 55319532 h 708"/>
              <a:gd name="T54" fmla="*/ 10241871 w 370"/>
              <a:gd name="T55" fmla="*/ 55851748 h 708"/>
              <a:gd name="T56" fmla="*/ 17249413 w 370"/>
              <a:gd name="T57" fmla="*/ 60106898 h 708"/>
              <a:gd name="T58" fmla="*/ 24795836 w 370"/>
              <a:gd name="T59" fmla="*/ 70745547 h 708"/>
              <a:gd name="T60" fmla="*/ 30725614 w 370"/>
              <a:gd name="T61" fmla="*/ 89362797 h 708"/>
              <a:gd name="T62" fmla="*/ 34498825 w 370"/>
              <a:gd name="T63" fmla="*/ 118618179 h 708"/>
              <a:gd name="T64" fmla="*/ 33959424 w 370"/>
              <a:gd name="T65" fmla="*/ 160640044 h 708"/>
              <a:gd name="T66" fmla="*/ 32342259 w 370"/>
              <a:gd name="T67" fmla="*/ 187235894 h 7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70"/>
              <a:gd name="T103" fmla="*/ 0 h 708"/>
              <a:gd name="T104" fmla="*/ 370 w 370"/>
              <a:gd name="T105" fmla="*/ 708 h 7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70" h="708">
                <a:moveTo>
                  <a:pt x="120" y="704"/>
                </a:moveTo>
                <a:lnTo>
                  <a:pt x="120" y="704"/>
                </a:lnTo>
                <a:lnTo>
                  <a:pt x="132" y="706"/>
                </a:lnTo>
                <a:lnTo>
                  <a:pt x="160" y="708"/>
                </a:lnTo>
                <a:lnTo>
                  <a:pt x="198" y="706"/>
                </a:lnTo>
                <a:lnTo>
                  <a:pt x="218" y="704"/>
                </a:lnTo>
                <a:lnTo>
                  <a:pt x="236" y="700"/>
                </a:lnTo>
                <a:lnTo>
                  <a:pt x="234" y="678"/>
                </a:lnTo>
                <a:lnTo>
                  <a:pt x="230" y="618"/>
                </a:lnTo>
                <a:lnTo>
                  <a:pt x="228" y="536"/>
                </a:lnTo>
                <a:lnTo>
                  <a:pt x="228" y="490"/>
                </a:lnTo>
                <a:lnTo>
                  <a:pt x="232" y="444"/>
                </a:lnTo>
                <a:lnTo>
                  <a:pt x="236" y="396"/>
                </a:lnTo>
                <a:lnTo>
                  <a:pt x="244" y="352"/>
                </a:lnTo>
                <a:lnTo>
                  <a:pt x="254" y="310"/>
                </a:lnTo>
                <a:lnTo>
                  <a:pt x="260" y="292"/>
                </a:lnTo>
                <a:lnTo>
                  <a:pt x="268" y="274"/>
                </a:lnTo>
                <a:lnTo>
                  <a:pt x="276" y="258"/>
                </a:lnTo>
                <a:lnTo>
                  <a:pt x="286" y="244"/>
                </a:lnTo>
                <a:lnTo>
                  <a:pt x="298" y="232"/>
                </a:lnTo>
                <a:lnTo>
                  <a:pt x="310" y="222"/>
                </a:lnTo>
                <a:lnTo>
                  <a:pt x="322" y="216"/>
                </a:lnTo>
                <a:lnTo>
                  <a:pt x="336" y="212"/>
                </a:lnTo>
                <a:lnTo>
                  <a:pt x="352" y="210"/>
                </a:lnTo>
                <a:lnTo>
                  <a:pt x="370" y="210"/>
                </a:lnTo>
                <a:lnTo>
                  <a:pt x="362" y="188"/>
                </a:lnTo>
                <a:lnTo>
                  <a:pt x="352" y="166"/>
                </a:lnTo>
                <a:lnTo>
                  <a:pt x="340" y="140"/>
                </a:lnTo>
                <a:lnTo>
                  <a:pt x="324" y="110"/>
                </a:lnTo>
                <a:lnTo>
                  <a:pt x="306" y="82"/>
                </a:lnTo>
                <a:lnTo>
                  <a:pt x="286" y="54"/>
                </a:lnTo>
                <a:lnTo>
                  <a:pt x="274" y="42"/>
                </a:lnTo>
                <a:lnTo>
                  <a:pt x="262" y="30"/>
                </a:lnTo>
                <a:lnTo>
                  <a:pt x="250" y="20"/>
                </a:lnTo>
                <a:lnTo>
                  <a:pt x="236" y="12"/>
                </a:lnTo>
                <a:lnTo>
                  <a:pt x="222" y="6"/>
                </a:lnTo>
                <a:lnTo>
                  <a:pt x="208" y="0"/>
                </a:lnTo>
                <a:lnTo>
                  <a:pt x="194" y="0"/>
                </a:lnTo>
                <a:lnTo>
                  <a:pt x="178" y="0"/>
                </a:lnTo>
                <a:lnTo>
                  <a:pt x="162" y="4"/>
                </a:lnTo>
                <a:lnTo>
                  <a:pt x="146" y="10"/>
                </a:lnTo>
                <a:lnTo>
                  <a:pt x="130" y="22"/>
                </a:lnTo>
                <a:lnTo>
                  <a:pt x="112" y="36"/>
                </a:lnTo>
                <a:lnTo>
                  <a:pt x="94" y="54"/>
                </a:lnTo>
                <a:lnTo>
                  <a:pt x="76" y="76"/>
                </a:lnTo>
                <a:lnTo>
                  <a:pt x="58" y="102"/>
                </a:lnTo>
                <a:lnTo>
                  <a:pt x="38" y="134"/>
                </a:lnTo>
                <a:lnTo>
                  <a:pt x="18" y="170"/>
                </a:lnTo>
                <a:lnTo>
                  <a:pt x="0" y="210"/>
                </a:lnTo>
                <a:lnTo>
                  <a:pt x="6" y="208"/>
                </a:lnTo>
                <a:lnTo>
                  <a:pt x="14" y="208"/>
                </a:lnTo>
                <a:lnTo>
                  <a:pt x="26" y="208"/>
                </a:lnTo>
                <a:lnTo>
                  <a:pt x="38" y="210"/>
                </a:lnTo>
                <a:lnTo>
                  <a:pt x="50" y="216"/>
                </a:lnTo>
                <a:lnTo>
                  <a:pt x="64" y="226"/>
                </a:lnTo>
                <a:lnTo>
                  <a:pt x="78" y="242"/>
                </a:lnTo>
                <a:lnTo>
                  <a:pt x="92" y="266"/>
                </a:lnTo>
                <a:lnTo>
                  <a:pt x="104" y="296"/>
                </a:lnTo>
                <a:lnTo>
                  <a:pt x="114" y="336"/>
                </a:lnTo>
                <a:lnTo>
                  <a:pt x="122" y="386"/>
                </a:lnTo>
                <a:lnTo>
                  <a:pt x="128" y="446"/>
                </a:lnTo>
                <a:lnTo>
                  <a:pt x="128" y="518"/>
                </a:lnTo>
                <a:lnTo>
                  <a:pt x="126" y="604"/>
                </a:lnTo>
                <a:lnTo>
                  <a:pt x="120" y="704"/>
                </a:lnTo>
                <a:close/>
              </a:path>
            </a:pathLst>
          </a:custGeom>
          <a:solidFill>
            <a:srgbClr val="2E002E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9" name="Freeform 1003"/>
          <p:cNvSpPr>
            <a:spLocks/>
          </p:cNvSpPr>
          <p:nvPr/>
        </p:nvSpPr>
        <p:spPr bwMode="auto">
          <a:xfrm>
            <a:off x="3617913" y="3427413"/>
            <a:ext cx="1722437" cy="1897062"/>
          </a:xfrm>
          <a:custGeom>
            <a:avLst/>
            <a:gdLst>
              <a:gd name="T0" fmla="*/ 1328045358 w 1150"/>
              <a:gd name="T1" fmla="*/ 33033456 h 1235"/>
              <a:gd name="T2" fmla="*/ 1166525700 w 1150"/>
              <a:gd name="T3" fmla="*/ 4718846 h 1235"/>
              <a:gd name="T4" fmla="*/ 1016222852 w 1150"/>
              <a:gd name="T5" fmla="*/ 0 h 1235"/>
              <a:gd name="T6" fmla="*/ 841244222 w 1150"/>
              <a:gd name="T7" fmla="*/ 37752302 h 1235"/>
              <a:gd name="T8" fmla="*/ 668509253 w 1150"/>
              <a:gd name="T9" fmla="*/ 129775938 h 1235"/>
              <a:gd name="T10" fmla="*/ 493530622 w 1150"/>
              <a:gd name="T11" fmla="*/ 337415902 h 1235"/>
              <a:gd name="T12" fmla="*/ 305091521 w 1150"/>
              <a:gd name="T13" fmla="*/ 601685087 h 1235"/>
              <a:gd name="T14" fmla="*/ 269198930 w 1150"/>
              <a:gd name="T15" fmla="*/ 672472381 h 1235"/>
              <a:gd name="T16" fmla="*/ 183951778 w 1150"/>
              <a:gd name="T17" fmla="*/ 877752922 h 1235"/>
              <a:gd name="T18" fmla="*/ 123381907 w 1150"/>
              <a:gd name="T19" fmla="*/ 1090111732 h 1235"/>
              <a:gd name="T20" fmla="*/ 114408759 w 1150"/>
              <a:gd name="T21" fmla="*/ 1191573060 h 1235"/>
              <a:gd name="T22" fmla="*/ 80759829 w 1150"/>
              <a:gd name="T23" fmla="*/ 1304831501 h 1235"/>
              <a:gd name="T24" fmla="*/ 53840385 w 1150"/>
              <a:gd name="T25" fmla="*/ 1467639359 h 1235"/>
              <a:gd name="T26" fmla="*/ 38136253 w 1150"/>
              <a:gd name="T27" fmla="*/ 1585618182 h 1235"/>
              <a:gd name="T28" fmla="*/ 2243661 w 1150"/>
              <a:gd name="T29" fmla="*/ 1805055261 h 1235"/>
              <a:gd name="T30" fmla="*/ 2243661 w 1150"/>
              <a:gd name="T31" fmla="*/ 1979661769 h 1235"/>
              <a:gd name="T32" fmla="*/ 33650428 w 1150"/>
              <a:gd name="T33" fmla="*/ 2147483646 h 1235"/>
              <a:gd name="T34" fmla="*/ 76272506 w 1150"/>
              <a:gd name="T35" fmla="*/ 2147483646 h 1235"/>
              <a:gd name="T36" fmla="*/ 210872720 w 1150"/>
              <a:gd name="T37" fmla="*/ 2147483646 h 1235"/>
              <a:gd name="T38" fmla="*/ 300604199 w 1150"/>
              <a:gd name="T39" fmla="*/ 2147483646 h 1235"/>
              <a:gd name="T40" fmla="*/ 417256619 w 1150"/>
              <a:gd name="T41" fmla="*/ 2147483646 h 1235"/>
              <a:gd name="T42" fmla="*/ 529423214 w 1150"/>
              <a:gd name="T43" fmla="*/ 2147483646 h 1235"/>
              <a:gd name="T44" fmla="*/ 583263599 w 1150"/>
              <a:gd name="T45" fmla="*/ 2147483646 h 1235"/>
              <a:gd name="T46" fmla="*/ 637102486 w 1150"/>
              <a:gd name="T47" fmla="*/ 2147483646 h 1235"/>
              <a:gd name="T48" fmla="*/ 659536105 w 1150"/>
              <a:gd name="T49" fmla="*/ 2147483646 h 1235"/>
              <a:gd name="T50" fmla="*/ 740295934 w 1150"/>
              <a:gd name="T51" fmla="*/ 2147483646 h 1235"/>
              <a:gd name="T52" fmla="*/ 883867798 w 1150"/>
              <a:gd name="T53" fmla="*/ 2147483646 h 1235"/>
              <a:gd name="T54" fmla="*/ 1070063237 w 1150"/>
              <a:gd name="T55" fmla="*/ 2147483646 h 1235"/>
              <a:gd name="T56" fmla="*/ 1168769362 w 1150"/>
              <a:gd name="T57" fmla="*/ 2147483646 h 1235"/>
              <a:gd name="T58" fmla="*/ 1572567008 w 1150"/>
              <a:gd name="T59" fmla="*/ 2147483646 h 1235"/>
              <a:gd name="T60" fmla="*/ 1648839514 w 1150"/>
              <a:gd name="T61" fmla="*/ 2147483646 h 1235"/>
              <a:gd name="T62" fmla="*/ 1738572490 w 1150"/>
              <a:gd name="T63" fmla="*/ 2147483646 h 1235"/>
              <a:gd name="T64" fmla="*/ 1792411378 w 1150"/>
              <a:gd name="T65" fmla="*/ 2147483646 h 1235"/>
              <a:gd name="T66" fmla="*/ 1852981249 w 1150"/>
              <a:gd name="T67" fmla="*/ 2147483646 h 1235"/>
              <a:gd name="T68" fmla="*/ 1931497416 w 1150"/>
              <a:gd name="T69" fmla="*/ 2147483646 h 1235"/>
              <a:gd name="T70" fmla="*/ 1949443712 w 1150"/>
              <a:gd name="T71" fmla="*/ 2147483646 h 1235"/>
              <a:gd name="T72" fmla="*/ 1996553113 w 1150"/>
              <a:gd name="T73" fmla="*/ 2147483646 h 1235"/>
              <a:gd name="T74" fmla="*/ 2061610307 w 1150"/>
              <a:gd name="T75" fmla="*/ 2147483646 h 1235"/>
              <a:gd name="T76" fmla="*/ 2146855961 w 1150"/>
              <a:gd name="T77" fmla="*/ 2147483646 h 1235"/>
              <a:gd name="T78" fmla="*/ 2147483646 w 1150"/>
              <a:gd name="T79" fmla="*/ 2147483646 h 1235"/>
              <a:gd name="T80" fmla="*/ 2147483646 w 1150"/>
              <a:gd name="T81" fmla="*/ 2147483646 h 1235"/>
              <a:gd name="T82" fmla="*/ 2147483646 w 1150"/>
              <a:gd name="T83" fmla="*/ 2147483646 h 1235"/>
              <a:gd name="T84" fmla="*/ 2147483646 w 1150"/>
              <a:gd name="T85" fmla="*/ 2147483646 h 1235"/>
              <a:gd name="T86" fmla="*/ 2147483646 w 1150"/>
              <a:gd name="T87" fmla="*/ 1956066004 h 1235"/>
              <a:gd name="T88" fmla="*/ 2147483646 w 1150"/>
              <a:gd name="T89" fmla="*/ 1793258147 h 1235"/>
              <a:gd name="T90" fmla="*/ 2147483646 w 1150"/>
              <a:gd name="T91" fmla="*/ 1432246480 h 1235"/>
              <a:gd name="T92" fmla="*/ 2147483646 w 1150"/>
              <a:gd name="T93" fmla="*/ 1153819222 h 1235"/>
              <a:gd name="T94" fmla="*/ 2147483646 w 1150"/>
              <a:gd name="T95" fmla="*/ 1000449055 h 1235"/>
              <a:gd name="T96" fmla="*/ 2147483646 w 1150"/>
              <a:gd name="T97" fmla="*/ 906067533 h 1235"/>
              <a:gd name="T98" fmla="*/ 2147483646 w 1150"/>
              <a:gd name="T99" fmla="*/ 651236039 h 1235"/>
              <a:gd name="T100" fmla="*/ 2147483646 w 1150"/>
              <a:gd name="T101" fmla="*/ 495504914 h 1235"/>
              <a:gd name="T102" fmla="*/ 2131153327 w 1150"/>
              <a:gd name="T103" fmla="*/ 358652244 h 1235"/>
              <a:gd name="T104" fmla="*/ 2016743070 w 1150"/>
              <a:gd name="T105" fmla="*/ 245393802 h 1235"/>
              <a:gd name="T106" fmla="*/ 1810357673 w 1150"/>
              <a:gd name="T107" fmla="*/ 82584408 h 1235"/>
              <a:gd name="T108" fmla="*/ 1675758957 w 1150"/>
              <a:gd name="T109" fmla="*/ 14156537 h 1235"/>
              <a:gd name="T110" fmla="*/ 1348235315 w 1150"/>
              <a:gd name="T111" fmla="*/ 37752302 h 123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50"/>
              <a:gd name="T169" fmla="*/ 0 h 1235"/>
              <a:gd name="T170" fmla="*/ 1150 w 1150"/>
              <a:gd name="T171" fmla="*/ 1235 h 123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50" h="1235">
                <a:moveTo>
                  <a:pt x="601" y="16"/>
                </a:moveTo>
                <a:lnTo>
                  <a:pt x="601" y="16"/>
                </a:lnTo>
                <a:lnTo>
                  <a:pt x="592" y="14"/>
                </a:lnTo>
                <a:lnTo>
                  <a:pt x="571" y="9"/>
                </a:lnTo>
                <a:lnTo>
                  <a:pt x="539" y="4"/>
                </a:lnTo>
                <a:lnTo>
                  <a:pt x="520" y="2"/>
                </a:lnTo>
                <a:lnTo>
                  <a:pt x="499" y="0"/>
                </a:lnTo>
                <a:lnTo>
                  <a:pt x="477" y="0"/>
                </a:lnTo>
                <a:lnTo>
                  <a:pt x="453" y="0"/>
                </a:lnTo>
                <a:lnTo>
                  <a:pt x="427" y="4"/>
                </a:lnTo>
                <a:lnTo>
                  <a:pt x="401" y="9"/>
                </a:lnTo>
                <a:lnTo>
                  <a:pt x="375" y="16"/>
                </a:lnTo>
                <a:lnTo>
                  <a:pt x="349" y="26"/>
                </a:lnTo>
                <a:lnTo>
                  <a:pt x="323" y="40"/>
                </a:lnTo>
                <a:lnTo>
                  <a:pt x="298" y="55"/>
                </a:lnTo>
                <a:lnTo>
                  <a:pt x="273" y="81"/>
                </a:lnTo>
                <a:lnTo>
                  <a:pt x="220" y="143"/>
                </a:lnTo>
                <a:lnTo>
                  <a:pt x="189" y="181"/>
                </a:lnTo>
                <a:lnTo>
                  <a:pt x="160" y="219"/>
                </a:lnTo>
                <a:lnTo>
                  <a:pt x="136" y="255"/>
                </a:lnTo>
                <a:lnTo>
                  <a:pt x="127" y="271"/>
                </a:lnTo>
                <a:lnTo>
                  <a:pt x="120" y="285"/>
                </a:lnTo>
                <a:lnTo>
                  <a:pt x="108" y="310"/>
                </a:lnTo>
                <a:lnTo>
                  <a:pt x="96" y="338"/>
                </a:lnTo>
                <a:lnTo>
                  <a:pt x="82" y="372"/>
                </a:lnTo>
                <a:lnTo>
                  <a:pt x="70" y="409"/>
                </a:lnTo>
                <a:lnTo>
                  <a:pt x="58" y="445"/>
                </a:lnTo>
                <a:lnTo>
                  <a:pt x="55" y="462"/>
                </a:lnTo>
                <a:lnTo>
                  <a:pt x="51" y="477"/>
                </a:lnTo>
                <a:lnTo>
                  <a:pt x="51" y="493"/>
                </a:lnTo>
                <a:lnTo>
                  <a:pt x="51" y="505"/>
                </a:lnTo>
                <a:lnTo>
                  <a:pt x="46" y="519"/>
                </a:lnTo>
                <a:lnTo>
                  <a:pt x="36" y="553"/>
                </a:lnTo>
                <a:lnTo>
                  <a:pt x="29" y="576"/>
                </a:lnTo>
                <a:lnTo>
                  <a:pt x="25" y="600"/>
                </a:lnTo>
                <a:lnTo>
                  <a:pt x="24" y="622"/>
                </a:lnTo>
                <a:lnTo>
                  <a:pt x="24" y="644"/>
                </a:lnTo>
                <a:lnTo>
                  <a:pt x="17" y="672"/>
                </a:lnTo>
                <a:lnTo>
                  <a:pt x="10" y="703"/>
                </a:lnTo>
                <a:lnTo>
                  <a:pt x="5" y="743"/>
                </a:lnTo>
                <a:lnTo>
                  <a:pt x="1" y="765"/>
                </a:lnTo>
                <a:lnTo>
                  <a:pt x="1" y="787"/>
                </a:lnTo>
                <a:lnTo>
                  <a:pt x="0" y="813"/>
                </a:lnTo>
                <a:lnTo>
                  <a:pt x="1" y="839"/>
                </a:lnTo>
                <a:lnTo>
                  <a:pt x="5" y="865"/>
                </a:lnTo>
                <a:lnTo>
                  <a:pt x="8" y="892"/>
                </a:lnTo>
                <a:lnTo>
                  <a:pt x="15" y="918"/>
                </a:lnTo>
                <a:lnTo>
                  <a:pt x="24" y="946"/>
                </a:lnTo>
                <a:lnTo>
                  <a:pt x="34" y="967"/>
                </a:lnTo>
                <a:lnTo>
                  <a:pt x="58" y="1018"/>
                </a:lnTo>
                <a:lnTo>
                  <a:pt x="75" y="1051"/>
                </a:lnTo>
                <a:lnTo>
                  <a:pt x="94" y="1082"/>
                </a:lnTo>
                <a:lnTo>
                  <a:pt x="113" y="1113"/>
                </a:lnTo>
                <a:lnTo>
                  <a:pt x="134" y="1139"/>
                </a:lnTo>
                <a:lnTo>
                  <a:pt x="142" y="1151"/>
                </a:lnTo>
                <a:lnTo>
                  <a:pt x="168" y="1173"/>
                </a:lnTo>
                <a:lnTo>
                  <a:pt x="186" y="1187"/>
                </a:lnTo>
                <a:lnTo>
                  <a:pt x="205" y="1199"/>
                </a:lnTo>
                <a:lnTo>
                  <a:pt x="225" y="1209"/>
                </a:lnTo>
                <a:lnTo>
                  <a:pt x="236" y="1215"/>
                </a:lnTo>
                <a:lnTo>
                  <a:pt x="248" y="1216"/>
                </a:lnTo>
                <a:lnTo>
                  <a:pt x="260" y="1218"/>
                </a:lnTo>
                <a:lnTo>
                  <a:pt x="272" y="1216"/>
                </a:lnTo>
                <a:lnTo>
                  <a:pt x="279" y="1218"/>
                </a:lnTo>
                <a:lnTo>
                  <a:pt x="284" y="1220"/>
                </a:lnTo>
                <a:lnTo>
                  <a:pt x="289" y="1223"/>
                </a:lnTo>
                <a:lnTo>
                  <a:pt x="294" y="1228"/>
                </a:lnTo>
                <a:lnTo>
                  <a:pt x="299" y="1230"/>
                </a:lnTo>
                <a:lnTo>
                  <a:pt x="316" y="1233"/>
                </a:lnTo>
                <a:lnTo>
                  <a:pt x="330" y="1235"/>
                </a:lnTo>
                <a:lnTo>
                  <a:pt x="347" y="1233"/>
                </a:lnTo>
                <a:lnTo>
                  <a:pt x="368" y="1232"/>
                </a:lnTo>
                <a:lnTo>
                  <a:pt x="394" y="1228"/>
                </a:lnTo>
                <a:lnTo>
                  <a:pt x="442" y="1151"/>
                </a:lnTo>
                <a:lnTo>
                  <a:pt x="477" y="1096"/>
                </a:lnTo>
                <a:lnTo>
                  <a:pt x="489" y="1077"/>
                </a:lnTo>
                <a:lnTo>
                  <a:pt x="497" y="1068"/>
                </a:lnTo>
                <a:lnTo>
                  <a:pt x="521" y="1020"/>
                </a:lnTo>
                <a:lnTo>
                  <a:pt x="627" y="1020"/>
                </a:lnTo>
                <a:lnTo>
                  <a:pt x="701" y="1127"/>
                </a:lnTo>
                <a:lnTo>
                  <a:pt x="711" y="1144"/>
                </a:lnTo>
                <a:lnTo>
                  <a:pt x="721" y="1163"/>
                </a:lnTo>
                <a:lnTo>
                  <a:pt x="735" y="1184"/>
                </a:lnTo>
                <a:lnTo>
                  <a:pt x="751" y="1204"/>
                </a:lnTo>
                <a:lnTo>
                  <a:pt x="766" y="1221"/>
                </a:lnTo>
                <a:lnTo>
                  <a:pt x="775" y="1228"/>
                </a:lnTo>
                <a:lnTo>
                  <a:pt x="783" y="1233"/>
                </a:lnTo>
                <a:lnTo>
                  <a:pt x="792" y="1235"/>
                </a:lnTo>
                <a:lnTo>
                  <a:pt x="799" y="1235"/>
                </a:lnTo>
                <a:lnTo>
                  <a:pt x="807" y="1228"/>
                </a:lnTo>
                <a:lnTo>
                  <a:pt x="826" y="1216"/>
                </a:lnTo>
                <a:lnTo>
                  <a:pt x="838" y="1209"/>
                </a:lnTo>
                <a:lnTo>
                  <a:pt x="849" y="1206"/>
                </a:lnTo>
                <a:lnTo>
                  <a:pt x="861" y="1204"/>
                </a:lnTo>
                <a:lnTo>
                  <a:pt x="866" y="1206"/>
                </a:lnTo>
                <a:lnTo>
                  <a:pt x="869" y="1208"/>
                </a:lnTo>
                <a:lnTo>
                  <a:pt x="875" y="1209"/>
                </a:lnTo>
                <a:lnTo>
                  <a:pt x="883" y="1216"/>
                </a:lnTo>
                <a:lnTo>
                  <a:pt x="890" y="1218"/>
                </a:lnTo>
                <a:lnTo>
                  <a:pt x="899" y="1220"/>
                </a:lnTo>
                <a:lnTo>
                  <a:pt x="909" y="1221"/>
                </a:lnTo>
                <a:lnTo>
                  <a:pt x="919" y="1221"/>
                </a:lnTo>
                <a:lnTo>
                  <a:pt x="931" y="1218"/>
                </a:lnTo>
                <a:lnTo>
                  <a:pt x="943" y="1213"/>
                </a:lnTo>
                <a:lnTo>
                  <a:pt x="957" y="1204"/>
                </a:lnTo>
                <a:lnTo>
                  <a:pt x="971" y="1192"/>
                </a:lnTo>
                <a:lnTo>
                  <a:pt x="987" y="1177"/>
                </a:lnTo>
                <a:lnTo>
                  <a:pt x="1002" y="1156"/>
                </a:lnTo>
                <a:lnTo>
                  <a:pt x="1018" y="1132"/>
                </a:lnTo>
                <a:lnTo>
                  <a:pt x="1033" y="1101"/>
                </a:lnTo>
                <a:lnTo>
                  <a:pt x="1052" y="1075"/>
                </a:lnTo>
                <a:lnTo>
                  <a:pt x="1071" y="1044"/>
                </a:lnTo>
                <a:lnTo>
                  <a:pt x="1092" y="1003"/>
                </a:lnTo>
                <a:lnTo>
                  <a:pt x="1104" y="977"/>
                </a:lnTo>
                <a:lnTo>
                  <a:pt x="1114" y="951"/>
                </a:lnTo>
                <a:lnTo>
                  <a:pt x="1124" y="923"/>
                </a:lnTo>
                <a:lnTo>
                  <a:pt x="1133" y="894"/>
                </a:lnTo>
                <a:lnTo>
                  <a:pt x="1140" y="861"/>
                </a:lnTo>
                <a:lnTo>
                  <a:pt x="1147" y="829"/>
                </a:lnTo>
                <a:lnTo>
                  <a:pt x="1150" y="794"/>
                </a:lnTo>
                <a:lnTo>
                  <a:pt x="1150" y="760"/>
                </a:lnTo>
                <a:lnTo>
                  <a:pt x="1147" y="713"/>
                </a:lnTo>
                <a:lnTo>
                  <a:pt x="1140" y="663"/>
                </a:lnTo>
                <a:lnTo>
                  <a:pt x="1131" y="607"/>
                </a:lnTo>
                <a:lnTo>
                  <a:pt x="1119" y="546"/>
                </a:lnTo>
                <a:lnTo>
                  <a:pt x="1112" y="517"/>
                </a:lnTo>
                <a:lnTo>
                  <a:pt x="1104" y="489"/>
                </a:lnTo>
                <a:lnTo>
                  <a:pt x="1095" y="464"/>
                </a:lnTo>
                <a:lnTo>
                  <a:pt x="1086" y="443"/>
                </a:lnTo>
                <a:lnTo>
                  <a:pt x="1076" y="424"/>
                </a:lnTo>
                <a:lnTo>
                  <a:pt x="1066" y="412"/>
                </a:lnTo>
                <a:lnTo>
                  <a:pt x="1061" y="384"/>
                </a:lnTo>
                <a:lnTo>
                  <a:pt x="1052" y="353"/>
                </a:lnTo>
                <a:lnTo>
                  <a:pt x="1042" y="317"/>
                </a:lnTo>
                <a:lnTo>
                  <a:pt x="1026" y="276"/>
                </a:lnTo>
                <a:lnTo>
                  <a:pt x="1016" y="254"/>
                </a:lnTo>
                <a:lnTo>
                  <a:pt x="1005" y="233"/>
                </a:lnTo>
                <a:lnTo>
                  <a:pt x="993" y="210"/>
                </a:lnTo>
                <a:lnTo>
                  <a:pt x="981" y="190"/>
                </a:lnTo>
                <a:lnTo>
                  <a:pt x="966" y="171"/>
                </a:lnTo>
                <a:lnTo>
                  <a:pt x="950" y="152"/>
                </a:lnTo>
                <a:lnTo>
                  <a:pt x="926" y="128"/>
                </a:lnTo>
                <a:lnTo>
                  <a:pt x="899" y="104"/>
                </a:lnTo>
                <a:lnTo>
                  <a:pt x="866" y="74"/>
                </a:lnTo>
                <a:lnTo>
                  <a:pt x="828" y="47"/>
                </a:lnTo>
                <a:lnTo>
                  <a:pt x="807" y="35"/>
                </a:lnTo>
                <a:lnTo>
                  <a:pt x="787" y="23"/>
                </a:lnTo>
                <a:lnTo>
                  <a:pt x="768" y="14"/>
                </a:lnTo>
                <a:lnTo>
                  <a:pt x="747" y="6"/>
                </a:lnTo>
                <a:lnTo>
                  <a:pt x="728" y="2"/>
                </a:lnTo>
                <a:lnTo>
                  <a:pt x="711" y="0"/>
                </a:lnTo>
                <a:lnTo>
                  <a:pt x="601" y="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164"/>
          <p:cNvSpPr>
            <a:spLocks/>
          </p:cNvSpPr>
          <p:nvPr/>
        </p:nvSpPr>
        <p:spPr bwMode="auto">
          <a:xfrm>
            <a:off x="5127625" y="3775075"/>
            <a:ext cx="1588" cy="3175"/>
          </a:xfrm>
          <a:custGeom>
            <a:avLst/>
            <a:gdLst>
              <a:gd name="T0" fmla="*/ 0 w 1588"/>
              <a:gd name="T1" fmla="*/ 5040313 h 2"/>
              <a:gd name="T2" fmla="*/ 0 w 1588"/>
              <a:gd name="T3" fmla="*/ 5040313 h 2"/>
              <a:gd name="T4" fmla="*/ 0 w 1588"/>
              <a:gd name="T5" fmla="*/ 5040313 h 2"/>
              <a:gd name="T6" fmla="*/ 0 w 1588"/>
              <a:gd name="T7" fmla="*/ 5040313 h 2"/>
              <a:gd name="T8" fmla="*/ 0 w 1588"/>
              <a:gd name="T9" fmla="*/ 0 h 2"/>
              <a:gd name="T10" fmla="*/ 0 w 1588"/>
              <a:gd name="T11" fmla="*/ 5040313 h 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2"/>
              <a:gd name="T20" fmla="*/ 1588 w 1588"/>
              <a:gd name="T21" fmla="*/ 2 h 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Rectangle 165"/>
          <p:cNvSpPr>
            <a:spLocks noChangeArrowheads="1"/>
          </p:cNvSpPr>
          <p:nvPr/>
        </p:nvSpPr>
        <p:spPr bwMode="auto">
          <a:xfrm>
            <a:off x="5127625" y="3773488"/>
            <a:ext cx="1588" cy="1587"/>
          </a:xfrm>
          <a:prstGeom prst="rect">
            <a:avLst/>
          </a:pr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9232" name="Rectangle 166"/>
          <p:cNvSpPr>
            <a:spLocks noChangeArrowheads="1"/>
          </p:cNvSpPr>
          <p:nvPr/>
        </p:nvSpPr>
        <p:spPr bwMode="auto">
          <a:xfrm>
            <a:off x="5124450" y="3770313"/>
            <a:ext cx="3175" cy="1587"/>
          </a:xfrm>
          <a:prstGeom prst="rect">
            <a:avLst/>
          </a:pr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9233" name="Freeform 167"/>
          <p:cNvSpPr>
            <a:spLocks/>
          </p:cNvSpPr>
          <p:nvPr/>
        </p:nvSpPr>
        <p:spPr bwMode="auto">
          <a:xfrm>
            <a:off x="5111750" y="3775075"/>
            <a:ext cx="1588" cy="3175"/>
          </a:xfrm>
          <a:custGeom>
            <a:avLst/>
            <a:gdLst>
              <a:gd name="T0" fmla="*/ 0 w 1588"/>
              <a:gd name="T1" fmla="*/ 0 h 2"/>
              <a:gd name="T2" fmla="*/ 0 w 1588"/>
              <a:gd name="T3" fmla="*/ 0 h 2"/>
              <a:gd name="T4" fmla="*/ 0 w 1588"/>
              <a:gd name="T5" fmla="*/ 5040313 h 2"/>
              <a:gd name="T6" fmla="*/ 0 w 1588"/>
              <a:gd name="T7" fmla="*/ 5040313 h 2"/>
              <a:gd name="T8" fmla="*/ 0 w 1588"/>
              <a:gd name="T9" fmla="*/ 0 h 2"/>
              <a:gd name="T10" fmla="*/ 0 w 1588"/>
              <a:gd name="T11" fmla="*/ 0 h 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2"/>
              <a:gd name="T20" fmla="*/ 1588 w 1588"/>
              <a:gd name="T21" fmla="*/ 2 h 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2">
                <a:moveTo>
                  <a:pt x="0" y="0"/>
                </a:move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169"/>
          <p:cNvSpPr>
            <a:spLocks/>
          </p:cNvSpPr>
          <p:nvPr/>
        </p:nvSpPr>
        <p:spPr bwMode="auto">
          <a:xfrm>
            <a:off x="5105400" y="3770313"/>
            <a:ext cx="6350" cy="4762"/>
          </a:xfrm>
          <a:custGeom>
            <a:avLst/>
            <a:gdLst>
              <a:gd name="T0" fmla="*/ 0 w 4"/>
              <a:gd name="T1" fmla="*/ 0 h 3"/>
              <a:gd name="T2" fmla="*/ 0 w 4"/>
              <a:gd name="T3" fmla="*/ 0 h 3"/>
              <a:gd name="T4" fmla="*/ 10080625 w 4"/>
              <a:gd name="T5" fmla="*/ 7558881 h 3"/>
              <a:gd name="T6" fmla="*/ 10080625 w 4"/>
              <a:gd name="T7" fmla="*/ 7558881 h 3"/>
              <a:gd name="T8" fmla="*/ 0 w 4"/>
              <a:gd name="T9" fmla="*/ 0 h 3"/>
              <a:gd name="T10" fmla="*/ 0 w 4"/>
              <a:gd name="T11" fmla="*/ 0 h 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"/>
              <a:gd name="T19" fmla="*/ 0 h 3"/>
              <a:gd name="T20" fmla="*/ 4 w 4"/>
              <a:gd name="T21" fmla="*/ 3 h 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" h="3">
                <a:moveTo>
                  <a:pt x="0" y="0"/>
                </a:moveTo>
                <a:lnTo>
                  <a:pt x="0" y="0"/>
                </a:lnTo>
                <a:lnTo>
                  <a:pt x="4" y="3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170"/>
          <p:cNvSpPr>
            <a:spLocks/>
          </p:cNvSpPr>
          <p:nvPr/>
        </p:nvSpPr>
        <p:spPr bwMode="auto">
          <a:xfrm>
            <a:off x="5100638" y="3770313"/>
            <a:ext cx="4762" cy="1587"/>
          </a:xfrm>
          <a:custGeom>
            <a:avLst/>
            <a:gdLst>
              <a:gd name="T0" fmla="*/ 7558881 w 3"/>
              <a:gd name="T1" fmla="*/ 0 h 1587"/>
              <a:gd name="T2" fmla="*/ 7558881 w 3"/>
              <a:gd name="T3" fmla="*/ 0 h 1587"/>
              <a:gd name="T4" fmla="*/ 7558881 w 3"/>
              <a:gd name="T5" fmla="*/ 0 h 1587"/>
              <a:gd name="T6" fmla="*/ 7558881 w 3"/>
              <a:gd name="T7" fmla="*/ 0 h 1587"/>
              <a:gd name="T8" fmla="*/ 0 w 3"/>
              <a:gd name="T9" fmla="*/ 0 h 1587"/>
              <a:gd name="T10" fmla="*/ 0 w 3"/>
              <a:gd name="T11" fmla="*/ 0 h 1587"/>
              <a:gd name="T12" fmla="*/ 7558881 w 3"/>
              <a:gd name="T13" fmla="*/ 0 h 1587"/>
              <a:gd name="T14" fmla="*/ 7558881 w 3"/>
              <a:gd name="T15" fmla="*/ 0 h 15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1587"/>
              <a:gd name="T26" fmla="*/ 3 w 3"/>
              <a:gd name="T27" fmla="*/ 1587 h 15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1587">
                <a:moveTo>
                  <a:pt x="3" y="0"/>
                </a:moveTo>
                <a:lnTo>
                  <a:pt x="3" y="0"/>
                </a:lnTo>
                <a:lnTo>
                  <a:pt x="0" y="0"/>
                </a:lnTo>
                <a:lnTo>
                  <a:pt x="3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173"/>
          <p:cNvSpPr>
            <a:spLocks/>
          </p:cNvSpPr>
          <p:nvPr/>
        </p:nvSpPr>
        <p:spPr bwMode="auto">
          <a:xfrm>
            <a:off x="5073650" y="3743325"/>
            <a:ext cx="26988" cy="26988"/>
          </a:xfrm>
          <a:custGeom>
            <a:avLst/>
            <a:gdLst>
              <a:gd name="T0" fmla="*/ 42844244 w 17"/>
              <a:gd name="T1" fmla="*/ 42844244 h 17"/>
              <a:gd name="T2" fmla="*/ 42844244 w 17"/>
              <a:gd name="T3" fmla="*/ 42844244 h 17"/>
              <a:gd name="T4" fmla="*/ 42844244 w 17"/>
              <a:gd name="T5" fmla="*/ 42844244 h 17"/>
              <a:gd name="T6" fmla="*/ 42844244 w 17"/>
              <a:gd name="T7" fmla="*/ 42844244 h 17"/>
              <a:gd name="T8" fmla="*/ 30242435 w 17"/>
              <a:gd name="T9" fmla="*/ 37803838 h 17"/>
              <a:gd name="T10" fmla="*/ 20161624 w 17"/>
              <a:gd name="T11" fmla="*/ 32763432 h 17"/>
              <a:gd name="T12" fmla="*/ 7561403 w 17"/>
              <a:gd name="T13" fmla="*/ 20161624 h 17"/>
              <a:gd name="T14" fmla="*/ 2520997 w 17"/>
              <a:gd name="T15" fmla="*/ 7561403 h 17"/>
              <a:gd name="T16" fmla="*/ 0 w 17"/>
              <a:gd name="T17" fmla="*/ 0 h 17"/>
              <a:gd name="T18" fmla="*/ 2520997 w 17"/>
              <a:gd name="T19" fmla="*/ 0 h 17"/>
              <a:gd name="T20" fmla="*/ 2520997 w 17"/>
              <a:gd name="T21" fmla="*/ 0 h 17"/>
              <a:gd name="T22" fmla="*/ 15121218 w 17"/>
              <a:gd name="T23" fmla="*/ 2520997 h 17"/>
              <a:gd name="T24" fmla="*/ 32763432 w 17"/>
              <a:gd name="T25" fmla="*/ 7561403 h 17"/>
              <a:gd name="T26" fmla="*/ 32763432 w 17"/>
              <a:gd name="T27" fmla="*/ 7561403 h 17"/>
              <a:gd name="T28" fmla="*/ 32763432 w 17"/>
              <a:gd name="T29" fmla="*/ 25202029 h 17"/>
              <a:gd name="T30" fmla="*/ 42844244 w 17"/>
              <a:gd name="T31" fmla="*/ 42844244 h 17"/>
              <a:gd name="T32" fmla="*/ 42844244 w 17"/>
              <a:gd name="T33" fmla="*/ 42844244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"/>
              <a:gd name="T52" fmla="*/ 0 h 17"/>
              <a:gd name="T53" fmla="*/ 17 w 17"/>
              <a:gd name="T54" fmla="*/ 17 h 1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" h="17">
                <a:moveTo>
                  <a:pt x="17" y="17"/>
                </a:moveTo>
                <a:lnTo>
                  <a:pt x="17" y="17"/>
                </a:lnTo>
                <a:lnTo>
                  <a:pt x="12" y="15"/>
                </a:lnTo>
                <a:lnTo>
                  <a:pt x="8" y="13"/>
                </a:lnTo>
                <a:lnTo>
                  <a:pt x="3" y="8"/>
                </a:lnTo>
                <a:lnTo>
                  <a:pt x="1" y="3"/>
                </a:lnTo>
                <a:lnTo>
                  <a:pt x="0" y="0"/>
                </a:lnTo>
                <a:lnTo>
                  <a:pt x="1" y="0"/>
                </a:lnTo>
                <a:lnTo>
                  <a:pt x="6" y="1"/>
                </a:lnTo>
                <a:lnTo>
                  <a:pt x="13" y="3"/>
                </a:lnTo>
                <a:lnTo>
                  <a:pt x="13" y="10"/>
                </a:lnTo>
                <a:lnTo>
                  <a:pt x="17" y="17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Rectangle 174"/>
          <p:cNvSpPr>
            <a:spLocks noChangeArrowheads="1"/>
          </p:cNvSpPr>
          <p:nvPr/>
        </p:nvSpPr>
        <p:spPr bwMode="auto">
          <a:xfrm>
            <a:off x="5094288" y="3748088"/>
            <a:ext cx="1587" cy="1587"/>
          </a:xfrm>
          <a:prstGeom prst="rect">
            <a:avLst/>
          </a:pr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9238" name="Rectangle 175"/>
          <p:cNvSpPr>
            <a:spLocks noChangeArrowheads="1"/>
          </p:cNvSpPr>
          <p:nvPr/>
        </p:nvSpPr>
        <p:spPr bwMode="auto">
          <a:xfrm>
            <a:off x="5094288" y="3740150"/>
            <a:ext cx="1587" cy="7938"/>
          </a:xfrm>
          <a:prstGeom prst="rect">
            <a:avLst/>
          </a:pr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9239" name="Freeform 181"/>
          <p:cNvSpPr>
            <a:spLocks/>
          </p:cNvSpPr>
          <p:nvPr/>
        </p:nvSpPr>
        <p:spPr bwMode="auto">
          <a:xfrm>
            <a:off x="5013325" y="3452813"/>
            <a:ext cx="7938" cy="7937"/>
          </a:xfrm>
          <a:custGeom>
            <a:avLst/>
            <a:gdLst>
              <a:gd name="T0" fmla="*/ 12602369 w 5"/>
              <a:gd name="T1" fmla="*/ 0 h 5"/>
              <a:gd name="T2" fmla="*/ 2521109 w 5"/>
              <a:gd name="T3" fmla="*/ 12599194 h 5"/>
              <a:gd name="T4" fmla="*/ 2521109 w 5"/>
              <a:gd name="T5" fmla="*/ 12599194 h 5"/>
              <a:gd name="T6" fmla="*/ 0 w 5"/>
              <a:gd name="T7" fmla="*/ 12599194 h 5"/>
              <a:gd name="T8" fmla="*/ 0 w 5"/>
              <a:gd name="T9" fmla="*/ 12599194 h 5"/>
              <a:gd name="T10" fmla="*/ 12602369 w 5"/>
              <a:gd name="T11" fmla="*/ 0 h 5"/>
              <a:gd name="T12" fmla="*/ 12602369 w 5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"/>
              <a:gd name="T22" fmla="*/ 0 h 5"/>
              <a:gd name="T23" fmla="*/ 5 w 5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" h="5">
                <a:moveTo>
                  <a:pt x="5" y="0"/>
                </a:moveTo>
                <a:lnTo>
                  <a:pt x="1" y="5"/>
                </a:lnTo>
                <a:lnTo>
                  <a:pt x="0" y="5"/>
                </a:lnTo>
                <a:lnTo>
                  <a:pt x="5" y="0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190"/>
          <p:cNvSpPr>
            <a:spLocks/>
          </p:cNvSpPr>
          <p:nvPr/>
        </p:nvSpPr>
        <p:spPr bwMode="auto">
          <a:xfrm>
            <a:off x="5100638" y="3770313"/>
            <a:ext cx="4762" cy="1587"/>
          </a:xfrm>
          <a:custGeom>
            <a:avLst/>
            <a:gdLst>
              <a:gd name="T0" fmla="*/ 7558881 w 3"/>
              <a:gd name="T1" fmla="*/ 0 h 1587"/>
              <a:gd name="T2" fmla="*/ 7558881 w 3"/>
              <a:gd name="T3" fmla="*/ 0 h 1587"/>
              <a:gd name="T4" fmla="*/ 7558881 w 3"/>
              <a:gd name="T5" fmla="*/ 0 h 1587"/>
              <a:gd name="T6" fmla="*/ 7558881 w 3"/>
              <a:gd name="T7" fmla="*/ 0 h 1587"/>
              <a:gd name="T8" fmla="*/ 0 w 3"/>
              <a:gd name="T9" fmla="*/ 0 h 15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"/>
              <a:gd name="T16" fmla="*/ 0 h 1587"/>
              <a:gd name="T17" fmla="*/ 3 w 3"/>
              <a:gd name="T18" fmla="*/ 1587 h 15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" h="1587">
                <a:moveTo>
                  <a:pt x="3" y="0"/>
                </a:moveTo>
                <a:lnTo>
                  <a:pt x="3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191"/>
          <p:cNvSpPr>
            <a:spLocks/>
          </p:cNvSpPr>
          <p:nvPr/>
        </p:nvSpPr>
        <p:spPr bwMode="auto">
          <a:xfrm>
            <a:off x="5105400" y="3770313"/>
            <a:ext cx="6350" cy="4762"/>
          </a:xfrm>
          <a:custGeom>
            <a:avLst/>
            <a:gdLst>
              <a:gd name="T0" fmla="*/ 10080625 w 4"/>
              <a:gd name="T1" fmla="*/ 7558881 h 3"/>
              <a:gd name="T2" fmla="*/ 10080625 w 4"/>
              <a:gd name="T3" fmla="*/ 7558881 h 3"/>
              <a:gd name="T4" fmla="*/ 0 w 4"/>
              <a:gd name="T5" fmla="*/ 0 h 3"/>
              <a:gd name="T6" fmla="*/ 0 60000 65536"/>
              <a:gd name="T7" fmla="*/ 0 60000 65536"/>
              <a:gd name="T8" fmla="*/ 0 60000 65536"/>
              <a:gd name="T9" fmla="*/ 0 w 4"/>
              <a:gd name="T10" fmla="*/ 0 h 3"/>
              <a:gd name="T11" fmla="*/ 4 w 4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" h="3">
                <a:moveTo>
                  <a:pt x="4" y="3"/>
                </a:moveTo>
                <a:lnTo>
                  <a:pt x="4" y="3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271"/>
          <p:cNvSpPr>
            <a:spLocks/>
          </p:cNvSpPr>
          <p:nvPr/>
        </p:nvSpPr>
        <p:spPr bwMode="auto">
          <a:xfrm>
            <a:off x="5127625" y="3775075"/>
            <a:ext cx="1588" cy="3175"/>
          </a:xfrm>
          <a:custGeom>
            <a:avLst/>
            <a:gdLst>
              <a:gd name="T0" fmla="*/ 0 w 1588"/>
              <a:gd name="T1" fmla="*/ 0 h 2"/>
              <a:gd name="T2" fmla="*/ 0 w 1588"/>
              <a:gd name="T3" fmla="*/ 0 h 2"/>
              <a:gd name="T4" fmla="*/ 0 w 1588"/>
              <a:gd name="T5" fmla="*/ 5040313 h 2"/>
              <a:gd name="T6" fmla="*/ 0 w 1588"/>
              <a:gd name="T7" fmla="*/ 5040313 h 2"/>
              <a:gd name="T8" fmla="*/ 0 w 1588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88"/>
              <a:gd name="T16" fmla="*/ 0 h 2"/>
              <a:gd name="T17" fmla="*/ 1588 w 1588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88" h="2">
                <a:moveTo>
                  <a:pt x="0" y="0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272"/>
          <p:cNvSpPr>
            <a:spLocks/>
          </p:cNvSpPr>
          <p:nvPr/>
        </p:nvSpPr>
        <p:spPr bwMode="auto">
          <a:xfrm>
            <a:off x="5127625" y="3773488"/>
            <a:ext cx="1588" cy="1587"/>
          </a:xfrm>
          <a:custGeom>
            <a:avLst/>
            <a:gdLst>
              <a:gd name="T0" fmla="*/ 0 w 1588"/>
              <a:gd name="T1" fmla="*/ 0 h 1"/>
              <a:gd name="T2" fmla="*/ 0 w 1588"/>
              <a:gd name="T3" fmla="*/ 0 h 1"/>
              <a:gd name="T4" fmla="*/ 0 w 1588"/>
              <a:gd name="T5" fmla="*/ 2518569 h 1"/>
              <a:gd name="T6" fmla="*/ 0 60000 65536"/>
              <a:gd name="T7" fmla="*/ 0 60000 65536"/>
              <a:gd name="T8" fmla="*/ 0 60000 65536"/>
              <a:gd name="T9" fmla="*/ 0 w 1588"/>
              <a:gd name="T10" fmla="*/ 0 h 1"/>
              <a:gd name="T11" fmla="*/ 1588 w 158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1">
                <a:moveTo>
                  <a:pt x="0" y="0"/>
                </a:moveTo>
                <a:lnTo>
                  <a:pt x="0" y="0"/>
                </a:lnTo>
                <a:lnTo>
                  <a:pt x="0" y="1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Line 273"/>
          <p:cNvSpPr>
            <a:spLocks noChangeShapeType="1"/>
          </p:cNvSpPr>
          <p:nvPr/>
        </p:nvSpPr>
        <p:spPr bwMode="auto">
          <a:xfrm>
            <a:off x="5127625" y="3770313"/>
            <a:ext cx="158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274"/>
          <p:cNvSpPr>
            <a:spLocks/>
          </p:cNvSpPr>
          <p:nvPr/>
        </p:nvSpPr>
        <p:spPr bwMode="auto">
          <a:xfrm>
            <a:off x="5124450" y="3770313"/>
            <a:ext cx="3175" cy="1587"/>
          </a:xfrm>
          <a:custGeom>
            <a:avLst/>
            <a:gdLst>
              <a:gd name="T0" fmla="*/ 5040313 w 2"/>
              <a:gd name="T1" fmla="*/ 0 h 1587"/>
              <a:gd name="T2" fmla="*/ 5040313 w 2"/>
              <a:gd name="T3" fmla="*/ 0 h 1587"/>
              <a:gd name="T4" fmla="*/ 0 w 2"/>
              <a:gd name="T5" fmla="*/ 0 h 1587"/>
              <a:gd name="T6" fmla="*/ 5040313 w 2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1587"/>
              <a:gd name="T14" fmla="*/ 2 w 2"/>
              <a:gd name="T15" fmla="*/ 1587 h 15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1587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277"/>
          <p:cNvSpPr>
            <a:spLocks/>
          </p:cNvSpPr>
          <p:nvPr/>
        </p:nvSpPr>
        <p:spPr bwMode="auto">
          <a:xfrm>
            <a:off x="5094288" y="37480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  <a:gd name="T9" fmla="*/ 0 w 1587"/>
              <a:gd name="T10" fmla="*/ 0 h 1587"/>
              <a:gd name="T11" fmla="*/ 1587 w 1587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1007"/>
          <p:cNvSpPr>
            <a:spLocks/>
          </p:cNvSpPr>
          <p:nvPr/>
        </p:nvSpPr>
        <p:spPr bwMode="auto">
          <a:xfrm>
            <a:off x="3938588" y="3732213"/>
            <a:ext cx="573087" cy="1308100"/>
          </a:xfrm>
          <a:custGeom>
            <a:avLst/>
            <a:gdLst>
              <a:gd name="T0" fmla="*/ 271891059 w 1110"/>
              <a:gd name="T1" fmla="*/ 176156433 h 2532"/>
              <a:gd name="T2" fmla="*/ 272957724 w 1110"/>
              <a:gd name="T3" fmla="*/ 166547685 h 2532"/>
              <a:gd name="T4" fmla="*/ 278288982 w 1110"/>
              <a:gd name="T5" fmla="*/ 124911151 h 2532"/>
              <a:gd name="T6" fmla="*/ 274023872 w 1110"/>
              <a:gd name="T7" fmla="*/ 98220641 h 2532"/>
              <a:gd name="T8" fmla="*/ 262828024 w 1110"/>
              <a:gd name="T9" fmla="*/ 75266896 h 2532"/>
              <a:gd name="T10" fmla="*/ 242036324 w 1110"/>
              <a:gd name="T11" fmla="*/ 51779475 h 2532"/>
              <a:gd name="T12" fmla="*/ 209516477 w 1110"/>
              <a:gd name="T13" fmla="*/ 28291537 h 2532"/>
              <a:gd name="T14" fmla="*/ 163134636 w 1110"/>
              <a:gd name="T15" fmla="*/ 5338309 h 2532"/>
              <a:gd name="T16" fmla="*/ 153005452 w 1110"/>
              <a:gd name="T17" fmla="*/ 32562494 h 2532"/>
              <a:gd name="T18" fmla="*/ 156737229 w 1110"/>
              <a:gd name="T19" fmla="*/ 113700858 h 2532"/>
              <a:gd name="T20" fmla="*/ 150339823 w 1110"/>
              <a:gd name="T21" fmla="*/ 205515839 h 2532"/>
              <a:gd name="T22" fmla="*/ 139144491 w 1110"/>
              <a:gd name="T23" fmla="*/ 258896342 h 2532"/>
              <a:gd name="T24" fmla="*/ 120485088 w 1110"/>
              <a:gd name="T25" fmla="*/ 310142141 h 2532"/>
              <a:gd name="T26" fmla="*/ 81034502 w 1110"/>
              <a:gd name="T27" fmla="*/ 392348373 h 2532"/>
              <a:gd name="T28" fmla="*/ 17059922 w 1110"/>
              <a:gd name="T29" fmla="*/ 535408636 h 2532"/>
              <a:gd name="T30" fmla="*/ 5864074 w 1110"/>
              <a:gd name="T31" fmla="*/ 570106351 h 2532"/>
              <a:gd name="T32" fmla="*/ 1066148 w 1110"/>
              <a:gd name="T33" fmla="*/ 588255463 h 2532"/>
              <a:gd name="T34" fmla="*/ 1599481 w 1110"/>
              <a:gd name="T35" fmla="*/ 619216413 h 2532"/>
              <a:gd name="T36" fmla="*/ 11195332 w 1110"/>
              <a:gd name="T37" fmla="*/ 641102290 h 2532"/>
              <a:gd name="T38" fmla="*/ 26655774 w 1110"/>
              <a:gd name="T39" fmla="*/ 658184567 h 2532"/>
              <a:gd name="T40" fmla="*/ 50646435 w 1110"/>
              <a:gd name="T41" fmla="*/ 672596915 h 2532"/>
              <a:gd name="T42" fmla="*/ 58109989 w 1110"/>
              <a:gd name="T43" fmla="*/ 656049347 h 2532"/>
              <a:gd name="T44" fmla="*/ 65573544 w 1110"/>
              <a:gd name="T45" fmla="*/ 608540312 h 2532"/>
              <a:gd name="T46" fmla="*/ 82100650 w 1110"/>
              <a:gd name="T47" fmla="*/ 563700690 h 2532"/>
              <a:gd name="T48" fmla="*/ 100226721 w 1110"/>
              <a:gd name="T49" fmla="*/ 533807092 h 2532"/>
              <a:gd name="T50" fmla="*/ 126349678 w 1110"/>
              <a:gd name="T51" fmla="*/ 506049231 h 2532"/>
              <a:gd name="T52" fmla="*/ 147674194 w 1110"/>
              <a:gd name="T53" fmla="*/ 488433794 h 2532"/>
              <a:gd name="T54" fmla="*/ 176996113 w 1110"/>
              <a:gd name="T55" fmla="*/ 466013725 h 2532"/>
              <a:gd name="T56" fmla="*/ 194055519 w 1110"/>
              <a:gd name="T57" fmla="*/ 460141740 h 2532"/>
              <a:gd name="T58" fmla="*/ 205784183 w 1110"/>
              <a:gd name="T59" fmla="*/ 461743285 h 2532"/>
              <a:gd name="T60" fmla="*/ 218046180 w 1110"/>
              <a:gd name="T61" fmla="*/ 458540196 h 2532"/>
              <a:gd name="T62" fmla="*/ 222844106 w 1110"/>
              <a:gd name="T63" fmla="*/ 443593655 h 2532"/>
              <a:gd name="T64" fmla="*/ 226043067 w 1110"/>
              <a:gd name="T65" fmla="*/ 420106234 h 2532"/>
              <a:gd name="T66" fmla="*/ 268692614 w 1110"/>
              <a:gd name="T67" fmla="*/ 336832134 h 2532"/>
              <a:gd name="T68" fmla="*/ 288418166 w 1110"/>
              <a:gd name="T69" fmla="*/ 282384279 h 2532"/>
              <a:gd name="T70" fmla="*/ 295881720 w 1110"/>
              <a:gd name="T71" fmla="*/ 241280905 h 2532"/>
              <a:gd name="T72" fmla="*/ 291083795 w 1110"/>
              <a:gd name="T73" fmla="*/ 207651059 h 2532"/>
              <a:gd name="T74" fmla="*/ 282553575 w 1110"/>
              <a:gd name="T75" fmla="*/ 195373414 h 2532"/>
              <a:gd name="T76" fmla="*/ 267626466 w 1110"/>
              <a:gd name="T77" fmla="*/ 186298858 h 2532"/>
              <a:gd name="T78" fmla="*/ 258030098 w 1110"/>
              <a:gd name="T79" fmla="*/ 186298858 h 2532"/>
              <a:gd name="T80" fmla="*/ 228708696 w 1110"/>
              <a:gd name="T81" fmla="*/ 212455175 h 2532"/>
              <a:gd name="T82" fmla="*/ 189257593 w 1110"/>
              <a:gd name="T83" fmla="*/ 261031562 h 2532"/>
              <a:gd name="T84" fmla="*/ 141810120 w 1110"/>
              <a:gd name="T85" fmla="*/ 339501546 h 2532"/>
              <a:gd name="T86" fmla="*/ 117819459 w 1110"/>
              <a:gd name="T87" fmla="*/ 381138597 h 2532"/>
              <a:gd name="T88" fmla="*/ 81567318 w 1110"/>
              <a:gd name="T89" fmla="*/ 446263068 h 2532"/>
              <a:gd name="T90" fmla="*/ 58643322 w 1110"/>
              <a:gd name="T91" fmla="*/ 502846659 h 2532"/>
              <a:gd name="T92" fmla="*/ 45315177 w 1110"/>
              <a:gd name="T93" fmla="*/ 552490397 h 2532"/>
              <a:gd name="T94" fmla="*/ 41050067 w 1110"/>
              <a:gd name="T95" fmla="*/ 603202004 h 2532"/>
              <a:gd name="T96" fmla="*/ 48514138 w 1110"/>
              <a:gd name="T97" fmla="*/ 652312583 h 2532"/>
              <a:gd name="T98" fmla="*/ 49580286 w 1110"/>
              <a:gd name="T99" fmla="*/ 655515155 h 2532"/>
              <a:gd name="T100" fmla="*/ 42649548 w 1110"/>
              <a:gd name="T101" fmla="*/ 620284281 h 2532"/>
              <a:gd name="T102" fmla="*/ 42649548 w 1110"/>
              <a:gd name="T103" fmla="*/ 573308922 h 2532"/>
              <a:gd name="T104" fmla="*/ 50646435 w 1110"/>
              <a:gd name="T105" fmla="*/ 527935624 h 2532"/>
              <a:gd name="T106" fmla="*/ 78901689 w 1110"/>
              <a:gd name="T107" fmla="*/ 453736080 h 2532"/>
              <a:gd name="T108" fmla="*/ 129015307 w 1110"/>
              <a:gd name="T109" fmla="*/ 364056319 h 2532"/>
              <a:gd name="T110" fmla="*/ 160469007 w 1110"/>
              <a:gd name="T111" fmla="*/ 307473245 h 2532"/>
              <a:gd name="T112" fmla="*/ 198853961 w 1110"/>
              <a:gd name="T113" fmla="*/ 248754434 h 2532"/>
              <a:gd name="T114" fmla="*/ 237238399 w 1110"/>
              <a:gd name="T115" fmla="*/ 204447971 h 2532"/>
              <a:gd name="T116" fmla="*/ 265493653 w 1110"/>
              <a:gd name="T117" fmla="*/ 185230990 h 2532"/>
              <a:gd name="T118" fmla="*/ 275623353 w 1110"/>
              <a:gd name="T119" fmla="*/ 187366210 h 253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10"/>
              <a:gd name="T181" fmla="*/ 0 h 2532"/>
              <a:gd name="T182" fmla="*/ 1110 w 1110"/>
              <a:gd name="T183" fmla="*/ 2532 h 253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10" h="2532">
                <a:moveTo>
                  <a:pt x="1028" y="690"/>
                </a:moveTo>
                <a:lnTo>
                  <a:pt x="1028" y="690"/>
                </a:lnTo>
                <a:lnTo>
                  <a:pt x="1024" y="680"/>
                </a:lnTo>
                <a:lnTo>
                  <a:pt x="1020" y="660"/>
                </a:lnTo>
                <a:lnTo>
                  <a:pt x="1020" y="652"/>
                </a:lnTo>
                <a:lnTo>
                  <a:pt x="1020" y="638"/>
                </a:lnTo>
                <a:lnTo>
                  <a:pt x="1024" y="624"/>
                </a:lnTo>
                <a:lnTo>
                  <a:pt x="1032" y="570"/>
                </a:lnTo>
                <a:lnTo>
                  <a:pt x="1038" y="538"/>
                </a:lnTo>
                <a:lnTo>
                  <a:pt x="1042" y="504"/>
                </a:lnTo>
                <a:lnTo>
                  <a:pt x="1044" y="468"/>
                </a:lnTo>
                <a:lnTo>
                  <a:pt x="1042" y="428"/>
                </a:lnTo>
                <a:lnTo>
                  <a:pt x="1038" y="408"/>
                </a:lnTo>
                <a:lnTo>
                  <a:pt x="1034" y="388"/>
                </a:lnTo>
                <a:lnTo>
                  <a:pt x="1028" y="368"/>
                </a:lnTo>
                <a:lnTo>
                  <a:pt x="1020" y="346"/>
                </a:lnTo>
                <a:lnTo>
                  <a:pt x="1010" y="326"/>
                </a:lnTo>
                <a:lnTo>
                  <a:pt x="1000" y="304"/>
                </a:lnTo>
                <a:lnTo>
                  <a:pt x="986" y="282"/>
                </a:lnTo>
                <a:lnTo>
                  <a:pt x="970" y="260"/>
                </a:lnTo>
                <a:lnTo>
                  <a:pt x="952" y="238"/>
                </a:lnTo>
                <a:lnTo>
                  <a:pt x="932" y="216"/>
                </a:lnTo>
                <a:lnTo>
                  <a:pt x="908" y="194"/>
                </a:lnTo>
                <a:lnTo>
                  <a:pt x="882" y="172"/>
                </a:lnTo>
                <a:lnTo>
                  <a:pt x="854" y="150"/>
                </a:lnTo>
                <a:lnTo>
                  <a:pt x="822" y="128"/>
                </a:lnTo>
                <a:lnTo>
                  <a:pt x="786" y="106"/>
                </a:lnTo>
                <a:lnTo>
                  <a:pt x="748" y="84"/>
                </a:lnTo>
                <a:lnTo>
                  <a:pt x="706" y="62"/>
                </a:lnTo>
                <a:lnTo>
                  <a:pt x="660" y="42"/>
                </a:lnTo>
                <a:lnTo>
                  <a:pt x="612" y="20"/>
                </a:lnTo>
                <a:lnTo>
                  <a:pt x="560" y="0"/>
                </a:lnTo>
                <a:lnTo>
                  <a:pt x="564" y="32"/>
                </a:lnTo>
                <a:lnTo>
                  <a:pt x="574" y="122"/>
                </a:lnTo>
                <a:lnTo>
                  <a:pt x="580" y="186"/>
                </a:lnTo>
                <a:lnTo>
                  <a:pt x="584" y="258"/>
                </a:lnTo>
                <a:lnTo>
                  <a:pt x="588" y="338"/>
                </a:lnTo>
                <a:lnTo>
                  <a:pt x="588" y="426"/>
                </a:lnTo>
                <a:lnTo>
                  <a:pt x="586" y="520"/>
                </a:lnTo>
                <a:lnTo>
                  <a:pt x="580" y="618"/>
                </a:lnTo>
                <a:lnTo>
                  <a:pt x="570" y="718"/>
                </a:lnTo>
                <a:lnTo>
                  <a:pt x="564" y="770"/>
                </a:lnTo>
                <a:lnTo>
                  <a:pt x="556" y="820"/>
                </a:lnTo>
                <a:lnTo>
                  <a:pt x="546" y="870"/>
                </a:lnTo>
                <a:lnTo>
                  <a:pt x="534" y="920"/>
                </a:lnTo>
                <a:lnTo>
                  <a:pt x="522" y="970"/>
                </a:lnTo>
                <a:lnTo>
                  <a:pt x="508" y="1020"/>
                </a:lnTo>
                <a:lnTo>
                  <a:pt x="490" y="1068"/>
                </a:lnTo>
                <a:lnTo>
                  <a:pt x="472" y="1116"/>
                </a:lnTo>
                <a:lnTo>
                  <a:pt x="452" y="1162"/>
                </a:lnTo>
                <a:lnTo>
                  <a:pt x="430" y="1206"/>
                </a:lnTo>
                <a:lnTo>
                  <a:pt x="368" y="1336"/>
                </a:lnTo>
                <a:lnTo>
                  <a:pt x="304" y="1470"/>
                </a:lnTo>
                <a:lnTo>
                  <a:pt x="230" y="1628"/>
                </a:lnTo>
                <a:lnTo>
                  <a:pt x="156" y="1790"/>
                </a:lnTo>
                <a:lnTo>
                  <a:pt x="90" y="1942"/>
                </a:lnTo>
                <a:lnTo>
                  <a:pt x="64" y="2006"/>
                </a:lnTo>
                <a:lnTo>
                  <a:pt x="42" y="2062"/>
                </a:lnTo>
                <a:lnTo>
                  <a:pt x="28" y="2106"/>
                </a:lnTo>
                <a:lnTo>
                  <a:pt x="24" y="2124"/>
                </a:lnTo>
                <a:lnTo>
                  <a:pt x="22" y="2136"/>
                </a:lnTo>
                <a:lnTo>
                  <a:pt x="18" y="2148"/>
                </a:lnTo>
                <a:lnTo>
                  <a:pt x="8" y="2180"/>
                </a:lnTo>
                <a:lnTo>
                  <a:pt x="4" y="2204"/>
                </a:lnTo>
                <a:lnTo>
                  <a:pt x="0" y="2230"/>
                </a:lnTo>
                <a:lnTo>
                  <a:pt x="0" y="2258"/>
                </a:lnTo>
                <a:lnTo>
                  <a:pt x="2" y="2288"/>
                </a:lnTo>
                <a:lnTo>
                  <a:pt x="6" y="2320"/>
                </a:lnTo>
                <a:lnTo>
                  <a:pt x="16" y="2354"/>
                </a:lnTo>
                <a:lnTo>
                  <a:pt x="24" y="2370"/>
                </a:lnTo>
                <a:lnTo>
                  <a:pt x="32" y="2386"/>
                </a:lnTo>
                <a:lnTo>
                  <a:pt x="42" y="2402"/>
                </a:lnTo>
                <a:lnTo>
                  <a:pt x="54" y="2418"/>
                </a:lnTo>
                <a:lnTo>
                  <a:pt x="66" y="2434"/>
                </a:lnTo>
                <a:lnTo>
                  <a:pt x="82" y="2450"/>
                </a:lnTo>
                <a:lnTo>
                  <a:pt x="100" y="2466"/>
                </a:lnTo>
                <a:lnTo>
                  <a:pt x="118" y="2480"/>
                </a:lnTo>
                <a:lnTo>
                  <a:pt x="140" y="2494"/>
                </a:lnTo>
                <a:lnTo>
                  <a:pt x="164" y="2508"/>
                </a:lnTo>
                <a:lnTo>
                  <a:pt x="190" y="2520"/>
                </a:lnTo>
                <a:lnTo>
                  <a:pt x="218" y="2532"/>
                </a:lnTo>
                <a:lnTo>
                  <a:pt x="218" y="2512"/>
                </a:lnTo>
                <a:lnTo>
                  <a:pt x="218" y="2458"/>
                </a:lnTo>
                <a:lnTo>
                  <a:pt x="222" y="2422"/>
                </a:lnTo>
                <a:lnTo>
                  <a:pt x="226" y="2378"/>
                </a:lnTo>
                <a:lnTo>
                  <a:pt x="234" y="2330"/>
                </a:lnTo>
                <a:lnTo>
                  <a:pt x="246" y="2280"/>
                </a:lnTo>
                <a:lnTo>
                  <a:pt x="262" y="2226"/>
                </a:lnTo>
                <a:lnTo>
                  <a:pt x="282" y="2170"/>
                </a:lnTo>
                <a:lnTo>
                  <a:pt x="294" y="2140"/>
                </a:lnTo>
                <a:lnTo>
                  <a:pt x="308" y="2112"/>
                </a:lnTo>
                <a:lnTo>
                  <a:pt x="322" y="2084"/>
                </a:lnTo>
                <a:lnTo>
                  <a:pt x="338" y="2056"/>
                </a:lnTo>
                <a:lnTo>
                  <a:pt x="356" y="2028"/>
                </a:lnTo>
                <a:lnTo>
                  <a:pt x="376" y="2000"/>
                </a:lnTo>
                <a:lnTo>
                  <a:pt x="398" y="1974"/>
                </a:lnTo>
                <a:lnTo>
                  <a:pt x="422" y="1946"/>
                </a:lnTo>
                <a:lnTo>
                  <a:pt x="448" y="1922"/>
                </a:lnTo>
                <a:lnTo>
                  <a:pt x="474" y="1896"/>
                </a:lnTo>
                <a:lnTo>
                  <a:pt x="504" y="1872"/>
                </a:lnTo>
                <a:lnTo>
                  <a:pt x="536" y="1850"/>
                </a:lnTo>
                <a:lnTo>
                  <a:pt x="554" y="1830"/>
                </a:lnTo>
                <a:lnTo>
                  <a:pt x="576" y="1812"/>
                </a:lnTo>
                <a:lnTo>
                  <a:pt x="602" y="1788"/>
                </a:lnTo>
                <a:lnTo>
                  <a:pt x="632" y="1766"/>
                </a:lnTo>
                <a:lnTo>
                  <a:pt x="664" y="1746"/>
                </a:lnTo>
                <a:lnTo>
                  <a:pt x="680" y="1738"/>
                </a:lnTo>
                <a:lnTo>
                  <a:pt x="696" y="1732"/>
                </a:lnTo>
                <a:lnTo>
                  <a:pt x="712" y="1726"/>
                </a:lnTo>
                <a:lnTo>
                  <a:pt x="728" y="1724"/>
                </a:lnTo>
                <a:lnTo>
                  <a:pt x="734" y="1726"/>
                </a:lnTo>
                <a:lnTo>
                  <a:pt x="750" y="1730"/>
                </a:lnTo>
                <a:lnTo>
                  <a:pt x="772" y="1730"/>
                </a:lnTo>
                <a:lnTo>
                  <a:pt x="784" y="1730"/>
                </a:lnTo>
                <a:lnTo>
                  <a:pt x="796" y="1728"/>
                </a:lnTo>
                <a:lnTo>
                  <a:pt x="808" y="1724"/>
                </a:lnTo>
                <a:lnTo>
                  <a:pt x="818" y="1718"/>
                </a:lnTo>
                <a:lnTo>
                  <a:pt x="826" y="1708"/>
                </a:lnTo>
                <a:lnTo>
                  <a:pt x="832" y="1696"/>
                </a:lnTo>
                <a:lnTo>
                  <a:pt x="836" y="1680"/>
                </a:lnTo>
                <a:lnTo>
                  <a:pt x="836" y="1662"/>
                </a:lnTo>
                <a:lnTo>
                  <a:pt x="834" y="1638"/>
                </a:lnTo>
                <a:lnTo>
                  <a:pt x="826" y="1610"/>
                </a:lnTo>
                <a:lnTo>
                  <a:pt x="848" y="1574"/>
                </a:lnTo>
                <a:lnTo>
                  <a:pt x="902" y="1478"/>
                </a:lnTo>
                <a:lnTo>
                  <a:pt x="936" y="1414"/>
                </a:lnTo>
                <a:lnTo>
                  <a:pt x="972" y="1342"/>
                </a:lnTo>
                <a:lnTo>
                  <a:pt x="1008" y="1262"/>
                </a:lnTo>
                <a:lnTo>
                  <a:pt x="1040" y="1182"/>
                </a:lnTo>
                <a:lnTo>
                  <a:pt x="1056" y="1140"/>
                </a:lnTo>
                <a:lnTo>
                  <a:pt x="1070" y="1098"/>
                </a:lnTo>
                <a:lnTo>
                  <a:pt x="1082" y="1058"/>
                </a:lnTo>
                <a:lnTo>
                  <a:pt x="1092" y="1018"/>
                </a:lnTo>
                <a:lnTo>
                  <a:pt x="1100" y="978"/>
                </a:lnTo>
                <a:lnTo>
                  <a:pt x="1106" y="940"/>
                </a:lnTo>
                <a:lnTo>
                  <a:pt x="1110" y="904"/>
                </a:lnTo>
                <a:lnTo>
                  <a:pt x="1110" y="868"/>
                </a:lnTo>
                <a:lnTo>
                  <a:pt x="1108" y="836"/>
                </a:lnTo>
                <a:lnTo>
                  <a:pt x="1102" y="806"/>
                </a:lnTo>
                <a:lnTo>
                  <a:pt x="1092" y="778"/>
                </a:lnTo>
                <a:lnTo>
                  <a:pt x="1086" y="766"/>
                </a:lnTo>
                <a:lnTo>
                  <a:pt x="1078" y="754"/>
                </a:lnTo>
                <a:lnTo>
                  <a:pt x="1070" y="742"/>
                </a:lnTo>
                <a:lnTo>
                  <a:pt x="1060" y="732"/>
                </a:lnTo>
                <a:lnTo>
                  <a:pt x="1050" y="722"/>
                </a:lnTo>
                <a:lnTo>
                  <a:pt x="1038" y="714"/>
                </a:lnTo>
                <a:lnTo>
                  <a:pt x="1024" y="706"/>
                </a:lnTo>
                <a:lnTo>
                  <a:pt x="1004" y="698"/>
                </a:lnTo>
                <a:lnTo>
                  <a:pt x="996" y="694"/>
                </a:lnTo>
                <a:lnTo>
                  <a:pt x="978" y="690"/>
                </a:lnTo>
                <a:lnTo>
                  <a:pt x="968" y="698"/>
                </a:lnTo>
                <a:lnTo>
                  <a:pt x="936" y="722"/>
                </a:lnTo>
                <a:lnTo>
                  <a:pt x="914" y="742"/>
                </a:lnTo>
                <a:lnTo>
                  <a:pt x="888" y="766"/>
                </a:lnTo>
                <a:lnTo>
                  <a:pt x="858" y="796"/>
                </a:lnTo>
                <a:lnTo>
                  <a:pt x="826" y="832"/>
                </a:lnTo>
                <a:lnTo>
                  <a:pt x="790" y="874"/>
                </a:lnTo>
                <a:lnTo>
                  <a:pt x="752" y="924"/>
                </a:lnTo>
                <a:lnTo>
                  <a:pt x="710" y="978"/>
                </a:lnTo>
                <a:lnTo>
                  <a:pt x="668" y="1040"/>
                </a:lnTo>
                <a:lnTo>
                  <a:pt x="624" y="1110"/>
                </a:lnTo>
                <a:lnTo>
                  <a:pt x="578" y="1186"/>
                </a:lnTo>
                <a:lnTo>
                  <a:pt x="532" y="1272"/>
                </a:lnTo>
                <a:lnTo>
                  <a:pt x="484" y="1364"/>
                </a:lnTo>
                <a:lnTo>
                  <a:pt x="464" y="1394"/>
                </a:lnTo>
                <a:lnTo>
                  <a:pt x="442" y="1428"/>
                </a:lnTo>
                <a:lnTo>
                  <a:pt x="412" y="1474"/>
                </a:lnTo>
                <a:lnTo>
                  <a:pt x="380" y="1532"/>
                </a:lnTo>
                <a:lnTo>
                  <a:pt x="344" y="1598"/>
                </a:lnTo>
                <a:lnTo>
                  <a:pt x="306" y="1672"/>
                </a:lnTo>
                <a:lnTo>
                  <a:pt x="270" y="1752"/>
                </a:lnTo>
                <a:lnTo>
                  <a:pt x="252" y="1796"/>
                </a:lnTo>
                <a:lnTo>
                  <a:pt x="236" y="1840"/>
                </a:lnTo>
                <a:lnTo>
                  <a:pt x="220" y="1884"/>
                </a:lnTo>
                <a:lnTo>
                  <a:pt x="204" y="1930"/>
                </a:lnTo>
                <a:lnTo>
                  <a:pt x="192" y="1976"/>
                </a:lnTo>
                <a:lnTo>
                  <a:pt x="180" y="2024"/>
                </a:lnTo>
                <a:lnTo>
                  <a:pt x="170" y="2070"/>
                </a:lnTo>
                <a:lnTo>
                  <a:pt x="162" y="2118"/>
                </a:lnTo>
                <a:lnTo>
                  <a:pt x="156" y="2166"/>
                </a:lnTo>
                <a:lnTo>
                  <a:pt x="154" y="2214"/>
                </a:lnTo>
                <a:lnTo>
                  <a:pt x="154" y="2260"/>
                </a:lnTo>
                <a:lnTo>
                  <a:pt x="156" y="2308"/>
                </a:lnTo>
                <a:lnTo>
                  <a:pt x="162" y="2354"/>
                </a:lnTo>
                <a:lnTo>
                  <a:pt x="170" y="2400"/>
                </a:lnTo>
                <a:lnTo>
                  <a:pt x="182" y="2444"/>
                </a:lnTo>
                <a:lnTo>
                  <a:pt x="198" y="2488"/>
                </a:lnTo>
                <a:lnTo>
                  <a:pt x="194" y="2480"/>
                </a:lnTo>
                <a:lnTo>
                  <a:pt x="186" y="2456"/>
                </a:lnTo>
                <a:lnTo>
                  <a:pt x="174" y="2414"/>
                </a:lnTo>
                <a:lnTo>
                  <a:pt x="168" y="2388"/>
                </a:lnTo>
                <a:lnTo>
                  <a:pt x="164" y="2358"/>
                </a:lnTo>
                <a:lnTo>
                  <a:pt x="160" y="2324"/>
                </a:lnTo>
                <a:lnTo>
                  <a:pt x="156" y="2286"/>
                </a:lnTo>
                <a:lnTo>
                  <a:pt x="156" y="2244"/>
                </a:lnTo>
                <a:lnTo>
                  <a:pt x="156" y="2198"/>
                </a:lnTo>
                <a:lnTo>
                  <a:pt x="160" y="2148"/>
                </a:lnTo>
                <a:lnTo>
                  <a:pt x="166" y="2096"/>
                </a:lnTo>
                <a:lnTo>
                  <a:pt x="178" y="2038"/>
                </a:lnTo>
                <a:lnTo>
                  <a:pt x="190" y="1978"/>
                </a:lnTo>
                <a:lnTo>
                  <a:pt x="210" y="1914"/>
                </a:lnTo>
                <a:lnTo>
                  <a:pt x="234" y="1846"/>
                </a:lnTo>
                <a:lnTo>
                  <a:pt x="262" y="1776"/>
                </a:lnTo>
                <a:lnTo>
                  <a:pt x="296" y="1700"/>
                </a:lnTo>
                <a:lnTo>
                  <a:pt x="336" y="1622"/>
                </a:lnTo>
                <a:lnTo>
                  <a:pt x="380" y="1540"/>
                </a:lnTo>
                <a:lnTo>
                  <a:pt x="430" y="1454"/>
                </a:lnTo>
                <a:lnTo>
                  <a:pt x="484" y="1364"/>
                </a:lnTo>
                <a:lnTo>
                  <a:pt x="506" y="1324"/>
                </a:lnTo>
                <a:lnTo>
                  <a:pt x="564" y="1220"/>
                </a:lnTo>
                <a:lnTo>
                  <a:pt x="602" y="1152"/>
                </a:lnTo>
                <a:lnTo>
                  <a:pt x="646" y="1080"/>
                </a:lnTo>
                <a:lnTo>
                  <a:pt x="694" y="1004"/>
                </a:lnTo>
                <a:lnTo>
                  <a:pt x="746" y="932"/>
                </a:lnTo>
                <a:lnTo>
                  <a:pt x="782" y="884"/>
                </a:lnTo>
                <a:lnTo>
                  <a:pt x="820" y="840"/>
                </a:lnTo>
                <a:lnTo>
                  <a:pt x="856" y="800"/>
                </a:lnTo>
                <a:lnTo>
                  <a:pt x="890" y="766"/>
                </a:lnTo>
                <a:lnTo>
                  <a:pt x="948" y="712"/>
                </a:lnTo>
                <a:lnTo>
                  <a:pt x="978" y="690"/>
                </a:lnTo>
                <a:lnTo>
                  <a:pt x="986" y="692"/>
                </a:lnTo>
                <a:lnTo>
                  <a:pt x="996" y="694"/>
                </a:lnTo>
                <a:lnTo>
                  <a:pt x="1004" y="698"/>
                </a:lnTo>
                <a:lnTo>
                  <a:pt x="1010" y="700"/>
                </a:lnTo>
                <a:lnTo>
                  <a:pt x="1050" y="722"/>
                </a:lnTo>
                <a:lnTo>
                  <a:pt x="1034" y="702"/>
                </a:lnTo>
                <a:lnTo>
                  <a:pt x="1030" y="696"/>
                </a:lnTo>
                <a:lnTo>
                  <a:pt x="1028" y="690"/>
                </a:lnTo>
                <a:close/>
              </a:path>
            </a:pathLst>
          </a:custGeom>
          <a:solidFill>
            <a:srgbClr val="B2B2B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8" name="Freeform 1008"/>
          <p:cNvSpPr>
            <a:spLocks/>
          </p:cNvSpPr>
          <p:nvPr/>
        </p:nvSpPr>
        <p:spPr bwMode="auto">
          <a:xfrm>
            <a:off x="4549775" y="3717925"/>
            <a:ext cx="525463" cy="1349375"/>
          </a:xfrm>
          <a:custGeom>
            <a:avLst/>
            <a:gdLst>
              <a:gd name="T0" fmla="*/ 123140709 w 1020"/>
              <a:gd name="T1" fmla="*/ 13323917 h 2614"/>
              <a:gd name="T2" fmla="*/ 114117685 w 1020"/>
              <a:gd name="T3" fmla="*/ 71947911 h 2614"/>
              <a:gd name="T4" fmla="*/ 114648299 w 1020"/>
              <a:gd name="T5" fmla="*/ 132171126 h 2614"/>
              <a:gd name="T6" fmla="*/ 122079479 w 1020"/>
              <a:gd name="T7" fmla="*/ 192927071 h 2614"/>
              <a:gd name="T8" fmla="*/ 138533168 w 1020"/>
              <a:gd name="T9" fmla="*/ 264874982 h 2614"/>
              <a:gd name="T10" fmla="*/ 166664500 w 1020"/>
              <a:gd name="T11" fmla="*/ 348547589 h 2614"/>
              <a:gd name="T12" fmla="*/ 244158444 w 1020"/>
              <a:gd name="T13" fmla="*/ 523354113 h 2614"/>
              <a:gd name="T14" fmla="*/ 257958544 w 1020"/>
              <a:gd name="T15" fmla="*/ 547869479 h 2614"/>
              <a:gd name="T16" fmla="*/ 269635672 w 1020"/>
              <a:gd name="T17" fmla="*/ 587307984 h 2614"/>
              <a:gd name="T18" fmla="*/ 270166801 w 1020"/>
              <a:gd name="T19" fmla="*/ 615020760 h 2614"/>
              <a:gd name="T20" fmla="*/ 262735621 w 1020"/>
              <a:gd name="T21" fmla="*/ 644333273 h 2614"/>
              <a:gd name="T22" fmla="*/ 244689058 w 1020"/>
              <a:gd name="T23" fmla="*/ 674711246 h 2614"/>
              <a:gd name="T24" fmla="*/ 222396548 w 1020"/>
              <a:gd name="T25" fmla="*/ 696561932 h 2614"/>
              <a:gd name="T26" fmla="*/ 219742445 w 1020"/>
              <a:gd name="T27" fmla="*/ 656590698 h 2614"/>
              <a:gd name="T28" fmla="*/ 207004088 w 1020"/>
              <a:gd name="T29" fmla="*/ 600631384 h 2614"/>
              <a:gd name="T30" fmla="*/ 187365166 w 1020"/>
              <a:gd name="T31" fmla="*/ 554798061 h 2614"/>
              <a:gd name="T32" fmla="*/ 167726244 w 1020"/>
              <a:gd name="T33" fmla="*/ 525486064 h 2614"/>
              <a:gd name="T34" fmla="*/ 113586555 w 1020"/>
              <a:gd name="T35" fmla="*/ 476454814 h 2614"/>
              <a:gd name="T36" fmla="*/ 91824659 w 1020"/>
              <a:gd name="T37" fmla="*/ 470059479 h 2614"/>
              <a:gd name="T38" fmla="*/ 74309226 w 1020"/>
              <a:gd name="T39" fmla="*/ 467394799 h 2614"/>
              <a:gd name="T40" fmla="*/ 64755072 w 1020"/>
              <a:gd name="T41" fmla="*/ 455136857 h 2614"/>
              <a:gd name="T42" fmla="*/ 66347431 w 1020"/>
              <a:gd name="T43" fmla="*/ 436483580 h 2614"/>
              <a:gd name="T44" fmla="*/ 43523791 w 1020"/>
              <a:gd name="T45" fmla="*/ 410902239 h 2614"/>
              <a:gd name="T46" fmla="*/ 17515948 w 1020"/>
              <a:gd name="T47" fmla="*/ 364002940 h 2614"/>
              <a:gd name="T48" fmla="*/ 5307691 w 1020"/>
              <a:gd name="T49" fmla="*/ 322433001 h 2614"/>
              <a:gd name="T50" fmla="*/ 530615 w 1020"/>
              <a:gd name="T51" fmla="*/ 281929038 h 2614"/>
              <a:gd name="T52" fmla="*/ 1061744 w 1020"/>
              <a:gd name="T53" fmla="*/ 247287681 h 2614"/>
              <a:gd name="T54" fmla="*/ 5838821 w 1020"/>
              <a:gd name="T55" fmla="*/ 217975167 h 2614"/>
              <a:gd name="T56" fmla="*/ 15392460 w 1020"/>
              <a:gd name="T57" fmla="*/ 199322407 h 2614"/>
              <a:gd name="T58" fmla="*/ 26008358 w 1020"/>
              <a:gd name="T59" fmla="*/ 193459801 h 2614"/>
              <a:gd name="T60" fmla="*/ 41400818 w 1020"/>
              <a:gd name="T61" fmla="*/ 197190456 h 2614"/>
              <a:gd name="T62" fmla="*/ 61039740 w 1020"/>
              <a:gd name="T63" fmla="*/ 214244512 h 2614"/>
              <a:gd name="T64" fmla="*/ 81209276 w 1020"/>
              <a:gd name="T65" fmla="*/ 241425075 h 2614"/>
              <a:gd name="T66" fmla="*/ 121017735 w 1020"/>
              <a:gd name="T67" fmla="*/ 313905715 h 2614"/>
              <a:gd name="T68" fmla="*/ 138002554 w 1020"/>
              <a:gd name="T69" fmla="*/ 353876949 h 2614"/>
              <a:gd name="T70" fmla="*/ 169318603 w 1020"/>
              <a:gd name="T71" fmla="*/ 404506903 h 2614"/>
              <a:gd name="T72" fmla="*/ 207534703 w 1020"/>
              <a:gd name="T73" fmla="*/ 482317420 h 2614"/>
              <a:gd name="T74" fmla="*/ 226111880 w 1020"/>
              <a:gd name="T75" fmla="*/ 534546079 h 2614"/>
              <a:gd name="T76" fmla="*/ 237258393 w 1020"/>
              <a:gd name="T77" fmla="*/ 587840713 h 2614"/>
              <a:gd name="T78" fmla="*/ 237258393 w 1020"/>
              <a:gd name="T79" fmla="*/ 639536643 h 2614"/>
              <a:gd name="T80" fmla="*/ 227704239 w 1020"/>
              <a:gd name="T81" fmla="*/ 675243975 h 2614"/>
              <a:gd name="T82" fmla="*/ 236196649 w 1020"/>
              <a:gd name="T83" fmla="*/ 649662633 h 2614"/>
              <a:gd name="T84" fmla="*/ 239381367 w 1020"/>
              <a:gd name="T85" fmla="*/ 617685956 h 2614"/>
              <a:gd name="T86" fmla="*/ 235135420 w 1020"/>
              <a:gd name="T87" fmla="*/ 572918092 h 2614"/>
              <a:gd name="T88" fmla="*/ 221865933 w 1020"/>
              <a:gd name="T89" fmla="*/ 524952818 h 2614"/>
              <a:gd name="T90" fmla="*/ 196919320 w 1020"/>
              <a:gd name="T91" fmla="*/ 456735562 h 2614"/>
              <a:gd name="T92" fmla="*/ 156579731 w 1020"/>
              <a:gd name="T93" fmla="*/ 385320897 h 2614"/>
              <a:gd name="T94" fmla="*/ 134817836 w 1020"/>
              <a:gd name="T95" fmla="*/ 346415638 h 2614"/>
              <a:gd name="T96" fmla="*/ 98194095 w 1020"/>
              <a:gd name="T97" fmla="*/ 270737072 h 2614"/>
              <a:gd name="T98" fmla="*/ 65816817 w 1020"/>
              <a:gd name="T99" fmla="*/ 220107118 h 2614"/>
              <a:gd name="T100" fmla="*/ 45646765 w 1020"/>
              <a:gd name="T101" fmla="*/ 201453841 h 2614"/>
              <a:gd name="T102" fmla="*/ 25477228 w 1020"/>
              <a:gd name="T103" fmla="*/ 194525776 h 2614"/>
              <a:gd name="T104" fmla="*/ 21231281 w 1020"/>
              <a:gd name="T105" fmla="*/ 188130441 h 2614"/>
              <a:gd name="T106" fmla="*/ 19108307 w 1020"/>
              <a:gd name="T107" fmla="*/ 167345213 h 2614"/>
              <a:gd name="T108" fmla="*/ 13800101 w 1020"/>
              <a:gd name="T109" fmla="*/ 158818443 h 2614"/>
              <a:gd name="T110" fmla="*/ 9554154 w 1020"/>
              <a:gd name="T111" fmla="*/ 136434511 h 2614"/>
              <a:gd name="T112" fmla="*/ 14331231 w 1020"/>
              <a:gd name="T113" fmla="*/ 112451874 h 2614"/>
              <a:gd name="T114" fmla="*/ 27069587 w 1020"/>
              <a:gd name="T115" fmla="*/ 87936508 h 2614"/>
              <a:gd name="T116" fmla="*/ 50954971 w 1020"/>
              <a:gd name="T117" fmla="*/ 59157240 h 2614"/>
              <a:gd name="T118" fmla="*/ 88109327 w 1020"/>
              <a:gd name="T119" fmla="*/ 26647317 h 2614"/>
              <a:gd name="T120" fmla="*/ 126856041 w 1020"/>
              <a:gd name="T121" fmla="*/ 0 h 261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20"/>
              <a:gd name="T184" fmla="*/ 0 h 2614"/>
              <a:gd name="T185" fmla="*/ 1020 w 1020"/>
              <a:gd name="T186" fmla="*/ 2614 h 261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20" h="2614">
                <a:moveTo>
                  <a:pt x="478" y="0"/>
                </a:moveTo>
                <a:lnTo>
                  <a:pt x="478" y="0"/>
                </a:lnTo>
                <a:lnTo>
                  <a:pt x="472" y="22"/>
                </a:lnTo>
                <a:lnTo>
                  <a:pt x="464" y="50"/>
                </a:lnTo>
                <a:lnTo>
                  <a:pt x="454" y="88"/>
                </a:lnTo>
                <a:lnTo>
                  <a:pt x="444" y="138"/>
                </a:lnTo>
                <a:lnTo>
                  <a:pt x="436" y="198"/>
                </a:lnTo>
                <a:lnTo>
                  <a:pt x="430" y="270"/>
                </a:lnTo>
                <a:lnTo>
                  <a:pt x="428" y="352"/>
                </a:lnTo>
                <a:lnTo>
                  <a:pt x="428" y="398"/>
                </a:lnTo>
                <a:lnTo>
                  <a:pt x="430" y="446"/>
                </a:lnTo>
                <a:lnTo>
                  <a:pt x="432" y="496"/>
                </a:lnTo>
                <a:lnTo>
                  <a:pt x="436" y="548"/>
                </a:lnTo>
                <a:lnTo>
                  <a:pt x="442" y="604"/>
                </a:lnTo>
                <a:lnTo>
                  <a:pt x="450" y="664"/>
                </a:lnTo>
                <a:lnTo>
                  <a:pt x="460" y="724"/>
                </a:lnTo>
                <a:lnTo>
                  <a:pt x="472" y="788"/>
                </a:lnTo>
                <a:lnTo>
                  <a:pt x="486" y="854"/>
                </a:lnTo>
                <a:lnTo>
                  <a:pt x="504" y="924"/>
                </a:lnTo>
                <a:lnTo>
                  <a:pt x="522" y="994"/>
                </a:lnTo>
                <a:lnTo>
                  <a:pt x="544" y="1070"/>
                </a:lnTo>
                <a:lnTo>
                  <a:pt x="568" y="1146"/>
                </a:lnTo>
                <a:lnTo>
                  <a:pt x="596" y="1226"/>
                </a:lnTo>
                <a:lnTo>
                  <a:pt x="628" y="1308"/>
                </a:lnTo>
                <a:lnTo>
                  <a:pt x="662" y="1392"/>
                </a:lnTo>
                <a:lnTo>
                  <a:pt x="920" y="1964"/>
                </a:lnTo>
                <a:lnTo>
                  <a:pt x="930" y="1980"/>
                </a:lnTo>
                <a:lnTo>
                  <a:pt x="942" y="1998"/>
                </a:lnTo>
                <a:lnTo>
                  <a:pt x="956" y="2024"/>
                </a:lnTo>
                <a:lnTo>
                  <a:pt x="972" y="2056"/>
                </a:lnTo>
                <a:lnTo>
                  <a:pt x="988" y="2094"/>
                </a:lnTo>
                <a:lnTo>
                  <a:pt x="1000" y="2134"/>
                </a:lnTo>
                <a:lnTo>
                  <a:pt x="1012" y="2180"/>
                </a:lnTo>
                <a:lnTo>
                  <a:pt x="1016" y="2204"/>
                </a:lnTo>
                <a:lnTo>
                  <a:pt x="1018" y="2230"/>
                </a:lnTo>
                <a:lnTo>
                  <a:pt x="1020" y="2256"/>
                </a:lnTo>
                <a:lnTo>
                  <a:pt x="1020" y="2282"/>
                </a:lnTo>
                <a:lnTo>
                  <a:pt x="1018" y="2308"/>
                </a:lnTo>
                <a:lnTo>
                  <a:pt x="1014" y="2336"/>
                </a:lnTo>
                <a:lnTo>
                  <a:pt x="1008" y="2362"/>
                </a:lnTo>
                <a:lnTo>
                  <a:pt x="1000" y="2390"/>
                </a:lnTo>
                <a:lnTo>
                  <a:pt x="990" y="2418"/>
                </a:lnTo>
                <a:lnTo>
                  <a:pt x="978" y="2446"/>
                </a:lnTo>
                <a:lnTo>
                  <a:pt x="962" y="2474"/>
                </a:lnTo>
                <a:lnTo>
                  <a:pt x="944" y="2504"/>
                </a:lnTo>
                <a:lnTo>
                  <a:pt x="922" y="2532"/>
                </a:lnTo>
                <a:lnTo>
                  <a:pt x="898" y="2558"/>
                </a:lnTo>
                <a:lnTo>
                  <a:pt x="870" y="2586"/>
                </a:lnTo>
                <a:lnTo>
                  <a:pt x="838" y="2614"/>
                </a:lnTo>
                <a:lnTo>
                  <a:pt x="838" y="2594"/>
                </a:lnTo>
                <a:lnTo>
                  <a:pt x="836" y="2542"/>
                </a:lnTo>
                <a:lnTo>
                  <a:pt x="832" y="2506"/>
                </a:lnTo>
                <a:lnTo>
                  <a:pt x="828" y="2464"/>
                </a:lnTo>
                <a:lnTo>
                  <a:pt x="820" y="2416"/>
                </a:lnTo>
                <a:lnTo>
                  <a:pt x="810" y="2366"/>
                </a:lnTo>
                <a:lnTo>
                  <a:pt x="798" y="2310"/>
                </a:lnTo>
                <a:lnTo>
                  <a:pt x="780" y="2254"/>
                </a:lnTo>
                <a:lnTo>
                  <a:pt x="760" y="2198"/>
                </a:lnTo>
                <a:lnTo>
                  <a:pt x="736" y="2140"/>
                </a:lnTo>
                <a:lnTo>
                  <a:pt x="722" y="2110"/>
                </a:lnTo>
                <a:lnTo>
                  <a:pt x="706" y="2082"/>
                </a:lnTo>
                <a:lnTo>
                  <a:pt x="690" y="2054"/>
                </a:lnTo>
                <a:lnTo>
                  <a:pt x="672" y="2026"/>
                </a:lnTo>
                <a:lnTo>
                  <a:pt x="652" y="1998"/>
                </a:lnTo>
                <a:lnTo>
                  <a:pt x="632" y="1972"/>
                </a:lnTo>
                <a:lnTo>
                  <a:pt x="610" y="1946"/>
                </a:lnTo>
                <a:lnTo>
                  <a:pt x="586" y="1920"/>
                </a:lnTo>
                <a:lnTo>
                  <a:pt x="478" y="1824"/>
                </a:lnTo>
                <a:lnTo>
                  <a:pt x="428" y="1788"/>
                </a:lnTo>
                <a:lnTo>
                  <a:pt x="372" y="1760"/>
                </a:lnTo>
                <a:lnTo>
                  <a:pt x="366" y="1762"/>
                </a:lnTo>
                <a:lnTo>
                  <a:pt x="346" y="1764"/>
                </a:lnTo>
                <a:lnTo>
                  <a:pt x="320" y="1764"/>
                </a:lnTo>
                <a:lnTo>
                  <a:pt x="306" y="1762"/>
                </a:lnTo>
                <a:lnTo>
                  <a:pt x="292" y="1760"/>
                </a:lnTo>
                <a:lnTo>
                  <a:pt x="280" y="1754"/>
                </a:lnTo>
                <a:lnTo>
                  <a:pt x="268" y="1746"/>
                </a:lnTo>
                <a:lnTo>
                  <a:pt x="256" y="1738"/>
                </a:lnTo>
                <a:lnTo>
                  <a:pt x="248" y="1724"/>
                </a:lnTo>
                <a:lnTo>
                  <a:pt x="244" y="1708"/>
                </a:lnTo>
                <a:lnTo>
                  <a:pt x="242" y="1688"/>
                </a:lnTo>
                <a:lnTo>
                  <a:pt x="244" y="1666"/>
                </a:lnTo>
                <a:lnTo>
                  <a:pt x="250" y="1638"/>
                </a:lnTo>
                <a:lnTo>
                  <a:pt x="238" y="1628"/>
                </a:lnTo>
                <a:lnTo>
                  <a:pt x="208" y="1596"/>
                </a:lnTo>
                <a:lnTo>
                  <a:pt x="186" y="1572"/>
                </a:lnTo>
                <a:lnTo>
                  <a:pt x="164" y="1542"/>
                </a:lnTo>
                <a:lnTo>
                  <a:pt x="138" y="1506"/>
                </a:lnTo>
                <a:lnTo>
                  <a:pt x="114" y="1466"/>
                </a:lnTo>
                <a:lnTo>
                  <a:pt x="90" y="1418"/>
                </a:lnTo>
                <a:lnTo>
                  <a:pt x="66" y="1366"/>
                </a:lnTo>
                <a:lnTo>
                  <a:pt x="44" y="1308"/>
                </a:lnTo>
                <a:lnTo>
                  <a:pt x="36" y="1278"/>
                </a:lnTo>
                <a:lnTo>
                  <a:pt x="26" y="1244"/>
                </a:lnTo>
                <a:lnTo>
                  <a:pt x="20" y="1210"/>
                </a:lnTo>
                <a:lnTo>
                  <a:pt x="12" y="1174"/>
                </a:lnTo>
                <a:lnTo>
                  <a:pt x="8" y="1138"/>
                </a:lnTo>
                <a:lnTo>
                  <a:pt x="4" y="1098"/>
                </a:lnTo>
                <a:lnTo>
                  <a:pt x="2" y="1058"/>
                </a:lnTo>
                <a:lnTo>
                  <a:pt x="0" y="1016"/>
                </a:lnTo>
                <a:lnTo>
                  <a:pt x="0" y="972"/>
                </a:lnTo>
                <a:lnTo>
                  <a:pt x="4" y="928"/>
                </a:lnTo>
                <a:lnTo>
                  <a:pt x="4" y="912"/>
                </a:lnTo>
                <a:lnTo>
                  <a:pt x="10" y="870"/>
                </a:lnTo>
                <a:lnTo>
                  <a:pt x="14" y="844"/>
                </a:lnTo>
                <a:lnTo>
                  <a:pt x="22" y="818"/>
                </a:lnTo>
                <a:lnTo>
                  <a:pt x="30" y="792"/>
                </a:lnTo>
                <a:lnTo>
                  <a:pt x="42" y="768"/>
                </a:lnTo>
                <a:lnTo>
                  <a:pt x="50" y="756"/>
                </a:lnTo>
                <a:lnTo>
                  <a:pt x="58" y="748"/>
                </a:lnTo>
                <a:lnTo>
                  <a:pt x="66" y="734"/>
                </a:lnTo>
                <a:lnTo>
                  <a:pt x="70" y="728"/>
                </a:lnTo>
                <a:lnTo>
                  <a:pt x="86" y="728"/>
                </a:lnTo>
                <a:lnTo>
                  <a:pt x="98" y="726"/>
                </a:lnTo>
                <a:lnTo>
                  <a:pt x="112" y="726"/>
                </a:lnTo>
                <a:lnTo>
                  <a:pt x="124" y="728"/>
                </a:lnTo>
                <a:lnTo>
                  <a:pt x="140" y="732"/>
                </a:lnTo>
                <a:lnTo>
                  <a:pt x="156" y="740"/>
                </a:lnTo>
                <a:lnTo>
                  <a:pt x="172" y="752"/>
                </a:lnTo>
                <a:lnTo>
                  <a:pt x="190" y="766"/>
                </a:lnTo>
                <a:lnTo>
                  <a:pt x="210" y="784"/>
                </a:lnTo>
                <a:lnTo>
                  <a:pt x="230" y="804"/>
                </a:lnTo>
                <a:lnTo>
                  <a:pt x="252" y="830"/>
                </a:lnTo>
                <a:lnTo>
                  <a:pt x="276" y="860"/>
                </a:lnTo>
                <a:lnTo>
                  <a:pt x="306" y="906"/>
                </a:lnTo>
                <a:lnTo>
                  <a:pt x="338" y="960"/>
                </a:lnTo>
                <a:lnTo>
                  <a:pt x="376" y="1026"/>
                </a:lnTo>
                <a:lnTo>
                  <a:pt x="416" y="1100"/>
                </a:lnTo>
                <a:lnTo>
                  <a:pt x="456" y="1178"/>
                </a:lnTo>
                <a:lnTo>
                  <a:pt x="492" y="1256"/>
                </a:lnTo>
                <a:lnTo>
                  <a:pt x="508" y="1294"/>
                </a:lnTo>
                <a:lnTo>
                  <a:pt x="520" y="1328"/>
                </a:lnTo>
                <a:lnTo>
                  <a:pt x="542" y="1362"/>
                </a:lnTo>
                <a:lnTo>
                  <a:pt x="568" y="1402"/>
                </a:lnTo>
                <a:lnTo>
                  <a:pt x="600" y="1454"/>
                </a:lnTo>
                <a:lnTo>
                  <a:pt x="638" y="1518"/>
                </a:lnTo>
                <a:lnTo>
                  <a:pt x="678" y="1592"/>
                </a:lnTo>
                <a:lnTo>
                  <a:pt x="720" y="1674"/>
                </a:lnTo>
                <a:lnTo>
                  <a:pt x="762" y="1764"/>
                </a:lnTo>
                <a:lnTo>
                  <a:pt x="782" y="1810"/>
                </a:lnTo>
                <a:lnTo>
                  <a:pt x="800" y="1858"/>
                </a:lnTo>
                <a:lnTo>
                  <a:pt x="818" y="1906"/>
                </a:lnTo>
                <a:lnTo>
                  <a:pt x="836" y="1956"/>
                </a:lnTo>
                <a:lnTo>
                  <a:pt x="852" y="2006"/>
                </a:lnTo>
                <a:lnTo>
                  <a:pt x="866" y="2056"/>
                </a:lnTo>
                <a:lnTo>
                  <a:pt x="878" y="2106"/>
                </a:lnTo>
                <a:lnTo>
                  <a:pt x="886" y="2156"/>
                </a:lnTo>
                <a:lnTo>
                  <a:pt x="894" y="2206"/>
                </a:lnTo>
                <a:lnTo>
                  <a:pt x="898" y="2256"/>
                </a:lnTo>
                <a:lnTo>
                  <a:pt x="900" y="2306"/>
                </a:lnTo>
                <a:lnTo>
                  <a:pt x="900" y="2354"/>
                </a:lnTo>
                <a:lnTo>
                  <a:pt x="894" y="2400"/>
                </a:lnTo>
                <a:lnTo>
                  <a:pt x="886" y="2446"/>
                </a:lnTo>
                <a:lnTo>
                  <a:pt x="874" y="2490"/>
                </a:lnTo>
                <a:lnTo>
                  <a:pt x="858" y="2534"/>
                </a:lnTo>
                <a:lnTo>
                  <a:pt x="862" y="2528"/>
                </a:lnTo>
                <a:lnTo>
                  <a:pt x="870" y="2510"/>
                </a:lnTo>
                <a:lnTo>
                  <a:pt x="880" y="2480"/>
                </a:lnTo>
                <a:lnTo>
                  <a:pt x="890" y="2438"/>
                </a:lnTo>
                <a:lnTo>
                  <a:pt x="896" y="2412"/>
                </a:lnTo>
                <a:lnTo>
                  <a:pt x="900" y="2384"/>
                </a:lnTo>
                <a:lnTo>
                  <a:pt x="902" y="2352"/>
                </a:lnTo>
                <a:lnTo>
                  <a:pt x="902" y="2318"/>
                </a:lnTo>
                <a:lnTo>
                  <a:pt x="902" y="2280"/>
                </a:lnTo>
                <a:lnTo>
                  <a:pt x="900" y="2240"/>
                </a:lnTo>
                <a:lnTo>
                  <a:pt x="894" y="2196"/>
                </a:lnTo>
                <a:lnTo>
                  <a:pt x="886" y="2150"/>
                </a:lnTo>
                <a:lnTo>
                  <a:pt x="876" y="2110"/>
                </a:lnTo>
                <a:lnTo>
                  <a:pt x="864" y="2066"/>
                </a:lnTo>
                <a:lnTo>
                  <a:pt x="836" y="1970"/>
                </a:lnTo>
                <a:lnTo>
                  <a:pt x="800" y="1868"/>
                </a:lnTo>
                <a:lnTo>
                  <a:pt x="762" y="1766"/>
                </a:lnTo>
                <a:lnTo>
                  <a:pt x="742" y="1714"/>
                </a:lnTo>
                <a:lnTo>
                  <a:pt x="716" y="1662"/>
                </a:lnTo>
                <a:lnTo>
                  <a:pt x="688" y="1610"/>
                </a:lnTo>
                <a:lnTo>
                  <a:pt x="656" y="1558"/>
                </a:lnTo>
                <a:lnTo>
                  <a:pt x="590" y="1446"/>
                </a:lnTo>
                <a:lnTo>
                  <a:pt x="554" y="1388"/>
                </a:lnTo>
                <a:lnTo>
                  <a:pt x="520" y="1328"/>
                </a:lnTo>
                <a:lnTo>
                  <a:pt x="508" y="1300"/>
                </a:lnTo>
                <a:lnTo>
                  <a:pt x="478" y="1228"/>
                </a:lnTo>
                <a:lnTo>
                  <a:pt x="430" y="1128"/>
                </a:lnTo>
                <a:lnTo>
                  <a:pt x="402" y="1072"/>
                </a:lnTo>
                <a:lnTo>
                  <a:pt x="370" y="1016"/>
                </a:lnTo>
                <a:lnTo>
                  <a:pt x="338" y="960"/>
                </a:lnTo>
                <a:lnTo>
                  <a:pt x="302" y="900"/>
                </a:lnTo>
                <a:lnTo>
                  <a:pt x="266" y="850"/>
                </a:lnTo>
                <a:lnTo>
                  <a:pt x="248" y="826"/>
                </a:lnTo>
                <a:lnTo>
                  <a:pt x="228" y="806"/>
                </a:lnTo>
                <a:lnTo>
                  <a:pt x="210" y="786"/>
                </a:lnTo>
                <a:lnTo>
                  <a:pt x="190" y="770"/>
                </a:lnTo>
                <a:lnTo>
                  <a:pt x="172" y="756"/>
                </a:lnTo>
                <a:lnTo>
                  <a:pt x="152" y="744"/>
                </a:lnTo>
                <a:lnTo>
                  <a:pt x="134" y="736"/>
                </a:lnTo>
                <a:lnTo>
                  <a:pt x="116" y="732"/>
                </a:lnTo>
                <a:lnTo>
                  <a:pt x="96" y="730"/>
                </a:lnTo>
                <a:lnTo>
                  <a:pt x="66" y="734"/>
                </a:lnTo>
                <a:lnTo>
                  <a:pt x="78" y="732"/>
                </a:lnTo>
                <a:lnTo>
                  <a:pt x="70" y="728"/>
                </a:lnTo>
                <a:lnTo>
                  <a:pt x="80" y="706"/>
                </a:lnTo>
                <a:lnTo>
                  <a:pt x="84" y="690"/>
                </a:lnTo>
                <a:lnTo>
                  <a:pt x="84" y="670"/>
                </a:lnTo>
                <a:lnTo>
                  <a:pt x="80" y="650"/>
                </a:lnTo>
                <a:lnTo>
                  <a:pt x="72" y="628"/>
                </a:lnTo>
                <a:lnTo>
                  <a:pt x="66" y="616"/>
                </a:lnTo>
                <a:lnTo>
                  <a:pt x="58" y="606"/>
                </a:lnTo>
                <a:lnTo>
                  <a:pt x="52" y="596"/>
                </a:lnTo>
                <a:lnTo>
                  <a:pt x="46" y="582"/>
                </a:lnTo>
                <a:lnTo>
                  <a:pt x="40" y="564"/>
                </a:lnTo>
                <a:lnTo>
                  <a:pt x="36" y="540"/>
                </a:lnTo>
                <a:lnTo>
                  <a:pt x="36" y="512"/>
                </a:lnTo>
                <a:lnTo>
                  <a:pt x="40" y="478"/>
                </a:lnTo>
                <a:lnTo>
                  <a:pt x="42" y="460"/>
                </a:lnTo>
                <a:lnTo>
                  <a:pt x="48" y="442"/>
                </a:lnTo>
                <a:lnTo>
                  <a:pt x="54" y="422"/>
                </a:lnTo>
                <a:lnTo>
                  <a:pt x="64" y="400"/>
                </a:lnTo>
                <a:lnTo>
                  <a:pt x="74" y="378"/>
                </a:lnTo>
                <a:lnTo>
                  <a:pt x="88" y="354"/>
                </a:lnTo>
                <a:lnTo>
                  <a:pt x="102" y="330"/>
                </a:lnTo>
                <a:lnTo>
                  <a:pt x="120" y="304"/>
                </a:lnTo>
                <a:lnTo>
                  <a:pt x="142" y="278"/>
                </a:lnTo>
                <a:lnTo>
                  <a:pt x="166" y="250"/>
                </a:lnTo>
                <a:lnTo>
                  <a:pt x="192" y="222"/>
                </a:lnTo>
                <a:lnTo>
                  <a:pt x="222" y="192"/>
                </a:lnTo>
                <a:lnTo>
                  <a:pt x="256" y="162"/>
                </a:lnTo>
                <a:lnTo>
                  <a:pt x="292" y="132"/>
                </a:lnTo>
                <a:lnTo>
                  <a:pt x="332" y="100"/>
                </a:lnTo>
                <a:lnTo>
                  <a:pt x="378" y="68"/>
                </a:lnTo>
                <a:lnTo>
                  <a:pt x="426" y="34"/>
                </a:lnTo>
                <a:lnTo>
                  <a:pt x="478" y="0"/>
                </a:lnTo>
                <a:close/>
              </a:path>
            </a:pathLst>
          </a:custGeom>
          <a:solidFill>
            <a:srgbClr val="B2B2B2"/>
          </a:solidFill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9" name="Freeform 1009"/>
          <p:cNvSpPr>
            <a:spLocks/>
          </p:cNvSpPr>
          <p:nvPr/>
        </p:nvSpPr>
        <p:spPr bwMode="auto">
          <a:xfrm>
            <a:off x="3975100" y="4006850"/>
            <a:ext cx="1065213" cy="1366838"/>
          </a:xfrm>
          <a:custGeom>
            <a:avLst/>
            <a:gdLst>
              <a:gd name="T0" fmla="*/ 264219788 w 2064"/>
              <a:gd name="T1" fmla="*/ 53820795 h 2648"/>
              <a:gd name="T2" fmla="*/ 253565594 w 2064"/>
              <a:gd name="T3" fmla="*/ 38900168 h 2648"/>
              <a:gd name="T4" fmla="*/ 258892691 w 2064"/>
              <a:gd name="T5" fmla="*/ 13854720 h 2648"/>
              <a:gd name="T6" fmla="*/ 270079492 w 2064"/>
              <a:gd name="T7" fmla="*/ 2664508 h 2648"/>
              <a:gd name="T8" fmla="*/ 283929841 w 2064"/>
              <a:gd name="T9" fmla="*/ 0 h 2648"/>
              <a:gd name="T10" fmla="*/ 302574166 w 2064"/>
              <a:gd name="T11" fmla="*/ 4795805 h 2648"/>
              <a:gd name="T12" fmla="*/ 315358786 w 2064"/>
              <a:gd name="T13" fmla="*/ 19183737 h 2648"/>
              <a:gd name="T14" fmla="*/ 317489728 w 2064"/>
              <a:gd name="T15" fmla="*/ 39432863 h 2648"/>
              <a:gd name="T16" fmla="*/ 299378010 w 2064"/>
              <a:gd name="T17" fmla="*/ 60215202 h 2648"/>
              <a:gd name="T18" fmla="*/ 297247068 w 2064"/>
              <a:gd name="T19" fmla="*/ 114568692 h 2648"/>
              <a:gd name="T20" fmla="*/ 307368656 w 2064"/>
              <a:gd name="T21" fmla="*/ 195566231 h 2648"/>
              <a:gd name="T22" fmla="*/ 325480374 w 2064"/>
              <a:gd name="T23" fmla="*/ 241926713 h 2648"/>
              <a:gd name="T24" fmla="*/ 355311499 w 2064"/>
              <a:gd name="T25" fmla="*/ 281359576 h 2648"/>
              <a:gd name="T26" fmla="*/ 361171202 w 2064"/>
              <a:gd name="T27" fmla="*/ 304806423 h 2648"/>
              <a:gd name="T28" fmla="*/ 369694455 w 2064"/>
              <a:gd name="T29" fmla="*/ 318661143 h 2648"/>
              <a:gd name="T30" fmla="*/ 380881255 w 2064"/>
              <a:gd name="T31" fmla="*/ 321325651 h 2648"/>
              <a:gd name="T32" fmla="*/ 364367357 w 2064"/>
              <a:gd name="T33" fmla="*/ 328253269 h 2648"/>
              <a:gd name="T34" fmla="*/ 362769538 w 2064"/>
              <a:gd name="T35" fmla="*/ 341042083 h 2648"/>
              <a:gd name="T36" fmla="*/ 386740959 w 2064"/>
              <a:gd name="T37" fmla="*/ 386869869 h 2648"/>
              <a:gd name="T38" fmla="*/ 440010899 w 2064"/>
              <a:gd name="T39" fmla="*/ 473729120 h 2648"/>
              <a:gd name="T40" fmla="*/ 490084683 w 2064"/>
              <a:gd name="T41" fmla="*/ 572844490 h 2648"/>
              <a:gd name="T42" fmla="*/ 549214843 w 2064"/>
              <a:gd name="T43" fmla="*/ 682617376 h 2648"/>
              <a:gd name="T44" fmla="*/ 533766674 w 2064"/>
              <a:gd name="T45" fmla="*/ 685281885 h 2648"/>
              <a:gd name="T46" fmla="*/ 512990892 w 2064"/>
              <a:gd name="T47" fmla="*/ 675157063 h 2648"/>
              <a:gd name="T48" fmla="*/ 352115344 w 2064"/>
              <a:gd name="T49" fmla="*/ 359159912 h 2648"/>
              <a:gd name="T50" fmla="*/ 505533368 w 2064"/>
              <a:gd name="T51" fmla="*/ 676222453 h 2648"/>
              <a:gd name="T52" fmla="*/ 483692373 w 2064"/>
              <a:gd name="T53" fmla="*/ 700735206 h 2648"/>
              <a:gd name="T54" fmla="*/ 448534151 w 2064"/>
              <a:gd name="T55" fmla="*/ 642118606 h 2648"/>
              <a:gd name="T56" fmla="*/ 341994272 w 2064"/>
              <a:gd name="T57" fmla="*/ 390599767 h 2648"/>
              <a:gd name="T58" fmla="*/ 326012980 w 2064"/>
              <a:gd name="T59" fmla="*/ 361291726 h 2648"/>
              <a:gd name="T60" fmla="*/ 372890610 w 2064"/>
              <a:gd name="T61" fmla="*/ 460407095 h 2648"/>
              <a:gd name="T62" fmla="*/ 474103908 w 2064"/>
              <a:gd name="T63" fmla="*/ 705531011 h 2648"/>
              <a:gd name="T64" fmla="*/ 446403209 w 2064"/>
              <a:gd name="T65" fmla="*/ 701267902 h 2648"/>
              <a:gd name="T66" fmla="*/ 415506871 w 2064"/>
              <a:gd name="T67" fmla="*/ 682617376 h 2648"/>
              <a:gd name="T68" fmla="*/ 384077411 w 2064"/>
              <a:gd name="T69" fmla="*/ 650111615 h 2648"/>
              <a:gd name="T70" fmla="*/ 348386582 w 2064"/>
              <a:gd name="T71" fmla="*/ 596824032 h 2648"/>
              <a:gd name="T72" fmla="*/ 314293573 w 2064"/>
              <a:gd name="T73" fmla="*/ 572311279 h 2648"/>
              <a:gd name="T74" fmla="*/ 274873983 w 2064"/>
              <a:gd name="T75" fmla="*/ 579771592 h 2648"/>
              <a:gd name="T76" fmla="*/ 245574948 w 2064"/>
              <a:gd name="T77" fmla="*/ 574975787 h 2648"/>
              <a:gd name="T78" fmla="*/ 211482455 w 2064"/>
              <a:gd name="T79" fmla="*/ 577107084 h 2648"/>
              <a:gd name="T80" fmla="*/ 148090928 w 2064"/>
              <a:gd name="T81" fmla="*/ 673558461 h 2648"/>
              <a:gd name="T82" fmla="*/ 125717326 w 2064"/>
              <a:gd name="T83" fmla="*/ 693274893 h 2648"/>
              <a:gd name="T84" fmla="*/ 96951414 w 2064"/>
              <a:gd name="T85" fmla="*/ 704465105 h 2648"/>
              <a:gd name="T86" fmla="*/ 88428162 w 2064"/>
              <a:gd name="T87" fmla="*/ 698070698 h 2648"/>
              <a:gd name="T88" fmla="*/ 86297736 w 2064"/>
              <a:gd name="T89" fmla="*/ 680485563 h 2648"/>
              <a:gd name="T90" fmla="*/ 146492592 w 2064"/>
              <a:gd name="T91" fmla="*/ 530747118 h 2648"/>
              <a:gd name="T92" fmla="*/ 223734469 w 2064"/>
              <a:gd name="T93" fmla="*/ 365021624 h 2648"/>
              <a:gd name="T94" fmla="*/ 151287083 w 2064"/>
              <a:gd name="T95" fmla="*/ 517425093 h 2648"/>
              <a:gd name="T96" fmla="*/ 92690046 w 2064"/>
              <a:gd name="T97" fmla="*/ 657571928 h 2648"/>
              <a:gd name="T98" fmla="*/ 85764613 w 2064"/>
              <a:gd name="T99" fmla="*/ 693807588 h 2648"/>
              <a:gd name="T100" fmla="*/ 67652896 w 2064"/>
              <a:gd name="T101" fmla="*/ 697538003 h 2648"/>
              <a:gd name="T102" fmla="*/ 43148868 w 2064"/>
              <a:gd name="T103" fmla="*/ 692208987 h 2648"/>
              <a:gd name="T104" fmla="*/ 38354377 w 2064"/>
              <a:gd name="T105" fmla="*/ 682084165 h 2648"/>
              <a:gd name="T106" fmla="*/ 210949849 w 2064"/>
              <a:gd name="T107" fmla="*/ 336778973 h 2648"/>
              <a:gd name="T108" fmla="*/ 41550532 w 2064"/>
              <a:gd name="T109" fmla="*/ 674091157 h 2648"/>
              <a:gd name="T110" fmla="*/ 26102363 w 2064"/>
              <a:gd name="T111" fmla="*/ 687945877 h 2648"/>
              <a:gd name="T112" fmla="*/ 0 w 2064"/>
              <a:gd name="T113" fmla="*/ 681018775 h 2648"/>
              <a:gd name="T114" fmla="*/ 199229925 w 2064"/>
              <a:gd name="T115" fmla="*/ 317595752 h 2648"/>
              <a:gd name="T116" fmla="*/ 205090145 w 2064"/>
              <a:gd name="T117" fmla="*/ 306405024 h 2648"/>
              <a:gd name="T118" fmla="*/ 201360867 w 2064"/>
              <a:gd name="T119" fmla="*/ 287754499 h 2648"/>
              <a:gd name="T120" fmla="*/ 246108071 w 2064"/>
              <a:gd name="T121" fmla="*/ 200362036 h 2648"/>
              <a:gd name="T122" fmla="*/ 273808254 w 2064"/>
              <a:gd name="T123" fmla="*/ 116167293 h 2648"/>
              <a:gd name="T124" fmla="*/ 276471802 w 2064"/>
              <a:gd name="T125" fmla="*/ 74603133 h 264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064"/>
              <a:gd name="T190" fmla="*/ 0 h 2648"/>
              <a:gd name="T191" fmla="*/ 2064 w 2064"/>
              <a:gd name="T192" fmla="*/ 2648 h 264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064" h="2648">
                <a:moveTo>
                  <a:pt x="1028" y="226"/>
                </a:moveTo>
                <a:lnTo>
                  <a:pt x="1028" y="226"/>
                </a:lnTo>
                <a:lnTo>
                  <a:pt x="1022" y="224"/>
                </a:lnTo>
                <a:lnTo>
                  <a:pt x="1010" y="216"/>
                </a:lnTo>
                <a:lnTo>
                  <a:pt x="992" y="202"/>
                </a:lnTo>
                <a:lnTo>
                  <a:pt x="982" y="194"/>
                </a:lnTo>
                <a:lnTo>
                  <a:pt x="974" y="184"/>
                </a:lnTo>
                <a:lnTo>
                  <a:pt x="964" y="172"/>
                </a:lnTo>
                <a:lnTo>
                  <a:pt x="958" y="160"/>
                </a:lnTo>
                <a:lnTo>
                  <a:pt x="952" y="146"/>
                </a:lnTo>
                <a:lnTo>
                  <a:pt x="950" y="130"/>
                </a:lnTo>
                <a:lnTo>
                  <a:pt x="950" y="112"/>
                </a:lnTo>
                <a:lnTo>
                  <a:pt x="954" y="94"/>
                </a:lnTo>
                <a:lnTo>
                  <a:pt x="960" y="74"/>
                </a:lnTo>
                <a:lnTo>
                  <a:pt x="972" y="52"/>
                </a:lnTo>
                <a:lnTo>
                  <a:pt x="980" y="40"/>
                </a:lnTo>
                <a:lnTo>
                  <a:pt x="990" y="28"/>
                </a:lnTo>
                <a:lnTo>
                  <a:pt x="1002" y="18"/>
                </a:lnTo>
                <a:lnTo>
                  <a:pt x="1014" y="10"/>
                </a:lnTo>
                <a:lnTo>
                  <a:pt x="1024" y="8"/>
                </a:lnTo>
                <a:lnTo>
                  <a:pt x="1036" y="4"/>
                </a:lnTo>
                <a:lnTo>
                  <a:pt x="1050" y="2"/>
                </a:lnTo>
                <a:lnTo>
                  <a:pt x="1066" y="0"/>
                </a:lnTo>
                <a:lnTo>
                  <a:pt x="1084" y="0"/>
                </a:lnTo>
                <a:lnTo>
                  <a:pt x="1104" y="4"/>
                </a:lnTo>
                <a:lnTo>
                  <a:pt x="1124" y="12"/>
                </a:lnTo>
                <a:lnTo>
                  <a:pt x="1136" y="18"/>
                </a:lnTo>
                <a:lnTo>
                  <a:pt x="1148" y="26"/>
                </a:lnTo>
                <a:lnTo>
                  <a:pt x="1158" y="36"/>
                </a:lnTo>
                <a:lnTo>
                  <a:pt x="1168" y="46"/>
                </a:lnTo>
                <a:lnTo>
                  <a:pt x="1178" y="58"/>
                </a:lnTo>
                <a:lnTo>
                  <a:pt x="1184" y="72"/>
                </a:lnTo>
                <a:lnTo>
                  <a:pt x="1190" y="86"/>
                </a:lnTo>
                <a:lnTo>
                  <a:pt x="1194" y="102"/>
                </a:lnTo>
                <a:lnTo>
                  <a:pt x="1196" y="116"/>
                </a:lnTo>
                <a:lnTo>
                  <a:pt x="1196" y="132"/>
                </a:lnTo>
                <a:lnTo>
                  <a:pt x="1192" y="148"/>
                </a:lnTo>
                <a:lnTo>
                  <a:pt x="1186" y="164"/>
                </a:lnTo>
                <a:lnTo>
                  <a:pt x="1176" y="180"/>
                </a:lnTo>
                <a:lnTo>
                  <a:pt x="1164" y="196"/>
                </a:lnTo>
                <a:lnTo>
                  <a:pt x="1146" y="212"/>
                </a:lnTo>
                <a:lnTo>
                  <a:pt x="1124" y="226"/>
                </a:lnTo>
                <a:lnTo>
                  <a:pt x="1122" y="252"/>
                </a:lnTo>
                <a:lnTo>
                  <a:pt x="1116" y="324"/>
                </a:lnTo>
                <a:lnTo>
                  <a:pt x="1116" y="374"/>
                </a:lnTo>
                <a:lnTo>
                  <a:pt x="1116" y="430"/>
                </a:lnTo>
                <a:lnTo>
                  <a:pt x="1118" y="492"/>
                </a:lnTo>
                <a:lnTo>
                  <a:pt x="1122" y="558"/>
                </a:lnTo>
                <a:lnTo>
                  <a:pt x="1132" y="628"/>
                </a:lnTo>
                <a:lnTo>
                  <a:pt x="1146" y="700"/>
                </a:lnTo>
                <a:lnTo>
                  <a:pt x="1154" y="734"/>
                </a:lnTo>
                <a:lnTo>
                  <a:pt x="1164" y="770"/>
                </a:lnTo>
                <a:lnTo>
                  <a:pt x="1176" y="806"/>
                </a:lnTo>
                <a:lnTo>
                  <a:pt x="1190" y="840"/>
                </a:lnTo>
                <a:lnTo>
                  <a:pt x="1204" y="874"/>
                </a:lnTo>
                <a:lnTo>
                  <a:pt x="1222" y="908"/>
                </a:lnTo>
                <a:lnTo>
                  <a:pt x="1240" y="940"/>
                </a:lnTo>
                <a:lnTo>
                  <a:pt x="1260" y="970"/>
                </a:lnTo>
                <a:lnTo>
                  <a:pt x="1282" y="1000"/>
                </a:lnTo>
                <a:lnTo>
                  <a:pt x="1308" y="1028"/>
                </a:lnTo>
                <a:lnTo>
                  <a:pt x="1334" y="1056"/>
                </a:lnTo>
                <a:lnTo>
                  <a:pt x="1362" y="1080"/>
                </a:lnTo>
                <a:lnTo>
                  <a:pt x="1358" y="1100"/>
                </a:lnTo>
                <a:lnTo>
                  <a:pt x="1356" y="1120"/>
                </a:lnTo>
                <a:lnTo>
                  <a:pt x="1356" y="1144"/>
                </a:lnTo>
                <a:lnTo>
                  <a:pt x="1360" y="1156"/>
                </a:lnTo>
                <a:lnTo>
                  <a:pt x="1364" y="1166"/>
                </a:lnTo>
                <a:lnTo>
                  <a:pt x="1370" y="1178"/>
                </a:lnTo>
                <a:lnTo>
                  <a:pt x="1378" y="1188"/>
                </a:lnTo>
                <a:lnTo>
                  <a:pt x="1388" y="1196"/>
                </a:lnTo>
                <a:lnTo>
                  <a:pt x="1402" y="1202"/>
                </a:lnTo>
                <a:lnTo>
                  <a:pt x="1420" y="1206"/>
                </a:lnTo>
                <a:lnTo>
                  <a:pt x="1440" y="1206"/>
                </a:lnTo>
                <a:lnTo>
                  <a:pt x="1430" y="1206"/>
                </a:lnTo>
                <a:lnTo>
                  <a:pt x="1410" y="1206"/>
                </a:lnTo>
                <a:lnTo>
                  <a:pt x="1398" y="1210"/>
                </a:lnTo>
                <a:lnTo>
                  <a:pt x="1386" y="1214"/>
                </a:lnTo>
                <a:lnTo>
                  <a:pt x="1376" y="1222"/>
                </a:lnTo>
                <a:lnTo>
                  <a:pt x="1368" y="1232"/>
                </a:lnTo>
                <a:lnTo>
                  <a:pt x="1364" y="1240"/>
                </a:lnTo>
                <a:lnTo>
                  <a:pt x="1362" y="1248"/>
                </a:lnTo>
                <a:lnTo>
                  <a:pt x="1360" y="1258"/>
                </a:lnTo>
                <a:lnTo>
                  <a:pt x="1360" y="1268"/>
                </a:lnTo>
                <a:lnTo>
                  <a:pt x="1362" y="1280"/>
                </a:lnTo>
                <a:lnTo>
                  <a:pt x="1364" y="1292"/>
                </a:lnTo>
                <a:lnTo>
                  <a:pt x="1374" y="1322"/>
                </a:lnTo>
                <a:lnTo>
                  <a:pt x="1392" y="1358"/>
                </a:lnTo>
                <a:lnTo>
                  <a:pt x="1416" y="1402"/>
                </a:lnTo>
                <a:lnTo>
                  <a:pt x="1452" y="1452"/>
                </a:lnTo>
                <a:lnTo>
                  <a:pt x="1496" y="1512"/>
                </a:lnTo>
                <a:lnTo>
                  <a:pt x="1528" y="1566"/>
                </a:lnTo>
                <a:lnTo>
                  <a:pt x="1606" y="1698"/>
                </a:lnTo>
                <a:lnTo>
                  <a:pt x="1652" y="1778"/>
                </a:lnTo>
                <a:lnTo>
                  <a:pt x="1698" y="1860"/>
                </a:lnTo>
                <a:lnTo>
                  <a:pt x="1742" y="1940"/>
                </a:lnTo>
                <a:lnTo>
                  <a:pt x="1776" y="2010"/>
                </a:lnTo>
                <a:lnTo>
                  <a:pt x="1840" y="2150"/>
                </a:lnTo>
                <a:lnTo>
                  <a:pt x="1886" y="2250"/>
                </a:lnTo>
                <a:lnTo>
                  <a:pt x="1910" y="2304"/>
                </a:lnTo>
                <a:lnTo>
                  <a:pt x="2064" y="2560"/>
                </a:lnTo>
                <a:lnTo>
                  <a:pt x="2062" y="2562"/>
                </a:lnTo>
                <a:lnTo>
                  <a:pt x="2054" y="2566"/>
                </a:lnTo>
                <a:lnTo>
                  <a:pt x="2042" y="2570"/>
                </a:lnTo>
                <a:lnTo>
                  <a:pt x="2026" y="2572"/>
                </a:lnTo>
                <a:lnTo>
                  <a:pt x="2014" y="2572"/>
                </a:lnTo>
                <a:lnTo>
                  <a:pt x="2004" y="2572"/>
                </a:lnTo>
                <a:lnTo>
                  <a:pt x="1990" y="2568"/>
                </a:lnTo>
                <a:lnTo>
                  <a:pt x="1976" y="2564"/>
                </a:lnTo>
                <a:lnTo>
                  <a:pt x="1962" y="2556"/>
                </a:lnTo>
                <a:lnTo>
                  <a:pt x="1944" y="2546"/>
                </a:lnTo>
                <a:lnTo>
                  <a:pt x="1926" y="2534"/>
                </a:lnTo>
                <a:lnTo>
                  <a:pt x="1908" y="2520"/>
                </a:lnTo>
                <a:lnTo>
                  <a:pt x="1602" y="1914"/>
                </a:lnTo>
                <a:lnTo>
                  <a:pt x="1392" y="1490"/>
                </a:lnTo>
                <a:lnTo>
                  <a:pt x="1322" y="1348"/>
                </a:lnTo>
                <a:lnTo>
                  <a:pt x="1302" y="1306"/>
                </a:lnTo>
                <a:lnTo>
                  <a:pt x="1296" y="1286"/>
                </a:lnTo>
                <a:lnTo>
                  <a:pt x="1908" y="2520"/>
                </a:lnTo>
                <a:lnTo>
                  <a:pt x="1898" y="2538"/>
                </a:lnTo>
                <a:lnTo>
                  <a:pt x="1884" y="2556"/>
                </a:lnTo>
                <a:lnTo>
                  <a:pt x="1868" y="2578"/>
                </a:lnTo>
                <a:lnTo>
                  <a:pt x="1848" y="2600"/>
                </a:lnTo>
                <a:lnTo>
                  <a:pt x="1828" y="2620"/>
                </a:lnTo>
                <a:lnTo>
                  <a:pt x="1816" y="2630"/>
                </a:lnTo>
                <a:lnTo>
                  <a:pt x="1804" y="2636"/>
                </a:lnTo>
                <a:lnTo>
                  <a:pt x="1792" y="2642"/>
                </a:lnTo>
                <a:lnTo>
                  <a:pt x="1780" y="2648"/>
                </a:lnTo>
                <a:lnTo>
                  <a:pt x="1684" y="2410"/>
                </a:lnTo>
                <a:lnTo>
                  <a:pt x="1478" y="1904"/>
                </a:lnTo>
                <a:lnTo>
                  <a:pt x="1394" y="1710"/>
                </a:lnTo>
                <a:lnTo>
                  <a:pt x="1318" y="1538"/>
                </a:lnTo>
                <a:lnTo>
                  <a:pt x="1284" y="1466"/>
                </a:lnTo>
                <a:lnTo>
                  <a:pt x="1252" y="1404"/>
                </a:lnTo>
                <a:lnTo>
                  <a:pt x="1228" y="1356"/>
                </a:lnTo>
                <a:lnTo>
                  <a:pt x="1208" y="1324"/>
                </a:lnTo>
                <a:lnTo>
                  <a:pt x="1224" y="1356"/>
                </a:lnTo>
                <a:lnTo>
                  <a:pt x="1268" y="1442"/>
                </a:lnTo>
                <a:lnTo>
                  <a:pt x="1330" y="1570"/>
                </a:lnTo>
                <a:lnTo>
                  <a:pt x="1366" y="1646"/>
                </a:lnTo>
                <a:lnTo>
                  <a:pt x="1400" y="1728"/>
                </a:lnTo>
                <a:lnTo>
                  <a:pt x="1648" y="2316"/>
                </a:lnTo>
                <a:lnTo>
                  <a:pt x="1740" y="2542"/>
                </a:lnTo>
                <a:lnTo>
                  <a:pt x="1768" y="2614"/>
                </a:lnTo>
                <a:lnTo>
                  <a:pt x="1780" y="2648"/>
                </a:lnTo>
                <a:lnTo>
                  <a:pt x="1768" y="2648"/>
                </a:lnTo>
                <a:lnTo>
                  <a:pt x="1752" y="2648"/>
                </a:lnTo>
                <a:lnTo>
                  <a:pt x="1732" y="2646"/>
                </a:lnTo>
                <a:lnTo>
                  <a:pt x="1706" y="2642"/>
                </a:lnTo>
                <a:lnTo>
                  <a:pt x="1676" y="2632"/>
                </a:lnTo>
                <a:lnTo>
                  <a:pt x="1640" y="2616"/>
                </a:lnTo>
                <a:lnTo>
                  <a:pt x="1622" y="2606"/>
                </a:lnTo>
                <a:lnTo>
                  <a:pt x="1602" y="2594"/>
                </a:lnTo>
                <a:lnTo>
                  <a:pt x="1582" y="2580"/>
                </a:lnTo>
                <a:lnTo>
                  <a:pt x="1560" y="2562"/>
                </a:lnTo>
                <a:lnTo>
                  <a:pt x="1538" y="2544"/>
                </a:lnTo>
                <a:lnTo>
                  <a:pt x="1514" y="2522"/>
                </a:lnTo>
                <a:lnTo>
                  <a:pt x="1490" y="2498"/>
                </a:lnTo>
                <a:lnTo>
                  <a:pt x="1466" y="2470"/>
                </a:lnTo>
                <a:lnTo>
                  <a:pt x="1442" y="2440"/>
                </a:lnTo>
                <a:lnTo>
                  <a:pt x="1416" y="2408"/>
                </a:lnTo>
                <a:lnTo>
                  <a:pt x="1390" y="2370"/>
                </a:lnTo>
                <a:lnTo>
                  <a:pt x="1362" y="2332"/>
                </a:lnTo>
                <a:lnTo>
                  <a:pt x="1336" y="2288"/>
                </a:lnTo>
                <a:lnTo>
                  <a:pt x="1308" y="2240"/>
                </a:lnTo>
                <a:lnTo>
                  <a:pt x="1280" y="2188"/>
                </a:lnTo>
                <a:lnTo>
                  <a:pt x="1252" y="2134"/>
                </a:lnTo>
                <a:lnTo>
                  <a:pt x="1224" y="2074"/>
                </a:lnTo>
                <a:lnTo>
                  <a:pt x="1196" y="2010"/>
                </a:lnTo>
                <a:lnTo>
                  <a:pt x="1180" y="2148"/>
                </a:lnTo>
                <a:lnTo>
                  <a:pt x="1150" y="2156"/>
                </a:lnTo>
                <a:lnTo>
                  <a:pt x="1116" y="2164"/>
                </a:lnTo>
                <a:lnTo>
                  <a:pt x="1076" y="2172"/>
                </a:lnTo>
                <a:lnTo>
                  <a:pt x="1032" y="2176"/>
                </a:lnTo>
                <a:lnTo>
                  <a:pt x="1008" y="2176"/>
                </a:lnTo>
                <a:lnTo>
                  <a:pt x="986" y="2174"/>
                </a:lnTo>
                <a:lnTo>
                  <a:pt x="964" y="2172"/>
                </a:lnTo>
                <a:lnTo>
                  <a:pt x="942" y="2166"/>
                </a:lnTo>
                <a:lnTo>
                  <a:pt x="922" y="2158"/>
                </a:lnTo>
                <a:lnTo>
                  <a:pt x="904" y="2148"/>
                </a:lnTo>
                <a:lnTo>
                  <a:pt x="884" y="2010"/>
                </a:lnTo>
                <a:lnTo>
                  <a:pt x="840" y="2086"/>
                </a:lnTo>
                <a:lnTo>
                  <a:pt x="794" y="2166"/>
                </a:lnTo>
                <a:lnTo>
                  <a:pt x="736" y="2260"/>
                </a:lnTo>
                <a:lnTo>
                  <a:pt x="674" y="2360"/>
                </a:lnTo>
                <a:lnTo>
                  <a:pt x="612" y="2452"/>
                </a:lnTo>
                <a:lnTo>
                  <a:pt x="584" y="2492"/>
                </a:lnTo>
                <a:lnTo>
                  <a:pt x="556" y="2528"/>
                </a:lnTo>
                <a:lnTo>
                  <a:pt x="530" y="2556"/>
                </a:lnTo>
                <a:lnTo>
                  <a:pt x="508" y="2576"/>
                </a:lnTo>
                <a:lnTo>
                  <a:pt x="498" y="2584"/>
                </a:lnTo>
                <a:lnTo>
                  <a:pt x="472" y="2602"/>
                </a:lnTo>
                <a:lnTo>
                  <a:pt x="438" y="2622"/>
                </a:lnTo>
                <a:lnTo>
                  <a:pt x="418" y="2632"/>
                </a:lnTo>
                <a:lnTo>
                  <a:pt x="400" y="2638"/>
                </a:lnTo>
                <a:lnTo>
                  <a:pt x="380" y="2642"/>
                </a:lnTo>
                <a:lnTo>
                  <a:pt x="364" y="2644"/>
                </a:lnTo>
                <a:lnTo>
                  <a:pt x="356" y="2642"/>
                </a:lnTo>
                <a:lnTo>
                  <a:pt x="348" y="2638"/>
                </a:lnTo>
                <a:lnTo>
                  <a:pt x="342" y="2634"/>
                </a:lnTo>
                <a:lnTo>
                  <a:pt x="336" y="2628"/>
                </a:lnTo>
                <a:lnTo>
                  <a:pt x="332" y="2620"/>
                </a:lnTo>
                <a:lnTo>
                  <a:pt x="328" y="2612"/>
                </a:lnTo>
                <a:lnTo>
                  <a:pt x="324" y="2600"/>
                </a:lnTo>
                <a:lnTo>
                  <a:pt x="324" y="2586"/>
                </a:lnTo>
                <a:lnTo>
                  <a:pt x="324" y="2572"/>
                </a:lnTo>
                <a:lnTo>
                  <a:pt x="324" y="2554"/>
                </a:lnTo>
                <a:lnTo>
                  <a:pt x="332" y="2512"/>
                </a:lnTo>
                <a:lnTo>
                  <a:pt x="396" y="2354"/>
                </a:lnTo>
                <a:lnTo>
                  <a:pt x="466" y="2188"/>
                </a:lnTo>
                <a:lnTo>
                  <a:pt x="550" y="1992"/>
                </a:lnTo>
                <a:lnTo>
                  <a:pt x="638" y="1788"/>
                </a:lnTo>
                <a:lnTo>
                  <a:pt x="726" y="1594"/>
                </a:lnTo>
                <a:lnTo>
                  <a:pt x="768" y="1508"/>
                </a:lnTo>
                <a:lnTo>
                  <a:pt x="806" y="1432"/>
                </a:lnTo>
                <a:lnTo>
                  <a:pt x="840" y="1370"/>
                </a:lnTo>
                <a:lnTo>
                  <a:pt x="868" y="1326"/>
                </a:lnTo>
                <a:lnTo>
                  <a:pt x="772" y="1516"/>
                </a:lnTo>
                <a:lnTo>
                  <a:pt x="676" y="1714"/>
                </a:lnTo>
                <a:lnTo>
                  <a:pt x="568" y="1942"/>
                </a:lnTo>
                <a:lnTo>
                  <a:pt x="514" y="2060"/>
                </a:lnTo>
                <a:lnTo>
                  <a:pt x="464" y="2174"/>
                </a:lnTo>
                <a:lnTo>
                  <a:pt x="418" y="2282"/>
                </a:lnTo>
                <a:lnTo>
                  <a:pt x="378" y="2382"/>
                </a:lnTo>
                <a:lnTo>
                  <a:pt x="348" y="2468"/>
                </a:lnTo>
                <a:lnTo>
                  <a:pt x="336" y="2504"/>
                </a:lnTo>
                <a:lnTo>
                  <a:pt x="328" y="2538"/>
                </a:lnTo>
                <a:lnTo>
                  <a:pt x="322" y="2566"/>
                </a:lnTo>
                <a:lnTo>
                  <a:pt x="322" y="2588"/>
                </a:lnTo>
                <a:lnTo>
                  <a:pt x="322" y="2604"/>
                </a:lnTo>
                <a:lnTo>
                  <a:pt x="324" y="2610"/>
                </a:lnTo>
                <a:lnTo>
                  <a:pt x="328" y="2614"/>
                </a:lnTo>
                <a:lnTo>
                  <a:pt x="290" y="2618"/>
                </a:lnTo>
                <a:lnTo>
                  <a:pt x="254" y="2618"/>
                </a:lnTo>
                <a:lnTo>
                  <a:pt x="234" y="2618"/>
                </a:lnTo>
                <a:lnTo>
                  <a:pt x="214" y="2614"/>
                </a:lnTo>
                <a:lnTo>
                  <a:pt x="194" y="2612"/>
                </a:lnTo>
                <a:lnTo>
                  <a:pt x="178" y="2606"/>
                </a:lnTo>
                <a:lnTo>
                  <a:pt x="162" y="2598"/>
                </a:lnTo>
                <a:lnTo>
                  <a:pt x="152" y="2588"/>
                </a:lnTo>
                <a:lnTo>
                  <a:pt x="148" y="2582"/>
                </a:lnTo>
                <a:lnTo>
                  <a:pt x="146" y="2576"/>
                </a:lnTo>
                <a:lnTo>
                  <a:pt x="144" y="2568"/>
                </a:lnTo>
                <a:lnTo>
                  <a:pt x="144" y="2560"/>
                </a:lnTo>
                <a:lnTo>
                  <a:pt x="146" y="2552"/>
                </a:lnTo>
                <a:lnTo>
                  <a:pt x="150" y="2542"/>
                </a:lnTo>
                <a:lnTo>
                  <a:pt x="156" y="2530"/>
                </a:lnTo>
                <a:lnTo>
                  <a:pt x="162" y="2520"/>
                </a:lnTo>
                <a:lnTo>
                  <a:pt x="792" y="1264"/>
                </a:lnTo>
                <a:lnTo>
                  <a:pt x="178" y="2480"/>
                </a:lnTo>
                <a:lnTo>
                  <a:pt x="176" y="2488"/>
                </a:lnTo>
                <a:lnTo>
                  <a:pt x="168" y="2506"/>
                </a:lnTo>
                <a:lnTo>
                  <a:pt x="156" y="2530"/>
                </a:lnTo>
                <a:lnTo>
                  <a:pt x="148" y="2544"/>
                </a:lnTo>
                <a:lnTo>
                  <a:pt x="138" y="2556"/>
                </a:lnTo>
                <a:lnTo>
                  <a:pt x="126" y="2566"/>
                </a:lnTo>
                <a:lnTo>
                  <a:pt x="112" y="2576"/>
                </a:lnTo>
                <a:lnTo>
                  <a:pt x="98" y="2582"/>
                </a:lnTo>
                <a:lnTo>
                  <a:pt x="82" y="2586"/>
                </a:lnTo>
                <a:lnTo>
                  <a:pt x="64" y="2586"/>
                </a:lnTo>
                <a:lnTo>
                  <a:pt x="44" y="2582"/>
                </a:lnTo>
                <a:lnTo>
                  <a:pt x="24" y="2572"/>
                </a:lnTo>
                <a:lnTo>
                  <a:pt x="0" y="2556"/>
                </a:lnTo>
                <a:lnTo>
                  <a:pt x="718" y="1202"/>
                </a:lnTo>
                <a:lnTo>
                  <a:pt x="730" y="1200"/>
                </a:lnTo>
                <a:lnTo>
                  <a:pt x="742" y="1196"/>
                </a:lnTo>
                <a:lnTo>
                  <a:pt x="748" y="1192"/>
                </a:lnTo>
                <a:lnTo>
                  <a:pt x="754" y="1188"/>
                </a:lnTo>
                <a:lnTo>
                  <a:pt x="760" y="1180"/>
                </a:lnTo>
                <a:lnTo>
                  <a:pt x="764" y="1172"/>
                </a:lnTo>
                <a:lnTo>
                  <a:pt x="768" y="1162"/>
                </a:lnTo>
                <a:lnTo>
                  <a:pt x="770" y="1150"/>
                </a:lnTo>
                <a:lnTo>
                  <a:pt x="770" y="1136"/>
                </a:lnTo>
                <a:lnTo>
                  <a:pt x="768" y="1120"/>
                </a:lnTo>
                <a:lnTo>
                  <a:pt x="764" y="1102"/>
                </a:lnTo>
                <a:lnTo>
                  <a:pt x="756" y="1080"/>
                </a:lnTo>
                <a:lnTo>
                  <a:pt x="772" y="1054"/>
                </a:lnTo>
                <a:lnTo>
                  <a:pt x="810" y="984"/>
                </a:lnTo>
                <a:lnTo>
                  <a:pt x="864" y="880"/>
                </a:lnTo>
                <a:lnTo>
                  <a:pt x="894" y="818"/>
                </a:lnTo>
                <a:lnTo>
                  <a:pt x="924" y="752"/>
                </a:lnTo>
                <a:lnTo>
                  <a:pt x="952" y="684"/>
                </a:lnTo>
                <a:lnTo>
                  <a:pt x="980" y="612"/>
                </a:lnTo>
                <a:lnTo>
                  <a:pt x="1002" y="542"/>
                </a:lnTo>
                <a:lnTo>
                  <a:pt x="1022" y="470"/>
                </a:lnTo>
                <a:lnTo>
                  <a:pt x="1028" y="436"/>
                </a:lnTo>
                <a:lnTo>
                  <a:pt x="1034" y="402"/>
                </a:lnTo>
                <a:lnTo>
                  <a:pt x="1038" y="370"/>
                </a:lnTo>
                <a:lnTo>
                  <a:pt x="1040" y="338"/>
                </a:lnTo>
                <a:lnTo>
                  <a:pt x="1040" y="308"/>
                </a:lnTo>
                <a:lnTo>
                  <a:pt x="1038" y="280"/>
                </a:lnTo>
                <a:lnTo>
                  <a:pt x="1034" y="252"/>
                </a:lnTo>
                <a:lnTo>
                  <a:pt x="1028" y="226"/>
                </a:lnTo>
                <a:close/>
              </a:path>
            </a:pathLst>
          </a:custGeom>
          <a:solidFill>
            <a:srgbClr val="777777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50" name="Freeform 1010"/>
          <p:cNvSpPr>
            <a:spLocks/>
          </p:cNvSpPr>
          <p:nvPr/>
        </p:nvSpPr>
        <p:spPr bwMode="auto">
          <a:xfrm>
            <a:off x="4116388" y="4756150"/>
            <a:ext cx="157162" cy="293688"/>
          </a:xfrm>
          <a:custGeom>
            <a:avLst/>
            <a:gdLst>
              <a:gd name="T0" fmla="*/ 80718609 w 306"/>
              <a:gd name="T1" fmla="*/ 0 h 566"/>
              <a:gd name="T2" fmla="*/ 3165325 w 306"/>
              <a:gd name="T3" fmla="*/ 152389826 h 566"/>
              <a:gd name="T4" fmla="*/ 3165325 w 306"/>
              <a:gd name="T5" fmla="*/ 152389826 h 566"/>
              <a:gd name="T6" fmla="*/ 2110388 w 306"/>
              <a:gd name="T7" fmla="*/ 147004854 h 566"/>
              <a:gd name="T8" fmla="*/ 1054937 w 306"/>
              <a:gd name="T9" fmla="*/ 141081800 h 566"/>
              <a:gd name="T10" fmla="*/ 527469 w 306"/>
              <a:gd name="T11" fmla="*/ 133004342 h 566"/>
              <a:gd name="T12" fmla="*/ 0 w 306"/>
              <a:gd name="T13" fmla="*/ 122773518 h 566"/>
              <a:gd name="T14" fmla="*/ 0 w 306"/>
              <a:gd name="T15" fmla="*/ 112003575 h 566"/>
              <a:gd name="T16" fmla="*/ 527469 w 306"/>
              <a:gd name="T17" fmla="*/ 99618866 h 566"/>
              <a:gd name="T18" fmla="*/ 2637856 w 306"/>
              <a:gd name="T19" fmla="*/ 87233638 h 566"/>
              <a:gd name="T20" fmla="*/ 3692793 w 306"/>
              <a:gd name="T21" fmla="*/ 80233382 h 566"/>
              <a:gd name="T22" fmla="*/ 5803181 w 306"/>
              <a:gd name="T23" fmla="*/ 73771727 h 566"/>
              <a:gd name="T24" fmla="*/ 7913569 w 306"/>
              <a:gd name="T25" fmla="*/ 67310073 h 566"/>
              <a:gd name="T26" fmla="*/ 10023957 w 306"/>
              <a:gd name="T27" fmla="*/ 60848418 h 566"/>
              <a:gd name="T28" fmla="*/ 13189282 w 306"/>
              <a:gd name="T29" fmla="*/ 54386244 h 566"/>
              <a:gd name="T30" fmla="*/ 16354606 w 306"/>
              <a:gd name="T31" fmla="*/ 47924589 h 566"/>
              <a:gd name="T32" fmla="*/ 20047913 w 306"/>
              <a:gd name="T33" fmla="*/ 42001535 h 566"/>
              <a:gd name="T34" fmla="*/ 24268175 w 306"/>
              <a:gd name="T35" fmla="*/ 36077962 h 566"/>
              <a:gd name="T36" fmla="*/ 29016419 w 306"/>
              <a:gd name="T37" fmla="*/ 30154908 h 566"/>
              <a:gd name="T38" fmla="*/ 34819601 w 306"/>
              <a:gd name="T39" fmla="*/ 24769936 h 566"/>
              <a:gd name="T40" fmla="*/ 40623295 w 306"/>
              <a:gd name="T41" fmla="*/ 19385484 h 566"/>
              <a:gd name="T42" fmla="*/ 47481414 w 306"/>
              <a:gd name="T43" fmla="*/ 14539113 h 566"/>
              <a:gd name="T44" fmla="*/ 54867514 w 306"/>
              <a:gd name="T45" fmla="*/ 10231343 h 566"/>
              <a:gd name="T46" fmla="*/ 62781083 w 306"/>
              <a:gd name="T47" fmla="*/ 6461655 h 566"/>
              <a:gd name="T48" fmla="*/ 71222120 w 306"/>
              <a:gd name="T49" fmla="*/ 3231087 h 566"/>
              <a:gd name="T50" fmla="*/ 80718609 w 306"/>
              <a:gd name="T51" fmla="*/ 0 h 566"/>
              <a:gd name="T52" fmla="*/ 80718609 w 306"/>
              <a:gd name="T53" fmla="*/ 0 h 566"/>
              <a:gd name="T54" fmla="*/ 80718609 w 306"/>
              <a:gd name="T55" fmla="*/ 0 h 56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06"/>
              <a:gd name="T85" fmla="*/ 0 h 566"/>
              <a:gd name="T86" fmla="*/ 306 w 306"/>
              <a:gd name="T87" fmla="*/ 566 h 56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06" h="566">
                <a:moveTo>
                  <a:pt x="306" y="0"/>
                </a:moveTo>
                <a:lnTo>
                  <a:pt x="12" y="566"/>
                </a:lnTo>
                <a:lnTo>
                  <a:pt x="8" y="546"/>
                </a:lnTo>
                <a:lnTo>
                  <a:pt x="4" y="524"/>
                </a:lnTo>
                <a:lnTo>
                  <a:pt x="2" y="494"/>
                </a:lnTo>
                <a:lnTo>
                  <a:pt x="0" y="456"/>
                </a:lnTo>
                <a:lnTo>
                  <a:pt x="0" y="416"/>
                </a:lnTo>
                <a:lnTo>
                  <a:pt x="2" y="370"/>
                </a:lnTo>
                <a:lnTo>
                  <a:pt x="10" y="324"/>
                </a:lnTo>
                <a:lnTo>
                  <a:pt x="14" y="298"/>
                </a:lnTo>
                <a:lnTo>
                  <a:pt x="22" y="274"/>
                </a:lnTo>
                <a:lnTo>
                  <a:pt x="30" y="250"/>
                </a:lnTo>
                <a:lnTo>
                  <a:pt x="38" y="226"/>
                </a:lnTo>
                <a:lnTo>
                  <a:pt x="50" y="202"/>
                </a:lnTo>
                <a:lnTo>
                  <a:pt x="62" y="178"/>
                </a:lnTo>
                <a:lnTo>
                  <a:pt x="76" y="156"/>
                </a:lnTo>
                <a:lnTo>
                  <a:pt x="92" y="134"/>
                </a:lnTo>
                <a:lnTo>
                  <a:pt x="110" y="112"/>
                </a:lnTo>
                <a:lnTo>
                  <a:pt x="132" y="92"/>
                </a:lnTo>
                <a:lnTo>
                  <a:pt x="154" y="72"/>
                </a:lnTo>
                <a:lnTo>
                  <a:pt x="180" y="54"/>
                </a:lnTo>
                <a:lnTo>
                  <a:pt x="208" y="38"/>
                </a:lnTo>
                <a:lnTo>
                  <a:pt x="238" y="24"/>
                </a:lnTo>
                <a:lnTo>
                  <a:pt x="270" y="12"/>
                </a:lnTo>
                <a:lnTo>
                  <a:pt x="306" y="0"/>
                </a:lnTo>
                <a:close/>
              </a:path>
            </a:pathLst>
          </a:custGeom>
          <a:solidFill>
            <a:srgbClr val="4D4D4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51" name="Freeform 1011"/>
          <p:cNvSpPr>
            <a:spLocks/>
          </p:cNvSpPr>
          <p:nvPr/>
        </p:nvSpPr>
        <p:spPr bwMode="auto">
          <a:xfrm>
            <a:off x="4729163" y="4759325"/>
            <a:ext cx="153987" cy="260350"/>
          </a:xfrm>
          <a:custGeom>
            <a:avLst/>
            <a:gdLst>
              <a:gd name="T0" fmla="*/ 0 w 298"/>
              <a:gd name="T1" fmla="*/ 0 h 504"/>
              <a:gd name="T2" fmla="*/ 79036670 w 298"/>
              <a:gd name="T3" fmla="*/ 134488338 h 504"/>
              <a:gd name="T4" fmla="*/ 79036670 w 298"/>
              <a:gd name="T5" fmla="*/ 134488338 h 504"/>
              <a:gd name="T6" fmla="*/ 79036670 w 298"/>
              <a:gd name="T7" fmla="*/ 128618066 h 504"/>
              <a:gd name="T8" fmla="*/ 79570457 w 298"/>
              <a:gd name="T9" fmla="*/ 113141188 h 504"/>
              <a:gd name="T10" fmla="*/ 79036670 w 298"/>
              <a:gd name="T11" fmla="*/ 103000969 h 504"/>
              <a:gd name="T12" fmla="*/ 78502366 w 298"/>
              <a:gd name="T13" fmla="*/ 91793521 h 504"/>
              <a:gd name="T14" fmla="*/ 76900488 w 298"/>
              <a:gd name="T15" fmla="*/ 80052459 h 504"/>
              <a:gd name="T16" fmla="*/ 74230002 w 298"/>
              <a:gd name="T17" fmla="*/ 67244169 h 504"/>
              <a:gd name="T18" fmla="*/ 70491941 w 298"/>
              <a:gd name="T19" fmla="*/ 54969493 h 504"/>
              <a:gd name="T20" fmla="*/ 68355759 w 298"/>
              <a:gd name="T21" fmla="*/ 48565090 h 504"/>
              <a:gd name="T22" fmla="*/ 65685790 w 298"/>
              <a:gd name="T23" fmla="*/ 42694817 h 504"/>
              <a:gd name="T24" fmla="*/ 62481517 w 298"/>
              <a:gd name="T25" fmla="*/ 36824028 h 504"/>
              <a:gd name="T26" fmla="*/ 59277244 w 298"/>
              <a:gd name="T27" fmla="*/ 31487370 h 504"/>
              <a:gd name="T28" fmla="*/ 55539184 w 298"/>
              <a:gd name="T29" fmla="*/ 26150711 h 504"/>
              <a:gd name="T30" fmla="*/ 51266820 w 298"/>
              <a:gd name="T31" fmla="*/ 21347150 h 504"/>
              <a:gd name="T32" fmla="*/ 46460668 w 298"/>
              <a:gd name="T33" fmla="*/ 16544106 h 504"/>
              <a:gd name="T34" fmla="*/ 41654517 w 298"/>
              <a:gd name="T35" fmla="*/ 12274676 h 504"/>
              <a:gd name="T36" fmla="*/ 35779758 w 298"/>
              <a:gd name="T37" fmla="*/ 9072474 h 504"/>
              <a:gd name="T38" fmla="*/ 29905516 w 298"/>
              <a:gd name="T39" fmla="*/ 5870273 h 504"/>
              <a:gd name="T40" fmla="*/ 23497486 w 298"/>
              <a:gd name="T41" fmla="*/ 3202202 h 504"/>
              <a:gd name="T42" fmla="*/ 16020849 w 298"/>
              <a:gd name="T43" fmla="*/ 1600843 h 504"/>
              <a:gd name="T44" fmla="*/ 8010424 w 298"/>
              <a:gd name="T45" fmla="*/ 0 h 504"/>
              <a:gd name="T46" fmla="*/ 0 w 298"/>
              <a:gd name="T47" fmla="*/ 0 h 504"/>
              <a:gd name="T48" fmla="*/ 0 w 298"/>
              <a:gd name="T49" fmla="*/ 0 h 504"/>
              <a:gd name="T50" fmla="*/ 0 w 298"/>
              <a:gd name="T51" fmla="*/ 0 h 50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8"/>
              <a:gd name="T79" fmla="*/ 0 h 504"/>
              <a:gd name="T80" fmla="*/ 298 w 298"/>
              <a:gd name="T81" fmla="*/ 504 h 50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8" h="504">
                <a:moveTo>
                  <a:pt x="0" y="0"/>
                </a:moveTo>
                <a:lnTo>
                  <a:pt x="296" y="504"/>
                </a:lnTo>
                <a:lnTo>
                  <a:pt x="296" y="482"/>
                </a:lnTo>
                <a:lnTo>
                  <a:pt x="298" y="424"/>
                </a:lnTo>
                <a:lnTo>
                  <a:pt x="296" y="386"/>
                </a:lnTo>
                <a:lnTo>
                  <a:pt x="294" y="344"/>
                </a:lnTo>
                <a:lnTo>
                  <a:pt x="288" y="300"/>
                </a:lnTo>
                <a:lnTo>
                  <a:pt x="278" y="252"/>
                </a:lnTo>
                <a:lnTo>
                  <a:pt x="264" y="206"/>
                </a:lnTo>
                <a:lnTo>
                  <a:pt x="256" y="182"/>
                </a:lnTo>
                <a:lnTo>
                  <a:pt x="246" y="160"/>
                </a:lnTo>
                <a:lnTo>
                  <a:pt x="234" y="138"/>
                </a:lnTo>
                <a:lnTo>
                  <a:pt x="222" y="118"/>
                </a:lnTo>
                <a:lnTo>
                  <a:pt x="208" y="98"/>
                </a:lnTo>
                <a:lnTo>
                  <a:pt x="192" y="80"/>
                </a:lnTo>
                <a:lnTo>
                  <a:pt x="174" y="62"/>
                </a:lnTo>
                <a:lnTo>
                  <a:pt x="156" y="46"/>
                </a:lnTo>
                <a:lnTo>
                  <a:pt x="134" y="34"/>
                </a:lnTo>
                <a:lnTo>
                  <a:pt x="112" y="22"/>
                </a:lnTo>
                <a:lnTo>
                  <a:pt x="88" y="12"/>
                </a:lnTo>
                <a:lnTo>
                  <a:pt x="60" y="6"/>
                </a:lnTo>
                <a:lnTo>
                  <a:pt x="30" y="0"/>
                </a:lnTo>
                <a:lnTo>
                  <a:pt x="0" y="0"/>
                </a:lnTo>
                <a:close/>
              </a:path>
            </a:pathLst>
          </a:custGeom>
          <a:solidFill>
            <a:srgbClr val="4D4D4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52" name="Line 1012"/>
          <p:cNvSpPr>
            <a:spLocks noChangeShapeType="1"/>
          </p:cNvSpPr>
          <p:nvPr/>
        </p:nvSpPr>
        <p:spPr bwMode="auto">
          <a:xfrm>
            <a:off x="4627563" y="4878388"/>
            <a:ext cx="0" cy="0"/>
          </a:xfrm>
          <a:prstGeom prst="line">
            <a:avLst/>
          </a:prstGeom>
          <a:noFill/>
          <a:ln w="12700">
            <a:solidFill>
              <a:srgbClr val="9450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3" name="Line 1013"/>
          <p:cNvSpPr>
            <a:spLocks noChangeShapeType="1"/>
          </p:cNvSpPr>
          <p:nvPr/>
        </p:nvSpPr>
        <p:spPr bwMode="auto">
          <a:xfrm>
            <a:off x="4410075" y="4878388"/>
            <a:ext cx="1588" cy="0"/>
          </a:xfrm>
          <a:prstGeom prst="line">
            <a:avLst/>
          </a:prstGeom>
          <a:noFill/>
          <a:ln w="12700">
            <a:solidFill>
              <a:srgbClr val="9450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4" name="Freeform 1014"/>
          <p:cNvSpPr>
            <a:spLocks/>
          </p:cNvSpPr>
          <p:nvPr/>
        </p:nvSpPr>
        <p:spPr bwMode="auto">
          <a:xfrm>
            <a:off x="4416425" y="4760913"/>
            <a:ext cx="192088" cy="365125"/>
          </a:xfrm>
          <a:custGeom>
            <a:avLst/>
            <a:gdLst>
              <a:gd name="T0" fmla="*/ 32342947 w 370"/>
              <a:gd name="T1" fmla="*/ 187235894 h 708"/>
              <a:gd name="T2" fmla="*/ 43123756 w 370"/>
              <a:gd name="T3" fmla="*/ 188299810 h 708"/>
              <a:gd name="T4" fmla="*/ 58756085 w 370"/>
              <a:gd name="T5" fmla="*/ 187235894 h 708"/>
              <a:gd name="T6" fmla="*/ 63607605 w 370"/>
              <a:gd name="T7" fmla="*/ 186171977 h 708"/>
              <a:gd name="T8" fmla="*/ 61990432 w 370"/>
              <a:gd name="T9" fmla="*/ 164363494 h 708"/>
              <a:gd name="T10" fmla="*/ 61451547 w 370"/>
              <a:gd name="T11" fmla="*/ 130320745 h 708"/>
              <a:gd name="T12" fmla="*/ 63607605 w 370"/>
              <a:gd name="T13" fmla="*/ 105319997 h 708"/>
              <a:gd name="T14" fmla="*/ 68459125 w 370"/>
              <a:gd name="T15" fmla="*/ 82447597 h 708"/>
              <a:gd name="T16" fmla="*/ 72232356 w 370"/>
              <a:gd name="T17" fmla="*/ 72872865 h 708"/>
              <a:gd name="T18" fmla="*/ 77083876 w 370"/>
              <a:gd name="T19" fmla="*/ 64894264 h 708"/>
              <a:gd name="T20" fmla="*/ 83552569 w 370"/>
              <a:gd name="T21" fmla="*/ 59042982 h 708"/>
              <a:gd name="T22" fmla="*/ 90560147 w 370"/>
              <a:gd name="T23" fmla="*/ 56383448 h 708"/>
              <a:gd name="T24" fmla="*/ 99723783 w 370"/>
              <a:gd name="T25" fmla="*/ 55851748 h 708"/>
              <a:gd name="T26" fmla="*/ 97567725 w 370"/>
              <a:gd name="T27" fmla="*/ 50000465 h 708"/>
              <a:gd name="T28" fmla="*/ 91637917 w 370"/>
              <a:gd name="T29" fmla="*/ 37234499 h 708"/>
              <a:gd name="T30" fmla="*/ 82474281 w 370"/>
              <a:gd name="T31" fmla="*/ 21808483 h 708"/>
              <a:gd name="T32" fmla="*/ 73849529 w 370"/>
              <a:gd name="T33" fmla="*/ 11170350 h 708"/>
              <a:gd name="T34" fmla="*/ 67380836 w 370"/>
              <a:gd name="T35" fmla="*/ 5319067 h 708"/>
              <a:gd name="T36" fmla="*/ 59834374 w 370"/>
              <a:gd name="T37" fmla="*/ 1595617 h 708"/>
              <a:gd name="T38" fmla="*/ 52287392 w 370"/>
              <a:gd name="T39" fmla="*/ 0 h 708"/>
              <a:gd name="T40" fmla="*/ 43662641 w 370"/>
              <a:gd name="T41" fmla="*/ 1063916 h 708"/>
              <a:gd name="T42" fmla="*/ 35037890 w 370"/>
              <a:gd name="T43" fmla="*/ 5851283 h 708"/>
              <a:gd name="T44" fmla="*/ 25335369 w 370"/>
              <a:gd name="T45" fmla="*/ 14362099 h 708"/>
              <a:gd name="T46" fmla="*/ 15632329 w 370"/>
              <a:gd name="T47" fmla="*/ 27128066 h 708"/>
              <a:gd name="T48" fmla="*/ 4851520 w 370"/>
              <a:gd name="T49" fmla="*/ 45213099 h 708"/>
              <a:gd name="T50" fmla="*/ 0 w 370"/>
              <a:gd name="T51" fmla="*/ 55851748 h 708"/>
              <a:gd name="T52" fmla="*/ 3773231 w 370"/>
              <a:gd name="T53" fmla="*/ 55319532 h 708"/>
              <a:gd name="T54" fmla="*/ 10241924 w 370"/>
              <a:gd name="T55" fmla="*/ 55851748 h 708"/>
              <a:gd name="T56" fmla="*/ 17249502 w 370"/>
              <a:gd name="T57" fmla="*/ 60106898 h 708"/>
              <a:gd name="T58" fmla="*/ 24795965 w 370"/>
              <a:gd name="T59" fmla="*/ 70745547 h 708"/>
              <a:gd name="T60" fmla="*/ 30725773 w 370"/>
              <a:gd name="T61" fmla="*/ 89362797 h 708"/>
              <a:gd name="T62" fmla="*/ 34499005 w 370"/>
              <a:gd name="T63" fmla="*/ 118618179 h 708"/>
              <a:gd name="T64" fmla="*/ 33960120 w 370"/>
              <a:gd name="T65" fmla="*/ 160640044 h 708"/>
              <a:gd name="T66" fmla="*/ 32342947 w 370"/>
              <a:gd name="T67" fmla="*/ 187235894 h 7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70"/>
              <a:gd name="T103" fmla="*/ 0 h 708"/>
              <a:gd name="T104" fmla="*/ 370 w 370"/>
              <a:gd name="T105" fmla="*/ 708 h 7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70" h="708">
                <a:moveTo>
                  <a:pt x="120" y="704"/>
                </a:moveTo>
                <a:lnTo>
                  <a:pt x="120" y="704"/>
                </a:lnTo>
                <a:lnTo>
                  <a:pt x="132" y="706"/>
                </a:lnTo>
                <a:lnTo>
                  <a:pt x="160" y="708"/>
                </a:lnTo>
                <a:lnTo>
                  <a:pt x="198" y="706"/>
                </a:lnTo>
                <a:lnTo>
                  <a:pt x="218" y="704"/>
                </a:lnTo>
                <a:lnTo>
                  <a:pt x="236" y="700"/>
                </a:lnTo>
                <a:lnTo>
                  <a:pt x="234" y="678"/>
                </a:lnTo>
                <a:lnTo>
                  <a:pt x="230" y="618"/>
                </a:lnTo>
                <a:lnTo>
                  <a:pt x="228" y="536"/>
                </a:lnTo>
                <a:lnTo>
                  <a:pt x="228" y="490"/>
                </a:lnTo>
                <a:lnTo>
                  <a:pt x="232" y="444"/>
                </a:lnTo>
                <a:lnTo>
                  <a:pt x="236" y="396"/>
                </a:lnTo>
                <a:lnTo>
                  <a:pt x="244" y="352"/>
                </a:lnTo>
                <a:lnTo>
                  <a:pt x="254" y="310"/>
                </a:lnTo>
                <a:lnTo>
                  <a:pt x="260" y="292"/>
                </a:lnTo>
                <a:lnTo>
                  <a:pt x="268" y="274"/>
                </a:lnTo>
                <a:lnTo>
                  <a:pt x="276" y="258"/>
                </a:lnTo>
                <a:lnTo>
                  <a:pt x="286" y="244"/>
                </a:lnTo>
                <a:lnTo>
                  <a:pt x="298" y="232"/>
                </a:lnTo>
                <a:lnTo>
                  <a:pt x="310" y="222"/>
                </a:lnTo>
                <a:lnTo>
                  <a:pt x="322" y="216"/>
                </a:lnTo>
                <a:lnTo>
                  <a:pt x="336" y="212"/>
                </a:lnTo>
                <a:lnTo>
                  <a:pt x="352" y="210"/>
                </a:lnTo>
                <a:lnTo>
                  <a:pt x="370" y="210"/>
                </a:lnTo>
                <a:lnTo>
                  <a:pt x="362" y="188"/>
                </a:lnTo>
                <a:lnTo>
                  <a:pt x="352" y="166"/>
                </a:lnTo>
                <a:lnTo>
                  <a:pt x="340" y="140"/>
                </a:lnTo>
                <a:lnTo>
                  <a:pt x="324" y="110"/>
                </a:lnTo>
                <a:lnTo>
                  <a:pt x="306" y="82"/>
                </a:lnTo>
                <a:lnTo>
                  <a:pt x="286" y="54"/>
                </a:lnTo>
                <a:lnTo>
                  <a:pt x="274" y="42"/>
                </a:lnTo>
                <a:lnTo>
                  <a:pt x="262" y="30"/>
                </a:lnTo>
                <a:lnTo>
                  <a:pt x="250" y="20"/>
                </a:lnTo>
                <a:lnTo>
                  <a:pt x="236" y="12"/>
                </a:lnTo>
                <a:lnTo>
                  <a:pt x="222" y="6"/>
                </a:lnTo>
                <a:lnTo>
                  <a:pt x="208" y="0"/>
                </a:lnTo>
                <a:lnTo>
                  <a:pt x="194" y="0"/>
                </a:lnTo>
                <a:lnTo>
                  <a:pt x="178" y="0"/>
                </a:lnTo>
                <a:lnTo>
                  <a:pt x="162" y="4"/>
                </a:lnTo>
                <a:lnTo>
                  <a:pt x="146" y="10"/>
                </a:lnTo>
                <a:lnTo>
                  <a:pt x="130" y="22"/>
                </a:lnTo>
                <a:lnTo>
                  <a:pt x="112" y="36"/>
                </a:lnTo>
                <a:lnTo>
                  <a:pt x="94" y="54"/>
                </a:lnTo>
                <a:lnTo>
                  <a:pt x="76" y="76"/>
                </a:lnTo>
                <a:lnTo>
                  <a:pt x="58" y="102"/>
                </a:lnTo>
                <a:lnTo>
                  <a:pt x="38" y="134"/>
                </a:lnTo>
                <a:lnTo>
                  <a:pt x="18" y="170"/>
                </a:lnTo>
                <a:lnTo>
                  <a:pt x="0" y="210"/>
                </a:lnTo>
                <a:lnTo>
                  <a:pt x="6" y="208"/>
                </a:lnTo>
                <a:lnTo>
                  <a:pt x="14" y="208"/>
                </a:lnTo>
                <a:lnTo>
                  <a:pt x="26" y="208"/>
                </a:lnTo>
                <a:lnTo>
                  <a:pt x="38" y="210"/>
                </a:lnTo>
                <a:lnTo>
                  <a:pt x="50" y="216"/>
                </a:lnTo>
                <a:lnTo>
                  <a:pt x="64" y="226"/>
                </a:lnTo>
                <a:lnTo>
                  <a:pt x="78" y="242"/>
                </a:lnTo>
                <a:lnTo>
                  <a:pt x="92" y="266"/>
                </a:lnTo>
                <a:lnTo>
                  <a:pt x="104" y="296"/>
                </a:lnTo>
                <a:lnTo>
                  <a:pt x="114" y="336"/>
                </a:lnTo>
                <a:lnTo>
                  <a:pt x="122" y="386"/>
                </a:lnTo>
                <a:lnTo>
                  <a:pt x="128" y="446"/>
                </a:lnTo>
                <a:lnTo>
                  <a:pt x="128" y="518"/>
                </a:lnTo>
                <a:lnTo>
                  <a:pt x="126" y="604"/>
                </a:lnTo>
                <a:lnTo>
                  <a:pt x="120" y="704"/>
                </a:lnTo>
                <a:close/>
              </a:path>
            </a:pathLst>
          </a:custGeom>
          <a:solidFill>
            <a:srgbClr val="4D4D4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55" name="Freeform 1005"/>
          <p:cNvSpPr>
            <a:spLocks/>
          </p:cNvSpPr>
          <p:nvPr/>
        </p:nvSpPr>
        <p:spPr bwMode="auto">
          <a:xfrm>
            <a:off x="3563938" y="3357563"/>
            <a:ext cx="1901825" cy="1990725"/>
          </a:xfrm>
          <a:custGeom>
            <a:avLst/>
            <a:gdLst>
              <a:gd name="T0" fmla="*/ 424272688 w 3684"/>
              <a:gd name="T1" fmla="*/ 216648112 h 3854"/>
              <a:gd name="T2" fmla="*/ 388028054 w 3684"/>
              <a:gd name="T3" fmla="*/ 188900381 h 3854"/>
              <a:gd name="T4" fmla="*/ 440262679 w 3684"/>
              <a:gd name="T5" fmla="*/ 140340947 h 3854"/>
              <a:gd name="T6" fmla="*/ 429069582 w 3684"/>
              <a:gd name="T7" fmla="*/ 78975067 h 3854"/>
              <a:gd name="T8" fmla="*/ 443460780 w 3684"/>
              <a:gd name="T9" fmla="*/ 39487533 h 3854"/>
              <a:gd name="T10" fmla="*/ 365109101 w 3684"/>
              <a:gd name="T11" fmla="*/ 58697978 h 3854"/>
              <a:gd name="T12" fmla="*/ 307544307 w 3684"/>
              <a:gd name="T13" fmla="*/ 88046451 h 3854"/>
              <a:gd name="T14" fmla="*/ 339524805 w 3684"/>
              <a:gd name="T15" fmla="*/ 164353615 h 3854"/>
              <a:gd name="T16" fmla="*/ 205740399 w 3684"/>
              <a:gd name="T17" fmla="*/ 189967542 h 3854"/>
              <a:gd name="T18" fmla="*/ 217466255 w 3684"/>
              <a:gd name="T19" fmla="*/ 259871225 h 3854"/>
              <a:gd name="T20" fmla="*/ 214801428 w 3684"/>
              <a:gd name="T21" fmla="*/ 320703525 h 3854"/>
              <a:gd name="T22" fmla="*/ 209471259 w 3684"/>
              <a:gd name="T23" fmla="*/ 432762644 h 3854"/>
              <a:gd name="T24" fmla="*/ 254243648 w 3684"/>
              <a:gd name="T25" fmla="*/ 490393461 h 3854"/>
              <a:gd name="T26" fmla="*/ 142312677 w 3684"/>
              <a:gd name="T27" fmla="*/ 493061363 h 3854"/>
              <a:gd name="T28" fmla="*/ 172693867 w 3684"/>
              <a:gd name="T29" fmla="*/ 567234206 h 3854"/>
              <a:gd name="T30" fmla="*/ 160434736 w 3684"/>
              <a:gd name="T31" fmla="*/ 580041169 h 3854"/>
              <a:gd name="T32" fmla="*/ 170561799 w 3684"/>
              <a:gd name="T33" fmla="*/ 682495324 h 3854"/>
              <a:gd name="T34" fmla="*/ 53300659 w 3684"/>
              <a:gd name="T35" fmla="*/ 685696807 h 3854"/>
              <a:gd name="T36" fmla="*/ 150840431 w 3684"/>
              <a:gd name="T37" fmla="*/ 795088540 h 3854"/>
              <a:gd name="T38" fmla="*/ 97540288 w 3684"/>
              <a:gd name="T39" fmla="*/ 851118100 h 3854"/>
              <a:gd name="T40" fmla="*/ 132185614 w 3684"/>
              <a:gd name="T41" fmla="*/ 892739955 h 3854"/>
              <a:gd name="T42" fmla="*/ 184952997 w 3684"/>
              <a:gd name="T43" fmla="*/ 957841414 h 3854"/>
              <a:gd name="T44" fmla="*/ 196146095 w 3684"/>
              <a:gd name="T45" fmla="*/ 1014938135 h 3854"/>
              <a:gd name="T46" fmla="*/ 97007013 w 3684"/>
              <a:gd name="T47" fmla="*/ 937030229 h 3854"/>
              <a:gd name="T48" fmla="*/ 27183088 w 3684"/>
              <a:gd name="T49" fmla="*/ 790819380 h 3854"/>
              <a:gd name="T50" fmla="*/ 17056025 w 3684"/>
              <a:gd name="T51" fmla="*/ 550158600 h 3854"/>
              <a:gd name="T52" fmla="*/ 74620819 w 3684"/>
              <a:gd name="T53" fmla="*/ 370863183 h 3854"/>
              <a:gd name="T54" fmla="*/ 135916474 w 3684"/>
              <a:gd name="T55" fmla="*/ 219850111 h 3854"/>
              <a:gd name="T56" fmla="*/ 225461251 w 3684"/>
              <a:gd name="T57" fmla="*/ 102454155 h 3854"/>
              <a:gd name="T58" fmla="*/ 326199640 w 3684"/>
              <a:gd name="T59" fmla="*/ 31483311 h 3854"/>
              <a:gd name="T60" fmla="*/ 470111110 w 3684"/>
              <a:gd name="T61" fmla="*/ 8004223 h 3854"/>
              <a:gd name="T62" fmla="*/ 599098622 w 3684"/>
              <a:gd name="T63" fmla="*/ 18676348 h 3854"/>
              <a:gd name="T64" fmla="*/ 697171669 w 3684"/>
              <a:gd name="T65" fmla="*/ 43223113 h 3854"/>
              <a:gd name="T66" fmla="*/ 759533358 w 3684"/>
              <a:gd name="T67" fmla="*/ 97651931 h 3854"/>
              <a:gd name="T68" fmla="*/ 834154177 w 3684"/>
              <a:gd name="T69" fmla="*/ 179294900 h 3854"/>
              <a:gd name="T70" fmla="*/ 891185696 w 3684"/>
              <a:gd name="T71" fmla="*/ 338846292 h 3854"/>
              <a:gd name="T72" fmla="*/ 958344279 w 3684"/>
              <a:gd name="T73" fmla="*/ 515473290 h 3854"/>
              <a:gd name="T74" fmla="*/ 957811004 w 3684"/>
              <a:gd name="T75" fmla="*/ 781747997 h 3854"/>
              <a:gd name="T76" fmla="*/ 880525358 w 3684"/>
              <a:gd name="T77" fmla="*/ 913551141 h 3854"/>
              <a:gd name="T78" fmla="*/ 745674918 w 3684"/>
              <a:gd name="T79" fmla="*/ 978652600 h 3854"/>
              <a:gd name="T80" fmla="*/ 790447306 w 3684"/>
              <a:gd name="T81" fmla="*/ 973849860 h 3854"/>
              <a:gd name="T82" fmla="*/ 818163670 w 3684"/>
              <a:gd name="T83" fmla="*/ 923156105 h 3854"/>
              <a:gd name="T84" fmla="*/ 780320243 w 3684"/>
              <a:gd name="T85" fmla="*/ 835643234 h 3854"/>
              <a:gd name="T86" fmla="*/ 786183171 w 3684"/>
              <a:gd name="T87" fmla="*/ 825504690 h 3854"/>
              <a:gd name="T88" fmla="*/ 876794498 w 3684"/>
              <a:gd name="T89" fmla="*/ 791886541 h 3854"/>
              <a:gd name="T90" fmla="*/ 918902060 w 3684"/>
              <a:gd name="T91" fmla="*/ 696903029 h 3854"/>
              <a:gd name="T92" fmla="*/ 792046615 w 3684"/>
              <a:gd name="T93" fmla="*/ 728386339 h 3854"/>
              <a:gd name="T94" fmla="*/ 903977586 w 3684"/>
              <a:gd name="T95" fmla="*/ 640873469 h 3854"/>
              <a:gd name="T96" fmla="*/ 759533358 w 3684"/>
              <a:gd name="T97" fmla="*/ 649944853 h 3854"/>
              <a:gd name="T98" fmla="*/ 854408303 w 3684"/>
              <a:gd name="T99" fmla="*/ 557629242 h 3854"/>
              <a:gd name="T100" fmla="*/ 812300742 w 3684"/>
              <a:gd name="T101" fmla="*/ 497864103 h 3854"/>
              <a:gd name="T102" fmla="*/ 818163670 w 3684"/>
              <a:gd name="T103" fmla="*/ 459977311 h 3854"/>
              <a:gd name="T104" fmla="*/ 838951071 w 3684"/>
              <a:gd name="T105" fmla="*/ 379400986 h 3854"/>
              <a:gd name="T106" fmla="*/ 708897525 w 3684"/>
              <a:gd name="T107" fmla="*/ 370329603 h 3854"/>
              <a:gd name="T108" fmla="*/ 789381272 w 3684"/>
              <a:gd name="T109" fmla="*/ 289220214 h 3854"/>
              <a:gd name="T110" fmla="*/ 743542850 w 3684"/>
              <a:gd name="T111" fmla="*/ 210778211 h 3854"/>
              <a:gd name="T112" fmla="*/ 785650412 w 3684"/>
              <a:gd name="T113" fmla="*/ 182496899 h 3854"/>
              <a:gd name="T114" fmla="*/ 682780471 w 3684"/>
              <a:gd name="T115" fmla="*/ 210778211 h 3854"/>
              <a:gd name="T116" fmla="*/ 635342740 w 3684"/>
              <a:gd name="T117" fmla="*/ 147811590 h 3854"/>
              <a:gd name="T118" fmla="*/ 563920022 w 3684"/>
              <a:gd name="T119" fmla="*/ 52828077 h 3854"/>
              <a:gd name="T120" fmla="*/ 516482291 w 3684"/>
              <a:gd name="T121" fmla="*/ 112593216 h 3854"/>
              <a:gd name="T122" fmla="*/ 546863997 w 3684"/>
              <a:gd name="T123" fmla="*/ 149412331 h 3854"/>
              <a:gd name="T124" fmla="*/ 563387263 w 3684"/>
              <a:gd name="T125" fmla="*/ 199572506 h 38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684"/>
              <a:gd name="T190" fmla="*/ 0 h 3854"/>
              <a:gd name="T191" fmla="*/ 3684 w 3684"/>
              <a:gd name="T192" fmla="*/ 3854 h 385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684" h="3854">
                <a:moveTo>
                  <a:pt x="1998" y="864"/>
                </a:moveTo>
                <a:lnTo>
                  <a:pt x="1998" y="864"/>
                </a:lnTo>
                <a:lnTo>
                  <a:pt x="1994" y="872"/>
                </a:lnTo>
                <a:lnTo>
                  <a:pt x="1980" y="890"/>
                </a:lnTo>
                <a:lnTo>
                  <a:pt x="1970" y="900"/>
                </a:lnTo>
                <a:lnTo>
                  <a:pt x="1960" y="912"/>
                </a:lnTo>
                <a:lnTo>
                  <a:pt x="1946" y="922"/>
                </a:lnTo>
                <a:lnTo>
                  <a:pt x="1932" y="932"/>
                </a:lnTo>
                <a:lnTo>
                  <a:pt x="1916" y="940"/>
                </a:lnTo>
                <a:lnTo>
                  <a:pt x="1898" y="944"/>
                </a:lnTo>
                <a:lnTo>
                  <a:pt x="1878" y="944"/>
                </a:lnTo>
                <a:lnTo>
                  <a:pt x="1858" y="940"/>
                </a:lnTo>
                <a:lnTo>
                  <a:pt x="1848" y="938"/>
                </a:lnTo>
                <a:lnTo>
                  <a:pt x="1838" y="932"/>
                </a:lnTo>
                <a:lnTo>
                  <a:pt x="1826" y="924"/>
                </a:lnTo>
                <a:lnTo>
                  <a:pt x="1816" y="916"/>
                </a:lnTo>
                <a:lnTo>
                  <a:pt x="1804" y="906"/>
                </a:lnTo>
                <a:lnTo>
                  <a:pt x="1792" y="894"/>
                </a:lnTo>
                <a:lnTo>
                  <a:pt x="1768" y="864"/>
                </a:lnTo>
                <a:lnTo>
                  <a:pt x="1742" y="866"/>
                </a:lnTo>
                <a:lnTo>
                  <a:pt x="1716" y="864"/>
                </a:lnTo>
                <a:lnTo>
                  <a:pt x="1684" y="862"/>
                </a:lnTo>
                <a:lnTo>
                  <a:pt x="1652" y="858"/>
                </a:lnTo>
                <a:lnTo>
                  <a:pt x="1638" y="856"/>
                </a:lnTo>
                <a:lnTo>
                  <a:pt x="1624" y="850"/>
                </a:lnTo>
                <a:lnTo>
                  <a:pt x="1612" y="846"/>
                </a:lnTo>
                <a:lnTo>
                  <a:pt x="1602" y="838"/>
                </a:lnTo>
                <a:lnTo>
                  <a:pt x="1596" y="830"/>
                </a:lnTo>
                <a:lnTo>
                  <a:pt x="1592" y="822"/>
                </a:lnTo>
                <a:lnTo>
                  <a:pt x="1592" y="812"/>
                </a:lnTo>
                <a:lnTo>
                  <a:pt x="1596" y="802"/>
                </a:lnTo>
                <a:lnTo>
                  <a:pt x="1604" y="792"/>
                </a:lnTo>
                <a:lnTo>
                  <a:pt x="1616" y="782"/>
                </a:lnTo>
                <a:lnTo>
                  <a:pt x="1624" y="776"/>
                </a:lnTo>
                <a:lnTo>
                  <a:pt x="1634" y="772"/>
                </a:lnTo>
                <a:lnTo>
                  <a:pt x="1646" y="768"/>
                </a:lnTo>
                <a:lnTo>
                  <a:pt x="1660" y="766"/>
                </a:lnTo>
                <a:lnTo>
                  <a:pt x="1678" y="764"/>
                </a:lnTo>
                <a:lnTo>
                  <a:pt x="1698" y="764"/>
                </a:lnTo>
                <a:lnTo>
                  <a:pt x="1722" y="756"/>
                </a:lnTo>
                <a:lnTo>
                  <a:pt x="1744" y="748"/>
                </a:lnTo>
                <a:lnTo>
                  <a:pt x="1762" y="738"/>
                </a:lnTo>
                <a:lnTo>
                  <a:pt x="1768" y="734"/>
                </a:lnTo>
                <a:lnTo>
                  <a:pt x="1772" y="730"/>
                </a:lnTo>
                <a:lnTo>
                  <a:pt x="1770" y="726"/>
                </a:lnTo>
                <a:lnTo>
                  <a:pt x="1764" y="722"/>
                </a:lnTo>
                <a:lnTo>
                  <a:pt x="1752" y="720"/>
                </a:lnTo>
                <a:lnTo>
                  <a:pt x="1736" y="718"/>
                </a:lnTo>
                <a:lnTo>
                  <a:pt x="1710" y="718"/>
                </a:lnTo>
                <a:lnTo>
                  <a:pt x="1676" y="718"/>
                </a:lnTo>
                <a:lnTo>
                  <a:pt x="1640" y="726"/>
                </a:lnTo>
                <a:lnTo>
                  <a:pt x="1604" y="732"/>
                </a:lnTo>
                <a:lnTo>
                  <a:pt x="1562" y="736"/>
                </a:lnTo>
                <a:lnTo>
                  <a:pt x="1540" y="736"/>
                </a:lnTo>
                <a:lnTo>
                  <a:pt x="1520" y="736"/>
                </a:lnTo>
                <a:lnTo>
                  <a:pt x="1500" y="732"/>
                </a:lnTo>
                <a:lnTo>
                  <a:pt x="1482" y="728"/>
                </a:lnTo>
                <a:lnTo>
                  <a:pt x="1468" y="720"/>
                </a:lnTo>
                <a:lnTo>
                  <a:pt x="1462" y="714"/>
                </a:lnTo>
                <a:lnTo>
                  <a:pt x="1456" y="708"/>
                </a:lnTo>
                <a:lnTo>
                  <a:pt x="1452" y="702"/>
                </a:lnTo>
                <a:lnTo>
                  <a:pt x="1448" y="694"/>
                </a:lnTo>
                <a:lnTo>
                  <a:pt x="1446" y="686"/>
                </a:lnTo>
                <a:lnTo>
                  <a:pt x="1444" y="676"/>
                </a:lnTo>
                <a:lnTo>
                  <a:pt x="1446" y="672"/>
                </a:lnTo>
                <a:lnTo>
                  <a:pt x="1448" y="660"/>
                </a:lnTo>
                <a:lnTo>
                  <a:pt x="1450" y="652"/>
                </a:lnTo>
                <a:lnTo>
                  <a:pt x="1456" y="642"/>
                </a:lnTo>
                <a:lnTo>
                  <a:pt x="1462" y="634"/>
                </a:lnTo>
                <a:lnTo>
                  <a:pt x="1470" y="624"/>
                </a:lnTo>
                <a:lnTo>
                  <a:pt x="1482" y="612"/>
                </a:lnTo>
                <a:lnTo>
                  <a:pt x="1496" y="604"/>
                </a:lnTo>
                <a:lnTo>
                  <a:pt x="1514" y="594"/>
                </a:lnTo>
                <a:lnTo>
                  <a:pt x="1536" y="584"/>
                </a:lnTo>
                <a:lnTo>
                  <a:pt x="1560" y="578"/>
                </a:lnTo>
                <a:lnTo>
                  <a:pt x="1590" y="570"/>
                </a:lnTo>
                <a:lnTo>
                  <a:pt x="1624" y="566"/>
                </a:lnTo>
                <a:lnTo>
                  <a:pt x="1664" y="564"/>
                </a:lnTo>
                <a:lnTo>
                  <a:pt x="1700" y="560"/>
                </a:lnTo>
                <a:lnTo>
                  <a:pt x="1728" y="556"/>
                </a:lnTo>
                <a:lnTo>
                  <a:pt x="1756" y="550"/>
                </a:lnTo>
                <a:lnTo>
                  <a:pt x="1764" y="548"/>
                </a:lnTo>
                <a:lnTo>
                  <a:pt x="1770" y="544"/>
                </a:lnTo>
                <a:lnTo>
                  <a:pt x="1770" y="542"/>
                </a:lnTo>
                <a:lnTo>
                  <a:pt x="1764" y="538"/>
                </a:lnTo>
                <a:lnTo>
                  <a:pt x="1750" y="534"/>
                </a:lnTo>
                <a:lnTo>
                  <a:pt x="1728" y="532"/>
                </a:lnTo>
                <a:lnTo>
                  <a:pt x="1652" y="526"/>
                </a:lnTo>
                <a:lnTo>
                  <a:pt x="1622" y="530"/>
                </a:lnTo>
                <a:lnTo>
                  <a:pt x="1592" y="530"/>
                </a:lnTo>
                <a:lnTo>
                  <a:pt x="1574" y="530"/>
                </a:lnTo>
                <a:lnTo>
                  <a:pt x="1558" y="528"/>
                </a:lnTo>
                <a:lnTo>
                  <a:pt x="1540" y="524"/>
                </a:lnTo>
                <a:lnTo>
                  <a:pt x="1524" y="520"/>
                </a:lnTo>
                <a:lnTo>
                  <a:pt x="1508" y="512"/>
                </a:lnTo>
                <a:lnTo>
                  <a:pt x="1494" y="502"/>
                </a:lnTo>
                <a:lnTo>
                  <a:pt x="1484" y="490"/>
                </a:lnTo>
                <a:lnTo>
                  <a:pt x="1476" y="476"/>
                </a:lnTo>
                <a:lnTo>
                  <a:pt x="1472" y="458"/>
                </a:lnTo>
                <a:lnTo>
                  <a:pt x="1472" y="436"/>
                </a:lnTo>
                <a:lnTo>
                  <a:pt x="1474" y="432"/>
                </a:lnTo>
                <a:lnTo>
                  <a:pt x="1476" y="422"/>
                </a:lnTo>
                <a:lnTo>
                  <a:pt x="1482" y="410"/>
                </a:lnTo>
                <a:lnTo>
                  <a:pt x="1488" y="402"/>
                </a:lnTo>
                <a:lnTo>
                  <a:pt x="1496" y="394"/>
                </a:lnTo>
                <a:lnTo>
                  <a:pt x="1504" y="386"/>
                </a:lnTo>
                <a:lnTo>
                  <a:pt x="1516" y="380"/>
                </a:lnTo>
                <a:lnTo>
                  <a:pt x="1528" y="374"/>
                </a:lnTo>
                <a:lnTo>
                  <a:pt x="1544" y="368"/>
                </a:lnTo>
                <a:lnTo>
                  <a:pt x="1562" y="364"/>
                </a:lnTo>
                <a:lnTo>
                  <a:pt x="1584" y="360"/>
                </a:lnTo>
                <a:lnTo>
                  <a:pt x="1608" y="360"/>
                </a:lnTo>
                <a:lnTo>
                  <a:pt x="1636" y="360"/>
                </a:lnTo>
                <a:lnTo>
                  <a:pt x="1628" y="350"/>
                </a:lnTo>
                <a:lnTo>
                  <a:pt x="1622" y="338"/>
                </a:lnTo>
                <a:lnTo>
                  <a:pt x="1616" y="322"/>
                </a:lnTo>
                <a:lnTo>
                  <a:pt x="1612" y="306"/>
                </a:lnTo>
                <a:lnTo>
                  <a:pt x="1610" y="296"/>
                </a:lnTo>
                <a:lnTo>
                  <a:pt x="1612" y="286"/>
                </a:lnTo>
                <a:lnTo>
                  <a:pt x="1614" y="274"/>
                </a:lnTo>
                <a:lnTo>
                  <a:pt x="1618" y="264"/>
                </a:lnTo>
                <a:lnTo>
                  <a:pt x="1624" y="254"/>
                </a:lnTo>
                <a:lnTo>
                  <a:pt x="1632" y="242"/>
                </a:lnTo>
                <a:lnTo>
                  <a:pt x="1636" y="234"/>
                </a:lnTo>
                <a:lnTo>
                  <a:pt x="1642" y="228"/>
                </a:lnTo>
                <a:lnTo>
                  <a:pt x="1650" y="220"/>
                </a:lnTo>
                <a:lnTo>
                  <a:pt x="1662" y="214"/>
                </a:lnTo>
                <a:lnTo>
                  <a:pt x="1676" y="210"/>
                </a:lnTo>
                <a:lnTo>
                  <a:pt x="1684" y="210"/>
                </a:lnTo>
                <a:lnTo>
                  <a:pt x="1692" y="210"/>
                </a:lnTo>
                <a:lnTo>
                  <a:pt x="1702" y="214"/>
                </a:lnTo>
                <a:lnTo>
                  <a:pt x="1712" y="218"/>
                </a:lnTo>
                <a:lnTo>
                  <a:pt x="1736" y="226"/>
                </a:lnTo>
                <a:lnTo>
                  <a:pt x="1778" y="240"/>
                </a:lnTo>
                <a:lnTo>
                  <a:pt x="1794" y="244"/>
                </a:lnTo>
                <a:lnTo>
                  <a:pt x="1798" y="244"/>
                </a:lnTo>
                <a:lnTo>
                  <a:pt x="1798" y="242"/>
                </a:lnTo>
                <a:lnTo>
                  <a:pt x="1794" y="236"/>
                </a:lnTo>
                <a:lnTo>
                  <a:pt x="1786" y="230"/>
                </a:lnTo>
                <a:lnTo>
                  <a:pt x="1750" y="210"/>
                </a:lnTo>
                <a:lnTo>
                  <a:pt x="1740" y="206"/>
                </a:lnTo>
                <a:lnTo>
                  <a:pt x="1728" y="202"/>
                </a:lnTo>
                <a:lnTo>
                  <a:pt x="1714" y="196"/>
                </a:lnTo>
                <a:lnTo>
                  <a:pt x="1700" y="186"/>
                </a:lnTo>
                <a:lnTo>
                  <a:pt x="1684" y="174"/>
                </a:lnTo>
                <a:lnTo>
                  <a:pt x="1670" y="158"/>
                </a:lnTo>
                <a:lnTo>
                  <a:pt x="1664" y="148"/>
                </a:lnTo>
                <a:lnTo>
                  <a:pt x="1660" y="138"/>
                </a:lnTo>
                <a:lnTo>
                  <a:pt x="1654" y="132"/>
                </a:lnTo>
                <a:lnTo>
                  <a:pt x="1648" y="128"/>
                </a:lnTo>
                <a:lnTo>
                  <a:pt x="1638" y="126"/>
                </a:lnTo>
                <a:lnTo>
                  <a:pt x="1624" y="128"/>
                </a:lnTo>
                <a:lnTo>
                  <a:pt x="1614" y="130"/>
                </a:lnTo>
                <a:lnTo>
                  <a:pt x="1604" y="136"/>
                </a:lnTo>
                <a:lnTo>
                  <a:pt x="1594" y="142"/>
                </a:lnTo>
                <a:lnTo>
                  <a:pt x="1580" y="150"/>
                </a:lnTo>
                <a:lnTo>
                  <a:pt x="1552" y="176"/>
                </a:lnTo>
                <a:lnTo>
                  <a:pt x="1540" y="184"/>
                </a:lnTo>
                <a:lnTo>
                  <a:pt x="1528" y="192"/>
                </a:lnTo>
                <a:lnTo>
                  <a:pt x="1510" y="198"/>
                </a:lnTo>
                <a:lnTo>
                  <a:pt x="1488" y="202"/>
                </a:lnTo>
                <a:lnTo>
                  <a:pt x="1474" y="202"/>
                </a:lnTo>
                <a:lnTo>
                  <a:pt x="1462" y="202"/>
                </a:lnTo>
                <a:lnTo>
                  <a:pt x="1448" y="198"/>
                </a:lnTo>
                <a:lnTo>
                  <a:pt x="1432" y="194"/>
                </a:lnTo>
                <a:lnTo>
                  <a:pt x="1416" y="188"/>
                </a:lnTo>
                <a:lnTo>
                  <a:pt x="1400" y="178"/>
                </a:lnTo>
                <a:lnTo>
                  <a:pt x="1390" y="178"/>
                </a:lnTo>
                <a:lnTo>
                  <a:pt x="1380" y="178"/>
                </a:lnTo>
                <a:lnTo>
                  <a:pt x="1372" y="182"/>
                </a:lnTo>
                <a:lnTo>
                  <a:pt x="1368" y="184"/>
                </a:lnTo>
                <a:lnTo>
                  <a:pt x="1366" y="188"/>
                </a:lnTo>
                <a:lnTo>
                  <a:pt x="1364" y="194"/>
                </a:lnTo>
                <a:lnTo>
                  <a:pt x="1364" y="202"/>
                </a:lnTo>
                <a:lnTo>
                  <a:pt x="1366" y="210"/>
                </a:lnTo>
                <a:lnTo>
                  <a:pt x="1370" y="220"/>
                </a:lnTo>
                <a:lnTo>
                  <a:pt x="1378" y="232"/>
                </a:lnTo>
                <a:lnTo>
                  <a:pt x="1386" y="248"/>
                </a:lnTo>
                <a:lnTo>
                  <a:pt x="1388" y="256"/>
                </a:lnTo>
                <a:lnTo>
                  <a:pt x="1390" y="280"/>
                </a:lnTo>
                <a:lnTo>
                  <a:pt x="1390" y="312"/>
                </a:lnTo>
                <a:lnTo>
                  <a:pt x="1390" y="330"/>
                </a:lnTo>
                <a:lnTo>
                  <a:pt x="1386" y="346"/>
                </a:lnTo>
                <a:lnTo>
                  <a:pt x="1380" y="362"/>
                </a:lnTo>
                <a:lnTo>
                  <a:pt x="1370" y="374"/>
                </a:lnTo>
                <a:lnTo>
                  <a:pt x="1366" y="380"/>
                </a:lnTo>
                <a:lnTo>
                  <a:pt x="1360" y="384"/>
                </a:lnTo>
                <a:lnTo>
                  <a:pt x="1352" y="388"/>
                </a:lnTo>
                <a:lnTo>
                  <a:pt x="1344" y="390"/>
                </a:lnTo>
                <a:lnTo>
                  <a:pt x="1334" y="392"/>
                </a:lnTo>
                <a:lnTo>
                  <a:pt x="1324" y="392"/>
                </a:lnTo>
                <a:lnTo>
                  <a:pt x="1312" y="392"/>
                </a:lnTo>
                <a:lnTo>
                  <a:pt x="1300" y="388"/>
                </a:lnTo>
                <a:lnTo>
                  <a:pt x="1272" y="378"/>
                </a:lnTo>
                <a:lnTo>
                  <a:pt x="1238" y="362"/>
                </a:lnTo>
                <a:lnTo>
                  <a:pt x="1234" y="354"/>
                </a:lnTo>
                <a:lnTo>
                  <a:pt x="1228" y="344"/>
                </a:lnTo>
                <a:lnTo>
                  <a:pt x="1222" y="336"/>
                </a:lnTo>
                <a:lnTo>
                  <a:pt x="1212" y="326"/>
                </a:lnTo>
                <a:lnTo>
                  <a:pt x="1200" y="320"/>
                </a:lnTo>
                <a:lnTo>
                  <a:pt x="1186" y="314"/>
                </a:lnTo>
                <a:lnTo>
                  <a:pt x="1178" y="314"/>
                </a:lnTo>
                <a:lnTo>
                  <a:pt x="1168" y="314"/>
                </a:lnTo>
                <a:lnTo>
                  <a:pt x="1160" y="322"/>
                </a:lnTo>
                <a:lnTo>
                  <a:pt x="1154" y="330"/>
                </a:lnTo>
                <a:lnTo>
                  <a:pt x="1150" y="340"/>
                </a:lnTo>
                <a:lnTo>
                  <a:pt x="1148" y="346"/>
                </a:lnTo>
                <a:lnTo>
                  <a:pt x="1150" y="354"/>
                </a:lnTo>
                <a:lnTo>
                  <a:pt x="1152" y="360"/>
                </a:lnTo>
                <a:lnTo>
                  <a:pt x="1156" y="368"/>
                </a:lnTo>
                <a:lnTo>
                  <a:pt x="1162" y="374"/>
                </a:lnTo>
                <a:lnTo>
                  <a:pt x="1170" y="382"/>
                </a:lnTo>
                <a:lnTo>
                  <a:pt x="1182" y="390"/>
                </a:lnTo>
                <a:lnTo>
                  <a:pt x="1198" y="398"/>
                </a:lnTo>
                <a:lnTo>
                  <a:pt x="1268" y="428"/>
                </a:lnTo>
                <a:lnTo>
                  <a:pt x="1286" y="426"/>
                </a:lnTo>
                <a:lnTo>
                  <a:pt x="1324" y="424"/>
                </a:lnTo>
                <a:lnTo>
                  <a:pt x="1344" y="424"/>
                </a:lnTo>
                <a:lnTo>
                  <a:pt x="1364" y="426"/>
                </a:lnTo>
                <a:lnTo>
                  <a:pt x="1380" y="430"/>
                </a:lnTo>
                <a:lnTo>
                  <a:pt x="1386" y="434"/>
                </a:lnTo>
                <a:lnTo>
                  <a:pt x="1392" y="438"/>
                </a:lnTo>
                <a:lnTo>
                  <a:pt x="1394" y="444"/>
                </a:lnTo>
                <a:lnTo>
                  <a:pt x="1396" y="462"/>
                </a:lnTo>
                <a:lnTo>
                  <a:pt x="1398" y="474"/>
                </a:lnTo>
                <a:lnTo>
                  <a:pt x="1398" y="488"/>
                </a:lnTo>
                <a:lnTo>
                  <a:pt x="1396" y="502"/>
                </a:lnTo>
                <a:lnTo>
                  <a:pt x="1392" y="518"/>
                </a:lnTo>
                <a:lnTo>
                  <a:pt x="1386" y="534"/>
                </a:lnTo>
                <a:lnTo>
                  <a:pt x="1378" y="550"/>
                </a:lnTo>
                <a:lnTo>
                  <a:pt x="1366" y="566"/>
                </a:lnTo>
                <a:lnTo>
                  <a:pt x="1350" y="582"/>
                </a:lnTo>
                <a:lnTo>
                  <a:pt x="1330" y="594"/>
                </a:lnTo>
                <a:lnTo>
                  <a:pt x="1304" y="606"/>
                </a:lnTo>
                <a:lnTo>
                  <a:pt x="1274" y="616"/>
                </a:lnTo>
                <a:lnTo>
                  <a:pt x="1240" y="624"/>
                </a:lnTo>
                <a:lnTo>
                  <a:pt x="1222" y="626"/>
                </a:lnTo>
                <a:lnTo>
                  <a:pt x="1202" y="628"/>
                </a:lnTo>
                <a:lnTo>
                  <a:pt x="1176" y="628"/>
                </a:lnTo>
                <a:lnTo>
                  <a:pt x="1146" y="626"/>
                </a:lnTo>
                <a:lnTo>
                  <a:pt x="1114" y="622"/>
                </a:lnTo>
                <a:lnTo>
                  <a:pt x="1080" y="614"/>
                </a:lnTo>
                <a:lnTo>
                  <a:pt x="1064" y="608"/>
                </a:lnTo>
                <a:lnTo>
                  <a:pt x="1048" y="602"/>
                </a:lnTo>
                <a:lnTo>
                  <a:pt x="1048" y="608"/>
                </a:lnTo>
                <a:lnTo>
                  <a:pt x="1046" y="624"/>
                </a:lnTo>
                <a:lnTo>
                  <a:pt x="1042" y="648"/>
                </a:lnTo>
                <a:lnTo>
                  <a:pt x="1036" y="660"/>
                </a:lnTo>
                <a:lnTo>
                  <a:pt x="1030" y="672"/>
                </a:lnTo>
                <a:lnTo>
                  <a:pt x="1022" y="682"/>
                </a:lnTo>
                <a:lnTo>
                  <a:pt x="1012" y="692"/>
                </a:lnTo>
                <a:lnTo>
                  <a:pt x="1000" y="700"/>
                </a:lnTo>
                <a:lnTo>
                  <a:pt x="984" y="706"/>
                </a:lnTo>
                <a:lnTo>
                  <a:pt x="966" y="708"/>
                </a:lnTo>
                <a:lnTo>
                  <a:pt x="944" y="706"/>
                </a:lnTo>
                <a:lnTo>
                  <a:pt x="918" y="702"/>
                </a:lnTo>
                <a:lnTo>
                  <a:pt x="890" y="692"/>
                </a:lnTo>
                <a:lnTo>
                  <a:pt x="880" y="692"/>
                </a:lnTo>
                <a:lnTo>
                  <a:pt x="856" y="690"/>
                </a:lnTo>
                <a:lnTo>
                  <a:pt x="826" y="692"/>
                </a:lnTo>
                <a:lnTo>
                  <a:pt x="810" y="694"/>
                </a:lnTo>
                <a:lnTo>
                  <a:pt x="794" y="698"/>
                </a:lnTo>
                <a:lnTo>
                  <a:pt x="782" y="704"/>
                </a:lnTo>
                <a:lnTo>
                  <a:pt x="772" y="712"/>
                </a:lnTo>
                <a:lnTo>
                  <a:pt x="768" y="716"/>
                </a:lnTo>
                <a:lnTo>
                  <a:pt x="766" y="722"/>
                </a:lnTo>
                <a:lnTo>
                  <a:pt x="764" y="726"/>
                </a:lnTo>
                <a:lnTo>
                  <a:pt x="764" y="734"/>
                </a:lnTo>
                <a:lnTo>
                  <a:pt x="766" y="740"/>
                </a:lnTo>
                <a:lnTo>
                  <a:pt x="768" y="748"/>
                </a:lnTo>
                <a:lnTo>
                  <a:pt x="780" y="766"/>
                </a:lnTo>
                <a:lnTo>
                  <a:pt x="798" y="786"/>
                </a:lnTo>
                <a:lnTo>
                  <a:pt x="824" y="810"/>
                </a:lnTo>
                <a:lnTo>
                  <a:pt x="846" y="818"/>
                </a:lnTo>
                <a:lnTo>
                  <a:pt x="868" y="824"/>
                </a:lnTo>
                <a:lnTo>
                  <a:pt x="894" y="834"/>
                </a:lnTo>
                <a:lnTo>
                  <a:pt x="920" y="844"/>
                </a:lnTo>
                <a:lnTo>
                  <a:pt x="942" y="858"/>
                </a:lnTo>
                <a:lnTo>
                  <a:pt x="950" y="864"/>
                </a:lnTo>
                <a:lnTo>
                  <a:pt x="958" y="872"/>
                </a:lnTo>
                <a:lnTo>
                  <a:pt x="962" y="880"/>
                </a:lnTo>
                <a:lnTo>
                  <a:pt x="962" y="888"/>
                </a:lnTo>
                <a:lnTo>
                  <a:pt x="962" y="892"/>
                </a:lnTo>
                <a:lnTo>
                  <a:pt x="958" y="904"/>
                </a:lnTo>
                <a:lnTo>
                  <a:pt x="954" y="912"/>
                </a:lnTo>
                <a:lnTo>
                  <a:pt x="950" y="920"/>
                </a:lnTo>
                <a:lnTo>
                  <a:pt x="942" y="930"/>
                </a:lnTo>
                <a:lnTo>
                  <a:pt x="934" y="938"/>
                </a:lnTo>
                <a:lnTo>
                  <a:pt x="922" y="948"/>
                </a:lnTo>
                <a:lnTo>
                  <a:pt x="908" y="956"/>
                </a:lnTo>
                <a:lnTo>
                  <a:pt x="890" y="964"/>
                </a:lnTo>
                <a:lnTo>
                  <a:pt x="868" y="968"/>
                </a:lnTo>
                <a:lnTo>
                  <a:pt x="844" y="972"/>
                </a:lnTo>
                <a:lnTo>
                  <a:pt x="816" y="974"/>
                </a:lnTo>
                <a:lnTo>
                  <a:pt x="784" y="974"/>
                </a:lnTo>
                <a:lnTo>
                  <a:pt x="746" y="970"/>
                </a:lnTo>
                <a:lnTo>
                  <a:pt x="726" y="980"/>
                </a:lnTo>
                <a:lnTo>
                  <a:pt x="708" y="990"/>
                </a:lnTo>
                <a:lnTo>
                  <a:pt x="692" y="1002"/>
                </a:lnTo>
                <a:lnTo>
                  <a:pt x="688" y="1008"/>
                </a:lnTo>
                <a:lnTo>
                  <a:pt x="686" y="1014"/>
                </a:lnTo>
                <a:lnTo>
                  <a:pt x="688" y="1020"/>
                </a:lnTo>
                <a:lnTo>
                  <a:pt x="696" y="1026"/>
                </a:lnTo>
                <a:lnTo>
                  <a:pt x="706" y="1030"/>
                </a:lnTo>
                <a:lnTo>
                  <a:pt x="724" y="1034"/>
                </a:lnTo>
                <a:lnTo>
                  <a:pt x="746" y="1036"/>
                </a:lnTo>
                <a:lnTo>
                  <a:pt x="778" y="1038"/>
                </a:lnTo>
                <a:lnTo>
                  <a:pt x="818" y="1038"/>
                </a:lnTo>
                <a:lnTo>
                  <a:pt x="824" y="1042"/>
                </a:lnTo>
                <a:lnTo>
                  <a:pt x="844" y="1054"/>
                </a:lnTo>
                <a:lnTo>
                  <a:pt x="854" y="1064"/>
                </a:lnTo>
                <a:lnTo>
                  <a:pt x="866" y="1074"/>
                </a:lnTo>
                <a:lnTo>
                  <a:pt x="876" y="1086"/>
                </a:lnTo>
                <a:lnTo>
                  <a:pt x="884" y="1098"/>
                </a:lnTo>
                <a:lnTo>
                  <a:pt x="888" y="1112"/>
                </a:lnTo>
                <a:lnTo>
                  <a:pt x="890" y="1126"/>
                </a:lnTo>
                <a:lnTo>
                  <a:pt x="888" y="1134"/>
                </a:lnTo>
                <a:lnTo>
                  <a:pt x="886" y="1142"/>
                </a:lnTo>
                <a:lnTo>
                  <a:pt x="882" y="1148"/>
                </a:lnTo>
                <a:lnTo>
                  <a:pt x="876" y="1156"/>
                </a:lnTo>
                <a:lnTo>
                  <a:pt x="870" y="1164"/>
                </a:lnTo>
                <a:lnTo>
                  <a:pt x="862" y="1172"/>
                </a:lnTo>
                <a:lnTo>
                  <a:pt x="838" y="1186"/>
                </a:lnTo>
                <a:lnTo>
                  <a:pt x="806" y="1202"/>
                </a:lnTo>
                <a:lnTo>
                  <a:pt x="766" y="1216"/>
                </a:lnTo>
                <a:lnTo>
                  <a:pt x="774" y="1222"/>
                </a:lnTo>
                <a:lnTo>
                  <a:pt x="794" y="1240"/>
                </a:lnTo>
                <a:lnTo>
                  <a:pt x="808" y="1252"/>
                </a:lnTo>
                <a:lnTo>
                  <a:pt x="822" y="1268"/>
                </a:lnTo>
                <a:lnTo>
                  <a:pt x="834" y="1284"/>
                </a:lnTo>
                <a:lnTo>
                  <a:pt x="846" y="1304"/>
                </a:lnTo>
                <a:lnTo>
                  <a:pt x="854" y="1324"/>
                </a:lnTo>
                <a:lnTo>
                  <a:pt x="860" y="1346"/>
                </a:lnTo>
                <a:lnTo>
                  <a:pt x="862" y="1358"/>
                </a:lnTo>
                <a:lnTo>
                  <a:pt x="862" y="1370"/>
                </a:lnTo>
                <a:lnTo>
                  <a:pt x="860" y="1382"/>
                </a:lnTo>
                <a:lnTo>
                  <a:pt x="858" y="1394"/>
                </a:lnTo>
                <a:lnTo>
                  <a:pt x="854" y="1406"/>
                </a:lnTo>
                <a:lnTo>
                  <a:pt x="850" y="1420"/>
                </a:lnTo>
                <a:lnTo>
                  <a:pt x="842" y="1432"/>
                </a:lnTo>
                <a:lnTo>
                  <a:pt x="832" y="1446"/>
                </a:lnTo>
                <a:lnTo>
                  <a:pt x="822" y="1460"/>
                </a:lnTo>
                <a:lnTo>
                  <a:pt x="808" y="1472"/>
                </a:lnTo>
                <a:lnTo>
                  <a:pt x="794" y="1486"/>
                </a:lnTo>
                <a:lnTo>
                  <a:pt x="776" y="1500"/>
                </a:lnTo>
                <a:lnTo>
                  <a:pt x="784" y="1512"/>
                </a:lnTo>
                <a:lnTo>
                  <a:pt x="790" y="1528"/>
                </a:lnTo>
                <a:lnTo>
                  <a:pt x="796" y="1548"/>
                </a:lnTo>
                <a:lnTo>
                  <a:pt x="798" y="1558"/>
                </a:lnTo>
                <a:lnTo>
                  <a:pt x="800" y="1570"/>
                </a:lnTo>
                <a:lnTo>
                  <a:pt x="798" y="1582"/>
                </a:lnTo>
                <a:lnTo>
                  <a:pt x="796" y="1596"/>
                </a:lnTo>
                <a:lnTo>
                  <a:pt x="792" y="1608"/>
                </a:lnTo>
                <a:lnTo>
                  <a:pt x="786" y="1622"/>
                </a:lnTo>
                <a:lnTo>
                  <a:pt x="776" y="1636"/>
                </a:lnTo>
                <a:lnTo>
                  <a:pt x="766" y="1650"/>
                </a:lnTo>
                <a:lnTo>
                  <a:pt x="752" y="1654"/>
                </a:lnTo>
                <a:lnTo>
                  <a:pt x="742" y="1660"/>
                </a:lnTo>
                <a:lnTo>
                  <a:pt x="732" y="1666"/>
                </a:lnTo>
                <a:lnTo>
                  <a:pt x="730" y="1668"/>
                </a:lnTo>
                <a:lnTo>
                  <a:pt x="728" y="1672"/>
                </a:lnTo>
                <a:lnTo>
                  <a:pt x="730" y="1674"/>
                </a:lnTo>
                <a:lnTo>
                  <a:pt x="734" y="1676"/>
                </a:lnTo>
                <a:lnTo>
                  <a:pt x="752" y="1678"/>
                </a:lnTo>
                <a:lnTo>
                  <a:pt x="784" y="1676"/>
                </a:lnTo>
                <a:lnTo>
                  <a:pt x="804" y="1680"/>
                </a:lnTo>
                <a:lnTo>
                  <a:pt x="848" y="1692"/>
                </a:lnTo>
                <a:lnTo>
                  <a:pt x="874" y="1700"/>
                </a:lnTo>
                <a:lnTo>
                  <a:pt x="898" y="1710"/>
                </a:lnTo>
                <a:lnTo>
                  <a:pt x="920" y="1720"/>
                </a:lnTo>
                <a:lnTo>
                  <a:pt x="930" y="1726"/>
                </a:lnTo>
                <a:lnTo>
                  <a:pt x="936" y="1730"/>
                </a:lnTo>
                <a:lnTo>
                  <a:pt x="942" y="1734"/>
                </a:lnTo>
                <a:lnTo>
                  <a:pt x="954" y="1742"/>
                </a:lnTo>
                <a:lnTo>
                  <a:pt x="968" y="1754"/>
                </a:lnTo>
                <a:lnTo>
                  <a:pt x="974" y="1762"/>
                </a:lnTo>
                <a:lnTo>
                  <a:pt x="978" y="1770"/>
                </a:lnTo>
                <a:lnTo>
                  <a:pt x="982" y="1780"/>
                </a:lnTo>
                <a:lnTo>
                  <a:pt x="984" y="1790"/>
                </a:lnTo>
                <a:lnTo>
                  <a:pt x="982" y="1802"/>
                </a:lnTo>
                <a:lnTo>
                  <a:pt x="976" y="1814"/>
                </a:lnTo>
                <a:lnTo>
                  <a:pt x="968" y="1826"/>
                </a:lnTo>
                <a:lnTo>
                  <a:pt x="954" y="1838"/>
                </a:lnTo>
                <a:lnTo>
                  <a:pt x="934" y="1850"/>
                </a:lnTo>
                <a:lnTo>
                  <a:pt x="908" y="1864"/>
                </a:lnTo>
                <a:lnTo>
                  <a:pt x="902" y="1866"/>
                </a:lnTo>
                <a:lnTo>
                  <a:pt x="884" y="1870"/>
                </a:lnTo>
                <a:lnTo>
                  <a:pt x="854" y="1872"/>
                </a:lnTo>
                <a:lnTo>
                  <a:pt x="836" y="1874"/>
                </a:lnTo>
                <a:lnTo>
                  <a:pt x="816" y="1872"/>
                </a:lnTo>
                <a:lnTo>
                  <a:pt x="794" y="1870"/>
                </a:lnTo>
                <a:lnTo>
                  <a:pt x="772" y="1866"/>
                </a:lnTo>
                <a:lnTo>
                  <a:pt x="748" y="1860"/>
                </a:lnTo>
                <a:lnTo>
                  <a:pt x="722" y="1852"/>
                </a:lnTo>
                <a:lnTo>
                  <a:pt x="696" y="1842"/>
                </a:lnTo>
                <a:lnTo>
                  <a:pt x="670" y="1828"/>
                </a:lnTo>
                <a:lnTo>
                  <a:pt x="642" y="1810"/>
                </a:lnTo>
                <a:lnTo>
                  <a:pt x="614" y="1788"/>
                </a:lnTo>
                <a:lnTo>
                  <a:pt x="480" y="1680"/>
                </a:lnTo>
                <a:lnTo>
                  <a:pt x="476" y="1712"/>
                </a:lnTo>
                <a:lnTo>
                  <a:pt x="472" y="1738"/>
                </a:lnTo>
                <a:lnTo>
                  <a:pt x="470" y="1746"/>
                </a:lnTo>
                <a:lnTo>
                  <a:pt x="468" y="1754"/>
                </a:lnTo>
                <a:lnTo>
                  <a:pt x="468" y="1758"/>
                </a:lnTo>
                <a:lnTo>
                  <a:pt x="468" y="1772"/>
                </a:lnTo>
                <a:lnTo>
                  <a:pt x="470" y="1780"/>
                </a:lnTo>
                <a:lnTo>
                  <a:pt x="474" y="1790"/>
                </a:lnTo>
                <a:lnTo>
                  <a:pt x="480" y="1802"/>
                </a:lnTo>
                <a:lnTo>
                  <a:pt x="488" y="1812"/>
                </a:lnTo>
                <a:lnTo>
                  <a:pt x="500" y="1824"/>
                </a:lnTo>
                <a:lnTo>
                  <a:pt x="514" y="1836"/>
                </a:lnTo>
                <a:lnTo>
                  <a:pt x="534" y="1848"/>
                </a:lnTo>
                <a:lnTo>
                  <a:pt x="556" y="1858"/>
                </a:lnTo>
                <a:lnTo>
                  <a:pt x="586" y="1868"/>
                </a:lnTo>
                <a:lnTo>
                  <a:pt x="618" y="1878"/>
                </a:lnTo>
                <a:lnTo>
                  <a:pt x="658" y="1884"/>
                </a:lnTo>
                <a:lnTo>
                  <a:pt x="704" y="1890"/>
                </a:lnTo>
                <a:lnTo>
                  <a:pt x="754" y="1898"/>
                </a:lnTo>
                <a:lnTo>
                  <a:pt x="762" y="1900"/>
                </a:lnTo>
                <a:lnTo>
                  <a:pt x="782" y="1910"/>
                </a:lnTo>
                <a:lnTo>
                  <a:pt x="810" y="1928"/>
                </a:lnTo>
                <a:lnTo>
                  <a:pt x="824" y="1940"/>
                </a:lnTo>
                <a:lnTo>
                  <a:pt x="838" y="1952"/>
                </a:lnTo>
                <a:lnTo>
                  <a:pt x="850" y="1966"/>
                </a:lnTo>
                <a:lnTo>
                  <a:pt x="862" y="1984"/>
                </a:lnTo>
                <a:lnTo>
                  <a:pt x="870" y="2002"/>
                </a:lnTo>
                <a:lnTo>
                  <a:pt x="874" y="2022"/>
                </a:lnTo>
                <a:lnTo>
                  <a:pt x="876" y="2042"/>
                </a:lnTo>
                <a:lnTo>
                  <a:pt x="872" y="2066"/>
                </a:lnTo>
                <a:lnTo>
                  <a:pt x="868" y="2078"/>
                </a:lnTo>
                <a:lnTo>
                  <a:pt x="864" y="2090"/>
                </a:lnTo>
                <a:lnTo>
                  <a:pt x="856" y="2104"/>
                </a:lnTo>
                <a:lnTo>
                  <a:pt x="848" y="2116"/>
                </a:lnTo>
                <a:lnTo>
                  <a:pt x="842" y="2122"/>
                </a:lnTo>
                <a:lnTo>
                  <a:pt x="824" y="2130"/>
                </a:lnTo>
                <a:lnTo>
                  <a:pt x="810" y="2136"/>
                </a:lnTo>
                <a:lnTo>
                  <a:pt x="792" y="2140"/>
                </a:lnTo>
                <a:lnTo>
                  <a:pt x="772" y="2142"/>
                </a:lnTo>
                <a:lnTo>
                  <a:pt x="746" y="2144"/>
                </a:lnTo>
                <a:lnTo>
                  <a:pt x="718" y="2140"/>
                </a:lnTo>
                <a:lnTo>
                  <a:pt x="686" y="2136"/>
                </a:lnTo>
                <a:lnTo>
                  <a:pt x="648" y="2126"/>
                </a:lnTo>
                <a:lnTo>
                  <a:pt x="608" y="2110"/>
                </a:lnTo>
                <a:lnTo>
                  <a:pt x="564" y="2090"/>
                </a:lnTo>
                <a:lnTo>
                  <a:pt x="514" y="2062"/>
                </a:lnTo>
                <a:lnTo>
                  <a:pt x="460" y="2028"/>
                </a:lnTo>
                <a:lnTo>
                  <a:pt x="402" y="1986"/>
                </a:lnTo>
                <a:lnTo>
                  <a:pt x="404" y="2002"/>
                </a:lnTo>
                <a:lnTo>
                  <a:pt x="414" y="2038"/>
                </a:lnTo>
                <a:lnTo>
                  <a:pt x="420" y="2058"/>
                </a:lnTo>
                <a:lnTo>
                  <a:pt x="430" y="2078"/>
                </a:lnTo>
                <a:lnTo>
                  <a:pt x="440" y="2098"/>
                </a:lnTo>
                <a:lnTo>
                  <a:pt x="448" y="2104"/>
                </a:lnTo>
                <a:lnTo>
                  <a:pt x="454" y="2112"/>
                </a:lnTo>
                <a:lnTo>
                  <a:pt x="456" y="2114"/>
                </a:lnTo>
                <a:lnTo>
                  <a:pt x="456" y="2120"/>
                </a:lnTo>
                <a:lnTo>
                  <a:pt x="456" y="2128"/>
                </a:lnTo>
                <a:lnTo>
                  <a:pt x="454" y="2134"/>
                </a:lnTo>
                <a:lnTo>
                  <a:pt x="452" y="2138"/>
                </a:lnTo>
                <a:lnTo>
                  <a:pt x="446" y="2144"/>
                </a:lnTo>
                <a:lnTo>
                  <a:pt x="438" y="2150"/>
                </a:lnTo>
                <a:lnTo>
                  <a:pt x="428" y="2154"/>
                </a:lnTo>
                <a:lnTo>
                  <a:pt x="414" y="2158"/>
                </a:lnTo>
                <a:lnTo>
                  <a:pt x="398" y="2164"/>
                </a:lnTo>
                <a:lnTo>
                  <a:pt x="378" y="2166"/>
                </a:lnTo>
                <a:lnTo>
                  <a:pt x="352" y="2170"/>
                </a:lnTo>
                <a:lnTo>
                  <a:pt x="324" y="2172"/>
                </a:lnTo>
                <a:lnTo>
                  <a:pt x="538" y="2152"/>
                </a:lnTo>
                <a:lnTo>
                  <a:pt x="546" y="2154"/>
                </a:lnTo>
                <a:lnTo>
                  <a:pt x="568" y="2162"/>
                </a:lnTo>
                <a:lnTo>
                  <a:pt x="602" y="2174"/>
                </a:lnTo>
                <a:lnTo>
                  <a:pt x="640" y="2192"/>
                </a:lnTo>
                <a:lnTo>
                  <a:pt x="660" y="2204"/>
                </a:lnTo>
                <a:lnTo>
                  <a:pt x="682" y="2218"/>
                </a:lnTo>
                <a:lnTo>
                  <a:pt x="702" y="2234"/>
                </a:lnTo>
                <a:lnTo>
                  <a:pt x="722" y="2252"/>
                </a:lnTo>
                <a:lnTo>
                  <a:pt x="742" y="2272"/>
                </a:lnTo>
                <a:lnTo>
                  <a:pt x="758" y="2294"/>
                </a:lnTo>
                <a:lnTo>
                  <a:pt x="774" y="2320"/>
                </a:lnTo>
                <a:lnTo>
                  <a:pt x="786" y="2348"/>
                </a:lnTo>
                <a:lnTo>
                  <a:pt x="790" y="2360"/>
                </a:lnTo>
                <a:lnTo>
                  <a:pt x="800" y="2388"/>
                </a:lnTo>
                <a:lnTo>
                  <a:pt x="806" y="2406"/>
                </a:lnTo>
                <a:lnTo>
                  <a:pt x="810" y="2426"/>
                </a:lnTo>
                <a:lnTo>
                  <a:pt x="812" y="2448"/>
                </a:lnTo>
                <a:lnTo>
                  <a:pt x="812" y="2470"/>
                </a:lnTo>
                <a:lnTo>
                  <a:pt x="810" y="2490"/>
                </a:lnTo>
                <a:lnTo>
                  <a:pt x="804" y="2510"/>
                </a:lnTo>
                <a:lnTo>
                  <a:pt x="798" y="2520"/>
                </a:lnTo>
                <a:lnTo>
                  <a:pt x="792" y="2528"/>
                </a:lnTo>
                <a:lnTo>
                  <a:pt x="786" y="2536"/>
                </a:lnTo>
                <a:lnTo>
                  <a:pt x="776" y="2542"/>
                </a:lnTo>
                <a:lnTo>
                  <a:pt x="766" y="2548"/>
                </a:lnTo>
                <a:lnTo>
                  <a:pt x="754" y="2554"/>
                </a:lnTo>
                <a:lnTo>
                  <a:pt x="742" y="2558"/>
                </a:lnTo>
                <a:lnTo>
                  <a:pt x="726" y="2560"/>
                </a:lnTo>
                <a:lnTo>
                  <a:pt x="708" y="2562"/>
                </a:lnTo>
                <a:lnTo>
                  <a:pt x="690" y="2560"/>
                </a:lnTo>
                <a:lnTo>
                  <a:pt x="668" y="2560"/>
                </a:lnTo>
                <a:lnTo>
                  <a:pt x="646" y="2556"/>
                </a:lnTo>
                <a:lnTo>
                  <a:pt x="640" y="2558"/>
                </a:lnTo>
                <a:lnTo>
                  <a:pt x="626" y="2560"/>
                </a:lnTo>
                <a:lnTo>
                  <a:pt x="606" y="2560"/>
                </a:lnTo>
                <a:lnTo>
                  <a:pt x="594" y="2558"/>
                </a:lnTo>
                <a:lnTo>
                  <a:pt x="582" y="2556"/>
                </a:lnTo>
                <a:lnTo>
                  <a:pt x="572" y="2550"/>
                </a:lnTo>
                <a:lnTo>
                  <a:pt x="560" y="2542"/>
                </a:lnTo>
                <a:lnTo>
                  <a:pt x="548" y="2532"/>
                </a:lnTo>
                <a:lnTo>
                  <a:pt x="538" y="2518"/>
                </a:lnTo>
                <a:lnTo>
                  <a:pt x="530" y="2500"/>
                </a:lnTo>
                <a:lnTo>
                  <a:pt x="524" y="2478"/>
                </a:lnTo>
                <a:lnTo>
                  <a:pt x="518" y="2450"/>
                </a:lnTo>
                <a:lnTo>
                  <a:pt x="516" y="2420"/>
                </a:lnTo>
                <a:lnTo>
                  <a:pt x="492" y="2418"/>
                </a:lnTo>
                <a:lnTo>
                  <a:pt x="438" y="2412"/>
                </a:lnTo>
                <a:lnTo>
                  <a:pt x="374" y="2402"/>
                </a:lnTo>
                <a:lnTo>
                  <a:pt x="346" y="2396"/>
                </a:lnTo>
                <a:lnTo>
                  <a:pt x="324" y="2390"/>
                </a:lnTo>
                <a:lnTo>
                  <a:pt x="314" y="2392"/>
                </a:lnTo>
                <a:lnTo>
                  <a:pt x="292" y="2402"/>
                </a:lnTo>
                <a:lnTo>
                  <a:pt x="278" y="2410"/>
                </a:lnTo>
                <a:lnTo>
                  <a:pt x="262" y="2422"/>
                </a:lnTo>
                <a:lnTo>
                  <a:pt x="246" y="2434"/>
                </a:lnTo>
                <a:lnTo>
                  <a:pt x="232" y="2450"/>
                </a:lnTo>
                <a:lnTo>
                  <a:pt x="220" y="2470"/>
                </a:lnTo>
                <a:lnTo>
                  <a:pt x="210" y="2494"/>
                </a:lnTo>
                <a:lnTo>
                  <a:pt x="206" y="2506"/>
                </a:lnTo>
                <a:lnTo>
                  <a:pt x="202" y="2520"/>
                </a:lnTo>
                <a:lnTo>
                  <a:pt x="200" y="2536"/>
                </a:lnTo>
                <a:lnTo>
                  <a:pt x="200" y="2552"/>
                </a:lnTo>
                <a:lnTo>
                  <a:pt x="200" y="2570"/>
                </a:lnTo>
                <a:lnTo>
                  <a:pt x="202" y="2588"/>
                </a:lnTo>
                <a:lnTo>
                  <a:pt x="206" y="2606"/>
                </a:lnTo>
                <a:lnTo>
                  <a:pt x="212" y="2628"/>
                </a:lnTo>
                <a:lnTo>
                  <a:pt x="218" y="2650"/>
                </a:lnTo>
                <a:lnTo>
                  <a:pt x="228" y="2672"/>
                </a:lnTo>
                <a:lnTo>
                  <a:pt x="238" y="2696"/>
                </a:lnTo>
                <a:lnTo>
                  <a:pt x="252" y="2722"/>
                </a:lnTo>
                <a:lnTo>
                  <a:pt x="264" y="2742"/>
                </a:lnTo>
                <a:lnTo>
                  <a:pt x="280" y="2762"/>
                </a:lnTo>
                <a:lnTo>
                  <a:pt x="302" y="2788"/>
                </a:lnTo>
                <a:lnTo>
                  <a:pt x="326" y="2814"/>
                </a:lnTo>
                <a:lnTo>
                  <a:pt x="356" y="2840"/>
                </a:lnTo>
                <a:lnTo>
                  <a:pt x="372" y="2850"/>
                </a:lnTo>
                <a:lnTo>
                  <a:pt x="388" y="2860"/>
                </a:lnTo>
                <a:lnTo>
                  <a:pt x="406" y="2870"/>
                </a:lnTo>
                <a:lnTo>
                  <a:pt x="424" y="2876"/>
                </a:lnTo>
                <a:lnTo>
                  <a:pt x="436" y="2876"/>
                </a:lnTo>
                <a:lnTo>
                  <a:pt x="464" y="2880"/>
                </a:lnTo>
                <a:lnTo>
                  <a:pt x="482" y="2884"/>
                </a:lnTo>
                <a:lnTo>
                  <a:pt x="500" y="2890"/>
                </a:lnTo>
                <a:lnTo>
                  <a:pt x="520" y="2896"/>
                </a:lnTo>
                <a:lnTo>
                  <a:pt x="536" y="2904"/>
                </a:lnTo>
                <a:lnTo>
                  <a:pt x="552" y="2914"/>
                </a:lnTo>
                <a:lnTo>
                  <a:pt x="564" y="2928"/>
                </a:lnTo>
                <a:lnTo>
                  <a:pt x="568" y="2934"/>
                </a:lnTo>
                <a:lnTo>
                  <a:pt x="570" y="2942"/>
                </a:lnTo>
                <a:lnTo>
                  <a:pt x="572" y="2950"/>
                </a:lnTo>
                <a:lnTo>
                  <a:pt x="572" y="2960"/>
                </a:lnTo>
                <a:lnTo>
                  <a:pt x="570" y="2968"/>
                </a:lnTo>
                <a:lnTo>
                  <a:pt x="566" y="2980"/>
                </a:lnTo>
                <a:lnTo>
                  <a:pt x="560" y="2990"/>
                </a:lnTo>
                <a:lnTo>
                  <a:pt x="552" y="3002"/>
                </a:lnTo>
                <a:lnTo>
                  <a:pt x="542" y="3014"/>
                </a:lnTo>
                <a:lnTo>
                  <a:pt x="530" y="3028"/>
                </a:lnTo>
                <a:lnTo>
                  <a:pt x="498" y="3058"/>
                </a:lnTo>
                <a:lnTo>
                  <a:pt x="478" y="3064"/>
                </a:lnTo>
                <a:lnTo>
                  <a:pt x="458" y="3068"/>
                </a:lnTo>
                <a:lnTo>
                  <a:pt x="430" y="3072"/>
                </a:lnTo>
                <a:lnTo>
                  <a:pt x="396" y="3072"/>
                </a:lnTo>
                <a:lnTo>
                  <a:pt x="380" y="3072"/>
                </a:lnTo>
                <a:lnTo>
                  <a:pt x="360" y="3068"/>
                </a:lnTo>
                <a:lnTo>
                  <a:pt x="342" y="3064"/>
                </a:lnTo>
                <a:lnTo>
                  <a:pt x="322" y="3056"/>
                </a:lnTo>
                <a:lnTo>
                  <a:pt x="302" y="3048"/>
                </a:lnTo>
                <a:lnTo>
                  <a:pt x="282" y="3036"/>
                </a:lnTo>
                <a:lnTo>
                  <a:pt x="288" y="3070"/>
                </a:lnTo>
                <a:lnTo>
                  <a:pt x="294" y="3098"/>
                </a:lnTo>
                <a:lnTo>
                  <a:pt x="298" y="3110"/>
                </a:lnTo>
                <a:lnTo>
                  <a:pt x="304" y="3120"/>
                </a:lnTo>
                <a:lnTo>
                  <a:pt x="310" y="3132"/>
                </a:lnTo>
                <a:lnTo>
                  <a:pt x="324" y="3162"/>
                </a:lnTo>
                <a:lnTo>
                  <a:pt x="332" y="3180"/>
                </a:lnTo>
                <a:lnTo>
                  <a:pt x="336" y="3198"/>
                </a:lnTo>
                <a:lnTo>
                  <a:pt x="340" y="3216"/>
                </a:lnTo>
                <a:lnTo>
                  <a:pt x="340" y="3232"/>
                </a:lnTo>
                <a:lnTo>
                  <a:pt x="342" y="3226"/>
                </a:lnTo>
                <a:lnTo>
                  <a:pt x="350" y="3212"/>
                </a:lnTo>
                <a:lnTo>
                  <a:pt x="366" y="3190"/>
                </a:lnTo>
                <a:lnTo>
                  <a:pt x="378" y="3178"/>
                </a:lnTo>
                <a:lnTo>
                  <a:pt x="390" y="3164"/>
                </a:lnTo>
                <a:lnTo>
                  <a:pt x="406" y="3152"/>
                </a:lnTo>
                <a:lnTo>
                  <a:pt x="424" y="3140"/>
                </a:lnTo>
                <a:lnTo>
                  <a:pt x="446" y="3128"/>
                </a:lnTo>
                <a:lnTo>
                  <a:pt x="470" y="3116"/>
                </a:lnTo>
                <a:lnTo>
                  <a:pt x="498" y="3108"/>
                </a:lnTo>
                <a:lnTo>
                  <a:pt x="528" y="3100"/>
                </a:lnTo>
                <a:lnTo>
                  <a:pt x="562" y="3094"/>
                </a:lnTo>
                <a:lnTo>
                  <a:pt x="600" y="3092"/>
                </a:lnTo>
                <a:lnTo>
                  <a:pt x="608" y="3096"/>
                </a:lnTo>
                <a:lnTo>
                  <a:pt x="624" y="3106"/>
                </a:lnTo>
                <a:lnTo>
                  <a:pt x="646" y="3122"/>
                </a:lnTo>
                <a:lnTo>
                  <a:pt x="656" y="3132"/>
                </a:lnTo>
                <a:lnTo>
                  <a:pt x="664" y="3144"/>
                </a:lnTo>
                <a:lnTo>
                  <a:pt x="672" y="3156"/>
                </a:lnTo>
                <a:lnTo>
                  <a:pt x="676" y="3168"/>
                </a:lnTo>
                <a:lnTo>
                  <a:pt x="678" y="3182"/>
                </a:lnTo>
                <a:lnTo>
                  <a:pt x="674" y="3196"/>
                </a:lnTo>
                <a:lnTo>
                  <a:pt x="666" y="3210"/>
                </a:lnTo>
                <a:lnTo>
                  <a:pt x="654" y="3224"/>
                </a:lnTo>
                <a:lnTo>
                  <a:pt x="634" y="3240"/>
                </a:lnTo>
                <a:lnTo>
                  <a:pt x="608" y="3254"/>
                </a:lnTo>
                <a:lnTo>
                  <a:pt x="590" y="3264"/>
                </a:lnTo>
                <a:lnTo>
                  <a:pt x="572" y="3274"/>
                </a:lnTo>
                <a:lnTo>
                  <a:pt x="550" y="3288"/>
                </a:lnTo>
                <a:lnTo>
                  <a:pt x="528" y="3306"/>
                </a:lnTo>
                <a:lnTo>
                  <a:pt x="510" y="3326"/>
                </a:lnTo>
                <a:lnTo>
                  <a:pt x="502" y="3336"/>
                </a:lnTo>
                <a:lnTo>
                  <a:pt x="496" y="3346"/>
                </a:lnTo>
                <a:lnTo>
                  <a:pt x="490" y="3358"/>
                </a:lnTo>
                <a:lnTo>
                  <a:pt x="488" y="3368"/>
                </a:lnTo>
                <a:lnTo>
                  <a:pt x="610" y="3290"/>
                </a:lnTo>
                <a:lnTo>
                  <a:pt x="696" y="3234"/>
                </a:lnTo>
                <a:lnTo>
                  <a:pt x="726" y="3212"/>
                </a:lnTo>
                <a:lnTo>
                  <a:pt x="740" y="3200"/>
                </a:lnTo>
                <a:lnTo>
                  <a:pt x="742" y="3202"/>
                </a:lnTo>
                <a:lnTo>
                  <a:pt x="752" y="3210"/>
                </a:lnTo>
                <a:lnTo>
                  <a:pt x="756" y="3216"/>
                </a:lnTo>
                <a:lnTo>
                  <a:pt x="762" y="3224"/>
                </a:lnTo>
                <a:lnTo>
                  <a:pt x="766" y="3232"/>
                </a:lnTo>
                <a:lnTo>
                  <a:pt x="770" y="3244"/>
                </a:lnTo>
                <a:lnTo>
                  <a:pt x="772" y="3260"/>
                </a:lnTo>
                <a:lnTo>
                  <a:pt x="772" y="3276"/>
                </a:lnTo>
                <a:lnTo>
                  <a:pt x="772" y="3294"/>
                </a:lnTo>
                <a:lnTo>
                  <a:pt x="766" y="3316"/>
                </a:lnTo>
                <a:lnTo>
                  <a:pt x="760" y="3342"/>
                </a:lnTo>
                <a:lnTo>
                  <a:pt x="748" y="3370"/>
                </a:lnTo>
                <a:lnTo>
                  <a:pt x="734" y="3400"/>
                </a:lnTo>
                <a:lnTo>
                  <a:pt x="714" y="3434"/>
                </a:lnTo>
                <a:lnTo>
                  <a:pt x="710" y="3444"/>
                </a:lnTo>
                <a:lnTo>
                  <a:pt x="700" y="3472"/>
                </a:lnTo>
                <a:lnTo>
                  <a:pt x="690" y="3508"/>
                </a:lnTo>
                <a:lnTo>
                  <a:pt x="686" y="3526"/>
                </a:lnTo>
                <a:lnTo>
                  <a:pt x="684" y="3544"/>
                </a:lnTo>
                <a:lnTo>
                  <a:pt x="684" y="3562"/>
                </a:lnTo>
                <a:lnTo>
                  <a:pt x="686" y="3578"/>
                </a:lnTo>
                <a:lnTo>
                  <a:pt x="690" y="3584"/>
                </a:lnTo>
                <a:lnTo>
                  <a:pt x="694" y="3590"/>
                </a:lnTo>
                <a:lnTo>
                  <a:pt x="700" y="3594"/>
                </a:lnTo>
                <a:lnTo>
                  <a:pt x="706" y="3598"/>
                </a:lnTo>
                <a:lnTo>
                  <a:pt x="714" y="3600"/>
                </a:lnTo>
                <a:lnTo>
                  <a:pt x="724" y="3602"/>
                </a:lnTo>
                <a:lnTo>
                  <a:pt x="734" y="3602"/>
                </a:lnTo>
                <a:lnTo>
                  <a:pt x="746" y="3600"/>
                </a:lnTo>
                <a:lnTo>
                  <a:pt x="760" y="3596"/>
                </a:lnTo>
                <a:lnTo>
                  <a:pt x="776" y="3590"/>
                </a:lnTo>
                <a:lnTo>
                  <a:pt x="812" y="3574"/>
                </a:lnTo>
                <a:lnTo>
                  <a:pt x="816" y="3572"/>
                </a:lnTo>
                <a:lnTo>
                  <a:pt x="830" y="3564"/>
                </a:lnTo>
                <a:lnTo>
                  <a:pt x="848" y="3558"/>
                </a:lnTo>
                <a:lnTo>
                  <a:pt x="858" y="3556"/>
                </a:lnTo>
                <a:lnTo>
                  <a:pt x="868" y="3556"/>
                </a:lnTo>
                <a:lnTo>
                  <a:pt x="876" y="3556"/>
                </a:lnTo>
                <a:lnTo>
                  <a:pt x="886" y="3560"/>
                </a:lnTo>
                <a:lnTo>
                  <a:pt x="894" y="3566"/>
                </a:lnTo>
                <a:lnTo>
                  <a:pt x="900" y="3576"/>
                </a:lnTo>
                <a:lnTo>
                  <a:pt x="906" y="3590"/>
                </a:lnTo>
                <a:lnTo>
                  <a:pt x="908" y="3608"/>
                </a:lnTo>
                <a:lnTo>
                  <a:pt x="910" y="3630"/>
                </a:lnTo>
                <a:lnTo>
                  <a:pt x="906" y="3658"/>
                </a:lnTo>
                <a:lnTo>
                  <a:pt x="832" y="3796"/>
                </a:lnTo>
                <a:lnTo>
                  <a:pt x="812" y="3804"/>
                </a:lnTo>
                <a:lnTo>
                  <a:pt x="792" y="3810"/>
                </a:lnTo>
                <a:lnTo>
                  <a:pt x="782" y="3810"/>
                </a:lnTo>
                <a:lnTo>
                  <a:pt x="770" y="3812"/>
                </a:lnTo>
                <a:lnTo>
                  <a:pt x="758" y="3810"/>
                </a:lnTo>
                <a:lnTo>
                  <a:pt x="746" y="3808"/>
                </a:lnTo>
                <a:lnTo>
                  <a:pt x="736" y="3804"/>
                </a:lnTo>
                <a:lnTo>
                  <a:pt x="726" y="3796"/>
                </a:lnTo>
                <a:lnTo>
                  <a:pt x="718" y="3786"/>
                </a:lnTo>
                <a:lnTo>
                  <a:pt x="710" y="3772"/>
                </a:lnTo>
                <a:lnTo>
                  <a:pt x="706" y="3754"/>
                </a:lnTo>
                <a:lnTo>
                  <a:pt x="704" y="3734"/>
                </a:lnTo>
                <a:lnTo>
                  <a:pt x="700" y="3736"/>
                </a:lnTo>
                <a:lnTo>
                  <a:pt x="690" y="3742"/>
                </a:lnTo>
                <a:lnTo>
                  <a:pt x="672" y="3748"/>
                </a:lnTo>
                <a:lnTo>
                  <a:pt x="662" y="3750"/>
                </a:lnTo>
                <a:lnTo>
                  <a:pt x="650" y="3750"/>
                </a:lnTo>
                <a:lnTo>
                  <a:pt x="636" y="3748"/>
                </a:lnTo>
                <a:lnTo>
                  <a:pt x="622" y="3746"/>
                </a:lnTo>
                <a:lnTo>
                  <a:pt x="606" y="3740"/>
                </a:lnTo>
                <a:lnTo>
                  <a:pt x="590" y="3730"/>
                </a:lnTo>
                <a:lnTo>
                  <a:pt x="572" y="3718"/>
                </a:lnTo>
                <a:lnTo>
                  <a:pt x="554" y="3700"/>
                </a:lnTo>
                <a:lnTo>
                  <a:pt x="536" y="3680"/>
                </a:lnTo>
                <a:lnTo>
                  <a:pt x="516" y="3654"/>
                </a:lnTo>
                <a:lnTo>
                  <a:pt x="500" y="3646"/>
                </a:lnTo>
                <a:lnTo>
                  <a:pt x="484" y="3636"/>
                </a:lnTo>
                <a:lnTo>
                  <a:pt x="462" y="3620"/>
                </a:lnTo>
                <a:lnTo>
                  <a:pt x="440" y="3602"/>
                </a:lnTo>
                <a:lnTo>
                  <a:pt x="420" y="3578"/>
                </a:lnTo>
                <a:lnTo>
                  <a:pt x="410" y="3566"/>
                </a:lnTo>
                <a:lnTo>
                  <a:pt x="400" y="3550"/>
                </a:lnTo>
                <a:lnTo>
                  <a:pt x="392" y="3536"/>
                </a:lnTo>
                <a:lnTo>
                  <a:pt x="384" y="3520"/>
                </a:lnTo>
                <a:lnTo>
                  <a:pt x="374" y="3516"/>
                </a:lnTo>
                <a:lnTo>
                  <a:pt x="364" y="3512"/>
                </a:lnTo>
                <a:lnTo>
                  <a:pt x="352" y="3508"/>
                </a:lnTo>
                <a:lnTo>
                  <a:pt x="340" y="3500"/>
                </a:lnTo>
                <a:lnTo>
                  <a:pt x="330" y="3492"/>
                </a:lnTo>
                <a:lnTo>
                  <a:pt x="326" y="3486"/>
                </a:lnTo>
                <a:lnTo>
                  <a:pt x="324" y="3480"/>
                </a:lnTo>
                <a:lnTo>
                  <a:pt x="324" y="3474"/>
                </a:lnTo>
                <a:lnTo>
                  <a:pt x="324" y="3468"/>
                </a:lnTo>
                <a:lnTo>
                  <a:pt x="312" y="3464"/>
                </a:lnTo>
                <a:lnTo>
                  <a:pt x="300" y="3456"/>
                </a:lnTo>
                <a:lnTo>
                  <a:pt x="288" y="3444"/>
                </a:lnTo>
                <a:lnTo>
                  <a:pt x="282" y="3436"/>
                </a:lnTo>
                <a:lnTo>
                  <a:pt x="276" y="3426"/>
                </a:lnTo>
                <a:lnTo>
                  <a:pt x="270" y="3414"/>
                </a:lnTo>
                <a:lnTo>
                  <a:pt x="264" y="3400"/>
                </a:lnTo>
                <a:lnTo>
                  <a:pt x="260" y="3386"/>
                </a:lnTo>
                <a:lnTo>
                  <a:pt x="258" y="3368"/>
                </a:lnTo>
                <a:lnTo>
                  <a:pt x="256" y="3346"/>
                </a:lnTo>
                <a:lnTo>
                  <a:pt x="256" y="3324"/>
                </a:lnTo>
                <a:lnTo>
                  <a:pt x="208" y="3210"/>
                </a:lnTo>
                <a:lnTo>
                  <a:pt x="172" y="3130"/>
                </a:lnTo>
                <a:lnTo>
                  <a:pt x="156" y="3102"/>
                </a:lnTo>
                <a:lnTo>
                  <a:pt x="152" y="3092"/>
                </a:lnTo>
                <a:lnTo>
                  <a:pt x="148" y="3088"/>
                </a:lnTo>
                <a:lnTo>
                  <a:pt x="144" y="3082"/>
                </a:lnTo>
                <a:lnTo>
                  <a:pt x="132" y="3062"/>
                </a:lnTo>
                <a:lnTo>
                  <a:pt x="126" y="3046"/>
                </a:lnTo>
                <a:lnTo>
                  <a:pt x="118" y="3024"/>
                </a:lnTo>
                <a:lnTo>
                  <a:pt x="110" y="2996"/>
                </a:lnTo>
                <a:lnTo>
                  <a:pt x="102" y="2964"/>
                </a:lnTo>
                <a:lnTo>
                  <a:pt x="98" y="2958"/>
                </a:lnTo>
                <a:lnTo>
                  <a:pt x="86" y="2936"/>
                </a:lnTo>
                <a:lnTo>
                  <a:pt x="68" y="2898"/>
                </a:lnTo>
                <a:lnTo>
                  <a:pt x="58" y="2872"/>
                </a:lnTo>
                <a:lnTo>
                  <a:pt x="48" y="2844"/>
                </a:lnTo>
                <a:lnTo>
                  <a:pt x="38" y="2810"/>
                </a:lnTo>
                <a:lnTo>
                  <a:pt x="30" y="2772"/>
                </a:lnTo>
                <a:lnTo>
                  <a:pt x="22" y="2728"/>
                </a:lnTo>
                <a:lnTo>
                  <a:pt x="14" y="2680"/>
                </a:lnTo>
                <a:lnTo>
                  <a:pt x="10" y="2628"/>
                </a:lnTo>
                <a:lnTo>
                  <a:pt x="6" y="2570"/>
                </a:lnTo>
                <a:lnTo>
                  <a:pt x="6" y="2508"/>
                </a:lnTo>
                <a:lnTo>
                  <a:pt x="10" y="2440"/>
                </a:lnTo>
                <a:lnTo>
                  <a:pt x="8" y="2432"/>
                </a:lnTo>
                <a:lnTo>
                  <a:pt x="4" y="2412"/>
                </a:lnTo>
                <a:lnTo>
                  <a:pt x="0" y="2382"/>
                </a:lnTo>
                <a:lnTo>
                  <a:pt x="0" y="2362"/>
                </a:lnTo>
                <a:lnTo>
                  <a:pt x="0" y="2342"/>
                </a:lnTo>
                <a:lnTo>
                  <a:pt x="2" y="2320"/>
                </a:lnTo>
                <a:lnTo>
                  <a:pt x="6" y="2296"/>
                </a:lnTo>
                <a:lnTo>
                  <a:pt x="12" y="2270"/>
                </a:lnTo>
                <a:lnTo>
                  <a:pt x="22" y="2246"/>
                </a:lnTo>
                <a:lnTo>
                  <a:pt x="32" y="2220"/>
                </a:lnTo>
                <a:lnTo>
                  <a:pt x="46" y="2192"/>
                </a:lnTo>
                <a:lnTo>
                  <a:pt x="64" y="2166"/>
                </a:lnTo>
                <a:lnTo>
                  <a:pt x="86" y="2140"/>
                </a:lnTo>
                <a:lnTo>
                  <a:pt x="80" y="2126"/>
                </a:lnTo>
                <a:lnTo>
                  <a:pt x="70" y="2088"/>
                </a:lnTo>
                <a:lnTo>
                  <a:pt x="64" y="2062"/>
                </a:lnTo>
                <a:lnTo>
                  <a:pt x="58" y="2034"/>
                </a:lnTo>
                <a:lnTo>
                  <a:pt x="56" y="2002"/>
                </a:lnTo>
                <a:lnTo>
                  <a:pt x="54" y="1968"/>
                </a:lnTo>
                <a:lnTo>
                  <a:pt x="56" y="1934"/>
                </a:lnTo>
                <a:lnTo>
                  <a:pt x="64" y="1900"/>
                </a:lnTo>
                <a:lnTo>
                  <a:pt x="68" y="1882"/>
                </a:lnTo>
                <a:lnTo>
                  <a:pt x="74" y="1866"/>
                </a:lnTo>
                <a:lnTo>
                  <a:pt x="82" y="1850"/>
                </a:lnTo>
                <a:lnTo>
                  <a:pt x="90" y="1834"/>
                </a:lnTo>
                <a:lnTo>
                  <a:pt x="102" y="1818"/>
                </a:lnTo>
                <a:lnTo>
                  <a:pt x="114" y="1804"/>
                </a:lnTo>
                <a:lnTo>
                  <a:pt x="128" y="1790"/>
                </a:lnTo>
                <a:lnTo>
                  <a:pt x="144" y="1778"/>
                </a:lnTo>
                <a:lnTo>
                  <a:pt x="162" y="1766"/>
                </a:lnTo>
                <a:lnTo>
                  <a:pt x="180" y="1756"/>
                </a:lnTo>
                <a:lnTo>
                  <a:pt x="204" y="1748"/>
                </a:lnTo>
                <a:lnTo>
                  <a:pt x="228" y="1740"/>
                </a:lnTo>
                <a:lnTo>
                  <a:pt x="224" y="1730"/>
                </a:lnTo>
                <a:lnTo>
                  <a:pt x="214" y="1702"/>
                </a:lnTo>
                <a:lnTo>
                  <a:pt x="210" y="1682"/>
                </a:lnTo>
                <a:lnTo>
                  <a:pt x="206" y="1660"/>
                </a:lnTo>
                <a:lnTo>
                  <a:pt x="204" y="1634"/>
                </a:lnTo>
                <a:lnTo>
                  <a:pt x="202" y="1606"/>
                </a:lnTo>
                <a:lnTo>
                  <a:pt x="204" y="1576"/>
                </a:lnTo>
                <a:lnTo>
                  <a:pt x="208" y="1544"/>
                </a:lnTo>
                <a:lnTo>
                  <a:pt x="216" y="1510"/>
                </a:lnTo>
                <a:lnTo>
                  <a:pt x="228" y="1476"/>
                </a:lnTo>
                <a:lnTo>
                  <a:pt x="246" y="1442"/>
                </a:lnTo>
                <a:lnTo>
                  <a:pt x="256" y="1424"/>
                </a:lnTo>
                <a:lnTo>
                  <a:pt x="268" y="1406"/>
                </a:lnTo>
                <a:lnTo>
                  <a:pt x="280" y="1390"/>
                </a:lnTo>
                <a:lnTo>
                  <a:pt x="296" y="1372"/>
                </a:lnTo>
                <a:lnTo>
                  <a:pt x="312" y="1356"/>
                </a:lnTo>
                <a:lnTo>
                  <a:pt x="332" y="1338"/>
                </a:lnTo>
                <a:lnTo>
                  <a:pt x="330" y="1326"/>
                </a:lnTo>
                <a:lnTo>
                  <a:pt x="330" y="1312"/>
                </a:lnTo>
                <a:lnTo>
                  <a:pt x="332" y="1296"/>
                </a:lnTo>
                <a:lnTo>
                  <a:pt x="336" y="1276"/>
                </a:lnTo>
                <a:lnTo>
                  <a:pt x="342" y="1256"/>
                </a:lnTo>
                <a:lnTo>
                  <a:pt x="352" y="1236"/>
                </a:lnTo>
                <a:lnTo>
                  <a:pt x="360" y="1226"/>
                </a:lnTo>
                <a:lnTo>
                  <a:pt x="368" y="1218"/>
                </a:lnTo>
                <a:lnTo>
                  <a:pt x="376" y="1168"/>
                </a:lnTo>
                <a:lnTo>
                  <a:pt x="380" y="1124"/>
                </a:lnTo>
                <a:lnTo>
                  <a:pt x="380" y="1104"/>
                </a:lnTo>
                <a:lnTo>
                  <a:pt x="380" y="1088"/>
                </a:lnTo>
                <a:lnTo>
                  <a:pt x="382" y="1072"/>
                </a:lnTo>
                <a:lnTo>
                  <a:pt x="388" y="1052"/>
                </a:lnTo>
                <a:lnTo>
                  <a:pt x="396" y="1028"/>
                </a:lnTo>
                <a:lnTo>
                  <a:pt x="412" y="1002"/>
                </a:lnTo>
                <a:lnTo>
                  <a:pt x="422" y="988"/>
                </a:lnTo>
                <a:lnTo>
                  <a:pt x="434" y="972"/>
                </a:lnTo>
                <a:lnTo>
                  <a:pt x="448" y="958"/>
                </a:lnTo>
                <a:lnTo>
                  <a:pt x="466" y="942"/>
                </a:lnTo>
                <a:lnTo>
                  <a:pt x="484" y="928"/>
                </a:lnTo>
                <a:lnTo>
                  <a:pt x="506" y="914"/>
                </a:lnTo>
                <a:lnTo>
                  <a:pt x="506" y="886"/>
                </a:lnTo>
                <a:lnTo>
                  <a:pt x="508" y="858"/>
                </a:lnTo>
                <a:lnTo>
                  <a:pt x="510" y="824"/>
                </a:lnTo>
                <a:lnTo>
                  <a:pt x="516" y="786"/>
                </a:lnTo>
                <a:lnTo>
                  <a:pt x="526" y="748"/>
                </a:lnTo>
                <a:lnTo>
                  <a:pt x="532" y="730"/>
                </a:lnTo>
                <a:lnTo>
                  <a:pt x="540" y="714"/>
                </a:lnTo>
                <a:lnTo>
                  <a:pt x="550" y="700"/>
                </a:lnTo>
                <a:lnTo>
                  <a:pt x="560" y="686"/>
                </a:lnTo>
                <a:lnTo>
                  <a:pt x="582" y="662"/>
                </a:lnTo>
                <a:lnTo>
                  <a:pt x="634" y="606"/>
                </a:lnTo>
                <a:lnTo>
                  <a:pt x="666" y="576"/>
                </a:lnTo>
                <a:lnTo>
                  <a:pt x="696" y="548"/>
                </a:lnTo>
                <a:lnTo>
                  <a:pt x="722" y="524"/>
                </a:lnTo>
                <a:lnTo>
                  <a:pt x="734" y="516"/>
                </a:lnTo>
                <a:lnTo>
                  <a:pt x="742" y="512"/>
                </a:lnTo>
                <a:lnTo>
                  <a:pt x="748" y="514"/>
                </a:lnTo>
                <a:lnTo>
                  <a:pt x="754" y="514"/>
                </a:lnTo>
                <a:lnTo>
                  <a:pt x="762" y="512"/>
                </a:lnTo>
                <a:lnTo>
                  <a:pt x="768" y="510"/>
                </a:lnTo>
                <a:lnTo>
                  <a:pt x="774" y="502"/>
                </a:lnTo>
                <a:lnTo>
                  <a:pt x="776" y="492"/>
                </a:lnTo>
                <a:lnTo>
                  <a:pt x="776" y="476"/>
                </a:lnTo>
                <a:lnTo>
                  <a:pt x="776" y="462"/>
                </a:lnTo>
                <a:lnTo>
                  <a:pt x="780" y="448"/>
                </a:lnTo>
                <a:lnTo>
                  <a:pt x="788" y="430"/>
                </a:lnTo>
                <a:lnTo>
                  <a:pt x="792" y="422"/>
                </a:lnTo>
                <a:lnTo>
                  <a:pt x="800" y="412"/>
                </a:lnTo>
                <a:lnTo>
                  <a:pt x="808" y="404"/>
                </a:lnTo>
                <a:lnTo>
                  <a:pt x="818" y="396"/>
                </a:lnTo>
                <a:lnTo>
                  <a:pt x="830" y="390"/>
                </a:lnTo>
                <a:lnTo>
                  <a:pt x="846" y="384"/>
                </a:lnTo>
                <a:lnTo>
                  <a:pt x="862" y="380"/>
                </a:lnTo>
                <a:lnTo>
                  <a:pt x="882" y="376"/>
                </a:lnTo>
                <a:lnTo>
                  <a:pt x="882" y="362"/>
                </a:lnTo>
                <a:lnTo>
                  <a:pt x="886" y="348"/>
                </a:lnTo>
                <a:lnTo>
                  <a:pt x="892" y="330"/>
                </a:lnTo>
                <a:lnTo>
                  <a:pt x="898" y="322"/>
                </a:lnTo>
                <a:lnTo>
                  <a:pt x="904" y="314"/>
                </a:lnTo>
                <a:lnTo>
                  <a:pt x="914" y="306"/>
                </a:lnTo>
                <a:lnTo>
                  <a:pt x="924" y="300"/>
                </a:lnTo>
                <a:lnTo>
                  <a:pt x="936" y="294"/>
                </a:lnTo>
                <a:lnTo>
                  <a:pt x="950" y="292"/>
                </a:lnTo>
                <a:lnTo>
                  <a:pt x="966" y="288"/>
                </a:lnTo>
                <a:lnTo>
                  <a:pt x="984" y="288"/>
                </a:lnTo>
                <a:lnTo>
                  <a:pt x="986" y="278"/>
                </a:lnTo>
                <a:lnTo>
                  <a:pt x="988" y="266"/>
                </a:lnTo>
                <a:lnTo>
                  <a:pt x="996" y="250"/>
                </a:lnTo>
                <a:lnTo>
                  <a:pt x="1006" y="230"/>
                </a:lnTo>
                <a:lnTo>
                  <a:pt x="1024" y="208"/>
                </a:lnTo>
                <a:lnTo>
                  <a:pt x="1050" y="184"/>
                </a:lnTo>
                <a:lnTo>
                  <a:pt x="1066" y="170"/>
                </a:lnTo>
                <a:lnTo>
                  <a:pt x="1084" y="158"/>
                </a:lnTo>
                <a:lnTo>
                  <a:pt x="1102" y="148"/>
                </a:lnTo>
                <a:lnTo>
                  <a:pt x="1122" y="138"/>
                </a:lnTo>
                <a:lnTo>
                  <a:pt x="1146" y="128"/>
                </a:lnTo>
                <a:lnTo>
                  <a:pt x="1172" y="120"/>
                </a:lnTo>
                <a:lnTo>
                  <a:pt x="1186" y="118"/>
                </a:lnTo>
                <a:lnTo>
                  <a:pt x="1198" y="116"/>
                </a:lnTo>
                <a:lnTo>
                  <a:pt x="1212" y="116"/>
                </a:lnTo>
                <a:lnTo>
                  <a:pt x="1224" y="118"/>
                </a:lnTo>
                <a:lnTo>
                  <a:pt x="1236" y="124"/>
                </a:lnTo>
                <a:lnTo>
                  <a:pt x="1246" y="130"/>
                </a:lnTo>
                <a:lnTo>
                  <a:pt x="1256" y="108"/>
                </a:lnTo>
                <a:lnTo>
                  <a:pt x="1266" y="88"/>
                </a:lnTo>
                <a:lnTo>
                  <a:pt x="1284" y="64"/>
                </a:lnTo>
                <a:lnTo>
                  <a:pt x="1294" y="52"/>
                </a:lnTo>
                <a:lnTo>
                  <a:pt x="1306" y="42"/>
                </a:lnTo>
                <a:lnTo>
                  <a:pt x="1320" y="32"/>
                </a:lnTo>
                <a:lnTo>
                  <a:pt x="1334" y="24"/>
                </a:lnTo>
                <a:lnTo>
                  <a:pt x="1352" y="18"/>
                </a:lnTo>
                <a:lnTo>
                  <a:pt x="1370" y="14"/>
                </a:lnTo>
                <a:lnTo>
                  <a:pt x="1388" y="14"/>
                </a:lnTo>
                <a:lnTo>
                  <a:pt x="1410" y="18"/>
                </a:lnTo>
                <a:lnTo>
                  <a:pt x="1510" y="34"/>
                </a:lnTo>
                <a:lnTo>
                  <a:pt x="1512" y="32"/>
                </a:lnTo>
                <a:lnTo>
                  <a:pt x="1516" y="26"/>
                </a:lnTo>
                <a:lnTo>
                  <a:pt x="1524" y="16"/>
                </a:lnTo>
                <a:lnTo>
                  <a:pt x="1532" y="12"/>
                </a:lnTo>
                <a:lnTo>
                  <a:pt x="1542" y="8"/>
                </a:lnTo>
                <a:lnTo>
                  <a:pt x="1554" y="4"/>
                </a:lnTo>
                <a:lnTo>
                  <a:pt x="1568" y="2"/>
                </a:lnTo>
                <a:lnTo>
                  <a:pt x="1586" y="0"/>
                </a:lnTo>
                <a:lnTo>
                  <a:pt x="1606" y="0"/>
                </a:lnTo>
                <a:lnTo>
                  <a:pt x="1630" y="0"/>
                </a:lnTo>
                <a:lnTo>
                  <a:pt x="1658" y="2"/>
                </a:lnTo>
                <a:lnTo>
                  <a:pt x="1690" y="8"/>
                </a:lnTo>
                <a:lnTo>
                  <a:pt x="1726" y="14"/>
                </a:lnTo>
                <a:lnTo>
                  <a:pt x="1744" y="20"/>
                </a:lnTo>
                <a:lnTo>
                  <a:pt x="1764" y="30"/>
                </a:lnTo>
                <a:lnTo>
                  <a:pt x="1788" y="42"/>
                </a:lnTo>
                <a:lnTo>
                  <a:pt x="1812" y="58"/>
                </a:lnTo>
                <a:lnTo>
                  <a:pt x="1838" y="76"/>
                </a:lnTo>
                <a:lnTo>
                  <a:pt x="1850" y="86"/>
                </a:lnTo>
                <a:lnTo>
                  <a:pt x="1860" y="98"/>
                </a:lnTo>
                <a:lnTo>
                  <a:pt x="1870" y="110"/>
                </a:lnTo>
                <a:lnTo>
                  <a:pt x="1878" y="122"/>
                </a:lnTo>
                <a:lnTo>
                  <a:pt x="1888" y="112"/>
                </a:lnTo>
                <a:lnTo>
                  <a:pt x="1902" y="102"/>
                </a:lnTo>
                <a:lnTo>
                  <a:pt x="1922" y="90"/>
                </a:lnTo>
                <a:lnTo>
                  <a:pt x="1948" y="80"/>
                </a:lnTo>
                <a:lnTo>
                  <a:pt x="1964" y="74"/>
                </a:lnTo>
                <a:lnTo>
                  <a:pt x="1982" y="70"/>
                </a:lnTo>
                <a:lnTo>
                  <a:pt x="2004" y="66"/>
                </a:lnTo>
                <a:lnTo>
                  <a:pt x="2026" y="64"/>
                </a:lnTo>
                <a:lnTo>
                  <a:pt x="2050" y="64"/>
                </a:lnTo>
                <a:lnTo>
                  <a:pt x="2076" y="64"/>
                </a:lnTo>
                <a:lnTo>
                  <a:pt x="2092" y="62"/>
                </a:lnTo>
                <a:lnTo>
                  <a:pt x="2104" y="54"/>
                </a:lnTo>
                <a:lnTo>
                  <a:pt x="2120" y="48"/>
                </a:lnTo>
                <a:lnTo>
                  <a:pt x="2140" y="40"/>
                </a:lnTo>
                <a:lnTo>
                  <a:pt x="2152" y="38"/>
                </a:lnTo>
                <a:lnTo>
                  <a:pt x="2164" y="38"/>
                </a:lnTo>
                <a:lnTo>
                  <a:pt x="2178" y="38"/>
                </a:lnTo>
                <a:lnTo>
                  <a:pt x="2190" y="40"/>
                </a:lnTo>
                <a:lnTo>
                  <a:pt x="2204" y="44"/>
                </a:lnTo>
                <a:lnTo>
                  <a:pt x="2220" y="50"/>
                </a:lnTo>
                <a:lnTo>
                  <a:pt x="2234" y="58"/>
                </a:lnTo>
                <a:lnTo>
                  <a:pt x="2248" y="70"/>
                </a:lnTo>
                <a:lnTo>
                  <a:pt x="2258" y="62"/>
                </a:lnTo>
                <a:lnTo>
                  <a:pt x="2270" y="56"/>
                </a:lnTo>
                <a:lnTo>
                  <a:pt x="2284" y="52"/>
                </a:lnTo>
                <a:lnTo>
                  <a:pt x="2292" y="50"/>
                </a:lnTo>
                <a:lnTo>
                  <a:pt x="2302" y="52"/>
                </a:lnTo>
                <a:lnTo>
                  <a:pt x="2312" y="52"/>
                </a:lnTo>
                <a:lnTo>
                  <a:pt x="2324" y="56"/>
                </a:lnTo>
                <a:lnTo>
                  <a:pt x="2336" y="62"/>
                </a:lnTo>
                <a:lnTo>
                  <a:pt x="2348" y="68"/>
                </a:lnTo>
                <a:lnTo>
                  <a:pt x="2360" y="78"/>
                </a:lnTo>
                <a:lnTo>
                  <a:pt x="2374" y="92"/>
                </a:lnTo>
                <a:lnTo>
                  <a:pt x="2382" y="88"/>
                </a:lnTo>
                <a:lnTo>
                  <a:pt x="2402" y="82"/>
                </a:lnTo>
                <a:lnTo>
                  <a:pt x="2432" y="76"/>
                </a:lnTo>
                <a:lnTo>
                  <a:pt x="2450" y="74"/>
                </a:lnTo>
                <a:lnTo>
                  <a:pt x="2468" y="74"/>
                </a:lnTo>
                <a:lnTo>
                  <a:pt x="2484" y="76"/>
                </a:lnTo>
                <a:lnTo>
                  <a:pt x="2502" y="82"/>
                </a:lnTo>
                <a:lnTo>
                  <a:pt x="2516" y="88"/>
                </a:lnTo>
                <a:lnTo>
                  <a:pt x="2530" y="100"/>
                </a:lnTo>
                <a:lnTo>
                  <a:pt x="2542" y="114"/>
                </a:lnTo>
                <a:lnTo>
                  <a:pt x="2546" y="124"/>
                </a:lnTo>
                <a:lnTo>
                  <a:pt x="2550" y="134"/>
                </a:lnTo>
                <a:lnTo>
                  <a:pt x="2554" y="146"/>
                </a:lnTo>
                <a:lnTo>
                  <a:pt x="2556" y="158"/>
                </a:lnTo>
                <a:lnTo>
                  <a:pt x="2556" y="188"/>
                </a:lnTo>
                <a:lnTo>
                  <a:pt x="2574" y="176"/>
                </a:lnTo>
                <a:lnTo>
                  <a:pt x="2594" y="168"/>
                </a:lnTo>
                <a:lnTo>
                  <a:pt x="2604" y="164"/>
                </a:lnTo>
                <a:lnTo>
                  <a:pt x="2616" y="162"/>
                </a:lnTo>
                <a:lnTo>
                  <a:pt x="2626" y="160"/>
                </a:lnTo>
                <a:lnTo>
                  <a:pt x="2638" y="162"/>
                </a:lnTo>
                <a:lnTo>
                  <a:pt x="2648" y="166"/>
                </a:lnTo>
                <a:lnTo>
                  <a:pt x="2656" y="174"/>
                </a:lnTo>
                <a:lnTo>
                  <a:pt x="2664" y="184"/>
                </a:lnTo>
                <a:lnTo>
                  <a:pt x="2672" y="198"/>
                </a:lnTo>
                <a:lnTo>
                  <a:pt x="2676" y="218"/>
                </a:lnTo>
                <a:lnTo>
                  <a:pt x="2678" y="242"/>
                </a:lnTo>
                <a:lnTo>
                  <a:pt x="2684" y="234"/>
                </a:lnTo>
                <a:lnTo>
                  <a:pt x="2690" y="228"/>
                </a:lnTo>
                <a:lnTo>
                  <a:pt x="2700" y="222"/>
                </a:lnTo>
                <a:lnTo>
                  <a:pt x="2712" y="220"/>
                </a:lnTo>
                <a:lnTo>
                  <a:pt x="2720" y="220"/>
                </a:lnTo>
                <a:lnTo>
                  <a:pt x="2726" y="222"/>
                </a:lnTo>
                <a:lnTo>
                  <a:pt x="2734" y="226"/>
                </a:lnTo>
                <a:lnTo>
                  <a:pt x="2742" y="230"/>
                </a:lnTo>
                <a:lnTo>
                  <a:pt x="2752" y="238"/>
                </a:lnTo>
                <a:lnTo>
                  <a:pt x="2760" y="248"/>
                </a:lnTo>
                <a:lnTo>
                  <a:pt x="2772" y="256"/>
                </a:lnTo>
                <a:lnTo>
                  <a:pt x="2784" y="264"/>
                </a:lnTo>
                <a:lnTo>
                  <a:pt x="2796" y="276"/>
                </a:lnTo>
                <a:lnTo>
                  <a:pt x="2808" y="292"/>
                </a:lnTo>
                <a:lnTo>
                  <a:pt x="2818" y="308"/>
                </a:lnTo>
                <a:lnTo>
                  <a:pt x="2822" y="318"/>
                </a:lnTo>
                <a:lnTo>
                  <a:pt x="2824" y="328"/>
                </a:lnTo>
                <a:lnTo>
                  <a:pt x="2826" y="340"/>
                </a:lnTo>
                <a:lnTo>
                  <a:pt x="2824" y="350"/>
                </a:lnTo>
                <a:lnTo>
                  <a:pt x="2836" y="358"/>
                </a:lnTo>
                <a:lnTo>
                  <a:pt x="2850" y="366"/>
                </a:lnTo>
                <a:lnTo>
                  <a:pt x="2864" y="378"/>
                </a:lnTo>
                <a:lnTo>
                  <a:pt x="2880" y="392"/>
                </a:lnTo>
                <a:lnTo>
                  <a:pt x="2894" y="412"/>
                </a:lnTo>
                <a:lnTo>
                  <a:pt x="2906" y="434"/>
                </a:lnTo>
                <a:lnTo>
                  <a:pt x="2912" y="446"/>
                </a:lnTo>
                <a:lnTo>
                  <a:pt x="2914" y="460"/>
                </a:lnTo>
                <a:lnTo>
                  <a:pt x="2930" y="460"/>
                </a:lnTo>
                <a:lnTo>
                  <a:pt x="2944" y="464"/>
                </a:lnTo>
                <a:lnTo>
                  <a:pt x="2960" y="468"/>
                </a:lnTo>
                <a:lnTo>
                  <a:pt x="2978" y="476"/>
                </a:lnTo>
                <a:lnTo>
                  <a:pt x="2984" y="480"/>
                </a:lnTo>
                <a:lnTo>
                  <a:pt x="2992" y="486"/>
                </a:lnTo>
                <a:lnTo>
                  <a:pt x="2996" y="494"/>
                </a:lnTo>
                <a:lnTo>
                  <a:pt x="3000" y="502"/>
                </a:lnTo>
                <a:lnTo>
                  <a:pt x="3002" y="512"/>
                </a:lnTo>
                <a:lnTo>
                  <a:pt x="3002" y="524"/>
                </a:lnTo>
                <a:lnTo>
                  <a:pt x="3016" y="526"/>
                </a:lnTo>
                <a:lnTo>
                  <a:pt x="3030" y="532"/>
                </a:lnTo>
                <a:lnTo>
                  <a:pt x="3048" y="542"/>
                </a:lnTo>
                <a:lnTo>
                  <a:pt x="3056" y="548"/>
                </a:lnTo>
                <a:lnTo>
                  <a:pt x="3066" y="556"/>
                </a:lnTo>
                <a:lnTo>
                  <a:pt x="3074" y="566"/>
                </a:lnTo>
                <a:lnTo>
                  <a:pt x="3084" y="578"/>
                </a:lnTo>
                <a:lnTo>
                  <a:pt x="3092" y="592"/>
                </a:lnTo>
                <a:lnTo>
                  <a:pt x="3098" y="608"/>
                </a:lnTo>
                <a:lnTo>
                  <a:pt x="3104" y="628"/>
                </a:lnTo>
                <a:lnTo>
                  <a:pt x="3110" y="648"/>
                </a:lnTo>
                <a:lnTo>
                  <a:pt x="3120" y="660"/>
                </a:lnTo>
                <a:lnTo>
                  <a:pt x="3130" y="672"/>
                </a:lnTo>
                <a:lnTo>
                  <a:pt x="3138" y="684"/>
                </a:lnTo>
                <a:lnTo>
                  <a:pt x="3138" y="698"/>
                </a:lnTo>
                <a:lnTo>
                  <a:pt x="3140" y="712"/>
                </a:lnTo>
                <a:lnTo>
                  <a:pt x="3144" y="728"/>
                </a:lnTo>
                <a:lnTo>
                  <a:pt x="3150" y="746"/>
                </a:lnTo>
                <a:lnTo>
                  <a:pt x="3158" y="766"/>
                </a:lnTo>
                <a:lnTo>
                  <a:pt x="3172" y="786"/>
                </a:lnTo>
                <a:lnTo>
                  <a:pt x="3180" y="794"/>
                </a:lnTo>
                <a:lnTo>
                  <a:pt x="3190" y="802"/>
                </a:lnTo>
                <a:lnTo>
                  <a:pt x="3204" y="826"/>
                </a:lnTo>
                <a:lnTo>
                  <a:pt x="3220" y="850"/>
                </a:lnTo>
                <a:lnTo>
                  <a:pt x="3236" y="882"/>
                </a:lnTo>
                <a:lnTo>
                  <a:pt x="3252" y="916"/>
                </a:lnTo>
                <a:lnTo>
                  <a:pt x="3266" y="954"/>
                </a:lnTo>
                <a:lnTo>
                  <a:pt x="3272" y="972"/>
                </a:lnTo>
                <a:lnTo>
                  <a:pt x="3274" y="990"/>
                </a:lnTo>
                <a:lnTo>
                  <a:pt x="3276" y="1008"/>
                </a:lnTo>
                <a:lnTo>
                  <a:pt x="3276" y="1024"/>
                </a:lnTo>
                <a:lnTo>
                  <a:pt x="3286" y="1058"/>
                </a:lnTo>
                <a:lnTo>
                  <a:pt x="3306" y="1136"/>
                </a:lnTo>
                <a:lnTo>
                  <a:pt x="3318" y="1180"/>
                </a:lnTo>
                <a:lnTo>
                  <a:pt x="3326" y="1220"/>
                </a:lnTo>
                <a:lnTo>
                  <a:pt x="3332" y="1252"/>
                </a:lnTo>
                <a:lnTo>
                  <a:pt x="3332" y="1264"/>
                </a:lnTo>
                <a:lnTo>
                  <a:pt x="3332" y="1272"/>
                </a:lnTo>
                <a:lnTo>
                  <a:pt x="3334" y="1272"/>
                </a:lnTo>
                <a:lnTo>
                  <a:pt x="3340" y="1270"/>
                </a:lnTo>
                <a:lnTo>
                  <a:pt x="3344" y="1270"/>
                </a:lnTo>
                <a:lnTo>
                  <a:pt x="3348" y="1274"/>
                </a:lnTo>
                <a:lnTo>
                  <a:pt x="3354" y="1278"/>
                </a:lnTo>
                <a:lnTo>
                  <a:pt x="3362" y="1286"/>
                </a:lnTo>
                <a:lnTo>
                  <a:pt x="3368" y="1296"/>
                </a:lnTo>
                <a:lnTo>
                  <a:pt x="3378" y="1312"/>
                </a:lnTo>
                <a:lnTo>
                  <a:pt x="3386" y="1330"/>
                </a:lnTo>
                <a:lnTo>
                  <a:pt x="3396" y="1354"/>
                </a:lnTo>
                <a:lnTo>
                  <a:pt x="3408" y="1384"/>
                </a:lnTo>
                <a:lnTo>
                  <a:pt x="3418" y="1420"/>
                </a:lnTo>
                <a:lnTo>
                  <a:pt x="3432" y="1462"/>
                </a:lnTo>
                <a:lnTo>
                  <a:pt x="3444" y="1512"/>
                </a:lnTo>
                <a:lnTo>
                  <a:pt x="3456" y="1548"/>
                </a:lnTo>
                <a:lnTo>
                  <a:pt x="3468" y="1588"/>
                </a:lnTo>
                <a:lnTo>
                  <a:pt x="3480" y="1636"/>
                </a:lnTo>
                <a:lnTo>
                  <a:pt x="3490" y="1684"/>
                </a:lnTo>
                <a:lnTo>
                  <a:pt x="3492" y="1708"/>
                </a:lnTo>
                <a:lnTo>
                  <a:pt x="3496" y="1730"/>
                </a:lnTo>
                <a:lnTo>
                  <a:pt x="3496" y="1752"/>
                </a:lnTo>
                <a:lnTo>
                  <a:pt x="3494" y="1770"/>
                </a:lnTo>
                <a:lnTo>
                  <a:pt x="3490" y="1786"/>
                </a:lnTo>
                <a:lnTo>
                  <a:pt x="3484" y="1796"/>
                </a:lnTo>
                <a:lnTo>
                  <a:pt x="3492" y="1798"/>
                </a:lnTo>
                <a:lnTo>
                  <a:pt x="3510" y="1806"/>
                </a:lnTo>
                <a:lnTo>
                  <a:pt x="3522" y="1812"/>
                </a:lnTo>
                <a:lnTo>
                  <a:pt x="3536" y="1822"/>
                </a:lnTo>
                <a:lnTo>
                  <a:pt x="3548" y="1836"/>
                </a:lnTo>
                <a:lnTo>
                  <a:pt x="3562" y="1852"/>
                </a:lnTo>
                <a:lnTo>
                  <a:pt x="3576" y="1874"/>
                </a:lnTo>
                <a:lnTo>
                  <a:pt x="3586" y="1900"/>
                </a:lnTo>
                <a:lnTo>
                  <a:pt x="3596" y="1932"/>
                </a:lnTo>
                <a:lnTo>
                  <a:pt x="3602" y="1968"/>
                </a:lnTo>
                <a:lnTo>
                  <a:pt x="3606" y="2012"/>
                </a:lnTo>
                <a:lnTo>
                  <a:pt x="3604" y="2062"/>
                </a:lnTo>
                <a:lnTo>
                  <a:pt x="3600" y="2120"/>
                </a:lnTo>
                <a:lnTo>
                  <a:pt x="3590" y="2184"/>
                </a:lnTo>
                <a:lnTo>
                  <a:pt x="3596" y="2190"/>
                </a:lnTo>
                <a:lnTo>
                  <a:pt x="3616" y="2208"/>
                </a:lnTo>
                <a:lnTo>
                  <a:pt x="3628" y="2222"/>
                </a:lnTo>
                <a:lnTo>
                  <a:pt x="3640" y="2240"/>
                </a:lnTo>
                <a:lnTo>
                  <a:pt x="3652" y="2262"/>
                </a:lnTo>
                <a:lnTo>
                  <a:pt x="3662" y="2286"/>
                </a:lnTo>
                <a:lnTo>
                  <a:pt x="3672" y="2314"/>
                </a:lnTo>
                <a:lnTo>
                  <a:pt x="3680" y="2346"/>
                </a:lnTo>
                <a:lnTo>
                  <a:pt x="3684" y="2384"/>
                </a:lnTo>
                <a:lnTo>
                  <a:pt x="3684" y="2424"/>
                </a:lnTo>
                <a:lnTo>
                  <a:pt x="3678" y="2468"/>
                </a:lnTo>
                <a:lnTo>
                  <a:pt x="3674" y="2492"/>
                </a:lnTo>
                <a:lnTo>
                  <a:pt x="3668" y="2516"/>
                </a:lnTo>
                <a:lnTo>
                  <a:pt x="3662" y="2542"/>
                </a:lnTo>
                <a:lnTo>
                  <a:pt x="3652" y="2570"/>
                </a:lnTo>
                <a:lnTo>
                  <a:pt x="3642" y="2598"/>
                </a:lnTo>
                <a:lnTo>
                  <a:pt x="3630" y="2626"/>
                </a:lnTo>
                <a:lnTo>
                  <a:pt x="3630" y="2672"/>
                </a:lnTo>
                <a:lnTo>
                  <a:pt x="3630" y="2720"/>
                </a:lnTo>
                <a:lnTo>
                  <a:pt x="3626" y="2778"/>
                </a:lnTo>
                <a:lnTo>
                  <a:pt x="3622" y="2810"/>
                </a:lnTo>
                <a:lnTo>
                  <a:pt x="3618" y="2842"/>
                </a:lnTo>
                <a:lnTo>
                  <a:pt x="3612" y="2872"/>
                </a:lnTo>
                <a:lnTo>
                  <a:pt x="3604" y="2902"/>
                </a:lnTo>
                <a:lnTo>
                  <a:pt x="3594" y="2930"/>
                </a:lnTo>
                <a:lnTo>
                  <a:pt x="3584" y="2956"/>
                </a:lnTo>
                <a:lnTo>
                  <a:pt x="3570" y="2978"/>
                </a:lnTo>
                <a:lnTo>
                  <a:pt x="3554" y="2996"/>
                </a:lnTo>
                <a:lnTo>
                  <a:pt x="3556" y="3016"/>
                </a:lnTo>
                <a:lnTo>
                  <a:pt x="3554" y="3038"/>
                </a:lnTo>
                <a:lnTo>
                  <a:pt x="3548" y="3064"/>
                </a:lnTo>
                <a:lnTo>
                  <a:pt x="3542" y="3080"/>
                </a:lnTo>
                <a:lnTo>
                  <a:pt x="3536" y="3096"/>
                </a:lnTo>
                <a:lnTo>
                  <a:pt x="3528" y="3112"/>
                </a:lnTo>
                <a:lnTo>
                  <a:pt x="3516" y="3130"/>
                </a:lnTo>
                <a:lnTo>
                  <a:pt x="3504" y="3148"/>
                </a:lnTo>
                <a:lnTo>
                  <a:pt x="3488" y="3164"/>
                </a:lnTo>
                <a:lnTo>
                  <a:pt x="3470" y="3182"/>
                </a:lnTo>
                <a:lnTo>
                  <a:pt x="3450" y="3200"/>
                </a:lnTo>
                <a:lnTo>
                  <a:pt x="3448" y="3206"/>
                </a:lnTo>
                <a:lnTo>
                  <a:pt x="3446" y="3224"/>
                </a:lnTo>
                <a:lnTo>
                  <a:pt x="3442" y="3252"/>
                </a:lnTo>
                <a:lnTo>
                  <a:pt x="3432" y="3286"/>
                </a:lnTo>
                <a:lnTo>
                  <a:pt x="3424" y="3304"/>
                </a:lnTo>
                <a:lnTo>
                  <a:pt x="3414" y="3322"/>
                </a:lnTo>
                <a:lnTo>
                  <a:pt x="3404" y="3340"/>
                </a:lnTo>
                <a:lnTo>
                  <a:pt x="3390" y="3358"/>
                </a:lnTo>
                <a:lnTo>
                  <a:pt x="3374" y="3374"/>
                </a:lnTo>
                <a:lnTo>
                  <a:pt x="3354" y="3390"/>
                </a:lnTo>
                <a:lnTo>
                  <a:pt x="3334" y="3404"/>
                </a:lnTo>
                <a:lnTo>
                  <a:pt x="3308" y="3416"/>
                </a:lnTo>
                <a:lnTo>
                  <a:pt x="3304" y="3418"/>
                </a:lnTo>
                <a:lnTo>
                  <a:pt x="3304" y="3424"/>
                </a:lnTo>
                <a:lnTo>
                  <a:pt x="3304" y="3442"/>
                </a:lnTo>
                <a:lnTo>
                  <a:pt x="3300" y="3468"/>
                </a:lnTo>
                <a:lnTo>
                  <a:pt x="3290" y="3502"/>
                </a:lnTo>
                <a:lnTo>
                  <a:pt x="3282" y="3522"/>
                </a:lnTo>
                <a:lnTo>
                  <a:pt x="3274" y="3542"/>
                </a:lnTo>
                <a:lnTo>
                  <a:pt x="3262" y="3566"/>
                </a:lnTo>
                <a:lnTo>
                  <a:pt x="3248" y="3588"/>
                </a:lnTo>
                <a:lnTo>
                  <a:pt x="3232" y="3614"/>
                </a:lnTo>
                <a:lnTo>
                  <a:pt x="3212" y="3638"/>
                </a:lnTo>
                <a:lnTo>
                  <a:pt x="3188" y="3664"/>
                </a:lnTo>
                <a:lnTo>
                  <a:pt x="3162" y="3690"/>
                </a:lnTo>
                <a:lnTo>
                  <a:pt x="3140" y="3716"/>
                </a:lnTo>
                <a:lnTo>
                  <a:pt x="3118" y="3744"/>
                </a:lnTo>
                <a:lnTo>
                  <a:pt x="3090" y="3774"/>
                </a:lnTo>
                <a:lnTo>
                  <a:pt x="3060" y="3804"/>
                </a:lnTo>
                <a:lnTo>
                  <a:pt x="3030" y="3830"/>
                </a:lnTo>
                <a:lnTo>
                  <a:pt x="3016" y="3840"/>
                </a:lnTo>
                <a:lnTo>
                  <a:pt x="3004" y="3848"/>
                </a:lnTo>
                <a:lnTo>
                  <a:pt x="2992" y="3852"/>
                </a:lnTo>
                <a:lnTo>
                  <a:pt x="2982" y="3852"/>
                </a:lnTo>
                <a:lnTo>
                  <a:pt x="2972" y="3854"/>
                </a:lnTo>
                <a:lnTo>
                  <a:pt x="2960" y="3854"/>
                </a:lnTo>
                <a:lnTo>
                  <a:pt x="2944" y="3854"/>
                </a:lnTo>
                <a:lnTo>
                  <a:pt x="2930" y="3848"/>
                </a:lnTo>
                <a:lnTo>
                  <a:pt x="2914" y="3840"/>
                </a:lnTo>
                <a:lnTo>
                  <a:pt x="2908" y="3834"/>
                </a:lnTo>
                <a:lnTo>
                  <a:pt x="2900" y="3828"/>
                </a:lnTo>
                <a:lnTo>
                  <a:pt x="2896" y="3818"/>
                </a:lnTo>
                <a:lnTo>
                  <a:pt x="2890" y="3808"/>
                </a:lnTo>
                <a:lnTo>
                  <a:pt x="2798" y="3668"/>
                </a:lnTo>
                <a:lnTo>
                  <a:pt x="2812" y="3668"/>
                </a:lnTo>
                <a:lnTo>
                  <a:pt x="2830" y="3668"/>
                </a:lnTo>
                <a:lnTo>
                  <a:pt x="2852" y="3672"/>
                </a:lnTo>
                <a:lnTo>
                  <a:pt x="2876" y="3680"/>
                </a:lnTo>
                <a:lnTo>
                  <a:pt x="2904" y="3692"/>
                </a:lnTo>
                <a:lnTo>
                  <a:pt x="2918" y="3702"/>
                </a:lnTo>
                <a:lnTo>
                  <a:pt x="2932" y="3712"/>
                </a:lnTo>
                <a:lnTo>
                  <a:pt x="2944" y="3724"/>
                </a:lnTo>
                <a:lnTo>
                  <a:pt x="2958" y="3738"/>
                </a:lnTo>
                <a:lnTo>
                  <a:pt x="2960" y="3740"/>
                </a:lnTo>
                <a:lnTo>
                  <a:pt x="2964" y="3742"/>
                </a:lnTo>
                <a:lnTo>
                  <a:pt x="2968" y="3744"/>
                </a:lnTo>
                <a:lnTo>
                  <a:pt x="2974" y="3742"/>
                </a:lnTo>
                <a:lnTo>
                  <a:pt x="2978" y="3738"/>
                </a:lnTo>
                <a:lnTo>
                  <a:pt x="2984" y="3730"/>
                </a:lnTo>
                <a:lnTo>
                  <a:pt x="2990" y="3718"/>
                </a:lnTo>
                <a:lnTo>
                  <a:pt x="2998" y="3714"/>
                </a:lnTo>
                <a:lnTo>
                  <a:pt x="3004" y="3708"/>
                </a:lnTo>
                <a:lnTo>
                  <a:pt x="3010" y="3700"/>
                </a:lnTo>
                <a:lnTo>
                  <a:pt x="3014" y="3690"/>
                </a:lnTo>
                <a:lnTo>
                  <a:pt x="3014" y="3686"/>
                </a:lnTo>
                <a:lnTo>
                  <a:pt x="3012" y="3680"/>
                </a:lnTo>
                <a:lnTo>
                  <a:pt x="3008" y="3674"/>
                </a:lnTo>
                <a:lnTo>
                  <a:pt x="3004" y="3668"/>
                </a:lnTo>
                <a:lnTo>
                  <a:pt x="2996" y="3662"/>
                </a:lnTo>
                <a:lnTo>
                  <a:pt x="2986" y="3656"/>
                </a:lnTo>
                <a:lnTo>
                  <a:pt x="2980" y="3654"/>
                </a:lnTo>
                <a:lnTo>
                  <a:pt x="2966" y="3650"/>
                </a:lnTo>
                <a:lnTo>
                  <a:pt x="2944" y="3642"/>
                </a:lnTo>
                <a:lnTo>
                  <a:pt x="2932" y="3636"/>
                </a:lnTo>
                <a:lnTo>
                  <a:pt x="2918" y="3626"/>
                </a:lnTo>
                <a:lnTo>
                  <a:pt x="2904" y="3616"/>
                </a:lnTo>
                <a:lnTo>
                  <a:pt x="2888" y="3604"/>
                </a:lnTo>
                <a:lnTo>
                  <a:pt x="2874" y="3588"/>
                </a:lnTo>
                <a:lnTo>
                  <a:pt x="2858" y="3570"/>
                </a:lnTo>
                <a:lnTo>
                  <a:pt x="2844" y="3548"/>
                </a:lnTo>
                <a:lnTo>
                  <a:pt x="2830" y="3524"/>
                </a:lnTo>
                <a:lnTo>
                  <a:pt x="2816" y="3496"/>
                </a:lnTo>
                <a:lnTo>
                  <a:pt x="2804" y="3466"/>
                </a:lnTo>
                <a:lnTo>
                  <a:pt x="2802" y="3460"/>
                </a:lnTo>
                <a:lnTo>
                  <a:pt x="2800" y="3446"/>
                </a:lnTo>
                <a:lnTo>
                  <a:pt x="2800" y="3436"/>
                </a:lnTo>
                <a:lnTo>
                  <a:pt x="2802" y="3428"/>
                </a:lnTo>
                <a:lnTo>
                  <a:pt x="2804" y="3418"/>
                </a:lnTo>
                <a:lnTo>
                  <a:pt x="2810" y="3408"/>
                </a:lnTo>
                <a:lnTo>
                  <a:pt x="2816" y="3400"/>
                </a:lnTo>
                <a:lnTo>
                  <a:pt x="2826" y="3394"/>
                </a:lnTo>
                <a:lnTo>
                  <a:pt x="2838" y="3390"/>
                </a:lnTo>
                <a:lnTo>
                  <a:pt x="2854" y="3388"/>
                </a:lnTo>
                <a:lnTo>
                  <a:pt x="2874" y="3388"/>
                </a:lnTo>
                <a:lnTo>
                  <a:pt x="2900" y="3394"/>
                </a:lnTo>
                <a:lnTo>
                  <a:pt x="2928" y="3402"/>
                </a:lnTo>
                <a:lnTo>
                  <a:pt x="2964" y="3416"/>
                </a:lnTo>
                <a:lnTo>
                  <a:pt x="2984" y="3426"/>
                </a:lnTo>
                <a:lnTo>
                  <a:pt x="3004" y="3438"/>
                </a:lnTo>
                <a:lnTo>
                  <a:pt x="3030" y="3448"/>
                </a:lnTo>
                <a:lnTo>
                  <a:pt x="3056" y="3456"/>
                </a:lnTo>
                <a:lnTo>
                  <a:pt x="3070" y="3460"/>
                </a:lnTo>
                <a:lnTo>
                  <a:pt x="3084" y="3460"/>
                </a:lnTo>
                <a:lnTo>
                  <a:pt x="3096" y="3460"/>
                </a:lnTo>
                <a:lnTo>
                  <a:pt x="3108" y="3458"/>
                </a:lnTo>
                <a:lnTo>
                  <a:pt x="3118" y="3454"/>
                </a:lnTo>
                <a:lnTo>
                  <a:pt x="3126" y="3446"/>
                </a:lnTo>
                <a:lnTo>
                  <a:pt x="3126" y="3440"/>
                </a:lnTo>
                <a:lnTo>
                  <a:pt x="3124" y="3432"/>
                </a:lnTo>
                <a:lnTo>
                  <a:pt x="3116" y="3422"/>
                </a:lnTo>
                <a:lnTo>
                  <a:pt x="3104" y="3410"/>
                </a:lnTo>
                <a:lnTo>
                  <a:pt x="3086" y="3398"/>
                </a:lnTo>
                <a:lnTo>
                  <a:pt x="3058" y="3384"/>
                </a:lnTo>
                <a:lnTo>
                  <a:pt x="3018" y="3370"/>
                </a:lnTo>
                <a:lnTo>
                  <a:pt x="2990" y="3366"/>
                </a:lnTo>
                <a:lnTo>
                  <a:pt x="2962" y="3360"/>
                </a:lnTo>
                <a:lnTo>
                  <a:pt x="2928" y="3350"/>
                </a:lnTo>
                <a:lnTo>
                  <a:pt x="2894" y="3338"/>
                </a:lnTo>
                <a:lnTo>
                  <a:pt x="2878" y="3330"/>
                </a:lnTo>
                <a:lnTo>
                  <a:pt x="2862" y="3322"/>
                </a:lnTo>
                <a:lnTo>
                  <a:pt x="2848" y="3314"/>
                </a:lnTo>
                <a:lnTo>
                  <a:pt x="2836" y="3304"/>
                </a:lnTo>
                <a:lnTo>
                  <a:pt x="2828" y="3292"/>
                </a:lnTo>
                <a:lnTo>
                  <a:pt x="2822" y="3282"/>
                </a:lnTo>
                <a:lnTo>
                  <a:pt x="2834" y="3266"/>
                </a:lnTo>
                <a:lnTo>
                  <a:pt x="2866" y="3230"/>
                </a:lnTo>
                <a:lnTo>
                  <a:pt x="2884" y="3206"/>
                </a:lnTo>
                <a:lnTo>
                  <a:pt x="2900" y="3182"/>
                </a:lnTo>
                <a:lnTo>
                  <a:pt x="2916" y="3156"/>
                </a:lnTo>
                <a:lnTo>
                  <a:pt x="2928" y="3132"/>
                </a:lnTo>
                <a:lnTo>
                  <a:pt x="2948" y="3136"/>
                </a:lnTo>
                <a:lnTo>
                  <a:pt x="2994" y="3144"/>
                </a:lnTo>
                <a:lnTo>
                  <a:pt x="3022" y="3150"/>
                </a:lnTo>
                <a:lnTo>
                  <a:pt x="3046" y="3158"/>
                </a:lnTo>
                <a:lnTo>
                  <a:pt x="3066" y="3166"/>
                </a:lnTo>
                <a:lnTo>
                  <a:pt x="3080" y="3174"/>
                </a:lnTo>
                <a:lnTo>
                  <a:pt x="3104" y="3190"/>
                </a:lnTo>
                <a:lnTo>
                  <a:pt x="3130" y="3206"/>
                </a:lnTo>
                <a:lnTo>
                  <a:pt x="3160" y="3222"/>
                </a:lnTo>
                <a:lnTo>
                  <a:pt x="3192" y="3238"/>
                </a:lnTo>
                <a:lnTo>
                  <a:pt x="3210" y="3242"/>
                </a:lnTo>
                <a:lnTo>
                  <a:pt x="3226" y="3246"/>
                </a:lnTo>
                <a:lnTo>
                  <a:pt x="3242" y="3248"/>
                </a:lnTo>
                <a:lnTo>
                  <a:pt x="3256" y="3246"/>
                </a:lnTo>
                <a:lnTo>
                  <a:pt x="3270" y="3242"/>
                </a:lnTo>
                <a:lnTo>
                  <a:pt x="3282" y="3236"/>
                </a:lnTo>
                <a:lnTo>
                  <a:pt x="3282" y="3230"/>
                </a:lnTo>
                <a:lnTo>
                  <a:pt x="3280" y="3214"/>
                </a:lnTo>
                <a:lnTo>
                  <a:pt x="3278" y="3204"/>
                </a:lnTo>
                <a:lnTo>
                  <a:pt x="3272" y="3194"/>
                </a:lnTo>
                <a:lnTo>
                  <a:pt x="3264" y="3182"/>
                </a:lnTo>
                <a:lnTo>
                  <a:pt x="3252" y="3168"/>
                </a:lnTo>
                <a:lnTo>
                  <a:pt x="3236" y="3156"/>
                </a:lnTo>
                <a:lnTo>
                  <a:pt x="3214" y="3144"/>
                </a:lnTo>
                <a:lnTo>
                  <a:pt x="3188" y="3132"/>
                </a:lnTo>
                <a:lnTo>
                  <a:pt x="3156" y="3120"/>
                </a:lnTo>
                <a:lnTo>
                  <a:pt x="3116" y="3110"/>
                </a:lnTo>
                <a:lnTo>
                  <a:pt x="3068" y="3102"/>
                </a:lnTo>
                <a:lnTo>
                  <a:pt x="3014" y="3098"/>
                </a:lnTo>
                <a:lnTo>
                  <a:pt x="2950" y="3094"/>
                </a:lnTo>
                <a:lnTo>
                  <a:pt x="2956" y="3028"/>
                </a:lnTo>
                <a:lnTo>
                  <a:pt x="2958" y="2970"/>
                </a:lnTo>
                <a:lnTo>
                  <a:pt x="2960" y="2942"/>
                </a:lnTo>
                <a:lnTo>
                  <a:pt x="2958" y="2920"/>
                </a:lnTo>
                <a:lnTo>
                  <a:pt x="2984" y="2916"/>
                </a:lnTo>
                <a:lnTo>
                  <a:pt x="3014" y="2914"/>
                </a:lnTo>
                <a:lnTo>
                  <a:pt x="3048" y="2914"/>
                </a:lnTo>
                <a:lnTo>
                  <a:pt x="3086" y="2916"/>
                </a:lnTo>
                <a:lnTo>
                  <a:pt x="3106" y="2920"/>
                </a:lnTo>
                <a:lnTo>
                  <a:pt x="3126" y="2924"/>
                </a:lnTo>
                <a:lnTo>
                  <a:pt x="3146" y="2932"/>
                </a:lnTo>
                <a:lnTo>
                  <a:pt x="3164" y="2940"/>
                </a:lnTo>
                <a:lnTo>
                  <a:pt x="3182" y="2950"/>
                </a:lnTo>
                <a:lnTo>
                  <a:pt x="3196" y="2962"/>
                </a:lnTo>
                <a:lnTo>
                  <a:pt x="3326" y="3076"/>
                </a:lnTo>
                <a:lnTo>
                  <a:pt x="3346" y="3092"/>
                </a:lnTo>
                <a:lnTo>
                  <a:pt x="3364" y="3106"/>
                </a:lnTo>
                <a:lnTo>
                  <a:pt x="3380" y="3116"/>
                </a:lnTo>
                <a:lnTo>
                  <a:pt x="3386" y="3118"/>
                </a:lnTo>
                <a:lnTo>
                  <a:pt x="3390" y="3118"/>
                </a:lnTo>
                <a:lnTo>
                  <a:pt x="3392" y="3114"/>
                </a:lnTo>
                <a:lnTo>
                  <a:pt x="3392" y="3108"/>
                </a:lnTo>
                <a:lnTo>
                  <a:pt x="3388" y="3096"/>
                </a:lnTo>
                <a:lnTo>
                  <a:pt x="3380" y="3080"/>
                </a:lnTo>
                <a:lnTo>
                  <a:pt x="3348" y="3030"/>
                </a:lnTo>
                <a:lnTo>
                  <a:pt x="3328" y="3012"/>
                </a:lnTo>
                <a:lnTo>
                  <a:pt x="3310" y="2992"/>
                </a:lnTo>
                <a:lnTo>
                  <a:pt x="3290" y="2968"/>
                </a:lnTo>
                <a:lnTo>
                  <a:pt x="3270" y="2942"/>
                </a:lnTo>
                <a:lnTo>
                  <a:pt x="3262" y="2928"/>
                </a:lnTo>
                <a:lnTo>
                  <a:pt x="3256" y="2914"/>
                </a:lnTo>
                <a:lnTo>
                  <a:pt x="3252" y="2900"/>
                </a:lnTo>
                <a:lnTo>
                  <a:pt x="3248" y="2886"/>
                </a:lnTo>
                <a:lnTo>
                  <a:pt x="3248" y="2872"/>
                </a:lnTo>
                <a:lnTo>
                  <a:pt x="3252" y="2860"/>
                </a:lnTo>
                <a:lnTo>
                  <a:pt x="3258" y="2850"/>
                </a:lnTo>
                <a:lnTo>
                  <a:pt x="3264" y="2840"/>
                </a:lnTo>
                <a:lnTo>
                  <a:pt x="3276" y="2830"/>
                </a:lnTo>
                <a:lnTo>
                  <a:pt x="3290" y="2818"/>
                </a:lnTo>
                <a:lnTo>
                  <a:pt x="3310" y="2808"/>
                </a:lnTo>
                <a:lnTo>
                  <a:pt x="3322" y="2802"/>
                </a:lnTo>
                <a:lnTo>
                  <a:pt x="3334" y="2798"/>
                </a:lnTo>
                <a:lnTo>
                  <a:pt x="3348" y="2796"/>
                </a:lnTo>
                <a:lnTo>
                  <a:pt x="3364" y="2794"/>
                </a:lnTo>
                <a:lnTo>
                  <a:pt x="3370" y="2792"/>
                </a:lnTo>
                <a:lnTo>
                  <a:pt x="3382" y="2786"/>
                </a:lnTo>
                <a:lnTo>
                  <a:pt x="3400" y="2776"/>
                </a:lnTo>
                <a:lnTo>
                  <a:pt x="3410" y="2768"/>
                </a:lnTo>
                <a:lnTo>
                  <a:pt x="3418" y="2758"/>
                </a:lnTo>
                <a:lnTo>
                  <a:pt x="3428" y="2746"/>
                </a:lnTo>
                <a:lnTo>
                  <a:pt x="3436" y="2734"/>
                </a:lnTo>
                <a:lnTo>
                  <a:pt x="3444" y="2718"/>
                </a:lnTo>
                <a:lnTo>
                  <a:pt x="3450" y="2702"/>
                </a:lnTo>
                <a:lnTo>
                  <a:pt x="3452" y="2682"/>
                </a:lnTo>
                <a:lnTo>
                  <a:pt x="3454" y="2662"/>
                </a:lnTo>
                <a:lnTo>
                  <a:pt x="3452" y="2638"/>
                </a:lnTo>
                <a:lnTo>
                  <a:pt x="3448" y="2612"/>
                </a:lnTo>
                <a:lnTo>
                  <a:pt x="3446" y="2600"/>
                </a:lnTo>
                <a:lnTo>
                  <a:pt x="3442" y="2592"/>
                </a:lnTo>
                <a:lnTo>
                  <a:pt x="3438" y="2584"/>
                </a:lnTo>
                <a:lnTo>
                  <a:pt x="3434" y="2582"/>
                </a:lnTo>
                <a:lnTo>
                  <a:pt x="3430" y="2580"/>
                </a:lnTo>
                <a:lnTo>
                  <a:pt x="3426" y="2580"/>
                </a:lnTo>
                <a:lnTo>
                  <a:pt x="3420" y="2582"/>
                </a:lnTo>
                <a:lnTo>
                  <a:pt x="3414" y="2586"/>
                </a:lnTo>
                <a:lnTo>
                  <a:pt x="3406" y="2592"/>
                </a:lnTo>
                <a:lnTo>
                  <a:pt x="3398" y="2602"/>
                </a:lnTo>
                <a:lnTo>
                  <a:pt x="3388" y="2614"/>
                </a:lnTo>
                <a:lnTo>
                  <a:pt x="3386" y="2624"/>
                </a:lnTo>
                <a:lnTo>
                  <a:pt x="3378" y="2648"/>
                </a:lnTo>
                <a:lnTo>
                  <a:pt x="3374" y="2660"/>
                </a:lnTo>
                <a:lnTo>
                  <a:pt x="3366" y="2674"/>
                </a:lnTo>
                <a:lnTo>
                  <a:pt x="3358" y="2686"/>
                </a:lnTo>
                <a:lnTo>
                  <a:pt x="3348" y="2694"/>
                </a:lnTo>
                <a:lnTo>
                  <a:pt x="3108" y="2800"/>
                </a:lnTo>
                <a:lnTo>
                  <a:pt x="3098" y="2800"/>
                </a:lnTo>
                <a:lnTo>
                  <a:pt x="3072" y="2800"/>
                </a:lnTo>
                <a:lnTo>
                  <a:pt x="3040" y="2796"/>
                </a:lnTo>
                <a:lnTo>
                  <a:pt x="3022" y="2792"/>
                </a:lnTo>
                <a:lnTo>
                  <a:pt x="3006" y="2786"/>
                </a:lnTo>
                <a:lnTo>
                  <a:pt x="2992" y="2778"/>
                </a:lnTo>
                <a:lnTo>
                  <a:pt x="2982" y="2768"/>
                </a:lnTo>
                <a:lnTo>
                  <a:pt x="2976" y="2762"/>
                </a:lnTo>
                <a:lnTo>
                  <a:pt x="2974" y="2756"/>
                </a:lnTo>
                <a:lnTo>
                  <a:pt x="2972" y="2748"/>
                </a:lnTo>
                <a:lnTo>
                  <a:pt x="2972" y="2740"/>
                </a:lnTo>
                <a:lnTo>
                  <a:pt x="2972" y="2730"/>
                </a:lnTo>
                <a:lnTo>
                  <a:pt x="2974" y="2720"/>
                </a:lnTo>
                <a:lnTo>
                  <a:pt x="2978" y="2710"/>
                </a:lnTo>
                <a:lnTo>
                  <a:pt x="2984" y="2698"/>
                </a:lnTo>
                <a:lnTo>
                  <a:pt x="3002" y="2672"/>
                </a:lnTo>
                <a:lnTo>
                  <a:pt x="3028" y="2640"/>
                </a:lnTo>
                <a:lnTo>
                  <a:pt x="3050" y="2622"/>
                </a:lnTo>
                <a:lnTo>
                  <a:pt x="3100" y="2578"/>
                </a:lnTo>
                <a:lnTo>
                  <a:pt x="3130" y="2550"/>
                </a:lnTo>
                <a:lnTo>
                  <a:pt x="3162" y="2520"/>
                </a:lnTo>
                <a:lnTo>
                  <a:pt x="3190" y="2488"/>
                </a:lnTo>
                <a:lnTo>
                  <a:pt x="3216" y="2460"/>
                </a:lnTo>
                <a:lnTo>
                  <a:pt x="3220" y="2452"/>
                </a:lnTo>
                <a:lnTo>
                  <a:pt x="3236" y="2434"/>
                </a:lnTo>
                <a:lnTo>
                  <a:pt x="3256" y="2410"/>
                </a:lnTo>
                <a:lnTo>
                  <a:pt x="3268" y="2400"/>
                </a:lnTo>
                <a:lnTo>
                  <a:pt x="3282" y="2390"/>
                </a:lnTo>
                <a:lnTo>
                  <a:pt x="3294" y="2382"/>
                </a:lnTo>
                <a:lnTo>
                  <a:pt x="3308" y="2376"/>
                </a:lnTo>
                <a:lnTo>
                  <a:pt x="3322" y="2374"/>
                </a:lnTo>
                <a:lnTo>
                  <a:pt x="3330" y="2374"/>
                </a:lnTo>
                <a:lnTo>
                  <a:pt x="3336" y="2376"/>
                </a:lnTo>
                <a:lnTo>
                  <a:pt x="3342" y="2380"/>
                </a:lnTo>
                <a:lnTo>
                  <a:pt x="3350" y="2384"/>
                </a:lnTo>
                <a:lnTo>
                  <a:pt x="3356" y="2390"/>
                </a:lnTo>
                <a:lnTo>
                  <a:pt x="3362" y="2398"/>
                </a:lnTo>
                <a:lnTo>
                  <a:pt x="3372" y="2418"/>
                </a:lnTo>
                <a:lnTo>
                  <a:pt x="3382" y="2446"/>
                </a:lnTo>
                <a:lnTo>
                  <a:pt x="3388" y="2424"/>
                </a:lnTo>
                <a:lnTo>
                  <a:pt x="3392" y="2402"/>
                </a:lnTo>
                <a:lnTo>
                  <a:pt x="3398" y="2378"/>
                </a:lnTo>
                <a:lnTo>
                  <a:pt x="3398" y="2352"/>
                </a:lnTo>
                <a:lnTo>
                  <a:pt x="3398" y="2338"/>
                </a:lnTo>
                <a:lnTo>
                  <a:pt x="3396" y="2328"/>
                </a:lnTo>
                <a:lnTo>
                  <a:pt x="3392" y="2316"/>
                </a:lnTo>
                <a:lnTo>
                  <a:pt x="3386" y="2308"/>
                </a:lnTo>
                <a:lnTo>
                  <a:pt x="3380" y="2302"/>
                </a:lnTo>
                <a:lnTo>
                  <a:pt x="3370" y="2296"/>
                </a:lnTo>
                <a:lnTo>
                  <a:pt x="3364" y="2298"/>
                </a:lnTo>
                <a:lnTo>
                  <a:pt x="3350" y="2302"/>
                </a:lnTo>
                <a:lnTo>
                  <a:pt x="3342" y="2306"/>
                </a:lnTo>
                <a:lnTo>
                  <a:pt x="3332" y="2314"/>
                </a:lnTo>
                <a:lnTo>
                  <a:pt x="3322" y="2322"/>
                </a:lnTo>
                <a:lnTo>
                  <a:pt x="3312" y="2332"/>
                </a:lnTo>
                <a:lnTo>
                  <a:pt x="3296" y="2342"/>
                </a:lnTo>
                <a:lnTo>
                  <a:pt x="3252" y="2364"/>
                </a:lnTo>
                <a:lnTo>
                  <a:pt x="3188" y="2392"/>
                </a:lnTo>
                <a:lnTo>
                  <a:pt x="3152" y="2408"/>
                </a:lnTo>
                <a:lnTo>
                  <a:pt x="3114" y="2422"/>
                </a:lnTo>
                <a:lnTo>
                  <a:pt x="3074" y="2436"/>
                </a:lnTo>
                <a:lnTo>
                  <a:pt x="3034" y="2448"/>
                </a:lnTo>
                <a:lnTo>
                  <a:pt x="2994" y="2458"/>
                </a:lnTo>
                <a:lnTo>
                  <a:pt x="2958" y="2464"/>
                </a:lnTo>
                <a:lnTo>
                  <a:pt x="2924" y="2464"/>
                </a:lnTo>
                <a:lnTo>
                  <a:pt x="2908" y="2464"/>
                </a:lnTo>
                <a:lnTo>
                  <a:pt x="2894" y="2462"/>
                </a:lnTo>
                <a:lnTo>
                  <a:pt x="2880" y="2458"/>
                </a:lnTo>
                <a:lnTo>
                  <a:pt x="2868" y="2452"/>
                </a:lnTo>
                <a:lnTo>
                  <a:pt x="2858" y="2446"/>
                </a:lnTo>
                <a:lnTo>
                  <a:pt x="2850" y="2436"/>
                </a:lnTo>
                <a:lnTo>
                  <a:pt x="2844" y="2432"/>
                </a:lnTo>
                <a:lnTo>
                  <a:pt x="2836" y="2420"/>
                </a:lnTo>
                <a:lnTo>
                  <a:pt x="2832" y="2412"/>
                </a:lnTo>
                <a:lnTo>
                  <a:pt x="2830" y="2402"/>
                </a:lnTo>
                <a:lnTo>
                  <a:pt x="2830" y="2390"/>
                </a:lnTo>
                <a:lnTo>
                  <a:pt x="2832" y="2376"/>
                </a:lnTo>
                <a:lnTo>
                  <a:pt x="2838" y="2360"/>
                </a:lnTo>
                <a:lnTo>
                  <a:pt x="2850" y="2344"/>
                </a:lnTo>
                <a:lnTo>
                  <a:pt x="2866" y="2326"/>
                </a:lnTo>
                <a:lnTo>
                  <a:pt x="2888" y="2306"/>
                </a:lnTo>
                <a:lnTo>
                  <a:pt x="2916" y="2286"/>
                </a:lnTo>
                <a:lnTo>
                  <a:pt x="2952" y="2264"/>
                </a:lnTo>
                <a:lnTo>
                  <a:pt x="2998" y="2240"/>
                </a:lnTo>
                <a:lnTo>
                  <a:pt x="3052" y="2216"/>
                </a:lnTo>
                <a:lnTo>
                  <a:pt x="3260" y="2130"/>
                </a:lnTo>
                <a:lnTo>
                  <a:pt x="3278" y="2116"/>
                </a:lnTo>
                <a:lnTo>
                  <a:pt x="3292" y="2102"/>
                </a:lnTo>
                <a:lnTo>
                  <a:pt x="3306" y="2088"/>
                </a:lnTo>
                <a:lnTo>
                  <a:pt x="3310" y="2082"/>
                </a:lnTo>
                <a:lnTo>
                  <a:pt x="3312" y="2076"/>
                </a:lnTo>
                <a:lnTo>
                  <a:pt x="3310" y="2070"/>
                </a:lnTo>
                <a:lnTo>
                  <a:pt x="3306" y="2066"/>
                </a:lnTo>
                <a:lnTo>
                  <a:pt x="3298" y="2064"/>
                </a:lnTo>
                <a:lnTo>
                  <a:pt x="3284" y="2064"/>
                </a:lnTo>
                <a:lnTo>
                  <a:pt x="3266" y="2066"/>
                </a:lnTo>
                <a:lnTo>
                  <a:pt x="3242" y="2070"/>
                </a:lnTo>
                <a:lnTo>
                  <a:pt x="3234" y="2072"/>
                </a:lnTo>
                <a:lnTo>
                  <a:pt x="3206" y="2090"/>
                </a:lnTo>
                <a:lnTo>
                  <a:pt x="3172" y="2110"/>
                </a:lnTo>
                <a:lnTo>
                  <a:pt x="3126" y="2132"/>
                </a:lnTo>
                <a:lnTo>
                  <a:pt x="3068" y="2158"/>
                </a:lnTo>
                <a:lnTo>
                  <a:pt x="3036" y="2170"/>
                </a:lnTo>
                <a:lnTo>
                  <a:pt x="3000" y="2180"/>
                </a:lnTo>
                <a:lnTo>
                  <a:pt x="2962" y="2190"/>
                </a:lnTo>
                <a:lnTo>
                  <a:pt x="2922" y="2200"/>
                </a:lnTo>
                <a:lnTo>
                  <a:pt x="2880" y="2208"/>
                </a:lnTo>
                <a:lnTo>
                  <a:pt x="2836" y="2214"/>
                </a:lnTo>
                <a:lnTo>
                  <a:pt x="2822" y="2214"/>
                </a:lnTo>
                <a:lnTo>
                  <a:pt x="2788" y="2210"/>
                </a:lnTo>
                <a:lnTo>
                  <a:pt x="2746" y="2206"/>
                </a:lnTo>
                <a:lnTo>
                  <a:pt x="2724" y="2200"/>
                </a:lnTo>
                <a:lnTo>
                  <a:pt x="2704" y="2194"/>
                </a:lnTo>
                <a:lnTo>
                  <a:pt x="2686" y="2186"/>
                </a:lnTo>
                <a:lnTo>
                  <a:pt x="2674" y="2176"/>
                </a:lnTo>
                <a:lnTo>
                  <a:pt x="2670" y="2170"/>
                </a:lnTo>
                <a:lnTo>
                  <a:pt x="2666" y="2164"/>
                </a:lnTo>
                <a:lnTo>
                  <a:pt x="2664" y="2156"/>
                </a:lnTo>
                <a:lnTo>
                  <a:pt x="2666" y="2150"/>
                </a:lnTo>
                <a:lnTo>
                  <a:pt x="2668" y="2142"/>
                </a:lnTo>
                <a:lnTo>
                  <a:pt x="2672" y="2132"/>
                </a:lnTo>
                <a:lnTo>
                  <a:pt x="2680" y="2122"/>
                </a:lnTo>
                <a:lnTo>
                  <a:pt x="2690" y="2112"/>
                </a:lnTo>
                <a:lnTo>
                  <a:pt x="2702" y="2102"/>
                </a:lnTo>
                <a:lnTo>
                  <a:pt x="2716" y="2090"/>
                </a:lnTo>
                <a:lnTo>
                  <a:pt x="2756" y="2064"/>
                </a:lnTo>
                <a:lnTo>
                  <a:pt x="3000" y="1980"/>
                </a:lnTo>
                <a:lnTo>
                  <a:pt x="3028" y="1914"/>
                </a:lnTo>
                <a:lnTo>
                  <a:pt x="3048" y="1866"/>
                </a:lnTo>
                <a:lnTo>
                  <a:pt x="3056" y="1846"/>
                </a:lnTo>
                <a:lnTo>
                  <a:pt x="3058" y="1834"/>
                </a:lnTo>
                <a:lnTo>
                  <a:pt x="3060" y="1830"/>
                </a:lnTo>
                <a:lnTo>
                  <a:pt x="3062" y="1822"/>
                </a:lnTo>
                <a:lnTo>
                  <a:pt x="3070" y="1812"/>
                </a:lnTo>
                <a:lnTo>
                  <a:pt x="3084" y="1798"/>
                </a:lnTo>
                <a:lnTo>
                  <a:pt x="3092" y="1792"/>
                </a:lnTo>
                <a:lnTo>
                  <a:pt x="3104" y="1788"/>
                </a:lnTo>
                <a:lnTo>
                  <a:pt x="3116" y="1782"/>
                </a:lnTo>
                <a:lnTo>
                  <a:pt x="3130" y="1778"/>
                </a:lnTo>
                <a:lnTo>
                  <a:pt x="3148" y="1774"/>
                </a:lnTo>
                <a:lnTo>
                  <a:pt x="3168" y="1772"/>
                </a:lnTo>
                <a:lnTo>
                  <a:pt x="3190" y="1772"/>
                </a:lnTo>
                <a:lnTo>
                  <a:pt x="3214" y="1772"/>
                </a:lnTo>
                <a:lnTo>
                  <a:pt x="3230" y="1766"/>
                </a:lnTo>
                <a:lnTo>
                  <a:pt x="3242" y="1758"/>
                </a:lnTo>
                <a:lnTo>
                  <a:pt x="3254" y="1748"/>
                </a:lnTo>
                <a:lnTo>
                  <a:pt x="3258" y="1744"/>
                </a:lnTo>
                <a:lnTo>
                  <a:pt x="3260" y="1740"/>
                </a:lnTo>
                <a:lnTo>
                  <a:pt x="3260" y="1736"/>
                </a:lnTo>
                <a:lnTo>
                  <a:pt x="3258" y="1730"/>
                </a:lnTo>
                <a:lnTo>
                  <a:pt x="3252" y="1728"/>
                </a:lnTo>
                <a:lnTo>
                  <a:pt x="3242" y="1724"/>
                </a:lnTo>
                <a:lnTo>
                  <a:pt x="3228" y="1720"/>
                </a:lnTo>
                <a:lnTo>
                  <a:pt x="3208" y="1718"/>
                </a:lnTo>
                <a:lnTo>
                  <a:pt x="3186" y="1722"/>
                </a:lnTo>
                <a:lnTo>
                  <a:pt x="3132" y="1724"/>
                </a:lnTo>
                <a:lnTo>
                  <a:pt x="3100" y="1724"/>
                </a:lnTo>
                <a:lnTo>
                  <a:pt x="3070" y="1724"/>
                </a:lnTo>
                <a:lnTo>
                  <a:pt x="3046" y="1720"/>
                </a:lnTo>
                <a:lnTo>
                  <a:pt x="3036" y="1718"/>
                </a:lnTo>
                <a:lnTo>
                  <a:pt x="3028" y="1714"/>
                </a:lnTo>
                <a:lnTo>
                  <a:pt x="3020" y="1708"/>
                </a:lnTo>
                <a:lnTo>
                  <a:pt x="3000" y="1692"/>
                </a:lnTo>
                <a:lnTo>
                  <a:pt x="2990" y="1682"/>
                </a:lnTo>
                <a:lnTo>
                  <a:pt x="2980" y="1668"/>
                </a:lnTo>
                <a:lnTo>
                  <a:pt x="2972" y="1654"/>
                </a:lnTo>
                <a:lnTo>
                  <a:pt x="2966" y="1636"/>
                </a:lnTo>
                <a:lnTo>
                  <a:pt x="2962" y="1620"/>
                </a:lnTo>
                <a:lnTo>
                  <a:pt x="2964" y="1610"/>
                </a:lnTo>
                <a:lnTo>
                  <a:pt x="2966" y="1600"/>
                </a:lnTo>
                <a:lnTo>
                  <a:pt x="2968" y="1590"/>
                </a:lnTo>
                <a:lnTo>
                  <a:pt x="2974" y="1580"/>
                </a:lnTo>
                <a:lnTo>
                  <a:pt x="2980" y="1570"/>
                </a:lnTo>
                <a:lnTo>
                  <a:pt x="2988" y="1560"/>
                </a:lnTo>
                <a:lnTo>
                  <a:pt x="2998" y="1550"/>
                </a:lnTo>
                <a:lnTo>
                  <a:pt x="3010" y="1540"/>
                </a:lnTo>
                <a:lnTo>
                  <a:pt x="3024" y="1530"/>
                </a:lnTo>
                <a:lnTo>
                  <a:pt x="3042" y="1518"/>
                </a:lnTo>
                <a:lnTo>
                  <a:pt x="3060" y="1508"/>
                </a:lnTo>
                <a:lnTo>
                  <a:pt x="3082" y="1498"/>
                </a:lnTo>
                <a:lnTo>
                  <a:pt x="3134" y="1476"/>
                </a:lnTo>
                <a:lnTo>
                  <a:pt x="3146" y="1464"/>
                </a:lnTo>
                <a:lnTo>
                  <a:pt x="3154" y="1450"/>
                </a:lnTo>
                <a:lnTo>
                  <a:pt x="3160" y="1438"/>
                </a:lnTo>
                <a:lnTo>
                  <a:pt x="3160" y="1432"/>
                </a:lnTo>
                <a:lnTo>
                  <a:pt x="3158" y="1428"/>
                </a:lnTo>
                <a:lnTo>
                  <a:pt x="3154" y="1424"/>
                </a:lnTo>
                <a:lnTo>
                  <a:pt x="3148" y="1422"/>
                </a:lnTo>
                <a:lnTo>
                  <a:pt x="3138" y="1422"/>
                </a:lnTo>
                <a:lnTo>
                  <a:pt x="3124" y="1424"/>
                </a:lnTo>
                <a:lnTo>
                  <a:pt x="3106" y="1428"/>
                </a:lnTo>
                <a:lnTo>
                  <a:pt x="3082" y="1436"/>
                </a:lnTo>
                <a:lnTo>
                  <a:pt x="3072" y="1442"/>
                </a:lnTo>
                <a:lnTo>
                  <a:pt x="3040" y="1460"/>
                </a:lnTo>
                <a:lnTo>
                  <a:pt x="2992" y="1484"/>
                </a:lnTo>
                <a:lnTo>
                  <a:pt x="2964" y="1498"/>
                </a:lnTo>
                <a:lnTo>
                  <a:pt x="2932" y="1510"/>
                </a:lnTo>
                <a:lnTo>
                  <a:pt x="2898" y="1522"/>
                </a:lnTo>
                <a:lnTo>
                  <a:pt x="2860" y="1532"/>
                </a:lnTo>
                <a:lnTo>
                  <a:pt x="2822" y="1540"/>
                </a:lnTo>
                <a:lnTo>
                  <a:pt x="2784" y="1546"/>
                </a:lnTo>
                <a:lnTo>
                  <a:pt x="2744" y="1548"/>
                </a:lnTo>
                <a:lnTo>
                  <a:pt x="2702" y="1546"/>
                </a:lnTo>
                <a:lnTo>
                  <a:pt x="2682" y="1544"/>
                </a:lnTo>
                <a:lnTo>
                  <a:pt x="2662" y="1540"/>
                </a:lnTo>
                <a:lnTo>
                  <a:pt x="2642" y="1534"/>
                </a:lnTo>
                <a:lnTo>
                  <a:pt x="2622" y="1528"/>
                </a:lnTo>
                <a:lnTo>
                  <a:pt x="2620" y="1524"/>
                </a:lnTo>
                <a:lnTo>
                  <a:pt x="2612" y="1508"/>
                </a:lnTo>
                <a:lnTo>
                  <a:pt x="2608" y="1498"/>
                </a:lnTo>
                <a:lnTo>
                  <a:pt x="2606" y="1486"/>
                </a:lnTo>
                <a:lnTo>
                  <a:pt x="2604" y="1474"/>
                </a:lnTo>
                <a:lnTo>
                  <a:pt x="2606" y="1460"/>
                </a:lnTo>
                <a:lnTo>
                  <a:pt x="2608" y="1444"/>
                </a:lnTo>
                <a:lnTo>
                  <a:pt x="2616" y="1430"/>
                </a:lnTo>
                <a:lnTo>
                  <a:pt x="2626" y="1416"/>
                </a:lnTo>
                <a:lnTo>
                  <a:pt x="2640" y="1400"/>
                </a:lnTo>
                <a:lnTo>
                  <a:pt x="2660" y="1388"/>
                </a:lnTo>
                <a:lnTo>
                  <a:pt x="2686" y="1374"/>
                </a:lnTo>
                <a:lnTo>
                  <a:pt x="2718" y="1362"/>
                </a:lnTo>
                <a:lnTo>
                  <a:pt x="2758" y="1352"/>
                </a:lnTo>
                <a:lnTo>
                  <a:pt x="2794" y="1346"/>
                </a:lnTo>
                <a:lnTo>
                  <a:pt x="2834" y="1338"/>
                </a:lnTo>
                <a:lnTo>
                  <a:pt x="2880" y="1324"/>
                </a:lnTo>
                <a:lnTo>
                  <a:pt x="2928" y="1308"/>
                </a:lnTo>
                <a:lnTo>
                  <a:pt x="2952" y="1298"/>
                </a:lnTo>
                <a:lnTo>
                  <a:pt x="2972" y="1288"/>
                </a:lnTo>
                <a:lnTo>
                  <a:pt x="2992" y="1276"/>
                </a:lnTo>
                <a:lnTo>
                  <a:pt x="3008" y="1262"/>
                </a:lnTo>
                <a:lnTo>
                  <a:pt x="3022" y="1248"/>
                </a:lnTo>
                <a:lnTo>
                  <a:pt x="3030" y="1232"/>
                </a:lnTo>
                <a:lnTo>
                  <a:pt x="3018" y="1228"/>
                </a:lnTo>
                <a:lnTo>
                  <a:pt x="2988" y="1216"/>
                </a:lnTo>
                <a:lnTo>
                  <a:pt x="2970" y="1206"/>
                </a:lnTo>
                <a:lnTo>
                  <a:pt x="2952" y="1198"/>
                </a:lnTo>
                <a:lnTo>
                  <a:pt x="2936" y="1186"/>
                </a:lnTo>
                <a:lnTo>
                  <a:pt x="2920" y="1174"/>
                </a:lnTo>
                <a:lnTo>
                  <a:pt x="2910" y="1160"/>
                </a:lnTo>
                <a:lnTo>
                  <a:pt x="2906" y="1154"/>
                </a:lnTo>
                <a:lnTo>
                  <a:pt x="2904" y="1146"/>
                </a:lnTo>
                <a:lnTo>
                  <a:pt x="2904" y="1138"/>
                </a:lnTo>
                <a:lnTo>
                  <a:pt x="2904" y="1132"/>
                </a:lnTo>
                <a:lnTo>
                  <a:pt x="2908" y="1124"/>
                </a:lnTo>
                <a:lnTo>
                  <a:pt x="2914" y="1116"/>
                </a:lnTo>
                <a:lnTo>
                  <a:pt x="2922" y="1108"/>
                </a:lnTo>
                <a:lnTo>
                  <a:pt x="2932" y="1100"/>
                </a:lnTo>
                <a:lnTo>
                  <a:pt x="2946" y="1092"/>
                </a:lnTo>
                <a:lnTo>
                  <a:pt x="2962" y="1084"/>
                </a:lnTo>
                <a:lnTo>
                  <a:pt x="3002" y="1068"/>
                </a:lnTo>
                <a:lnTo>
                  <a:pt x="3056" y="1052"/>
                </a:lnTo>
                <a:lnTo>
                  <a:pt x="3040" y="1050"/>
                </a:lnTo>
                <a:lnTo>
                  <a:pt x="3024" y="1044"/>
                </a:lnTo>
                <a:lnTo>
                  <a:pt x="3006" y="1036"/>
                </a:lnTo>
                <a:lnTo>
                  <a:pt x="2998" y="1028"/>
                </a:lnTo>
                <a:lnTo>
                  <a:pt x="2990" y="1020"/>
                </a:lnTo>
                <a:lnTo>
                  <a:pt x="2984" y="1012"/>
                </a:lnTo>
                <a:lnTo>
                  <a:pt x="2978" y="1000"/>
                </a:lnTo>
                <a:lnTo>
                  <a:pt x="2974" y="986"/>
                </a:lnTo>
                <a:lnTo>
                  <a:pt x="2974" y="970"/>
                </a:lnTo>
                <a:lnTo>
                  <a:pt x="2974" y="952"/>
                </a:lnTo>
                <a:lnTo>
                  <a:pt x="2978" y="932"/>
                </a:lnTo>
                <a:lnTo>
                  <a:pt x="2956" y="932"/>
                </a:lnTo>
                <a:lnTo>
                  <a:pt x="2932" y="928"/>
                </a:lnTo>
                <a:lnTo>
                  <a:pt x="2902" y="922"/>
                </a:lnTo>
                <a:lnTo>
                  <a:pt x="2870" y="912"/>
                </a:lnTo>
                <a:lnTo>
                  <a:pt x="2856" y="906"/>
                </a:lnTo>
                <a:lnTo>
                  <a:pt x="2840" y="898"/>
                </a:lnTo>
                <a:lnTo>
                  <a:pt x="2826" y="886"/>
                </a:lnTo>
                <a:lnTo>
                  <a:pt x="2812" y="876"/>
                </a:lnTo>
                <a:lnTo>
                  <a:pt x="2802" y="862"/>
                </a:lnTo>
                <a:lnTo>
                  <a:pt x="2792" y="846"/>
                </a:lnTo>
                <a:lnTo>
                  <a:pt x="2790" y="842"/>
                </a:lnTo>
                <a:lnTo>
                  <a:pt x="2786" y="830"/>
                </a:lnTo>
                <a:lnTo>
                  <a:pt x="2784" y="816"/>
                </a:lnTo>
                <a:lnTo>
                  <a:pt x="2784" y="806"/>
                </a:lnTo>
                <a:lnTo>
                  <a:pt x="2786" y="798"/>
                </a:lnTo>
                <a:lnTo>
                  <a:pt x="2790" y="790"/>
                </a:lnTo>
                <a:lnTo>
                  <a:pt x="2796" y="780"/>
                </a:lnTo>
                <a:lnTo>
                  <a:pt x="2804" y="772"/>
                </a:lnTo>
                <a:lnTo>
                  <a:pt x="2816" y="766"/>
                </a:lnTo>
                <a:lnTo>
                  <a:pt x="2830" y="760"/>
                </a:lnTo>
                <a:lnTo>
                  <a:pt x="2848" y="754"/>
                </a:lnTo>
                <a:lnTo>
                  <a:pt x="2870" y="752"/>
                </a:lnTo>
                <a:lnTo>
                  <a:pt x="2898" y="750"/>
                </a:lnTo>
                <a:lnTo>
                  <a:pt x="2912" y="754"/>
                </a:lnTo>
                <a:lnTo>
                  <a:pt x="2950" y="758"/>
                </a:lnTo>
                <a:lnTo>
                  <a:pt x="2970" y="758"/>
                </a:lnTo>
                <a:lnTo>
                  <a:pt x="2992" y="758"/>
                </a:lnTo>
                <a:lnTo>
                  <a:pt x="3012" y="752"/>
                </a:lnTo>
                <a:lnTo>
                  <a:pt x="3020" y="748"/>
                </a:lnTo>
                <a:lnTo>
                  <a:pt x="3028" y="744"/>
                </a:lnTo>
                <a:lnTo>
                  <a:pt x="3014" y="746"/>
                </a:lnTo>
                <a:lnTo>
                  <a:pt x="3000" y="746"/>
                </a:lnTo>
                <a:lnTo>
                  <a:pt x="2986" y="746"/>
                </a:lnTo>
                <a:lnTo>
                  <a:pt x="2970" y="742"/>
                </a:lnTo>
                <a:lnTo>
                  <a:pt x="2964" y="740"/>
                </a:lnTo>
                <a:lnTo>
                  <a:pt x="2958" y="736"/>
                </a:lnTo>
                <a:lnTo>
                  <a:pt x="2954" y="732"/>
                </a:lnTo>
                <a:lnTo>
                  <a:pt x="2950" y="726"/>
                </a:lnTo>
                <a:lnTo>
                  <a:pt x="2948" y="718"/>
                </a:lnTo>
                <a:lnTo>
                  <a:pt x="2948" y="708"/>
                </a:lnTo>
                <a:lnTo>
                  <a:pt x="2950" y="702"/>
                </a:lnTo>
                <a:lnTo>
                  <a:pt x="2950" y="696"/>
                </a:lnTo>
                <a:lnTo>
                  <a:pt x="2952" y="690"/>
                </a:lnTo>
                <a:lnTo>
                  <a:pt x="2950" y="684"/>
                </a:lnTo>
                <a:lnTo>
                  <a:pt x="2948" y="684"/>
                </a:lnTo>
                <a:lnTo>
                  <a:pt x="2944" y="684"/>
                </a:lnTo>
                <a:lnTo>
                  <a:pt x="2936" y="688"/>
                </a:lnTo>
                <a:lnTo>
                  <a:pt x="2924" y="700"/>
                </a:lnTo>
                <a:lnTo>
                  <a:pt x="2906" y="704"/>
                </a:lnTo>
                <a:lnTo>
                  <a:pt x="2888" y="704"/>
                </a:lnTo>
                <a:lnTo>
                  <a:pt x="2868" y="704"/>
                </a:lnTo>
                <a:lnTo>
                  <a:pt x="2844" y="700"/>
                </a:lnTo>
                <a:lnTo>
                  <a:pt x="2832" y="696"/>
                </a:lnTo>
                <a:lnTo>
                  <a:pt x="2820" y="692"/>
                </a:lnTo>
                <a:lnTo>
                  <a:pt x="2808" y="684"/>
                </a:lnTo>
                <a:lnTo>
                  <a:pt x="2796" y="676"/>
                </a:lnTo>
                <a:lnTo>
                  <a:pt x="2786" y="666"/>
                </a:lnTo>
                <a:lnTo>
                  <a:pt x="2778" y="654"/>
                </a:lnTo>
                <a:lnTo>
                  <a:pt x="2772" y="666"/>
                </a:lnTo>
                <a:lnTo>
                  <a:pt x="2756" y="698"/>
                </a:lnTo>
                <a:lnTo>
                  <a:pt x="2744" y="718"/>
                </a:lnTo>
                <a:lnTo>
                  <a:pt x="2730" y="740"/>
                </a:lnTo>
                <a:lnTo>
                  <a:pt x="2714" y="762"/>
                </a:lnTo>
                <a:lnTo>
                  <a:pt x="2698" y="782"/>
                </a:lnTo>
                <a:lnTo>
                  <a:pt x="2680" y="798"/>
                </a:lnTo>
                <a:lnTo>
                  <a:pt x="2660" y="812"/>
                </a:lnTo>
                <a:lnTo>
                  <a:pt x="2650" y="816"/>
                </a:lnTo>
                <a:lnTo>
                  <a:pt x="2638" y="820"/>
                </a:lnTo>
                <a:lnTo>
                  <a:pt x="2628" y="822"/>
                </a:lnTo>
                <a:lnTo>
                  <a:pt x="2618" y="822"/>
                </a:lnTo>
                <a:lnTo>
                  <a:pt x="2606" y="820"/>
                </a:lnTo>
                <a:lnTo>
                  <a:pt x="2596" y="816"/>
                </a:lnTo>
                <a:lnTo>
                  <a:pt x="2584" y="810"/>
                </a:lnTo>
                <a:lnTo>
                  <a:pt x="2574" y="800"/>
                </a:lnTo>
                <a:lnTo>
                  <a:pt x="2562" y="790"/>
                </a:lnTo>
                <a:lnTo>
                  <a:pt x="2552" y="776"/>
                </a:lnTo>
                <a:lnTo>
                  <a:pt x="2540" y="760"/>
                </a:lnTo>
                <a:lnTo>
                  <a:pt x="2530" y="740"/>
                </a:lnTo>
                <a:lnTo>
                  <a:pt x="2526" y="734"/>
                </a:lnTo>
                <a:lnTo>
                  <a:pt x="2524" y="716"/>
                </a:lnTo>
                <a:lnTo>
                  <a:pt x="2524" y="704"/>
                </a:lnTo>
                <a:lnTo>
                  <a:pt x="2524" y="690"/>
                </a:lnTo>
                <a:lnTo>
                  <a:pt x="2528" y="674"/>
                </a:lnTo>
                <a:lnTo>
                  <a:pt x="2536" y="656"/>
                </a:lnTo>
                <a:lnTo>
                  <a:pt x="2546" y="636"/>
                </a:lnTo>
                <a:lnTo>
                  <a:pt x="2560" y="614"/>
                </a:lnTo>
                <a:lnTo>
                  <a:pt x="2578" y="592"/>
                </a:lnTo>
                <a:lnTo>
                  <a:pt x="2604" y="570"/>
                </a:lnTo>
                <a:lnTo>
                  <a:pt x="2634" y="546"/>
                </a:lnTo>
                <a:lnTo>
                  <a:pt x="2672" y="522"/>
                </a:lnTo>
                <a:lnTo>
                  <a:pt x="2716" y="496"/>
                </a:lnTo>
                <a:lnTo>
                  <a:pt x="2770" y="472"/>
                </a:lnTo>
                <a:lnTo>
                  <a:pt x="2726" y="488"/>
                </a:lnTo>
                <a:lnTo>
                  <a:pt x="2626" y="520"/>
                </a:lnTo>
                <a:lnTo>
                  <a:pt x="2570" y="536"/>
                </a:lnTo>
                <a:lnTo>
                  <a:pt x="2520" y="550"/>
                </a:lnTo>
                <a:lnTo>
                  <a:pt x="2478" y="558"/>
                </a:lnTo>
                <a:lnTo>
                  <a:pt x="2462" y="560"/>
                </a:lnTo>
                <a:lnTo>
                  <a:pt x="2452" y="560"/>
                </a:lnTo>
                <a:lnTo>
                  <a:pt x="2446" y="562"/>
                </a:lnTo>
                <a:lnTo>
                  <a:pt x="2432" y="562"/>
                </a:lnTo>
                <a:lnTo>
                  <a:pt x="2410" y="562"/>
                </a:lnTo>
                <a:lnTo>
                  <a:pt x="2398" y="558"/>
                </a:lnTo>
                <a:lnTo>
                  <a:pt x="2384" y="554"/>
                </a:lnTo>
                <a:lnTo>
                  <a:pt x="2370" y="548"/>
                </a:lnTo>
                <a:lnTo>
                  <a:pt x="2356" y="538"/>
                </a:lnTo>
                <a:lnTo>
                  <a:pt x="2342" y="526"/>
                </a:lnTo>
                <a:lnTo>
                  <a:pt x="2326" y="512"/>
                </a:lnTo>
                <a:lnTo>
                  <a:pt x="2312" y="492"/>
                </a:lnTo>
                <a:lnTo>
                  <a:pt x="2298" y="470"/>
                </a:lnTo>
                <a:lnTo>
                  <a:pt x="2286" y="444"/>
                </a:lnTo>
                <a:lnTo>
                  <a:pt x="2274" y="412"/>
                </a:lnTo>
                <a:lnTo>
                  <a:pt x="2262" y="410"/>
                </a:lnTo>
                <a:lnTo>
                  <a:pt x="2252" y="408"/>
                </a:lnTo>
                <a:lnTo>
                  <a:pt x="2240" y="404"/>
                </a:lnTo>
                <a:lnTo>
                  <a:pt x="2228" y="396"/>
                </a:lnTo>
                <a:lnTo>
                  <a:pt x="2222" y="390"/>
                </a:lnTo>
                <a:lnTo>
                  <a:pt x="2218" y="384"/>
                </a:lnTo>
                <a:lnTo>
                  <a:pt x="2214" y="376"/>
                </a:lnTo>
                <a:lnTo>
                  <a:pt x="2210" y="366"/>
                </a:lnTo>
                <a:lnTo>
                  <a:pt x="2208" y="356"/>
                </a:lnTo>
                <a:lnTo>
                  <a:pt x="2208" y="344"/>
                </a:lnTo>
                <a:lnTo>
                  <a:pt x="2202" y="344"/>
                </a:lnTo>
                <a:lnTo>
                  <a:pt x="2188" y="342"/>
                </a:lnTo>
                <a:lnTo>
                  <a:pt x="2170" y="334"/>
                </a:lnTo>
                <a:lnTo>
                  <a:pt x="2160" y="330"/>
                </a:lnTo>
                <a:lnTo>
                  <a:pt x="2150" y="322"/>
                </a:lnTo>
                <a:lnTo>
                  <a:pt x="2140" y="312"/>
                </a:lnTo>
                <a:lnTo>
                  <a:pt x="2132" y="300"/>
                </a:lnTo>
                <a:lnTo>
                  <a:pt x="2124" y="286"/>
                </a:lnTo>
                <a:lnTo>
                  <a:pt x="2118" y="268"/>
                </a:lnTo>
                <a:lnTo>
                  <a:pt x="2116" y="248"/>
                </a:lnTo>
                <a:lnTo>
                  <a:pt x="2114" y="224"/>
                </a:lnTo>
                <a:lnTo>
                  <a:pt x="2116" y="198"/>
                </a:lnTo>
                <a:lnTo>
                  <a:pt x="2122" y="166"/>
                </a:lnTo>
                <a:lnTo>
                  <a:pt x="2108" y="174"/>
                </a:lnTo>
                <a:lnTo>
                  <a:pt x="2074" y="188"/>
                </a:lnTo>
                <a:lnTo>
                  <a:pt x="2052" y="196"/>
                </a:lnTo>
                <a:lnTo>
                  <a:pt x="2030" y="202"/>
                </a:lnTo>
                <a:lnTo>
                  <a:pt x="2010" y="206"/>
                </a:lnTo>
                <a:lnTo>
                  <a:pt x="2000" y="206"/>
                </a:lnTo>
                <a:lnTo>
                  <a:pt x="1992" y="204"/>
                </a:lnTo>
                <a:lnTo>
                  <a:pt x="2008" y="208"/>
                </a:lnTo>
                <a:lnTo>
                  <a:pt x="2022" y="214"/>
                </a:lnTo>
                <a:lnTo>
                  <a:pt x="2040" y="222"/>
                </a:lnTo>
                <a:lnTo>
                  <a:pt x="2046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2" y="248"/>
                </a:lnTo>
                <a:lnTo>
                  <a:pt x="2064" y="256"/>
                </a:lnTo>
                <a:lnTo>
                  <a:pt x="2064" y="266"/>
                </a:lnTo>
                <a:lnTo>
                  <a:pt x="2060" y="276"/>
                </a:lnTo>
                <a:lnTo>
                  <a:pt x="2054" y="286"/>
                </a:lnTo>
                <a:lnTo>
                  <a:pt x="2020" y="328"/>
                </a:lnTo>
                <a:lnTo>
                  <a:pt x="1988" y="362"/>
                </a:lnTo>
                <a:lnTo>
                  <a:pt x="1974" y="376"/>
                </a:lnTo>
                <a:lnTo>
                  <a:pt x="1960" y="388"/>
                </a:lnTo>
                <a:lnTo>
                  <a:pt x="1950" y="396"/>
                </a:lnTo>
                <a:lnTo>
                  <a:pt x="1944" y="404"/>
                </a:lnTo>
                <a:lnTo>
                  <a:pt x="1938" y="414"/>
                </a:lnTo>
                <a:lnTo>
                  <a:pt x="1938" y="418"/>
                </a:lnTo>
                <a:lnTo>
                  <a:pt x="1938" y="422"/>
                </a:lnTo>
                <a:lnTo>
                  <a:pt x="1942" y="426"/>
                </a:lnTo>
                <a:lnTo>
                  <a:pt x="1946" y="428"/>
                </a:lnTo>
                <a:lnTo>
                  <a:pt x="1954" y="430"/>
                </a:lnTo>
                <a:lnTo>
                  <a:pt x="1966" y="430"/>
                </a:lnTo>
                <a:lnTo>
                  <a:pt x="1980" y="430"/>
                </a:lnTo>
                <a:lnTo>
                  <a:pt x="1998" y="428"/>
                </a:lnTo>
                <a:lnTo>
                  <a:pt x="2018" y="426"/>
                </a:lnTo>
                <a:lnTo>
                  <a:pt x="2038" y="426"/>
                </a:lnTo>
                <a:lnTo>
                  <a:pt x="2062" y="428"/>
                </a:lnTo>
                <a:lnTo>
                  <a:pt x="2090" y="434"/>
                </a:lnTo>
                <a:lnTo>
                  <a:pt x="2102" y="440"/>
                </a:lnTo>
                <a:lnTo>
                  <a:pt x="2116" y="446"/>
                </a:lnTo>
                <a:lnTo>
                  <a:pt x="2130" y="452"/>
                </a:lnTo>
                <a:lnTo>
                  <a:pt x="2142" y="462"/>
                </a:lnTo>
                <a:lnTo>
                  <a:pt x="2152" y="472"/>
                </a:lnTo>
                <a:lnTo>
                  <a:pt x="2162" y="484"/>
                </a:lnTo>
                <a:lnTo>
                  <a:pt x="2168" y="496"/>
                </a:lnTo>
                <a:lnTo>
                  <a:pt x="2172" y="508"/>
                </a:lnTo>
                <a:lnTo>
                  <a:pt x="2172" y="514"/>
                </a:lnTo>
                <a:lnTo>
                  <a:pt x="2172" y="522"/>
                </a:lnTo>
                <a:lnTo>
                  <a:pt x="2170" y="528"/>
                </a:lnTo>
                <a:lnTo>
                  <a:pt x="2166" y="536"/>
                </a:lnTo>
                <a:lnTo>
                  <a:pt x="2160" y="542"/>
                </a:lnTo>
                <a:lnTo>
                  <a:pt x="2152" y="548"/>
                </a:lnTo>
                <a:lnTo>
                  <a:pt x="2142" y="552"/>
                </a:lnTo>
                <a:lnTo>
                  <a:pt x="2128" y="556"/>
                </a:lnTo>
                <a:lnTo>
                  <a:pt x="2110" y="558"/>
                </a:lnTo>
                <a:lnTo>
                  <a:pt x="2088" y="558"/>
                </a:lnTo>
                <a:lnTo>
                  <a:pt x="2052" y="560"/>
                </a:lnTo>
                <a:lnTo>
                  <a:pt x="2022" y="562"/>
                </a:lnTo>
                <a:lnTo>
                  <a:pt x="1992" y="564"/>
                </a:lnTo>
                <a:lnTo>
                  <a:pt x="1976" y="568"/>
                </a:lnTo>
                <a:lnTo>
                  <a:pt x="1974" y="570"/>
                </a:lnTo>
                <a:lnTo>
                  <a:pt x="1980" y="574"/>
                </a:lnTo>
                <a:lnTo>
                  <a:pt x="1992" y="576"/>
                </a:lnTo>
                <a:lnTo>
                  <a:pt x="2012" y="580"/>
                </a:lnTo>
                <a:lnTo>
                  <a:pt x="2082" y="586"/>
                </a:lnTo>
                <a:lnTo>
                  <a:pt x="2106" y="592"/>
                </a:lnTo>
                <a:lnTo>
                  <a:pt x="2130" y="600"/>
                </a:lnTo>
                <a:lnTo>
                  <a:pt x="2158" y="610"/>
                </a:lnTo>
                <a:lnTo>
                  <a:pt x="2186" y="624"/>
                </a:lnTo>
                <a:lnTo>
                  <a:pt x="2200" y="632"/>
                </a:lnTo>
                <a:lnTo>
                  <a:pt x="2212" y="642"/>
                </a:lnTo>
                <a:lnTo>
                  <a:pt x="2222" y="652"/>
                </a:lnTo>
                <a:lnTo>
                  <a:pt x="2230" y="664"/>
                </a:lnTo>
                <a:lnTo>
                  <a:pt x="2234" y="676"/>
                </a:lnTo>
                <a:lnTo>
                  <a:pt x="2236" y="690"/>
                </a:lnTo>
                <a:lnTo>
                  <a:pt x="2236" y="694"/>
                </a:lnTo>
                <a:lnTo>
                  <a:pt x="2236" y="706"/>
                </a:lnTo>
                <a:lnTo>
                  <a:pt x="2232" y="712"/>
                </a:lnTo>
                <a:lnTo>
                  <a:pt x="2228" y="720"/>
                </a:lnTo>
                <a:lnTo>
                  <a:pt x="2222" y="728"/>
                </a:lnTo>
                <a:lnTo>
                  <a:pt x="2212" y="734"/>
                </a:lnTo>
                <a:lnTo>
                  <a:pt x="2200" y="742"/>
                </a:lnTo>
                <a:lnTo>
                  <a:pt x="2186" y="746"/>
                </a:lnTo>
                <a:lnTo>
                  <a:pt x="2166" y="748"/>
                </a:lnTo>
                <a:lnTo>
                  <a:pt x="2142" y="750"/>
                </a:lnTo>
                <a:lnTo>
                  <a:pt x="2114" y="748"/>
                </a:lnTo>
                <a:lnTo>
                  <a:pt x="2082" y="744"/>
                </a:lnTo>
                <a:lnTo>
                  <a:pt x="2044" y="734"/>
                </a:lnTo>
                <a:lnTo>
                  <a:pt x="2000" y="722"/>
                </a:lnTo>
                <a:lnTo>
                  <a:pt x="1976" y="726"/>
                </a:lnTo>
                <a:lnTo>
                  <a:pt x="1956" y="730"/>
                </a:lnTo>
                <a:lnTo>
                  <a:pt x="1948" y="732"/>
                </a:lnTo>
                <a:lnTo>
                  <a:pt x="1942" y="736"/>
                </a:lnTo>
                <a:lnTo>
                  <a:pt x="1936" y="740"/>
                </a:lnTo>
                <a:lnTo>
                  <a:pt x="1936" y="744"/>
                </a:lnTo>
                <a:lnTo>
                  <a:pt x="1940" y="748"/>
                </a:lnTo>
                <a:lnTo>
                  <a:pt x="1948" y="754"/>
                </a:lnTo>
                <a:lnTo>
                  <a:pt x="1964" y="760"/>
                </a:lnTo>
                <a:lnTo>
                  <a:pt x="1986" y="768"/>
                </a:lnTo>
                <a:lnTo>
                  <a:pt x="2016" y="774"/>
                </a:lnTo>
                <a:lnTo>
                  <a:pt x="2054" y="784"/>
                </a:lnTo>
                <a:lnTo>
                  <a:pt x="2078" y="790"/>
                </a:lnTo>
                <a:lnTo>
                  <a:pt x="2098" y="800"/>
                </a:lnTo>
                <a:lnTo>
                  <a:pt x="2118" y="810"/>
                </a:lnTo>
                <a:lnTo>
                  <a:pt x="2126" y="816"/>
                </a:lnTo>
                <a:lnTo>
                  <a:pt x="2130" y="822"/>
                </a:lnTo>
                <a:lnTo>
                  <a:pt x="2132" y="830"/>
                </a:lnTo>
                <a:lnTo>
                  <a:pt x="2130" y="836"/>
                </a:lnTo>
                <a:lnTo>
                  <a:pt x="2124" y="842"/>
                </a:lnTo>
                <a:lnTo>
                  <a:pt x="2112" y="850"/>
                </a:lnTo>
                <a:lnTo>
                  <a:pt x="2094" y="856"/>
                </a:lnTo>
                <a:lnTo>
                  <a:pt x="2070" y="862"/>
                </a:lnTo>
                <a:lnTo>
                  <a:pt x="1998" y="864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56" name="Freeform 1006"/>
          <p:cNvSpPr>
            <a:spLocks/>
          </p:cNvSpPr>
          <p:nvPr/>
        </p:nvSpPr>
        <p:spPr bwMode="auto">
          <a:xfrm>
            <a:off x="3649663" y="3379788"/>
            <a:ext cx="1762125" cy="1920875"/>
          </a:xfrm>
          <a:custGeom>
            <a:avLst/>
            <a:gdLst>
              <a:gd name="T0" fmla="*/ 143691596 w 3416"/>
              <a:gd name="T1" fmla="*/ 976955374 h 3722"/>
              <a:gd name="T2" fmla="*/ 112292138 w 3416"/>
              <a:gd name="T3" fmla="*/ 909303622 h 3722"/>
              <a:gd name="T4" fmla="*/ 108567224 w 3416"/>
              <a:gd name="T5" fmla="*/ 846978918 h 3722"/>
              <a:gd name="T6" fmla="*/ 54815706 w 3416"/>
              <a:gd name="T7" fmla="*/ 895453917 h 3722"/>
              <a:gd name="T8" fmla="*/ 39382153 w 3416"/>
              <a:gd name="T9" fmla="*/ 757486889 h 3722"/>
              <a:gd name="T10" fmla="*/ 91537132 w 3416"/>
              <a:gd name="T11" fmla="*/ 783588494 h 3722"/>
              <a:gd name="T12" fmla="*/ 8515046 w 3416"/>
              <a:gd name="T13" fmla="*/ 712208016 h 3722"/>
              <a:gd name="T14" fmla="*/ 100052178 w 3416"/>
              <a:gd name="T15" fmla="*/ 589156412 h 3722"/>
              <a:gd name="T16" fmla="*/ 132515824 w 3416"/>
              <a:gd name="T17" fmla="*/ 608865766 h 3722"/>
              <a:gd name="T18" fmla="*/ 22884412 w 3416"/>
              <a:gd name="T19" fmla="*/ 564120010 h 3722"/>
              <a:gd name="T20" fmla="*/ 49493738 w 3416"/>
              <a:gd name="T21" fmla="*/ 500196985 h 3722"/>
              <a:gd name="T22" fmla="*/ 155932071 w 3416"/>
              <a:gd name="T23" fmla="*/ 533223959 h 3722"/>
              <a:gd name="T24" fmla="*/ 101648717 w 3416"/>
              <a:gd name="T25" fmla="*/ 505524033 h 3722"/>
              <a:gd name="T26" fmla="*/ 91004781 w 3416"/>
              <a:gd name="T27" fmla="*/ 405377909 h 3722"/>
              <a:gd name="T28" fmla="*/ 193717685 w 3416"/>
              <a:gd name="T29" fmla="*/ 466637410 h 3722"/>
              <a:gd name="T30" fmla="*/ 106438334 w 3416"/>
              <a:gd name="T31" fmla="*/ 347314534 h 3722"/>
              <a:gd name="T32" fmla="*/ 122936074 w 3416"/>
              <a:gd name="T33" fmla="*/ 299905254 h 3722"/>
              <a:gd name="T34" fmla="*/ 160721688 w 3416"/>
              <a:gd name="T35" fmla="*/ 218935883 h 3722"/>
              <a:gd name="T36" fmla="*/ 177219429 w 3416"/>
              <a:gd name="T37" fmla="*/ 133705699 h 3722"/>
              <a:gd name="T38" fmla="*/ 203296918 w 3416"/>
              <a:gd name="T39" fmla="*/ 98015202 h 3722"/>
              <a:gd name="T40" fmla="*/ 308671065 w 3416"/>
              <a:gd name="T41" fmla="*/ 131042175 h 3722"/>
              <a:gd name="T42" fmla="*/ 225648979 w 3416"/>
              <a:gd name="T43" fmla="*/ 76707527 h 3722"/>
              <a:gd name="T44" fmla="*/ 274610881 w 3416"/>
              <a:gd name="T45" fmla="*/ 33559575 h 3722"/>
              <a:gd name="T46" fmla="*/ 319846837 w 3416"/>
              <a:gd name="T47" fmla="*/ 14382823 h 3722"/>
              <a:gd name="T48" fmla="*/ 454491551 w 3416"/>
              <a:gd name="T49" fmla="*/ 18644151 h 3722"/>
              <a:gd name="T50" fmla="*/ 419366664 w 3416"/>
              <a:gd name="T51" fmla="*/ 67651752 h 3722"/>
              <a:gd name="T52" fmla="*/ 444379450 w 3416"/>
              <a:gd name="T53" fmla="*/ 111864906 h 3722"/>
              <a:gd name="T54" fmla="*/ 420963203 w 3416"/>
              <a:gd name="T55" fmla="*/ 101743928 h 3722"/>
              <a:gd name="T56" fmla="*/ 460345355 w 3416"/>
              <a:gd name="T57" fmla="*/ 164068633 h 3722"/>
              <a:gd name="T58" fmla="*/ 394353877 w 3416"/>
              <a:gd name="T59" fmla="*/ 152882452 h 3722"/>
              <a:gd name="T60" fmla="*/ 457152277 w 3416"/>
              <a:gd name="T61" fmla="*/ 197095606 h 3722"/>
              <a:gd name="T62" fmla="*/ 465134972 w 3416"/>
              <a:gd name="T63" fmla="*/ 206683982 h 3722"/>
              <a:gd name="T64" fmla="*/ 460345355 w 3416"/>
              <a:gd name="T65" fmla="*/ 171526603 h 3722"/>
              <a:gd name="T66" fmla="*/ 496002078 w 3416"/>
              <a:gd name="T67" fmla="*/ 155545975 h 3722"/>
              <a:gd name="T68" fmla="*/ 516757600 w 3416"/>
              <a:gd name="T69" fmla="*/ 117724556 h 3722"/>
              <a:gd name="T70" fmla="*/ 466731511 w 3416"/>
              <a:gd name="T71" fmla="*/ 90024630 h 3722"/>
              <a:gd name="T72" fmla="*/ 529530427 w 3416"/>
              <a:gd name="T73" fmla="*/ 14915424 h 3722"/>
              <a:gd name="T74" fmla="*/ 575298735 w 3416"/>
              <a:gd name="T75" fmla="*/ 11719299 h 3722"/>
              <a:gd name="T76" fmla="*/ 640758377 w 3416"/>
              <a:gd name="T77" fmla="*/ 53802047 h 3722"/>
              <a:gd name="T78" fmla="*/ 618938153 w 3416"/>
              <a:gd name="T79" fmla="*/ 103874851 h 3722"/>
              <a:gd name="T80" fmla="*/ 674818562 w 3416"/>
              <a:gd name="T81" fmla="*/ 68716955 h 3722"/>
              <a:gd name="T82" fmla="*/ 709411098 w 3416"/>
              <a:gd name="T83" fmla="*/ 80968855 h 3722"/>
              <a:gd name="T84" fmla="*/ 729634267 w 3416"/>
              <a:gd name="T85" fmla="*/ 101211327 h 3722"/>
              <a:gd name="T86" fmla="*/ 669496593 w 3416"/>
              <a:gd name="T87" fmla="*/ 167797876 h 3722"/>
              <a:gd name="T88" fmla="*/ 744003118 w 3416"/>
              <a:gd name="T89" fmla="*/ 124649924 h 3722"/>
              <a:gd name="T90" fmla="*/ 776466763 w 3416"/>
              <a:gd name="T91" fmla="*/ 143294075 h 3722"/>
              <a:gd name="T92" fmla="*/ 739213501 w 3416"/>
              <a:gd name="T93" fmla="*/ 215207156 h 3722"/>
              <a:gd name="T94" fmla="*/ 795093910 w 3416"/>
              <a:gd name="T95" fmla="*/ 250897653 h 3722"/>
              <a:gd name="T96" fmla="*/ 789239590 w 3416"/>
              <a:gd name="T97" fmla="*/ 291382081 h 3722"/>
              <a:gd name="T98" fmla="*/ 738149314 w 3416"/>
              <a:gd name="T99" fmla="*/ 357968629 h 3722"/>
              <a:gd name="T100" fmla="*/ 804673143 w 3416"/>
              <a:gd name="T101" fmla="*/ 337726158 h 3722"/>
              <a:gd name="T102" fmla="*/ 814784728 w 3416"/>
              <a:gd name="T103" fmla="*/ 417629810 h 3722"/>
              <a:gd name="T104" fmla="*/ 804140792 w 3416"/>
              <a:gd name="T105" fmla="*/ 524700786 h 3722"/>
              <a:gd name="T106" fmla="*/ 801480065 w 3416"/>
              <a:gd name="T107" fmla="*/ 528429513 h 3722"/>
              <a:gd name="T108" fmla="*/ 855763420 w 3416"/>
              <a:gd name="T109" fmla="*/ 572643183 h 3722"/>
              <a:gd name="T110" fmla="*/ 854166881 w 3416"/>
              <a:gd name="T111" fmla="*/ 576904512 h 3722"/>
              <a:gd name="T112" fmla="*/ 903660618 w 3416"/>
              <a:gd name="T113" fmla="*/ 740440543 h 3722"/>
              <a:gd name="T114" fmla="*/ 885033987 w 3416"/>
              <a:gd name="T115" fmla="*/ 815017663 h 3722"/>
              <a:gd name="T116" fmla="*/ 779128005 w 3416"/>
              <a:gd name="T117" fmla="*/ 786784620 h 3722"/>
              <a:gd name="T118" fmla="*/ 865875005 w 3416"/>
              <a:gd name="T119" fmla="*/ 878940172 h 3722"/>
              <a:gd name="T120" fmla="*/ 757840132 w 3416"/>
              <a:gd name="T121" fmla="*/ 848576722 h 3722"/>
              <a:gd name="T122" fmla="*/ 798818823 w 3416"/>
              <a:gd name="T123" fmla="*/ 952984691 h 37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16"/>
              <a:gd name="T187" fmla="*/ 0 h 3722"/>
              <a:gd name="T188" fmla="*/ 3416 w 3416"/>
              <a:gd name="T189" fmla="*/ 3722 h 372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16" h="3722">
                <a:moveTo>
                  <a:pt x="718" y="3688"/>
                </a:moveTo>
                <a:lnTo>
                  <a:pt x="718" y="3688"/>
                </a:lnTo>
                <a:lnTo>
                  <a:pt x="696" y="3704"/>
                </a:lnTo>
                <a:lnTo>
                  <a:pt x="676" y="3714"/>
                </a:lnTo>
                <a:lnTo>
                  <a:pt x="666" y="3718"/>
                </a:lnTo>
                <a:lnTo>
                  <a:pt x="656" y="3722"/>
                </a:lnTo>
                <a:lnTo>
                  <a:pt x="648" y="3722"/>
                </a:lnTo>
                <a:lnTo>
                  <a:pt x="640" y="3720"/>
                </a:lnTo>
                <a:lnTo>
                  <a:pt x="636" y="3712"/>
                </a:lnTo>
                <a:lnTo>
                  <a:pt x="632" y="3702"/>
                </a:lnTo>
                <a:lnTo>
                  <a:pt x="634" y="3686"/>
                </a:lnTo>
                <a:lnTo>
                  <a:pt x="638" y="3666"/>
                </a:lnTo>
                <a:lnTo>
                  <a:pt x="646" y="3638"/>
                </a:lnTo>
                <a:lnTo>
                  <a:pt x="660" y="3604"/>
                </a:lnTo>
                <a:lnTo>
                  <a:pt x="656" y="3610"/>
                </a:lnTo>
                <a:lnTo>
                  <a:pt x="646" y="3626"/>
                </a:lnTo>
                <a:lnTo>
                  <a:pt x="630" y="3644"/>
                </a:lnTo>
                <a:lnTo>
                  <a:pt x="620" y="3654"/>
                </a:lnTo>
                <a:lnTo>
                  <a:pt x="608" y="3664"/>
                </a:lnTo>
                <a:lnTo>
                  <a:pt x="596" y="3670"/>
                </a:lnTo>
                <a:lnTo>
                  <a:pt x="584" y="3674"/>
                </a:lnTo>
                <a:lnTo>
                  <a:pt x="570" y="3676"/>
                </a:lnTo>
                <a:lnTo>
                  <a:pt x="556" y="3674"/>
                </a:lnTo>
                <a:lnTo>
                  <a:pt x="540" y="3668"/>
                </a:lnTo>
                <a:lnTo>
                  <a:pt x="526" y="3656"/>
                </a:lnTo>
                <a:lnTo>
                  <a:pt x="510" y="3640"/>
                </a:lnTo>
                <a:lnTo>
                  <a:pt x="494" y="3616"/>
                </a:lnTo>
                <a:lnTo>
                  <a:pt x="486" y="3612"/>
                </a:lnTo>
                <a:lnTo>
                  <a:pt x="464" y="3604"/>
                </a:lnTo>
                <a:lnTo>
                  <a:pt x="452" y="3596"/>
                </a:lnTo>
                <a:lnTo>
                  <a:pt x="440" y="3586"/>
                </a:lnTo>
                <a:lnTo>
                  <a:pt x="426" y="3576"/>
                </a:lnTo>
                <a:lnTo>
                  <a:pt x="416" y="3562"/>
                </a:lnTo>
                <a:lnTo>
                  <a:pt x="408" y="3546"/>
                </a:lnTo>
                <a:lnTo>
                  <a:pt x="402" y="3528"/>
                </a:lnTo>
                <a:lnTo>
                  <a:pt x="402" y="3518"/>
                </a:lnTo>
                <a:lnTo>
                  <a:pt x="402" y="3506"/>
                </a:lnTo>
                <a:lnTo>
                  <a:pt x="404" y="3494"/>
                </a:lnTo>
                <a:lnTo>
                  <a:pt x="406" y="3482"/>
                </a:lnTo>
                <a:lnTo>
                  <a:pt x="410" y="3470"/>
                </a:lnTo>
                <a:lnTo>
                  <a:pt x="416" y="3456"/>
                </a:lnTo>
                <a:lnTo>
                  <a:pt x="424" y="3442"/>
                </a:lnTo>
                <a:lnTo>
                  <a:pt x="434" y="3426"/>
                </a:lnTo>
                <a:lnTo>
                  <a:pt x="460" y="3394"/>
                </a:lnTo>
                <a:lnTo>
                  <a:pt x="494" y="3358"/>
                </a:lnTo>
                <a:lnTo>
                  <a:pt x="458" y="3388"/>
                </a:lnTo>
                <a:lnTo>
                  <a:pt x="422" y="3414"/>
                </a:lnTo>
                <a:lnTo>
                  <a:pt x="382" y="3442"/>
                </a:lnTo>
                <a:lnTo>
                  <a:pt x="362" y="3454"/>
                </a:lnTo>
                <a:lnTo>
                  <a:pt x="342" y="3462"/>
                </a:lnTo>
                <a:lnTo>
                  <a:pt x="324" y="3468"/>
                </a:lnTo>
                <a:lnTo>
                  <a:pt x="306" y="3470"/>
                </a:lnTo>
                <a:lnTo>
                  <a:pt x="300" y="3468"/>
                </a:lnTo>
                <a:lnTo>
                  <a:pt x="294" y="3466"/>
                </a:lnTo>
                <a:lnTo>
                  <a:pt x="288" y="3462"/>
                </a:lnTo>
                <a:lnTo>
                  <a:pt x="284" y="3456"/>
                </a:lnTo>
                <a:lnTo>
                  <a:pt x="280" y="3450"/>
                </a:lnTo>
                <a:lnTo>
                  <a:pt x="278" y="3440"/>
                </a:lnTo>
                <a:lnTo>
                  <a:pt x="276" y="3430"/>
                </a:lnTo>
                <a:lnTo>
                  <a:pt x="276" y="3418"/>
                </a:lnTo>
                <a:lnTo>
                  <a:pt x="276" y="3410"/>
                </a:lnTo>
                <a:lnTo>
                  <a:pt x="278" y="3390"/>
                </a:lnTo>
                <a:lnTo>
                  <a:pt x="284" y="3360"/>
                </a:lnTo>
                <a:lnTo>
                  <a:pt x="288" y="3342"/>
                </a:lnTo>
                <a:lnTo>
                  <a:pt x="296" y="3322"/>
                </a:lnTo>
                <a:lnTo>
                  <a:pt x="306" y="3300"/>
                </a:lnTo>
                <a:lnTo>
                  <a:pt x="320" y="3278"/>
                </a:lnTo>
                <a:lnTo>
                  <a:pt x="336" y="3254"/>
                </a:lnTo>
                <a:lnTo>
                  <a:pt x="356" y="3230"/>
                </a:lnTo>
                <a:lnTo>
                  <a:pt x="380" y="3204"/>
                </a:lnTo>
                <a:lnTo>
                  <a:pt x="408" y="3180"/>
                </a:lnTo>
                <a:lnTo>
                  <a:pt x="442" y="3156"/>
                </a:lnTo>
                <a:lnTo>
                  <a:pt x="480" y="3132"/>
                </a:lnTo>
                <a:lnTo>
                  <a:pt x="474" y="3134"/>
                </a:lnTo>
                <a:lnTo>
                  <a:pt x="456" y="3142"/>
                </a:lnTo>
                <a:lnTo>
                  <a:pt x="430" y="3156"/>
                </a:lnTo>
                <a:lnTo>
                  <a:pt x="414" y="3168"/>
                </a:lnTo>
                <a:lnTo>
                  <a:pt x="398" y="3180"/>
                </a:lnTo>
                <a:lnTo>
                  <a:pt x="380" y="3196"/>
                </a:lnTo>
                <a:lnTo>
                  <a:pt x="364" y="3214"/>
                </a:lnTo>
                <a:lnTo>
                  <a:pt x="346" y="3234"/>
                </a:lnTo>
                <a:lnTo>
                  <a:pt x="328" y="3258"/>
                </a:lnTo>
                <a:lnTo>
                  <a:pt x="310" y="3286"/>
                </a:lnTo>
                <a:lnTo>
                  <a:pt x="294" y="3316"/>
                </a:lnTo>
                <a:lnTo>
                  <a:pt x="278" y="3350"/>
                </a:lnTo>
                <a:lnTo>
                  <a:pt x="264" y="3388"/>
                </a:lnTo>
                <a:lnTo>
                  <a:pt x="262" y="3390"/>
                </a:lnTo>
                <a:lnTo>
                  <a:pt x="254" y="3394"/>
                </a:lnTo>
                <a:lnTo>
                  <a:pt x="248" y="3394"/>
                </a:lnTo>
                <a:lnTo>
                  <a:pt x="242" y="3392"/>
                </a:lnTo>
                <a:lnTo>
                  <a:pt x="234" y="3390"/>
                </a:lnTo>
                <a:lnTo>
                  <a:pt x="226" y="3384"/>
                </a:lnTo>
                <a:lnTo>
                  <a:pt x="216" y="3374"/>
                </a:lnTo>
                <a:lnTo>
                  <a:pt x="206" y="3362"/>
                </a:lnTo>
                <a:lnTo>
                  <a:pt x="196" y="3344"/>
                </a:lnTo>
                <a:lnTo>
                  <a:pt x="184" y="3322"/>
                </a:lnTo>
                <a:lnTo>
                  <a:pt x="172" y="3294"/>
                </a:lnTo>
                <a:lnTo>
                  <a:pt x="160" y="3260"/>
                </a:lnTo>
                <a:lnTo>
                  <a:pt x="146" y="3218"/>
                </a:lnTo>
                <a:lnTo>
                  <a:pt x="134" y="3170"/>
                </a:lnTo>
                <a:lnTo>
                  <a:pt x="128" y="3158"/>
                </a:lnTo>
                <a:lnTo>
                  <a:pt x="110" y="3128"/>
                </a:lnTo>
                <a:lnTo>
                  <a:pt x="100" y="3108"/>
                </a:lnTo>
                <a:lnTo>
                  <a:pt x="90" y="3084"/>
                </a:lnTo>
                <a:lnTo>
                  <a:pt x="82" y="3060"/>
                </a:lnTo>
                <a:lnTo>
                  <a:pt x="74" y="3032"/>
                </a:lnTo>
                <a:lnTo>
                  <a:pt x="68" y="3004"/>
                </a:lnTo>
                <a:lnTo>
                  <a:pt x="66" y="2976"/>
                </a:lnTo>
                <a:lnTo>
                  <a:pt x="68" y="2948"/>
                </a:lnTo>
                <a:lnTo>
                  <a:pt x="70" y="2934"/>
                </a:lnTo>
                <a:lnTo>
                  <a:pt x="74" y="2920"/>
                </a:lnTo>
                <a:lnTo>
                  <a:pt x="80" y="2908"/>
                </a:lnTo>
                <a:lnTo>
                  <a:pt x="88" y="2896"/>
                </a:lnTo>
                <a:lnTo>
                  <a:pt x="96" y="2884"/>
                </a:lnTo>
                <a:lnTo>
                  <a:pt x="106" y="2872"/>
                </a:lnTo>
                <a:lnTo>
                  <a:pt x="118" y="2862"/>
                </a:lnTo>
                <a:lnTo>
                  <a:pt x="132" y="2852"/>
                </a:lnTo>
                <a:lnTo>
                  <a:pt x="148" y="2844"/>
                </a:lnTo>
                <a:lnTo>
                  <a:pt x="166" y="2836"/>
                </a:lnTo>
                <a:lnTo>
                  <a:pt x="178" y="2838"/>
                </a:lnTo>
                <a:lnTo>
                  <a:pt x="190" y="2842"/>
                </a:lnTo>
                <a:lnTo>
                  <a:pt x="206" y="2848"/>
                </a:lnTo>
                <a:lnTo>
                  <a:pt x="224" y="2858"/>
                </a:lnTo>
                <a:lnTo>
                  <a:pt x="242" y="2874"/>
                </a:lnTo>
                <a:lnTo>
                  <a:pt x="262" y="2894"/>
                </a:lnTo>
                <a:lnTo>
                  <a:pt x="270" y="2906"/>
                </a:lnTo>
                <a:lnTo>
                  <a:pt x="278" y="2920"/>
                </a:lnTo>
                <a:lnTo>
                  <a:pt x="286" y="2928"/>
                </a:lnTo>
                <a:lnTo>
                  <a:pt x="296" y="2936"/>
                </a:lnTo>
                <a:lnTo>
                  <a:pt x="310" y="2942"/>
                </a:lnTo>
                <a:lnTo>
                  <a:pt x="326" y="2948"/>
                </a:lnTo>
                <a:lnTo>
                  <a:pt x="336" y="2948"/>
                </a:lnTo>
                <a:lnTo>
                  <a:pt x="346" y="2948"/>
                </a:lnTo>
                <a:lnTo>
                  <a:pt x="356" y="2946"/>
                </a:lnTo>
                <a:lnTo>
                  <a:pt x="368" y="2944"/>
                </a:lnTo>
                <a:lnTo>
                  <a:pt x="380" y="2938"/>
                </a:lnTo>
                <a:lnTo>
                  <a:pt x="392" y="2932"/>
                </a:lnTo>
                <a:lnTo>
                  <a:pt x="378" y="2936"/>
                </a:lnTo>
                <a:lnTo>
                  <a:pt x="362" y="2940"/>
                </a:lnTo>
                <a:lnTo>
                  <a:pt x="344" y="2942"/>
                </a:lnTo>
                <a:lnTo>
                  <a:pt x="324" y="2940"/>
                </a:lnTo>
                <a:lnTo>
                  <a:pt x="316" y="2938"/>
                </a:lnTo>
                <a:lnTo>
                  <a:pt x="306" y="2936"/>
                </a:lnTo>
                <a:lnTo>
                  <a:pt x="300" y="2930"/>
                </a:lnTo>
                <a:lnTo>
                  <a:pt x="292" y="2924"/>
                </a:lnTo>
                <a:lnTo>
                  <a:pt x="288" y="2914"/>
                </a:lnTo>
                <a:lnTo>
                  <a:pt x="284" y="2904"/>
                </a:lnTo>
                <a:lnTo>
                  <a:pt x="268" y="2886"/>
                </a:lnTo>
                <a:lnTo>
                  <a:pt x="252" y="2870"/>
                </a:lnTo>
                <a:lnTo>
                  <a:pt x="230" y="2852"/>
                </a:lnTo>
                <a:lnTo>
                  <a:pt x="216" y="2846"/>
                </a:lnTo>
                <a:lnTo>
                  <a:pt x="202" y="2838"/>
                </a:lnTo>
                <a:lnTo>
                  <a:pt x="188" y="2834"/>
                </a:lnTo>
                <a:lnTo>
                  <a:pt x="174" y="2832"/>
                </a:lnTo>
                <a:lnTo>
                  <a:pt x="158" y="2832"/>
                </a:lnTo>
                <a:lnTo>
                  <a:pt x="142" y="2836"/>
                </a:lnTo>
                <a:lnTo>
                  <a:pt x="126" y="2842"/>
                </a:lnTo>
                <a:lnTo>
                  <a:pt x="110" y="2854"/>
                </a:lnTo>
                <a:lnTo>
                  <a:pt x="100" y="2836"/>
                </a:lnTo>
                <a:lnTo>
                  <a:pt x="76" y="2788"/>
                </a:lnTo>
                <a:lnTo>
                  <a:pt x="62" y="2754"/>
                </a:lnTo>
                <a:lnTo>
                  <a:pt x="46" y="2716"/>
                </a:lnTo>
                <a:lnTo>
                  <a:pt x="32" y="2674"/>
                </a:lnTo>
                <a:lnTo>
                  <a:pt x="20" y="2630"/>
                </a:lnTo>
                <a:lnTo>
                  <a:pt x="8" y="2582"/>
                </a:lnTo>
                <a:lnTo>
                  <a:pt x="2" y="2532"/>
                </a:lnTo>
                <a:lnTo>
                  <a:pt x="0" y="2508"/>
                </a:lnTo>
                <a:lnTo>
                  <a:pt x="0" y="2482"/>
                </a:lnTo>
                <a:lnTo>
                  <a:pt x="2" y="2458"/>
                </a:lnTo>
                <a:lnTo>
                  <a:pt x="4" y="2432"/>
                </a:lnTo>
                <a:lnTo>
                  <a:pt x="8" y="2408"/>
                </a:lnTo>
                <a:lnTo>
                  <a:pt x="14" y="2384"/>
                </a:lnTo>
                <a:lnTo>
                  <a:pt x="22" y="2362"/>
                </a:lnTo>
                <a:lnTo>
                  <a:pt x="32" y="2338"/>
                </a:lnTo>
                <a:lnTo>
                  <a:pt x="44" y="2316"/>
                </a:lnTo>
                <a:lnTo>
                  <a:pt x="60" y="2296"/>
                </a:lnTo>
                <a:lnTo>
                  <a:pt x="76" y="2274"/>
                </a:lnTo>
                <a:lnTo>
                  <a:pt x="96" y="2256"/>
                </a:lnTo>
                <a:lnTo>
                  <a:pt x="128" y="2242"/>
                </a:lnTo>
                <a:lnTo>
                  <a:pt x="164" y="2230"/>
                </a:lnTo>
                <a:lnTo>
                  <a:pt x="210" y="2218"/>
                </a:lnTo>
                <a:lnTo>
                  <a:pt x="236" y="2212"/>
                </a:lnTo>
                <a:lnTo>
                  <a:pt x="262" y="2208"/>
                </a:lnTo>
                <a:lnTo>
                  <a:pt x="290" y="2206"/>
                </a:lnTo>
                <a:lnTo>
                  <a:pt x="318" y="2206"/>
                </a:lnTo>
                <a:lnTo>
                  <a:pt x="348" y="2208"/>
                </a:lnTo>
                <a:lnTo>
                  <a:pt x="376" y="2212"/>
                </a:lnTo>
                <a:lnTo>
                  <a:pt x="406" y="2220"/>
                </a:lnTo>
                <a:lnTo>
                  <a:pt x="434" y="2230"/>
                </a:lnTo>
                <a:lnTo>
                  <a:pt x="458" y="2242"/>
                </a:lnTo>
                <a:lnTo>
                  <a:pt x="480" y="2258"/>
                </a:lnTo>
                <a:lnTo>
                  <a:pt x="492" y="2268"/>
                </a:lnTo>
                <a:lnTo>
                  <a:pt x="506" y="2280"/>
                </a:lnTo>
                <a:lnTo>
                  <a:pt x="516" y="2292"/>
                </a:lnTo>
                <a:lnTo>
                  <a:pt x="528" y="2306"/>
                </a:lnTo>
                <a:lnTo>
                  <a:pt x="536" y="2322"/>
                </a:lnTo>
                <a:lnTo>
                  <a:pt x="544" y="2338"/>
                </a:lnTo>
                <a:lnTo>
                  <a:pt x="548" y="2356"/>
                </a:lnTo>
                <a:lnTo>
                  <a:pt x="550" y="2376"/>
                </a:lnTo>
                <a:lnTo>
                  <a:pt x="546" y="2396"/>
                </a:lnTo>
                <a:lnTo>
                  <a:pt x="540" y="2418"/>
                </a:lnTo>
                <a:lnTo>
                  <a:pt x="542" y="2402"/>
                </a:lnTo>
                <a:lnTo>
                  <a:pt x="544" y="2384"/>
                </a:lnTo>
                <a:lnTo>
                  <a:pt x="542" y="2364"/>
                </a:lnTo>
                <a:lnTo>
                  <a:pt x="536" y="2340"/>
                </a:lnTo>
                <a:lnTo>
                  <a:pt x="532" y="2328"/>
                </a:lnTo>
                <a:lnTo>
                  <a:pt x="526" y="2318"/>
                </a:lnTo>
                <a:lnTo>
                  <a:pt x="518" y="2306"/>
                </a:lnTo>
                <a:lnTo>
                  <a:pt x="510" y="2296"/>
                </a:lnTo>
                <a:lnTo>
                  <a:pt x="498" y="2286"/>
                </a:lnTo>
                <a:lnTo>
                  <a:pt x="484" y="2278"/>
                </a:lnTo>
                <a:lnTo>
                  <a:pt x="478" y="2272"/>
                </a:lnTo>
                <a:lnTo>
                  <a:pt x="462" y="2258"/>
                </a:lnTo>
                <a:lnTo>
                  <a:pt x="450" y="2250"/>
                </a:lnTo>
                <a:lnTo>
                  <a:pt x="434" y="2242"/>
                </a:lnTo>
                <a:lnTo>
                  <a:pt x="416" y="2234"/>
                </a:lnTo>
                <a:lnTo>
                  <a:pt x="394" y="2226"/>
                </a:lnTo>
                <a:lnTo>
                  <a:pt x="370" y="2220"/>
                </a:lnTo>
                <a:lnTo>
                  <a:pt x="342" y="2216"/>
                </a:lnTo>
                <a:lnTo>
                  <a:pt x="312" y="2214"/>
                </a:lnTo>
                <a:lnTo>
                  <a:pt x="278" y="2216"/>
                </a:lnTo>
                <a:lnTo>
                  <a:pt x="240" y="2222"/>
                </a:lnTo>
                <a:lnTo>
                  <a:pt x="200" y="2230"/>
                </a:lnTo>
                <a:lnTo>
                  <a:pt x="156" y="2244"/>
                </a:lnTo>
                <a:lnTo>
                  <a:pt x="110" y="2264"/>
                </a:lnTo>
                <a:lnTo>
                  <a:pt x="104" y="2254"/>
                </a:lnTo>
                <a:lnTo>
                  <a:pt x="94" y="2230"/>
                </a:lnTo>
                <a:lnTo>
                  <a:pt x="88" y="2214"/>
                </a:lnTo>
                <a:lnTo>
                  <a:pt x="82" y="2196"/>
                </a:lnTo>
                <a:lnTo>
                  <a:pt x="80" y="2178"/>
                </a:lnTo>
                <a:lnTo>
                  <a:pt x="78" y="2158"/>
                </a:lnTo>
                <a:lnTo>
                  <a:pt x="80" y="2138"/>
                </a:lnTo>
                <a:lnTo>
                  <a:pt x="86" y="2118"/>
                </a:lnTo>
                <a:lnTo>
                  <a:pt x="90" y="2110"/>
                </a:lnTo>
                <a:lnTo>
                  <a:pt x="98" y="2100"/>
                </a:lnTo>
                <a:lnTo>
                  <a:pt x="104" y="2092"/>
                </a:lnTo>
                <a:lnTo>
                  <a:pt x="114" y="2084"/>
                </a:lnTo>
                <a:lnTo>
                  <a:pt x="124" y="2076"/>
                </a:lnTo>
                <a:lnTo>
                  <a:pt x="136" y="2070"/>
                </a:lnTo>
                <a:lnTo>
                  <a:pt x="150" y="2064"/>
                </a:lnTo>
                <a:lnTo>
                  <a:pt x="166" y="2060"/>
                </a:lnTo>
                <a:lnTo>
                  <a:pt x="184" y="2056"/>
                </a:lnTo>
                <a:lnTo>
                  <a:pt x="204" y="2052"/>
                </a:lnTo>
                <a:lnTo>
                  <a:pt x="226" y="2050"/>
                </a:lnTo>
                <a:lnTo>
                  <a:pt x="250" y="2050"/>
                </a:lnTo>
                <a:lnTo>
                  <a:pt x="242" y="2042"/>
                </a:lnTo>
                <a:lnTo>
                  <a:pt x="224" y="2024"/>
                </a:lnTo>
                <a:lnTo>
                  <a:pt x="214" y="2010"/>
                </a:lnTo>
                <a:lnTo>
                  <a:pt x="202" y="1996"/>
                </a:lnTo>
                <a:lnTo>
                  <a:pt x="192" y="1978"/>
                </a:lnTo>
                <a:lnTo>
                  <a:pt x="184" y="1962"/>
                </a:lnTo>
                <a:lnTo>
                  <a:pt x="176" y="1942"/>
                </a:lnTo>
                <a:lnTo>
                  <a:pt x="174" y="1924"/>
                </a:lnTo>
                <a:lnTo>
                  <a:pt x="174" y="1906"/>
                </a:lnTo>
                <a:lnTo>
                  <a:pt x="178" y="1896"/>
                </a:lnTo>
                <a:lnTo>
                  <a:pt x="180" y="1886"/>
                </a:lnTo>
                <a:lnTo>
                  <a:pt x="186" y="1878"/>
                </a:lnTo>
                <a:lnTo>
                  <a:pt x="192" y="1870"/>
                </a:lnTo>
                <a:lnTo>
                  <a:pt x="202" y="1862"/>
                </a:lnTo>
                <a:lnTo>
                  <a:pt x="212" y="1854"/>
                </a:lnTo>
                <a:lnTo>
                  <a:pt x="224" y="1846"/>
                </a:lnTo>
                <a:lnTo>
                  <a:pt x="238" y="1838"/>
                </a:lnTo>
                <a:lnTo>
                  <a:pt x="254" y="1832"/>
                </a:lnTo>
                <a:lnTo>
                  <a:pt x="272" y="1826"/>
                </a:lnTo>
                <a:lnTo>
                  <a:pt x="294" y="1846"/>
                </a:lnTo>
                <a:lnTo>
                  <a:pt x="318" y="1868"/>
                </a:lnTo>
                <a:lnTo>
                  <a:pt x="350" y="1890"/>
                </a:lnTo>
                <a:lnTo>
                  <a:pt x="368" y="1902"/>
                </a:lnTo>
                <a:lnTo>
                  <a:pt x="388" y="1912"/>
                </a:lnTo>
                <a:lnTo>
                  <a:pt x="408" y="1922"/>
                </a:lnTo>
                <a:lnTo>
                  <a:pt x="430" y="1928"/>
                </a:lnTo>
                <a:lnTo>
                  <a:pt x="452" y="1934"/>
                </a:lnTo>
                <a:lnTo>
                  <a:pt x="474" y="1936"/>
                </a:lnTo>
                <a:lnTo>
                  <a:pt x="498" y="1936"/>
                </a:lnTo>
                <a:lnTo>
                  <a:pt x="520" y="1932"/>
                </a:lnTo>
                <a:lnTo>
                  <a:pt x="530" y="1948"/>
                </a:lnTo>
                <a:lnTo>
                  <a:pt x="544" y="1964"/>
                </a:lnTo>
                <a:lnTo>
                  <a:pt x="564" y="1984"/>
                </a:lnTo>
                <a:lnTo>
                  <a:pt x="574" y="1992"/>
                </a:lnTo>
                <a:lnTo>
                  <a:pt x="586" y="2002"/>
                </a:lnTo>
                <a:lnTo>
                  <a:pt x="600" y="2008"/>
                </a:lnTo>
                <a:lnTo>
                  <a:pt x="616" y="2016"/>
                </a:lnTo>
                <a:lnTo>
                  <a:pt x="632" y="2020"/>
                </a:lnTo>
                <a:lnTo>
                  <a:pt x="650" y="2024"/>
                </a:lnTo>
                <a:lnTo>
                  <a:pt x="670" y="2024"/>
                </a:lnTo>
                <a:lnTo>
                  <a:pt x="690" y="2022"/>
                </a:lnTo>
                <a:lnTo>
                  <a:pt x="668" y="2018"/>
                </a:lnTo>
                <a:lnTo>
                  <a:pt x="646" y="2014"/>
                </a:lnTo>
                <a:lnTo>
                  <a:pt x="620" y="2004"/>
                </a:lnTo>
                <a:lnTo>
                  <a:pt x="606" y="1998"/>
                </a:lnTo>
                <a:lnTo>
                  <a:pt x="592" y="1992"/>
                </a:lnTo>
                <a:lnTo>
                  <a:pt x="578" y="1982"/>
                </a:lnTo>
                <a:lnTo>
                  <a:pt x="566" y="1972"/>
                </a:lnTo>
                <a:lnTo>
                  <a:pt x="554" y="1962"/>
                </a:lnTo>
                <a:lnTo>
                  <a:pt x="544" y="1948"/>
                </a:lnTo>
                <a:lnTo>
                  <a:pt x="534" y="1932"/>
                </a:lnTo>
                <a:lnTo>
                  <a:pt x="528" y="1916"/>
                </a:lnTo>
                <a:lnTo>
                  <a:pt x="512" y="1916"/>
                </a:lnTo>
                <a:lnTo>
                  <a:pt x="494" y="1916"/>
                </a:lnTo>
                <a:lnTo>
                  <a:pt x="470" y="1916"/>
                </a:lnTo>
                <a:lnTo>
                  <a:pt x="444" y="1912"/>
                </a:lnTo>
                <a:lnTo>
                  <a:pt x="414" y="1908"/>
                </a:lnTo>
                <a:lnTo>
                  <a:pt x="382" y="1898"/>
                </a:lnTo>
                <a:lnTo>
                  <a:pt x="352" y="1886"/>
                </a:lnTo>
                <a:lnTo>
                  <a:pt x="338" y="1880"/>
                </a:lnTo>
                <a:lnTo>
                  <a:pt x="324" y="1870"/>
                </a:lnTo>
                <a:lnTo>
                  <a:pt x="310" y="1860"/>
                </a:lnTo>
                <a:lnTo>
                  <a:pt x="296" y="1850"/>
                </a:lnTo>
                <a:lnTo>
                  <a:pt x="284" y="1836"/>
                </a:lnTo>
                <a:lnTo>
                  <a:pt x="274" y="1822"/>
                </a:lnTo>
                <a:lnTo>
                  <a:pt x="264" y="1806"/>
                </a:lnTo>
                <a:lnTo>
                  <a:pt x="258" y="1790"/>
                </a:lnTo>
                <a:lnTo>
                  <a:pt x="252" y="1770"/>
                </a:lnTo>
                <a:lnTo>
                  <a:pt x="246" y="1750"/>
                </a:lnTo>
                <a:lnTo>
                  <a:pt x="244" y="1726"/>
                </a:lnTo>
                <a:lnTo>
                  <a:pt x="244" y="1702"/>
                </a:lnTo>
                <a:lnTo>
                  <a:pt x="246" y="1676"/>
                </a:lnTo>
                <a:lnTo>
                  <a:pt x="250" y="1646"/>
                </a:lnTo>
                <a:lnTo>
                  <a:pt x="258" y="1616"/>
                </a:lnTo>
                <a:lnTo>
                  <a:pt x="268" y="1582"/>
                </a:lnTo>
                <a:lnTo>
                  <a:pt x="272" y="1576"/>
                </a:lnTo>
                <a:lnTo>
                  <a:pt x="282" y="1560"/>
                </a:lnTo>
                <a:lnTo>
                  <a:pt x="290" y="1552"/>
                </a:lnTo>
                <a:lnTo>
                  <a:pt x="300" y="1542"/>
                </a:lnTo>
                <a:lnTo>
                  <a:pt x="312" y="1534"/>
                </a:lnTo>
                <a:lnTo>
                  <a:pt x="326" y="1526"/>
                </a:lnTo>
                <a:lnTo>
                  <a:pt x="342" y="1522"/>
                </a:lnTo>
                <a:lnTo>
                  <a:pt x="360" y="1520"/>
                </a:lnTo>
                <a:lnTo>
                  <a:pt x="382" y="1520"/>
                </a:lnTo>
                <a:lnTo>
                  <a:pt x="406" y="1526"/>
                </a:lnTo>
                <a:lnTo>
                  <a:pt x="434" y="1536"/>
                </a:lnTo>
                <a:lnTo>
                  <a:pt x="462" y="1554"/>
                </a:lnTo>
                <a:lnTo>
                  <a:pt x="494" y="1576"/>
                </a:lnTo>
                <a:lnTo>
                  <a:pt x="530" y="1606"/>
                </a:lnTo>
                <a:lnTo>
                  <a:pt x="534" y="1614"/>
                </a:lnTo>
                <a:lnTo>
                  <a:pt x="548" y="1632"/>
                </a:lnTo>
                <a:lnTo>
                  <a:pt x="570" y="1660"/>
                </a:lnTo>
                <a:lnTo>
                  <a:pt x="582" y="1674"/>
                </a:lnTo>
                <a:lnTo>
                  <a:pt x="598" y="1690"/>
                </a:lnTo>
                <a:lnTo>
                  <a:pt x="616" y="1704"/>
                </a:lnTo>
                <a:lnTo>
                  <a:pt x="634" y="1718"/>
                </a:lnTo>
                <a:lnTo>
                  <a:pt x="656" y="1730"/>
                </a:lnTo>
                <a:lnTo>
                  <a:pt x="678" y="1740"/>
                </a:lnTo>
                <a:lnTo>
                  <a:pt x="702" y="1748"/>
                </a:lnTo>
                <a:lnTo>
                  <a:pt x="726" y="1754"/>
                </a:lnTo>
                <a:lnTo>
                  <a:pt x="754" y="1754"/>
                </a:lnTo>
                <a:lnTo>
                  <a:pt x="782" y="1752"/>
                </a:lnTo>
                <a:lnTo>
                  <a:pt x="776" y="1752"/>
                </a:lnTo>
                <a:lnTo>
                  <a:pt x="756" y="1754"/>
                </a:lnTo>
                <a:lnTo>
                  <a:pt x="728" y="1752"/>
                </a:lnTo>
                <a:lnTo>
                  <a:pt x="710" y="1748"/>
                </a:lnTo>
                <a:lnTo>
                  <a:pt x="692" y="1742"/>
                </a:lnTo>
                <a:lnTo>
                  <a:pt x="672" y="1734"/>
                </a:lnTo>
                <a:lnTo>
                  <a:pt x="652" y="1724"/>
                </a:lnTo>
                <a:lnTo>
                  <a:pt x="630" y="1710"/>
                </a:lnTo>
                <a:lnTo>
                  <a:pt x="608" y="1692"/>
                </a:lnTo>
                <a:lnTo>
                  <a:pt x="586" y="1670"/>
                </a:lnTo>
                <a:lnTo>
                  <a:pt x="562" y="1644"/>
                </a:lnTo>
                <a:lnTo>
                  <a:pt x="542" y="1614"/>
                </a:lnTo>
                <a:lnTo>
                  <a:pt x="520" y="1578"/>
                </a:lnTo>
                <a:lnTo>
                  <a:pt x="464" y="1542"/>
                </a:lnTo>
                <a:lnTo>
                  <a:pt x="422" y="1518"/>
                </a:lnTo>
                <a:lnTo>
                  <a:pt x="404" y="1510"/>
                </a:lnTo>
                <a:lnTo>
                  <a:pt x="390" y="1506"/>
                </a:lnTo>
                <a:lnTo>
                  <a:pt x="388" y="1490"/>
                </a:lnTo>
                <a:lnTo>
                  <a:pt x="382" y="1450"/>
                </a:lnTo>
                <a:lnTo>
                  <a:pt x="378" y="1424"/>
                </a:lnTo>
                <a:lnTo>
                  <a:pt x="378" y="1398"/>
                </a:lnTo>
                <a:lnTo>
                  <a:pt x="380" y="1368"/>
                </a:lnTo>
                <a:lnTo>
                  <a:pt x="384" y="1342"/>
                </a:lnTo>
                <a:lnTo>
                  <a:pt x="388" y="1328"/>
                </a:lnTo>
                <a:lnTo>
                  <a:pt x="394" y="1316"/>
                </a:lnTo>
                <a:lnTo>
                  <a:pt x="400" y="1304"/>
                </a:lnTo>
                <a:lnTo>
                  <a:pt x="406" y="1294"/>
                </a:lnTo>
                <a:lnTo>
                  <a:pt x="416" y="1284"/>
                </a:lnTo>
                <a:lnTo>
                  <a:pt x="426" y="1276"/>
                </a:lnTo>
                <a:lnTo>
                  <a:pt x="438" y="1270"/>
                </a:lnTo>
                <a:lnTo>
                  <a:pt x="450" y="1264"/>
                </a:lnTo>
                <a:lnTo>
                  <a:pt x="466" y="1262"/>
                </a:lnTo>
                <a:lnTo>
                  <a:pt x="484" y="1260"/>
                </a:lnTo>
                <a:lnTo>
                  <a:pt x="502" y="1262"/>
                </a:lnTo>
                <a:lnTo>
                  <a:pt x="524" y="1264"/>
                </a:lnTo>
                <a:lnTo>
                  <a:pt x="546" y="1270"/>
                </a:lnTo>
                <a:lnTo>
                  <a:pt x="572" y="1280"/>
                </a:lnTo>
                <a:lnTo>
                  <a:pt x="600" y="1292"/>
                </a:lnTo>
                <a:lnTo>
                  <a:pt x="630" y="1306"/>
                </a:lnTo>
                <a:lnTo>
                  <a:pt x="480" y="1242"/>
                </a:lnTo>
                <a:lnTo>
                  <a:pt x="476" y="1238"/>
                </a:lnTo>
                <a:lnTo>
                  <a:pt x="466" y="1228"/>
                </a:lnTo>
                <a:lnTo>
                  <a:pt x="456" y="1212"/>
                </a:lnTo>
                <a:lnTo>
                  <a:pt x="450" y="1202"/>
                </a:lnTo>
                <a:lnTo>
                  <a:pt x="448" y="1192"/>
                </a:lnTo>
                <a:lnTo>
                  <a:pt x="444" y="1180"/>
                </a:lnTo>
                <a:lnTo>
                  <a:pt x="444" y="1166"/>
                </a:lnTo>
                <a:lnTo>
                  <a:pt x="448" y="1154"/>
                </a:lnTo>
                <a:lnTo>
                  <a:pt x="454" y="1140"/>
                </a:lnTo>
                <a:lnTo>
                  <a:pt x="462" y="1126"/>
                </a:lnTo>
                <a:lnTo>
                  <a:pt x="476" y="1112"/>
                </a:lnTo>
                <a:lnTo>
                  <a:pt x="494" y="1096"/>
                </a:lnTo>
                <a:lnTo>
                  <a:pt x="516" y="1082"/>
                </a:lnTo>
                <a:lnTo>
                  <a:pt x="508" y="1076"/>
                </a:lnTo>
                <a:lnTo>
                  <a:pt x="490" y="1058"/>
                </a:lnTo>
                <a:lnTo>
                  <a:pt x="478" y="1046"/>
                </a:lnTo>
                <a:lnTo>
                  <a:pt x="468" y="1032"/>
                </a:lnTo>
                <a:lnTo>
                  <a:pt x="458" y="1016"/>
                </a:lnTo>
                <a:lnTo>
                  <a:pt x="452" y="1000"/>
                </a:lnTo>
                <a:lnTo>
                  <a:pt x="448" y="980"/>
                </a:lnTo>
                <a:lnTo>
                  <a:pt x="448" y="970"/>
                </a:lnTo>
                <a:lnTo>
                  <a:pt x="450" y="960"/>
                </a:lnTo>
                <a:lnTo>
                  <a:pt x="452" y="948"/>
                </a:lnTo>
                <a:lnTo>
                  <a:pt x="456" y="938"/>
                </a:lnTo>
                <a:lnTo>
                  <a:pt x="462" y="926"/>
                </a:lnTo>
                <a:lnTo>
                  <a:pt x="468" y="916"/>
                </a:lnTo>
                <a:lnTo>
                  <a:pt x="478" y="904"/>
                </a:lnTo>
                <a:lnTo>
                  <a:pt x="488" y="892"/>
                </a:lnTo>
                <a:lnTo>
                  <a:pt x="502" y="880"/>
                </a:lnTo>
                <a:lnTo>
                  <a:pt x="518" y="870"/>
                </a:lnTo>
                <a:lnTo>
                  <a:pt x="536" y="858"/>
                </a:lnTo>
                <a:lnTo>
                  <a:pt x="556" y="846"/>
                </a:lnTo>
                <a:lnTo>
                  <a:pt x="578" y="834"/>
                </a:lnTo>
                <a:lnTo>
                  <a:pt x="604" y="822"/>
                </a:lnTo>
                <a:lnTo>
                  <a:pt x="600" y="820"/>
                </a:lnTo>
                <a:lnTo>
                  <a:pt x="590" y="816"/>
                </a:lnTo>
                <a:lnTo>
                  <a:pt x="578" y="806"/>
                </a:lnTo>
                <a:lnTo>
                  <a:pt x="572" y="800"/>
                </a:lnTo>
                <a:lnTo>
                  <a:pt x="566" y="792"/>
                </a:lnTo>
                <a:lnTo>
                  <a:pt x="562" y="780"/>
                </a:lnTo>
                <a:lnTo>
                  <a:pt x="558" y="768"/>
                </a:lnTo>
                <a:lnTo>
                  <a:pt x="556" y="754"/>
                </a:lnTo>
                <a:lnTo>
                  <a:pt x="556" y="736"/>
                </a:lnTo>
                <a:lnTo>
                  <a:pt x="558" y="718"/>
                </a:lnTo>
                <a:lnTo>
                  <a:pt x="564" y="694"/>
                </a:lnTo>
                <a:lnTo>
                  <a:pt x="572" y="670"/>
                </a:lnTo>
                <a:lnTo>
                  <a:pt x="584" y="642"/>
                </a:lnTo>
                <a:lnTo>
                  <a:pt x="590" y="620"/>
                </a:lnTo>
                <a:lnTo>
                  <a:pt x="606" y="568"/>
                </a:lnTo>
                <a:lnTo>
                  <a:pt x="616" y="542"/>
                </a:lnTo>
                <a:lnTo>
                  <a:pt x="628" y="516"/>
                </a:lnTo>
                <a:lnTo>
                  <a:pt x="634" y="506"/>
                </a:lnTo>
                <a:lnTo>
                  <a:pt x="640" y="498"/>
                </a:lnTo>
                <a:lnTo>
                  <a:pt x="646" y="492"/>
                </a:lnTo>
                <a:lnTo>
                  <a:pt x="652" y="490"/>
                </a:lnTo>
                <a:lnTo>
                  <a:pt x="666" y="502"/>
                </a:lnTo>
                <a:lnTo>
                  <a:pt x="682" y="516"/>
                </a:lnTo>
                <a:lnTo>
                  <a:pt x="704" y="530"/>
                </a:lnTo>
                <a:lnTo>
                  <a:pt x="726" y="546"/>
                </a:lnTo>
                <a:lnTo>
                  <a:pt x="750" y="558"/>
                </a:lnTo>
                <a:lnTo>
                  <a:pt x="776" y="568"/>
                </a:lnTo>
                <a:lnTo>
                  <a:pt x="786" y="570"/>
                </a:lnTo>
                <a:lnTo>
                  <a:pt x="798" y="572"/>
                </a:lnTo>
                <a:lnTo>
                  <a:pt x="778" y="564"/>
                </a:lnTo>
                <a:lnTo>
                  <a:pt x="736" y="542"/>
                </a:lnTo>
                <a:lnTo>
                  <a:pt x="712" y="530"/>
                </a:lnTo>
                <a:lnTo>
                  <a:pt x="692" y="516"/>
                </a:lnTo>
                <a:lnTo>
                  <a:pt x="676" y="502"/>
                </a:lnTo>
                <a:lnTo>
                  <a:pt x="672" y="496"/>
                </a:lnTo>
                <a:lnTo>
                  <a:pt x="670" y="490"/>
                </a:lnTo>
                <a:lnTo>
                  <a:pt x="676" y="468"/>
                </a:lnTo>
                <a:lnTo>
                  <a:pt x="684" y="446"/>
                </a:lnTo>
                <a:lnTo>
                  <a:pt x="696" y="422"/>
                </a:lnTo>
                <a:lnTo>
                  <a:pt x="704" y="410"/>
                </a:lnTo>
                <a:lnTo>
                  <a:pt x="712" y="398"/>
                </a:lnTo>
                <a:lnTo>
                  <a:pt x="724" y="388"/>
                </a:lnTo>
                <a:lnTo>
                  <a:pt x="734" y="380"/>
                </a:lnTo>
                <a:lnTo>
                  <a:pt x="748" y="372"/>
                </a:lnTo>
                <a:lnTo>
                  <a:pt x="764" y="368"/>
                </a:lnTo>
                <a:lnTo>
                  <a:pt x="780" y="364"/>
                </a:lnTo>
                <a:lnTo>
                  <a:pt x="798" y="366"/>
                </a:lnTo>
                <a:lnTo>
                  <a:pt x="870" y="416"/>
                </a:lnTo>
                <a:lnTo>
                  <a:pt x="932" y="458"/>
                </a:lnTo>
                <a:lnTo>
                  <a:pt x="960" y="476"/>
                </a:lnTo>
                <a:lnTo>
                  <a:pt x="984" y="490"/>
                </a:lnTo>
                <a:lnTo>
                  <a:pt x="988" y="494"/>
                </a:lnTo>
                <a:lnTo>
                  <a:pt x="998" y="502"/>
                </a:lnTo>
                <a:lnTo>
                  <a:pt x="1018" y="510"/>
                </a:lnTo>
                <a:lnTo>
                  <a:pt x="1030" y="516"/>
                </a:lnTo>
                <a:lnTo>
                  <a:pt x="1044" y="518"/>
                </a:lnTo>
                <a:lnTo>
                  <a:pt x="1058" y="520"/>
                </a:lnTo>
                <a:lnTo>
                  <a:pt x="1076" y="520"/>
                </a:lnTo>
                <a:lnTo>
                  <a:pt x="1096" y="518"/>
                </a:lnTo>
                <a:lnTo>
                  <a:pt x="1116" y="514"/>
                </a:lnTo>
                <a:lnTo>
                  <a:pt x="1140" y="506"/>
                </a:lnTo>
                <a:lnTo>
                  <a:pt x="1164" y="494"/>
                </a:lnTo>
                <a:lnTo>
                  <a:pt x="1190" y="480"/>
                </a:lnTo>
                <a:lnTo>
                  <a:pt x="1218" y="460"/>
                </a:lnTo>
                <a:lnTo>
                  <a:pt x="1210" y="464"/>
                </a:lnTo>
                <a:lnTo>
                  <a:pt x="1190" y="478"/>
                </a:lnTo>
                <a:lnTo>
                  <a:pt x="1160" y="492"/>
                </a:lnTo>
                <a:lnTo>
                  <a:pt x="1142" y="500"/>
                </a:lnTo>
                <a:lnTo>
                  <a:pt x="1124" y="506"/>
                </a:lnTo>
                <a:lnTo>
                  <a:pt x="1102" y="510"/>
                </a:lnTo>
                <a:lnTo>
                  <a:pt x="1080" y="512"/>
                </a:lnTo>
                <a:lnTo>
                  <a:pt x="1058" y="512"/>
                </a:lnTo>
                <a:lnTo>
                  <a:pt x="1036" y="510"/>
                </a:lnTo>
                <a:lnTo>
                  <a:pt x="1014" y="502"/>
                </a:lnTo>
                <a:lnTo>
                  <a:pt x="992" y="492"/>
                </a:lnTo>
                <a:lnTo>
                  <a:pt x="970" y="476"/>
                </a:lnTo>
                <a:lnTo>
                  <a:pt x="960" y="466"/>
                </a:lnTo>
                <a:lnTo>
                  <a:pt x="950" y="454"/>
                </a:lnTo>
                <a:lnTo>
                  <a:pt x="874" y="408"/>
                </a:lnTo>
                <a:lnTo>
                  <a:pt x="820" y="372"/>
                </a:lnTo>
                <a:lnTo>
                  <a:pt x="804" y="358"/>
                </a:lnTo>
                <a:lnTo>
                  <a:pt x="798" y="354"/>
                </a:lnTo>
                <a:lnTo>
                  <a:pt x="796" y="350"/>
                </a:lnTo>
                <a:lnTo>
                  <a:pt x="798" y="344"/>
                </a:lnTo>
                <a:lnTo>
                  <a:pt x="802" y="332"/>
                </a:lnTo>
                <a:lnTo>
                  <a:pt x="812" y="316"/>
                </a:lnTo>
                <a:lnTo>
                  <a:pt x="820" y="308"/>
                </a:lnTo>
                <a:lnTo>
                  <a:pt x="828" y="300"/>
                </a:lnTo>
                <a:lnTo>
                  <a:pt x="838" y="292"/>
                </a:lnTo>
                <a:lnTo>
                  <a:pt x="848" y="288"/>
                </a:lnTo>
                <a:lnTo>
                  <a:pt x="860" y="284"/>
                </a:lnTo>
                <a:lnTo>
                  <a:pt x="876" y="282"/>
                </a:lnTo>
                <a:lnTo>
                  <a:pt x="892" y="282"/>
                </a:lnTo>
                <a:lnTo>
                  <a:pt x="910" y="286"/>
                </a:lnTo>
                <a:lnTo>
                  <a:pt x="930" y="294"/>
                </a:lnTo>
                <a:lnTo>
                  <a:pt x="952" y="306"/>
                </a:lnTo>
                <a:lnTo>
                  <a:pt x="948" y="304"/>
                </a:lnTo>
                <a:lnTo>
                  <a:pt x="936" y="298"/>
                </a:lnTo>
                <a:lnTo>
                  <a:pt x="922" y="288"/>
                </a:lnTo>
                <a:lnTo>
                  <a:pt x="916" y="280"/>
                </a:lnTo>
                <a:lnTo>
                  <a:pt x="912" y="272"/>
                </a:lnTo>
                <a:lnTo>
                  <a:pt x="908" y="262"/>
                </a:lnTo>
                <a:lnTo>
                  <a:pt x="906" y="252"/>
                </a:lnTo>
                <a:lnTo>
                  <a:pt x="908" y="240"/>
                </a:lnTo>
                <a:lnTo>
                  <a:pt x="914" y="228"/>
                </a:lnTo>
                <a:lnTo>
                  <a:pt x="924" y="212"/>
                </a:lnTo>
                <a:lnTo>
                  <a:pt x="936" y="198"/>
                </a:lnTo>
                <a:lnTo>
                  <a:pt x="956" y="180"/>
                </a:lnTo>
                <a:lnTo>
                  <a:pt x="980" y="162"/>
                </a:lnTo>
                <a:lnTo>
                  <a:pt x="986" y="156"/>
                </a:lnTo>
                <a:lnTo>
                  <a:pt x="1006" y="142"/>
                </a:lnTo>
                <a:lnTo>
                  <a:pt x="1018" y="134"/>
                </a:lnTo>
                <a:lnTo>
                  <a:pt x="1032" y="126"/>
                </a:lnTo>
                <a:lnTo>
                  <a:pt x="1048" y="120"/>
                </a:lnTo>
                <a:lnTo>
                  <a:pt x="1066" y="116"/>
                </a:lnTo>
                <a:lnTo>
                  <a:pt x="1082" y="114"/>
                </a:lnTo>
                <a:lnTo>
                  <a:pt x="1100" y="114"/>
                </a:lnTo>
                <a:lnTo>
                  <a:pt x="1118" y="120"/>
                </a:lnTo>
                <a:lnTo>
                  <a:pt x="1126" y="124"/>
                </a:lnTo>
                <a:lnTo>
                  <a:pt x="1136" y="130"/>
                </a:lnTo>
                <a:lnTo>
                  <a:pt x="1144" y="136"/>
                </a:lnTo>
                <a:lnTo>
                  <a:pt x="1152" y="146"/>
                </a:lnTo>
                <a:lnTo>
                  <a:pt x="1158" y="156"/>
                </a:lnTo>
                <a:lnTo>
                  <a:pt x="1166" y="168"/>
                </a:lnTo>
                <a:lnTo>
                  <a:pt x="1172" y="182"/>
                </a:lnTo>
                <a:lnTo>
                  <a:pt x="1180" y="196"/>
                </a:lnTo>
                <a:lnTo>
                  <a:pt x="1190" y="234"/>
                </a:lnTo>
                <a:lnTo>
                  <a:pt x="1186" y="222"/>
                </a:lnTo>
                <a:lnTo>
                  <a:pt x="1178" y="192"/>
                </a:lnTo>
                <a:lnTo>
                  <a:pt x="1174" y="172"/>
                </a:lnTo>
                <a:lnTo>
                  <a:pt x="1172" y="150"/>
                </a:lnTo>
                <a:lnTo>
                  <a:pt x="1172" y="126"/>
                </a:lnTo>
                <a:lnTo>
                  <a:pt x="1176" y="104"/>
                </a:lnTo>
                <a:lnTo>
                  <a:pt x="1182" y="82"/>
                </a:lnTo>
                <a:lnTo>
                  <a:pt x="1188" y="72"/>
                </a:lnTo>
                <a:lnTo>
                  <a:pt x="1194" y="62"/>
                </a:lnTo>
                <a:lnTo>
                  <a:pt x="1202" y="54"/>
                </a:lnTo>
                <a:lnTo>
                  <a:pt x="1212" y="46"/>
                </a:lnTo>
                <a:lnTo>
                  <a:pt x="1222" y="38"/>
                </a:lnTo>
                <a:lnTo>
                  <a:pt x="1234" y="32"/>
                </a:lnTo>
                <a:lnTo>
                  <a:pt x="1248" y="28"/>
                </a:lnTo>
                <a:lnTo>
                  <a:pt x="1266" y="24"/>
                </a:lnTo>
                <a:lnTo>
                  <a:pt x="1284" y="24"/>
                </a:lnTo>
                <a:lnTo>
                  <a:pt x="1304" y="22"/>
                </a:lnTo>
                <a:lnTo>
                  <a:pt x="1326" y="24"/>
                </a:lnTo>
                <a:lnTo>
                  <a:pt x="1350" y="28"/>
                </a:lnTo>
                <a:lnTo>
                  <a:pt x="1376" y="32"/>
                </a:lnTo>
                <a:lnTo>
                  <a:pt x="1406" y="40"/>
                </a:lnTo>
                <a:lnTo>
                  <a:pt x="1412" y="34"/>
                </a:lnTo>
                <a:lnTo>
                  <a:pt x="1432" y="24"/>
                </a:lnTo>
                <a:lnTo>
                  <a:pt x="1446" y="16"/>
                </a:lnTo>
                <a:lnTo>
                  <a:pt x="1462" y="10"/>
                </a:lnTo>
                <a:lnTo>
                  <a:pt x="1480" y="4"/>
                </a:lnTo>
                <a:lnTo>
                  <a:pt x="1502" y="2"/>
                </a:lnTo>
                <a:lnTo>
                  <a:pt x="1526" y="0"/>
                </a:lnTo>
                <a:lnTo>
                  <a:pt x="1552" y="0"/>
                </a:lnTo>
                <a:lnTo>
                  <a:pt x="1580" y="4"/>
                </a:lnTo>
                <a:lnTo>
                  <a:pt x="1610" y="14"/>
                </a:lnTo>
                <a:lnTo>
                  <a:pt x="1640" y="26"/>
                </a:lnTo>
                <a:lnTo>
                  <a:pt x="1674" y="46"/>
                </a:lnTo>
                <a:lnTo>
                  <a:pt x="1708" y="70"/>
                </a:lnTo>
                <a:lnTo>
                  <a:pt x="1744" y="102"/>
                </a:lnTo>
                <a:lnTo>
                  <a:pt x="1746" y="102"/>
                </a:lnTo>
                <a:lnTo>
                  <a:pt x="1750" y="106"/>
                </a:lnTo>
                <a:lnTo>
                  <a:pt x="1756" y="112"/>
                </a:lnTo>
                <a:lnTo>
                  <a:pt x="1762" y="128"/>
                </a:lnTo>
                <a:lnTo>
                  <a:pt x="1766" y="152"/>
                </a:lnTo>
                <a:lnTo>
                  <a:pt x="1768" y="190"/>
                </a:lnTo>
                <a:lnTo>
                  <a:pt x="1764" y="242"/>
                </a:lnTo>
                <a:lnTo>
                  <a:pt x="1754" y="310"/>
                </a:lnTo>
                <a:lnTo>
                  <a:pt x="1750" y="314"/>
                </a:lnTo>
                <a:lnTo>
                  <a:pt x="1738" y="322"/>
                </a:lnTo>
                <a:lnTo>
                  <a:pt x="1718" y="332"/>
                </a:lnTo>
                <a:lnTo>
                  <a:pt x="1708" y="334"/>
                </a:lnTo>
                <a:lnTo>
                  <a:pt x="1696" y="338"/>
                </a:lnTo>
                <a:lnTo>
                  <a:pt x="1682" y="338"/>
                </a:lnTo>
                <a:lnTo>
                  <a:pt x="1668" y="336"/>
                </a:lnTo>
                <a:lnTo>
                  <a:pt x="1652" y="332"/>
                </a:lnTo>
                <a:lnTo>
                  <a:pt x="1638" y="324"/>
                </a:lnTo>
                <a:lnTo>
                  <a:pt x="1622" y="314"/>
                </a:lnTo>
                <a:lnTo>
                  <a:pt x="1606" y="298"/>
                </a:lnTo>
                <a:lnTo>
                  <a:pt x="1592" y="278"/>
                </a:lnTo>
                <a:lnTo>
                  <a:pt x="1576" y="254"/>
                </a:lnTo>
                <a:lnTo>
                  <a:pt x="1578" y="260"/>
                </a:lnTo>
                <a:lnTo>
                  <a:pt x="1584" y="274"/>
                </a:lnTo>
                <a:lnTo>
                  <a:pt x="1596" y="292"/>
                </a:lnTo>
                <a:lnTo>
                  <a:pt x="1604" y="304"/>
                </a:lnTo>
                <a:lnTo>
                  <a:pt x="1612" y="314"/>
                </a:lnTo>
                <a:lnTo>
                  <a:pt x="1624" y="322"/>
                </a:lnTo>
                <a:lnTo>
                  <a:pt x="1636" y="330"/>
                </a:lnTo>
                <a:lnTo>
                  <a:pt x="1650" y="338"/>
                </a:lnTo>
                <a:lnTo>
                  <a:pt x="1666" y="342"/>
                </a:lnTo>
                <a:lnTo>
                  <a:pt x="1684" y="344"/>
                </a:lnTo>
                <a:lnTo>
                  <a:pt x="1704" y="342"/>
                </a:lnTo>
                <a:lnTo>
                  <a:pt x="1728" y="336"/>
                </a:lnTo>
                <a:lnTo>
                  <a:pt x="1752" y="328"/>
                </a:lnTo>
                <a:lnTo>
                  <a:pt x="1750" y="336"/>
                </a:lnTo>
                <a:lnTo>
                  <a:pt x="1748" y="358"/>
                </a:lnTo>
                <a:lnTo>
                  <a:pt x="1748" y="372"/>
                </a:lnTo>
                <a:lnTo>
                  <a:pt x="1748" y="384"/>
                </a:lnTo>
                <a:lnTo>
                  <a:pt x="1752" y="396"/>
                </a:lnTo>
                <a:lnTo>
                  <a:pt x="1756" y="408"/>
                </a:lnTo>
                <a:lnTo>
                  <a:pt x="1740" y="414"/>
                </a:lnTo>
                <a:lnTo>
                  <a:pt x="1720" y="418"/>
                </a:lnTo>
                <a:lnTo>
                  <a:pt x="1698" y="420"/>
                </a:lnTo>
                <a:lnTo>
                  <a:pt x="1670" y="420"/>
                </a:lnTo>
                <a:lnTo>
                  <a:pt x="1656" y="418"/>
                </a:lnTo>
                <a:lnTo>
                  <a:pt x="1640" y="416"/>
                </a:lnTo>
                <a:lnTo>
                  <a:pt x="1626" y="412"/>
                </a:lnTo>
                <a:lnTo>
                  <a:pt x="1610" y="406"/>
                </a:lnTo>
                <a:lnTo>
                  <a:pt x="1594" y="398"/>
                </a:lnTo>
                <a:lnTo>
                  <a:pt x="1580" y="388"/>
                </a:lnTo>
                <a:lnTo>
                  <a:pt x="1564" y="384"/>
                </a:lnTo>
                <a:lnTo>
                  <a:pt x="1546" y="382"/>
                </a:lnTo>
                <a:lnTo>
                  <a:pt x="1524" y="380"/>
                </a:lnTo>
                <a:lnTo>
                  <a:pt x="1500" y="378"/>
                </a:lnTo>
                <a:lnTo>
                  <a:pt x="1476" y="380"/>
                </a:lnTo>
                <a:lnTo>
                  <a:pt x="1452" y="384"/>
                </a:lnTo>
                <a:lnTo>
                  <a:pt x="1442" y="388"/>
                </a:lnTo>
                <a:lnTo>
                  <a:pt x="1432" y="394"/>
                </a:lnTo>
                <a:lnTo>
                  <a:pt x="1438" y="390"/>
                </a:lnTo>
                <a:lnTo>
                  <a:pt x="1448" y="384"/>
                </a:lnTo>
                <a:lnTo>
                  <a:pt x="1460" y="380"/>
                </a:lnTo>
                <a:lnTo>
                  <a:pt x="1478" y="376"/>
                </a:lnTo>
                <a:lnTo>
                  <a:pt x="1502" y="372"/>
                </a:lnTo>
                <a:lnTo>
                  <a:pt x="1532" y="370"/>
                </a:lnTo>
                <a:lnTo>
                  <a:pt x="1568" y="372"/>
                </a:lnTo>
                <a:lnTo>
                  <a:pt x="1582" y="382"/>
                </a:lnTo>
                <a:lnTo>
                  <a:pt x="1598" y="392"/>
                </a:lnTo>
                <a:lnTo>
                  <a:pt x="1620" y="404"/>
                </a:lnTo>
                <a:lnTo>
                  <a:pt x="1646" y="412"/>
                </a:lnTo>
                <a:lnTo>
                  <a:pt x="1660" y="414"/>
                </a:lnTo>
                <a:lnTo>
                  <a:pt x="1676" y="416"/>
                </a:lnTo>
                <a:lnTo>
                  <a:pt x="1690" y="416"/>
                </a:lnTo>
                <a:lnTo>
                  <a:pt x="1706" y="414"/>
                </a:lnTo>
                <a:lnTo>
                  <a:pt x="1724" y="408"/>
                </a:lnTo>
                <a:lnTo>
                  <a:pt x="1740" y="402"/>
                </a:lnTo>
                <a:lnTo>
                  <a:pt x="1756" y="424"/>
                </a:lnTo>
                <a:lnTo>
                  <a:pt x="1778" y="484"/>
                </a:lnTo>
                <a:lnTo>
                  <a:pt x="1770" y="494"/>
                </a:lnTo>
                <a:lnTo>
                  <a:pt x="1752" y="518"/>
                </a:lnTo>
                <a:lnTo>
                  <a:pt x="1744" y="534"/>
                </a:lnTo>
                <a:lnTo>
                  <a:pt x="1738" y="552"/>
                </a:lnTo>
                <a:lnTo>
                  <a:pt x="1732" y="572"/>
                </a:lnTo>
                <a:lnTo>
                  <a:pt x="1732" y="582"/>
                </a:lnTo>
                <a:lnTo>
                  <a:pt x="1734" y="590"/>
                </a:lnTo>
                <a:lnTo>
                  <a:pt x="1736" y="602"/>
                </a:lnTo>
                <a:lnTo>
                  <a:pt x="1740" y="612"/>
                </a:lnTo>
                <a:lnTo>
                  <a:pt x="1730" y="616"/>
                </a:lnTo>
                <a:lnTo>
                  <a:pt x="1718" y="622"/>
                </a:lnTo>
                <a:lnTo>
                  <a:pt x="1702" y="626"/>
                </a:lnTo>
                <a:lnTo>
                  <a:pt x="1684" y="630"/>
                </a:lnTo>
                <a:lnTo>
                  <a:pt x="1662" y="632"/>
                </a:lnTo>
                <a:lnTo>
                  <a:pt x="1640" y="630"/>
                </a:lnTo>
                <a:lnTo>
                  <a:pt x="1618" y="624"/>
                </a:lnTo>
                <a:lnTo>
                  <a:pt x="1606" y="620"/>
                </a:lnTo>
                <a:lnTo>
                  <a:pt x="1594" y="614"/>
                </a:lnTo>
                <a:lnTo>
                  <a:pt x="1584" y="606"/>
                </a:lnTo>
                <a:lnTo>
                  <a:pt x="1572" y="598"/>
                </a:lnTo>
                <a:lnTo>
                  <a:pt x="1560" y="592"/>
                </a:lnTo>
                <a:lnTo>
                  <a:pt x="1546" y="588"/>
                </a:lnTo>
                <a:lnTo>
                  <a:pt x="1528" y="584"/>
                </a:lnTo>
                <a:lnTo>
                  <a:pt x="1508" y="582"/>
                </a:lnTo>
                <a:lnTo>
                  <a:pt x="1486" y="582"/>
                </a:lnTo>
                <a:lnTo>
                  <a:pt x="1476" y="584"/>
                </a:lnTo>
                <a:lnTo>
                  <a:pt x="1466" y="586"/>
                </a:lnTo>
                <a:lnTo>
                  <a:pt x="1454" y="592"/>
                </a:lnTo>
                <a:lnTo>
                  <a:pt x="1444" y="598"/>
                </a:lnTo>
                <a:lnTo>
                  <a:pt x="1450" y="592"/>
                </a:lnTo>
                <a:lnTo>
                  <a:pt x="1456" y="586"/>
                </a:lnTo>
                <a:lnTo>
                  <a:pt x="1466" y="578"/>
                </a:lnTo>
                <a:lnTo>
                  <a:pt x="1482" y="574"/>
                </a:lnTo>
                <a:lnTo>
                  <a:pt x="1500" y="570"/>
                </a:lnTo>
                <a:lnTo>
                  <a:pt x="1524" y="572"/>
                </a:lnTo>
                <a:lnTo>
                  <a:pt x="1554" y="578"/>
                </a:lnTo>
                <a:lnTo>
                  <a:pt x="1566" y="590"/>
                </a:lnTo>
                <a:lnTo>
                  <a:pt x="1580" y="600"/>
                </a:lnTo>
                <a:lnTo>
                  <a:pt x="1598" y="610"/>
                </a:lnTo>
                <a:lnTo>
                  <a:pt x="1610" y="616"/>
                </a:lnTo>
                <a:lnTo>
                  <a:pt x="1622" y="618"/>
                </a:lnTo>
                <a:lnTo>
                  <a:pt x="1636" y="622"/>
                </a:lnTo>
                <a:lnTo>
                  <a:pt x="1652" y="622"/>
                </a:lnTo>
                <a:lnTo>
                  <a:pt x="1668" y="622"/>
                </a:lnTo>
                <a:lnTo>
                  <a:pt x="1684" y="618"/>
                </a:lnTo>
                <a:lnTo>
                  <a:pt x="1702" y="614"/>
                </a:lnTo>
                <a:lnTo>
                  <a:pt x="1722" y="606"/>
                </a:lnTo>
                <a:lnTo>
                  <a:pt x="1722" y="614"/>
                </a:lnTo>
                <a:lnTo>
                  <a:pt x="1724" y="642"/>
                </a:lnTo>
                <a:lnTo>
                  <a:pt x="1726" y="660"/>
                </a:lnTo>
                <a:lnTo>
                  <a:pt x="1732" y="684"/>
                </a:lnTo>
                <a:lnTo>
                  <a:pt x="1740" y="712"/>
                </a:lnTo>
                <a:lnTo>
                  <a:pt x="1752" y="742"/>
                </a:lnTo>
                <a:lnTo>
                  <a:pt x="1742" y="740"/>
                </a:lnTo>
                <a:lnTo>
                  <a:pt x="1718" y="740"/>
                </a:lnTo>
                <a:lnTo>
                  <a:pt x="1702" y="742"/>
                </a:lnTo>
                <a:lnTo>
                  <a:pt x="1688" y="746"/>
                </a:lnTo>
                <a:lnTo>
                  <a:pt x="1672" y="750"/>
                </a:lnTo>
                <a:lnTo>
                  <a:pt x="1658" y="758"/>
                </a:lnTo>
                <a:lnTo>
                  <a:pt x="1670" y="754"/>
                </a:lnTo>
                <a:lnTo>
                  <a:pt x="1696" y="748"/>
                </a:lnTo>
                <a:lnTo>
                  <a:pt x="1712" y="746"/>
                </a:lnTo>
                <a:lnTo>
                  <a:pt x="1726" y="746"/>
                </a:lnTo>
                <a:lnTo>
                  <a:pt x="1738" y="748"/>
                </a:lnTo>
                <a:lnTo>
                  <a:pt x="1742" y="750"/>
                </a:lnTo>
                <a:lnTo>
                  <a:pt x="1746" y="752"/>
                </a:lnTo>
                <a:lnTo>
                  <a:pt x="1746" y="764"/>
                </a:lnTo>
                <a:lnTo>
                  <a:pt x="1746" y="790"/>
                </a:lnTo>
                <a:lnTo>
                  <a:pt x="1748" y="806"/>
                </a:lnTo>
                <a:lnTo>
                  <a:pt x="1750" y="822"/>
                </a:lnTo>
                <a:lnTo>
                  <a:pt x="1754" y="836"/>
                </a:lnTo>
                <a:lnTo>
                  <a:pt x="1762" y="848"/>
                </a:lnTo>
                <a:lnTo>
                  <a:pt x="1758" y="840"/>
                </a:lnTo>
                <a:lnTo>
                  <a:pt x="1750" y="818"/>
                </a:lnTo>
                <a:lnTo>
                  <a:pt x="1748" y="804"/>
                </a:lnTo>
                <a:lnTo>
                  <a:pt x="1746" y="790"/>
                </a:lnTo>
                <a:lnTo>
                  <a:pt x="1748" y="776"/>
                </a:lnTo>
                <a:lnTo>
                  <a:pt x="1754" y="762"/>
                </a:lnTo>
                <a:lnTo>
                  <a:pt x="1758" y="766"/>
                </a:lnTo>
                <a:lnTo>
                  <a:pt x="1762" y="770"/>
                </a:lnTo>
                <a:lnTo>
                  <a:pt x="1768" y="776"/>
                </a:lnTo>
                <a:lnTo>
                  <a:pt x="1776" y="780"/>
                </a:lnTo>
                <a:lnTo>
                  <a:pt x="1788" y="782"/>
                </a:lnTo>
                <a:lnTo>
                  <a:pt x="1804" y="784"/>
                </a:lnTo>
                <a:lnTo>
                  <a:pt x="1822" y="782"/>
                </a:lnTo>
                <a:lnTo>
                  <a:pt x="1812" y="782"/>
                </a:lnTo>
                <a:lnTo>
                  <a:pt x="1792" y="778"/>
                </a:lnTo>
                <a:lnTo>
                  <a:pt x="1780" y="774"/>
                </a:lnTo>
                <a:lnTo>
                  <a:pt x="1770" y="770"/>
                </a:lnTo>
                <a:lnTo>
                  <a:pt x="1766" y="766"/>
                </a:lnTo>
                <a:lnTo>
                  <a:pt x="1764" y="760"/>
                </a:lnTo>
                <a:lnTo>
                  <a:pt x="1762" y="756"/>
                </a:lnTo>
                <a:lnTo>
                  <a:pt x="1762" y="750"/>
                </a:lnTo>
                <a:lnTo>
                  <a:pt x="1754" y="734"/>
                </a:lnTo>
                <a:lnTo>
                  <a:pt x="1740" y="698"/>
                </a:lnTo>
                <a:lnTo>
                  <a:pt x="1734" y="678"/>
                </a:lnTo>
                <a:lnTo>
                  <a:pt x="1730" y="660"/>
                </a:lnTo>
                <a:lnTo>
                  <a:pt x="1730" y="652"/>
                </a:lnTo>
                <a:lnTo>
                  <a:pt x="1730" y="644"/>
                </a:lnTo>
                <a:lnTo>
                  <a:pt x="1732" y="638"/>
                </a:lnTo>
                <a:lnTo>
                  <a:pt x="1736" y="634"/>
                </a:lnTo>
                <a:lnTo>
                  <a:pt x="1740" y="630"/>
                </a:lnTo>
                <a:lnTo>
                  <a:pt x="1752" y="618"/>
                </a:lnTo>
                <a:lnTo>
                  <a:pt x="1760" y="610"/>
                </a:lnTo>
                <a:lnTo>
                  <a:pt x="1772" y="604"/>
                </a:lnTo>
                <a:lnTo>
                  <a:pt x="1784" y="596"/>
                </a:lnTo>
                <a:lnTo>
                  <a:pt x="1800" y="590"/>
                </a:lnTo>
                <a:lnTo>
                  <a:pt x="1820" y="586"/>
                </a:lnTo>
                <a:lnTo>
                  <a:pt x="1840" y="584"/>
                </a:lnTo>
                <a:lnTo>
                  <a:pt x="1864" y="584"/>
                </a:lnTo>
                <a:lnTo>
                  <a:pt x="1892" y="586"/>
                </a:lnTo>
                <a:lnTo>
                  <a:pt x="1922" y="592"/>
                </a:lnTo>
                <a:lnTo>
                  <a:pt x="1956" y="602"/>
                </a:lnTo>
                <a:lnTo>
                  <a:pt x="1992" y="616"/>
                </a:lnTo>
                <a:lnTo>
                  <a:pt x="2032" y="636"/>
                </a:lnTo>
                <a:lnTo>
                  <a:pt x="2012" y="624"/>
                </a:lnTo>
                <a:lnTo>
                  <a:pt x="1986" y="612"/>
                </a:lnTo>
                <a:lnTo>
                  <a:pt x="1952" y="600"/>
                </a:lnTo>
                <a:lnTo>
                  <a:pt x="1932" y="594"/>
                </a:lnTo>
                <a:lnTo>
                  <a:pt x="1912" y="590"/>
                </a:lnTo>
                <a:lnTo>
                  <a:pt x="1888" y="586"/>
                </a:lnTo>
                <a:lnTo>
                  <a:pt x="1864" y="584"/>
                </a:lnTo>
                <a:lnTo>
                  <a:pt x="1836" y="584"/>
                </a:lnTo>
                <a:lnTo>
                  <a:pt x="1810" y="586"/>
                </a:lnTo>
                <a:lnTo>
                  <a:pt x="1780" y="590"/>
                </a:lnTo>
                <a:lnTo>
                  <a:pt x="1750" y="598"/>
                </a:lnTo>
                <a:lnTo>
                  <a:pt x="1748" y="594"/>
                </a:lnTo>
                <a:lnTo>
                  <a:pt x="1744" y="586"/>
                </a:lnTo>
                <a:lnTo>
                  <a:pt x="1740" y="572"/>
                </a:lnTo>
                <a:lnTo>
                  <a:pt x="1738" y="562"/>
                </a:lnTo>
                <a:lnTo>
                  <a:pt x="1738" y="552"/>
                </a:lnTo>
                <a:lnTo>
                  <a:pt x="1740" y="542"/>
                </a:lnTo>
                <a:lnTo>
                  <a:pt x="1746" y="530"/>
                </a:lnTo>
                <a:lnTo>
                  <a:pt x="1752" y="518"/>
                </a:lnTo>
                <a:lnTo>
                  <a:pt x="1760" y="504"/>
                </a:lnTo>
                <a:lnTo>
                  <a:pt x="1774" y="492"/>
                </a:lnTo>
                <a:lnTo>
                  <a:pt x="1790" y="478"/>
                </a:lnTo>
                <a:lnTo>
                  <a:pt x="1810" y="462"/>
                </a:lnTo>
                <a:lnTo>
                  <a:pt x="1834" y="448"/>
                </a:lnTo>
                <a:lnTo>
                  <a:pt x="1848" y="444"/>
                </a:lnTo>
                <a:lnTo>
                  <a:pt x="1866" y="440"/>
                </a:lnTo>
                <a:lnTo>
                  <a:pt x="1886" y="438"/>
                </a:lnTo>
                <a:lnTo>
                  <a:pt x="1908" y="436"/>
                </a:lnTo>
                <a:lnTo>
                  <a:pt x="1932" y="438"/>
                </a:lnTo>
                <a:lnTo>
                  <a:pt x="1942" y="442"/>
                </a:lnTo>
                <a:lnTo>
                  <a:pt x="1954" y="446"/>
                </a:lnTo>
                <a:lnTo>
                  <a:pt x="1964" y="450"/>
                </a:lnTo>
                <a:lnTo>
                  <a:pt x="1974" y="458"/>
                </a:lnTo>
                <a:lnTo>
                  <a:pt x="1972" y="456"/>
                </a:lnTo>
                <a:lnTo>
                  <a:pt x="1966" y="450"/>
                </a:lnTo>
                <a:lnTo>
                  <a:pt x="1954" y="442"/>
                </a:lnTo>
                <a:lnTo>
                  <a:pt x="1936" y="436"/>
                </a:lnTo>
                <a:lnTo>
                  <a:pt x="1924" y="434"/>
                </a:lnTo>
                <a:lnTo>
                  <a:pt x="1912" y="432"/>
                </a:lnTo>
                <a:lnTo>
                  <a:pt x="1896" y="432"/>
                </a:lnTo>
                <a:lnTo>
                  <a:pt x="1878" y="434"/>
                </a:lnTo>
                <a:lnTo>
                  <a:pt x="1860" y="438"/>
                </a:lnTo>
                <a:lnTo>
                  <a:pt x="1838" y="444"/>
                </a:lnTo>
                <a:lnTo>
                  <a:pt x="1814" y="452"/>
                </a:lnTo>
                <a:lnTo>
                  <a:pt x="1788" y="464"/>
                </a:lnTo>
                <a:lnTo>
                  <a:pt x="1784" y="458"/>
                </a:lnTo>
                <a:lnTo>
                  <a:pt x="1772" y="442"/>
                </a:lnTo>
                <a:lnTo>
                  <a:pt x="1758" y="418"/>
                </a:lnTo>
                <a:lnTo>
                  <a:pt x="1754" y="404"/>
                </a:lnTo>
                <a:lnTo>
                  <a:pt x="1750" y="388"/>
                </a:lnTo>
                <a:lnTo>
                  <a:pt x="1748" y="372"/>
                </a:lnTo>
                <a:lnTo>
                  <a:pt x="1748" y="356"/>
                </a:lnTo>
                <a:lnTo>
                  <a:pt x="1754" y="338"/>
                </a:lnTo>
                <a:lnTo>
                  <a:pt x="1762" y="322"/>
                </a:lnTo>
                <a:lnTo>
                  <a:pt x="1776" y="306"/>
                </a:lnTo>
                <a:lnTo>
                  <a:pt x="1794" y="290"/>
                </a:lnTo>
                <a:lnTo>
                  <a:pt x="1818" y="276"/>
                </a:lnTo>
                <a:lnTo>
                  <a:pt x="1850" y="264"/>
                </a:lnTo>
                <a:lnTo>
                  <a:pt x="1768" y="294"/>
                </a:lnTo>
                <a:lnTo>
                  <a:pt x="1772" y="212"/>
                </a:lnTo>
                <a:lnTo>
                  <a:pt x="1776" y="152"/>
                </a:lnTo>
                <a:lnTo>
                  <a:pt x="1780" y="128"/>
                </a:lnTo>
                <a:lnTo>
                  <a:pt x="1784" y="112"/>
                </a:lnTo>
                <a:lnTo>
                  <a:pt x="1800" y="98"/>
                </a:lnTo>
                <a:lnTo>
                  <a:pt x="1818" y="86"/>
                </a:lnTo>
                <a:lnTo>
                  <a:pt x="1844" y="74"/>
                </a:lnTo>
                <a:lnTo>
                  <a:pt x="1858" y="68"/>
                </a:lnTo>
                <a:lnTo>
                  <a:pt x="1872" y="62"/>
                </a:lnTo>
                <a:lnTo>
                  <a:pt x="1890" y="58"/>
                </a:lnTo>
                <a:lnTo>
                  <a:pt x="1906" y="56"/>
                </a:lnTo>
                <a:lnTo>
                  <a:pt x="1924" y="54"/>
                </a:lnTo>
                <a:lnTo>
                  <a:pt x="1944" y="56"/>
                </a:lnTo>
                <a:lnTo>
                  <a:pt x="1962" y="60"/>
                </a:lnTo>
                <a:lnTo>
                  <a:pt x="1982" y="66"/>
                </a:lnTo>
                <a:lnTo>
                  <a:pt x="1990" y="56"/>
                </a:lnTo>
                <a:lnTo>
                  <a:pt x="2000" y="46"/>
                </a:lnTo>
                <a:lnTo>
                  <a:pt x="2014" y="38"/>
                </a:lnTo>
                <a:lnTo>
                  <a:pt x="2024" y="34"/>
                </a:lnTo>
                <a:lnTo>
                  <a:pt x="2034" y="32"/>
                </a:lnTo>
                <a:lnTo>
                  <a:pt x="2046" y="30"/>
                </a:lnTo>
                <a:lnTo>
                  <a:pt x="2060" y="30"/>
                </a:lnTo>
                <a:lnTo>
                  <a:pt x="2074" y="32"/>
                </a:lnTo>
                <a:lnTo>
                  <a:pt x="2092" y="36"/>
                </a:lnTo>
                <a:lnTo>
                  <a:pt x="2110" y="42"/>
                </a:lnTo>
                <a:lnTo>
                  <a:pt x="2130" y="52"/>
                </a:lnTo>
                <a:lnTo>
                  <a:pt x="2116" y="124"/>
                </a:lnTo>
                <a:lnTo>
                  <a:pt x="2104" y="174"/>
                </a:lnTo>
                <a:lnTo>
                  <a:pt x="2098" y="192"/>
                </a:lnTo>
                <a:lnTo>
                  <a:pt x="2094" y="202"/>
                </a:lnTo>
                <a:lnTo>
                  <a:pt x="2096" y="190"/>
                </a:lnTo>
                <a:lnTo>
                  <a:pt x="2100" y="162"/>
                </a:lnTo>
                <a:lnTo>
                  <a:pt x="2110" y="126"/>
                </a:lnTo>
                <a:lnTo>
                  <a:pt x="2116" y="106"/>
                </a:lnTo>
                <a:lnTo>
                  <a:pt x="2124" y="88"/>
                </a:lnTo>
                <a:lnTo>
                  <a:pt x="2132" y="70"/>
                </a:lnTo>
                <a:lnTo>
                  <a:pt x="2142" y="58"/>
                </a:lnTo>
                <a:lnTo>
                  <a:pt x="2154" y="48"/>
                </a:lnTo>
                <a:lnTo>
                  <a:pt x="2162" y="44"/>
                </a:lnTo>
                <a:lnTo>
                  <a:pt x="2168" y="42"/>
                </a:lnTo>
                <a:lnTo>
                  <a:pt x="2176" y="42"/>
                </a:lnTo>
                <a:lnTo>
                  <a:pt x="2184" y="44"/>
                </a:lnTo>
                <a:lnTo>
                  <a:pt x="2192" y="46"/>
                </a:lnTo>
                <a:lnTo>
                  <a:pt x="2200" y="52"/>
                </a:lnTo>
                <a:lnTo>
                  <a:pt x="2210" y="58"/>
                </a:lnTo>
                <a:lnTo>
                  <a:pt x="2220" y="66"/>
                </a:lnTo>
                <a:lnTo>
                  <a:pt x="2240" y="92"/>
                </a:lnTo>
                <a:lnTo>
                  <a:pt x="2248" y="88"/>
                </a:lnTo>
                <a:lnTo>
                  <a:pt x="2266" y="82"/>
                </a:lnTo>
                <a:lnTo>
                  <a:pt x="2292" y="76"/>
                </a:lnTo>
                <a:lnTo>
                  <a:pt x="2308" y="76"/>
                </a:lnTo>
                <a:lnTo>
                  <a:pt x="2324" y="76"/>
                </a:lnTo>
                <a:lnTo>
                  <a:pt x="2340" y="78"/>
                </a:lnTo>
                <a:lnTo>
                  <a:pt x="2356" y="82"/>
                </a:lnTo>
                <a:lnTo>
                  <a:pt x="2372" y="88"/>
                </a:lnTo>
                <a:lnTo>
                  <a:pt x="2386" y="98"/>
                </a:lnTo>
                <a:lnTo>
                  <a:pt x="2398" y="112"/>
                </a:lnTo>
                <a:lnTo>
                  <a:pt x="2410" y="130"/>
                </a:lnTo>
                <a:lnTo>
                  <a:pt x="2418" y="154"/>
                </a:lnTo>
                <a:lnTo>
                  <a:pt x="2424" y="182"/>
                </a:lnTo>
                <a:lnTo>
                  <a:pt x="2420" y="188"/>
                </a:lnTo>
                <a:lnTo>
                  <a:pt x="2408" y="202"/>
                </a:lnTo>
                <a:lnTo>
                  <a:pt x="2400" y="210"/>
                </a:lnTo>
                <a:lnTo>
                  <a:pt x="2388" y="220"/>
                </a:lnTo>
                <a:lnTo>
                  <a:pt x="2374" y="230"/>
                </a:lnTo>
                <a:lnTo>
                  <a:pt x="2356" y="238"/>
                </a:lnTo>
                <a:lnTo>
                  <a:pt x="2358" y="248"/>
                </a:lnTo>
                <a:lnTo>
                  <a:pt x="2362" y="260"/>
                </a:lnTo>
                <a:lnTo>
                  <a:pt x="2364" y="276"/>
                </a:lnTo>
                <a:lnTo>
                  <a:pt x="2364" y="292"/>
                </a:lnTo>
                <a:lnTo>
                  <a:pt x="2362" y="312"/>
                </a:lnTo>
                <a:lnTo>
                  <a:pt x="2356" y="334"/>
                </a:lnTo>
                <a:lnTo>
                  <a:pt x="2348" y="356"/>
                </a:lnTo>
                <a:lnTo>
                  <a:pt x="2340" y="364"/>
                </a:lnTo>
                <a:lnTo>
                  <a:pt x="2324" y="382"/>
                </a:lnTo>
                <a:lnTo>
                  <a:pt x="2316" y="396"/>
                </a:lnTo>
                <a:lnTo>
                  <a:pt x="2308" y="408"/>
                </a:lnTo>
                <a:lnTo>
                  <a:pt x="2304" y="422"/>
                </a:lnTo>
                <a:lnTo>
                  <a:pt x="2304" y="428"/>
                </a:lnTo>
                <a:lnTo>
                  <a:pt x="2304" y="434"/>
                </a:lnTo>
                <a:lnTo>
                  <a:pt x="2306" y="426"/>
                </a:lnTo>
                <a:lnTo>
                  <a:pt x="2312" y="408"/>
                </a:lnTo>
                <a:lnTo>
                  <a:pt x="2318" y="398"/>
                </a:lnTo>
                <a:lnTo>
                  <a:pt x="2326" y="390"/>
                </a:lnTo>
                <a:lnTo>
                  <a:pt x="2336" y="382"/>
                </a:lnTo>
                <a:lnTo>
                  <a:pt x="2348" y="380"/>
                </a:lnTo>
                <a:lnTo>
                  <a:pt x="2354" y="366"/>
                </a:lnTo>
                <a:lnTo>
                  <a:pt x="2366" y="332"/>
                </a:lnTo>
                <a:lnTo>
                  <a:pt x="2370" y="312"/>
                </a:lnTo>
                <a:lnTo>
                  <a:pt x="2374" y="290"/>
                </a:lnTo>
                <a:lnTo>
                  <a:pt x="2374" y="268"/>
                </a:lnTo>
                <a:lnTo>
                  <a:pt x="2374" y="258"/>
                </a:lnTo>
                <a:lnTo>
                  <a:pt x="2372" y="248"/>
                </a:lnTo>
                <a:lnTo>
                  <a:pt x="2434" y="200"/>
                </a:lnTo>
                <a:lnTo>
                  <a:pt x="2454" y="190"/>
                </a:lnTo>
                <a:lnTo>
                  <a:pt x="2474" y="182"/>
                </a:lnTo>
                <a:lnTo>
                  <a:pt x="2484" y="178"/>
                </a:lnTo>
                <a:lnTo>
                  <a:pt x="2496" y="178"/>
                </a:lnTo>
                <a:lnTo>
                  <a:pt x="2506" y="176"/>
                </a:lnTo>
                <a:lnTo>
                  <a:pt x="2516" y="178"/>
                </a:lnTo>
                <a:lnTo>
                  <a:pt x="2524" y="184"/>
                </a:lnTo>
                <a:lnTo>
                  <a:pt x="2532" y="190"/>
                </a:lnTo>
                <a:lnTo>
                  <a:pt x="2536" y="202"/>
                </a:lnTo>
                <a:lnTo>
                  <a:pt x="2540" y="216"/>
                </a:lnTo>
                <a:lnTo>
                  <a:pt x="2540" y="234"/>
                </a:lnTo>
                <a:lnTo>
                  <a:pt x="2536" y="258"/>
                </a:lnTo>
                <a:lnTo>
                  <a:pt x="2536" y="264"/>
                </a:lnTo>
                <a:lnTo>
                  <a:pt x="2536" y="278"/>
                </a:lnTo>
                <a:lnTo>
                  <a:pt x="2538" y="282"/>
                </a:lnTo>
                <a:lnTo>
                  <a:pt x="2540" y="284"/>
                </a:lnTo>
                <a:lnTo>
                  <a:pt x="2544" y="282"/>
                </a:lnTo>
                <a:lnTo>
                  <a:pt x="2552" y="274"/>
                </a:lnTo>
                <a:lnTo>
                  <a:pt x="2558" y="262"/>
                </a:lnTo>
                <a:lnTo>
                  <a:pt x="2564" y="252"/>
                </a:lnTo>
                <a:lnTo>
                  <a:pt x="2574" y="242"/>
                </a:lnTo>
                <a:lnTo>
                  <a:pt x="2584" y="234"/>
                </a:lnTo>
                <a:lnTo>
                  <a:pt x="2590" y="230"/>
                </a:lnTo>
                <a:lnTo>
                  <a:pt x="2596" y="230"/>
                </a:lnTo>
                <a:lnTo>
                  <a:pt x="2602" y="230"/>
                </a:lnTo>
                <a:lnTo>
                  <a:pt x="2608" y="234"/>
                </a:lnTo>
                <a:lnTo>
                  <a:pt x="2616" y="240"/>
                </a:lnTo>
                <a:lnTo>
                  <a:pt x="2622" y="248"/>
                </a:lnTo>
                <a:lnTo>
                  <a:pt x="2634" y="256"/>
                </a:lnTo>
                <a:lnTo>
                  <a:pt x="2644" y="264"/>
                </a:lnTo>
                <a:lnTo>
                  <a:pt x="2654" y="274"/>
                </a:lnTo>
                <a:lnTo>
                  <a:pt x="2662" y="286"/>
                </a:lnTo>
                <a:lnTo>
                  <a:pt x="2666" y="292"/>
                </a:lnTo>
                <a:lnTo>
                  <a:pt x="2666" y="298"/>
                </a:lnTo>
                <a:lnTo>
                  <a:pt x="2666" y="304"/>
                </a:lnTo>
                <a:lnTo>
                  <a:pt x="2664" y="310"/>
                </a:lnTo>
                <a:lnTo>
                  <a:pt x="2660" y="314"/>
                </a:lnTo>
                <a:lnTo>
                  <a:pt x="2652" y="320"/>
                </a:lnTo>
                <a:lnTo>
                  <a:pt x="2638" y="336"/>
                </a:lnTo>
                <a:lnTo>
                  <a:pt x="2618" y="354"/>
                </a:lnTo>
                <a:lnTo>
                  <a:pt x="2592" y="376"/>
                </a:lnTo>
                <a:lnTo>
                  <a:pt x="2560" y="398"/>
                </a:lnTo>
                <a:lnTo>
                  <a:pt x="2540" y="410"/>
                </a:lnTo>
                <a:lnTo>
                  <a:pt x="2520" y="420"/>
                </a:lnTo>
                <a:lnTo>
                  <a:pt x="2530" y="412"/>
                </a:lnTo>
                <a:lnTo>
                  <a:pt x="2558" y="396"/>
                </a:lnTo>
                <a:lnTo>
                  <a:pt x="2596" y="376"/>
                </a:lnTo>
                <a:lnTo>
                  <a:pt x="2618" y="368"/>
                </a:lnTo>
                <a:lnTo>
                  <a:pt x="2640" y="360"/>
                </a:lnTo>
                <a:lnTo>
                  <a:pt x="2664" y="356"/>
                </a:lnTo>
                <a:lnTo>
                  <a:pt x="2686" y="354"/>
                </a:lnTo>
                <a:lnTo>
                  <a:pt x="2696" y="356"/>
                </a:lnTo>
                <a:lnTo>
                  <a:pt x="2706" y="358"/>
                </a:lnTo>
                <a:lnTo>
                  <a:pt x="2716" y="362"/>
                </a:lnTo>
                <a:lnTo>
                  <a:pt x="2726" y="366"/>
                </a:lnTo>
                <a:lnTo>
                  <a:pt x="2734" y="372"/>
                </a:lnTo>
                <a:lnTo>
                  <a:pt x="2742" y="380"/>
                </a:lnTo>
                <a:lnTo>
                  <a:pt x="2748" y="388"/>
                </a:lnTo>
                <a:lnTo>
                  <a:pt x="2754" y="400"/>
                </a:lnTo>
                <a:lnTo>
                  <a:pt x="2758" y="412"/>
                </a:lnTo>
                <a:lnTo>
                  <a:pt x="2762" y="428"/>
                </a:lnTo>
                <a:lnTo>
                  <a:pt x="2764" y="444"/>
                </a:lnTo>
                <a:lnTo>
                  <a:pt x="2766" y="464"/>
                </a:lnTo>
                <a:lnTo>
                  <a:pt x="2762" y="474"/>
                </a:lnTo>
                <a:lnTo>
                  <a:pt x="2754" y="484"/>
                </a:lnTo>
                <a:lnTo>
                  <a:pt x="2742" y="496"/>
                </a:lnTo>
                <a:lnTo>
                  <a:pt x="2724" y="510"/>
                </a:lnTo>
                <a:lnTo>
                  <a:pt x="2700" y="524"/>
                </a:lnTo>
                <a:lnTo>
                  <a:pt x="2668" y="536"/>
                </a:lnTo>
                <a:lnTo>
                  <a:pt x="2650" y="542"/>
                </a:lnTo>
                <a:lnTo>
                  <a:pt x="2628" y="548"/>
                </a:lnTo>
                <a:lnTo>
                  <a:pt x="2612" y="552"/>
                </a:lnTo>
                <a:lnTo>
                  <a:pt x="2594" y="556"/>
                </a:lnTo>
                <a:lnTo>
                  <a:pt x="2574" y="566"/>
                </a:lnTo>
                <a:lnTo>
                  <a:pt x="2554" y="578"/>
                </a:lnTo>
                <a:lnTo>
                  <a:pt x="2544" y="586"/>
                </a:lnTo>
                <a:lnTo>
                  <a:pt x="2536" y="596"/>
                </a:lnTo>
                <a:lnTo>
                  <a:pt x="2528" y="606"/>
                </a:lnTo>
                <a:lnTo>
                  <a:pt x="2520" y="618"/>
                </a:lnTo>
                <a:lnTo>
                  <a:pt x="2516" y="630"/>
                </a:lnTo>
                <a:lnTo>
                  <a:pt x="2512" y="646"/>
                </a:lnTo>
                <a:lnTo>
                  <a:pt x="2516" y="634"/>
                </a:lnTo>
                <a:lnTo>
                  <a:pt x="2524" y="622"/>
                </a:lnTo>
                <a:lnTo>
                  <a:pt x="2534" y="606"/>
                </a:lnTo>
                <a:lnTo>
                  <a:pt x="2548" y="592"/>
                </a:lnTo>
                <a:lnTo>
                  <a:pt x="2566" y="578"/>
                </a:lnTo>
                <a:lnTo>
                  <a:pt x="2578" y="572"/>
                </a:lnTo>
                <a:lnTo>
                  <a:pt x="2590" y="568"/>
                </a:lnTo>
                <a:lnTo>
                  <a:pt x="2602" y="564"/>
                </a:lnTo>
                <a:lnTo>
                  <a:pt x="2618" y="562"/>
                </a:lnTo>
                <a:lnTo>
                  <a:pt x="2636" y="558"/>
                </a:lnTo>
                <a:lnTo>
                  <a:pt x="2656" y="552"/>
                </a:lnTo>
                <a:lnTo>
                  <a:pt x="2678" y="546"/>
                </a:lnTo>
                <a:lnTo>
                  <a:pt x="2704" y="534"/>
                </a:lnTo>
                <a:lnTo>
                  <a:pt x="2728" y="522"/>
                </a:lnTo>
                <a:lnTo>
                  <a:pt x="2740" y="514"/>
                </a:lnTo>
                <a:lnTo>
                  <a:pt x="2750" y="504"/>
                </a:lnTo>
                <a:lnTo>
                  <a:pt x="2758" y="494"/>
                </a:lnTo>
                <a:lnTo>
                  <a:pt x="2766" y="484"/>
                </a:lnTo>
                <a:lnTo>
                  <a:pt x="2774" y="478"/>
                </a:lnTo>
                <a:lnTo>
                  <a:pt x="2784" y="472"/>
                </a:lnTo>
                <a:lnTo>
                  <a:pt x="2796" y="468"/>
                </a:lnTo>
                <a:lnTo>
                  <a:pt x="2808" y="466"/>
                </a:lnTo>
                <a:lnTo>
                  <a:pt x="2822" y="466"/>
                </a:lnTo>
                <a:lnTo>
                  <a:pt x="2828" y="468"/>
                </a:lnTo>
                <a:lnTo>
                  <a:pt x="2834" y="472"/>
                </a:lnTo>
                <a:lnTo>
                  <a:pt x="2840" y="476"/>
                </a:lnTo>
                <a:lnTo>
                  <a:pt x="2846" y="484"/>
                </a:lnTo>
                <a:lnTo>
                  <a:pt x="2854" y="490"/>
                </a:lnTo>
                <a:lnTo>
                  <a:pt x="2862" y="500"/>
                </a:lnTo>
                <a:lnTo>
                  <a:pt x="2868" y="512"/>
                </a:lnTo>
                <a:lnTo>
                  <a:pt x="2868" y="518"/>
                </a:lnTo>
                <a:lnTo>
                  <a:pt x="2868" y="526"/>
                </a:lnTo>
                <a:lnTo>
                  <a:pt x="2866" y="534"/>
                </a:lnTo>
                <a:lnTo>
                  <a:pt x="2862" y="542"/>
                </a:lnTo>
                <a:lnTo>
                  <a:pt x="2856" y="552"/>
                </a:lnTo>
                <a:lnTo>
                  <a:pt x="2846" y="560"/>
                </a:lnTo>
                <a:lnTo>
                  <a:pt x="2834" y="572"/>
                </a:lnTo>
                <a:lnTo>
                  <a:pt x="2818" y="582"/>
                </a:lnTo>
                <a:lnTo>
                  <a:pt x="2840" y="566"/>
                </a:lnTo>
                <a:lnTo>
                  <a:pt x="2860" y="554"/>
                </a:lnTo>
                <a:lnTo>
                  <a:pt x="2884" y="542"/>
                </a:lnTo>
                <a:lnTo>
                  <a:pt x="2896" y="538"/>
                </a:lnTo>
                <a:lnTo>
                  <a:pt x="2908" y="536"/>
                </a:lnTo>
                <a:lnTo>
                  <a:pt x="2918" y="538"/>
                </a:lnTo>
                <a:lnTo>
                  <a:pt x="2926" y="540"/>
                </a:lnTo>
                <a:lnTo>
                  <a:pt x="2934" y="548"/>
                </a:lnTo>
                <a:lnTo>
                  <a:pt x="2938" y="558"/>
                </a:lnTo>
                <a:lnTo>
                  <a:pt x="2940" y="572"/>
                </a:lnTo>
                <a:lnTo>
                  <a:pt x="2940" y="592"/>
                </a:lnTo>
                <a:lnTo>
                  <a:pt x="2942" y="662"/>
                </a:lnTo>
                <a:lnTo>
                  <a:pt x="2952" y="678"/>
                </a:lnTo>
                <a:lnTo>
                  <a:pt x="2962" y="694"/>
                </a:lnTo>
                <a:lnTo>
                  <a:pt x="2972" y="714"/>
                </a:lnTo>
                <a:lnTo>
                  <a:pt x="2980" y="736"/>
                </a:lnTo>
                <a:lnTo>
                  <a:pt x="2982" y="746"/>
                </a:lnTo>
                <a:lnTo>
                  <a:pt x="2982" y="758"/>
                </a:lnTo>
                <a:lnTo>
                  <a:pt x="2980" y="768"/>
                </a:lnTo>
                <a:lnTo>
                  <a:pt x="2976" y="778"/>
                </a:lnTo>
                <a:lnTo>
                  <a:pt x="2970" y="786"/>
                </a:lnTo>
                <a:lnTo>
                  <a:pt x="2962" y="794"/>
                </a:lnTo>
                <a:lnTo>
                  <a:pt x="2938" y="800"/>
                </a:lnTo>
                <a:lnTo>
                  <a:pt x="2914" y="806"/>
                </a:lnTo>
                <a:lnTo>
                  <a:pt x="2882" y="810"/>
                </a:lnTo>
                <a:lnTo>
                  <a:pt x="2848" y="814"/>
                </a:lnTo>
                <a:lnTo>
                  <a:pt x="2812" y="814"/>
                </a:lnTo>
                <a:lnTo>
                  <a:pt x="2794" y="812"/>
                </a:lnTo>
                <a:lnTo>
                  <a:pt x="2778" y="808"/>
                </a:lnTo>
                <a:lnTo>
                  <a:pt x="2762" y="804"/>
                </a:lnTo>
                <a:lnTo>
                  <a:pt x="2748" y="798"/>
                </a:lnTo>
                <a:lnTo>
                  <a:pt x="2756" y="804"/>
                </a:lnTo>
                <a:lnTo>
                  <a:pt x="2770" y="810"/>
                </a:lnTo>
                <a:lnTo>
                  <a:pt x="2790" y="816"/>
                </a:lnTo>
                <a:lnTo>
                  <a:pt x="2816" y="822"/>
                </a:lnTo>
                <a:lnTo>
                  <a:pt x="2854" y="824"/>
                </a:lnTo>
                <a:lnTo>
                  <a:pt x="2902" y="824"/>
                </a:lnTo>
                <a:lnTo>
                  <a:pt x="2962" y="818"/>
                </a:lnTo>
                <a:lnTo>
                  <a:pt x="2972" y="824"/>
                </a:lnTo>
                <a:lnTo>
                  <a:pt x="2982" y="832"/>
                </a:lnTo>
                <a:lnTo>
                  <a:pt x="2992" y="844"/>
                </a:lnTo>
                <a:lnTo>
                  <a:pt x="2994" y="852"/>
                </a:lnTo>
                <a:lnTo>
                  <a:pt x="2996" y="860"/>
                </a:lnTo>
                <a:lnTo>
                  <a:pt x="2996" y="868"/>
                </a:lnTo>
                <a:lnTo>
                  <a:pt x="2996" y="880"/>
                </a:lnTo>
                <a:lnTo>
                  <a:pt x="2992" y="890"/>
                </a:lnTo>
                <a:lnTo>
                  <a:pt x="2986" y="904"/>
                </a:lnTo>
                <a:lnTo>
                  <a:pt x="2978" y="916"/>
                </a:lnTo>
                <a:lnTo>
                  <a:pt x="2966" y="932"/>
                </a:lnTo>
                <a:lnTo>
                  <a:pt x="2972" y="934"/>
                </a:lnTo>
                <a:lnTo>
                  <a:pt x="2988" y="942"/>
                </a:lnTo>
                <a:lnTo>
                  <a:pt x="3008" y="954"/>
                </a:lnTo>
                <a:lnTo>
                  <a:pt x="3020" y="964"/>
                </a:lnTo>
                <a:lnTo>
                  <a:pt x="3030" y="974"/>
                </a:lnTo>
                <a:lnTo>
                  <a:pt x="3040" y="984"/>
                </a:lnTo>
                <a:lnTo>
                  <a:pt x="3048" y="998"/>
                </a:lnTo>
                <a:lnTo>
                  <a:pt x="3054" y="1012"/>
                </a:lnTo>
                <a:lnTo>
                  <a:pt x="3058" y="1028"/>
                </a:lnTo>
                <a:lnTo>
                  <a:pt x="3060" y="1046"/>
                </a:lnTo>
                <a:lnTo>
                  <a:pt x="3058" y="1064"/>
                </a:lnTo>
                <a:lnTo>
                  <a:pt x="3052" y="1086"/>
                </a:lnTo>
                <a:lnTo>
                  <a:pt x="3040" y="1108"/>
                </a:lnTo>
                <a:lnTo>
                  <a:pt x="3022" y="1102"/>
                </a:lnTo>
                <a:lnTo>
                  <a:pt x="3000" y="1098"/>
                </a:lnTo>
                <a:lnTo>
                  <a:pt x="2976" y="1092"/>
                </a:lnTo>
                <a:lnTo>
                  <a:pt x="2948" y="1088"/>
                </a:lnTo>
                <a:lnTo>
                  <a:pt x="2922" y="1086"/>
                </a:lnTo>
                <a:lnTo>
                  <a:pt x="2896" y="1088"/>
                </a:lnTo>
                <a:lnTo>
                  <a:pt x="2886" y="1092"/>
                </a:lnTo>
                <a:lnTo>
                  <a:pt x="2876" y="1096"/>
                </a:lnTo>
                <a:lnTo>
                  <a:pt x="2894" y="1094"/>
                </a:lnTo>
                <a:lnTo>
                  <a:pt x="2914" y="1092"/>
                </a:lnTo>
                <a:lnTo>
                  <a:pt x="2938" y="1092"/>
                </a:lnTo>
                <a:lnTo>
                  <a:pt x="2966" y="1094"/>
                </a:lnTo>
                <a:lnTo>
                  <a:pt x="2992" y="1098"/>
                </a:lnTo>
                <a:lnTo>
                  <a:pt x="3004" y="1102"/>
                </a:lnTo>
                <a:lnTo>
                  <a:pt x="3016" y="1108"/>
                </a:lnTo>
                <a:lnTo>
                  <a:pt x="3026" y="1114"/>
                </a:lnTo>
                <a:lnTo>
                  <a:pt x="3036" y="1122"/>
                </a:lnTo>
                <a:lnTo>
                  <a:pt x="3042" y="1134"/>
                </a:lnTo>
                <a:lnTo>
                  <a:pt x="3046" y="1146"/>
                </a:lnTo>
                <a:lnTo>
                  <a:pt x="3050" y="1164"/>
                </a:lnTo>
                <a:lnTo>
                  <a:pt x="3052" y="1184"/>
                </a:lnTo>
                <a:lnTo>
                  <a:pt x="3052" y="1204"/>
                </a:lnTo>
                <a:lnTo>
                  <a:pt x="3048" y="1216"/>
                </a:lnTo>
                <a:lnTo>
                  <a:pt x="3044" y="1226"/>
                </a:lnTo>
                <a:lnTo>
                  <a:pt x="3040" y="1238"/>
                </a:lnTo>
                <a:lnTo>
                  <a:pt x="3032" y="1248"/>
                </a:lnTo>
                <a:lnTo>
                  <a:pt x="3012" y="1252"/>
                </a:lnTo>
                <a:lnTo>
                  <a:pt x="2960" y="1262"/>
                </a:lnTo>
                <a:lnTo>
                  <a:pt x="2928" y="1270"/>
                </a:lnTo>
                <a:lnTo>
                  <a:pt x="2896" y="1280"/>
                </a:lnTo>
                <a:lnTo>
                  <a:pt x="2862" y="1292"/>
                </a:lnTo>
                <a:lnTo>
                  <a:pt x="2832" y="1306"/>
                </a:lnTo>
                <a:lnTo>
                  <a:pt x="2804" y="1324"/>
                </a:lnTo>
                <a:lnTo>
                  <a:pt x="2774" y="1344"/>
                </a:lnTo>
                <a:lnTo>
                  <a:pt x="2738" y="1364"/>
                </a:lnTo>
                <a:lnTo>
                  <a:pt x="2698" y="1386"/>
                </a:lnTo>
                <a:lnTo>
                  <a:pt x="2658" y="1402"/>
                </a:lnTo>
                <a:lnTo>
                  <a:pt x="2638" y="1410"/>
                </a:lnTo>
                <a:lnTo>
                  <a:pt x="2620" y="1414"/>
                </a:lnTo>
                <a:lnTo>
                  <a:pt x="2604" y="1416"/>
                </a:lnTo>
                <a:lnTo>
                  <a:pt x="2590" y="1416"/>
                </a:lnTo>
                <a:lnTo>
                  <a:pt x="2604" y="1418"/>
                </a:lnTo>
                <a:lnTo>
                  <a:pt x="2622" y="1416"/>
                </a:lnTo>
                <a:lnTo>
                  <a:pt x="2646" y="1414"/>
                </a:lnTo>
                <a:lnTo>
                  <a:pt x="2678" y="1406"/>
                </a:lnTo>
                <a:lnTo>
                  <a:pt x="2714" y="1392"/>
                </a:lnTo>
                <a:lnTo>
                  <a:pt x="2736" y="1382"/>
                </a:lnTo>
                <a:lnTo>
                  <a:pt x="2758" y="1370"/>
                </a:lnTo>
                <a:lnTo>
                  <a:pt x="2782" y="1354"/>
                </a:lnTo>
                <a:lnTo>
                  <a:pt x="2808" y="1338"/>
                </a:lnTo>
                <a:lnTo>
                  <a:pt x="2820" y="1330"/>
                </a:lnTo>
                <a:lnTo>
                  <a:pt x="2836" y="1320"/>
                </a:lnTo>
                <a:lnTo>
                  <a:pt x="2860" y="1308"/>
                </a:lnTo>
                <a:lnTo>
                  <a:pt x="2888" y="1296"/>
                </a:lnTo>
                <a:lnTo>
                  <a:pt x="2926" y="1286"/>
                </a:lnTo>
                <a:lnTo>
                  <a:pt x="2972" y="1276"/>
                </a:lnTo>
                <a:lnTo>
                  <a:pt x="3024" y="1268"/>
                </a:lnTo>
                <a:lnTo>
                  <a:pt x="3036" y="1278"/>
                </a:lnTo>
                <a:lnTo>
                  <a:pt x="3062" y="1302"/>
                </a:lnTo>
                <a:lnTo>
                  <a:pt x="3078" y="1320"/>
                </a:lnTo>
                <a:lnTo>
                  <a:pt x="3096" y="1340"/>
                </a:lnTo>
                <a:lnTo>
                  <a:pt x="3112" y="1362"/>
                </a:lnTo>
                <a:lnTo>
                  <a:pt x="3124" y="1386"/>
                </a:lnTo>
                <a:lnTo>
                  <a:pt x="3134" y="1410"/>
                </a:lnTo>
                <a:lnTo>
                  <a:pt x="3138" y="1422"/>
                </a:lnTo>
                <a:lnTo>
                  <a:pt x="3140" y="1434"/>
                </a:lnTo>
                <a:lnTo>
                  <a:pt x="3140" y="1448"/>
                </a:lnTo>
                <a:lnTo>
                  <a:pt x="3140" y="1460"/>
                </a:lnTo>
                <a:lnTo>
                  <a:pt x="3136" y="1472"/>
                </a:lnTo>
                <a:lnTo>
                  <a:pt x="3132" y="1484"/>
                </a:lnTo>
                <a:lnTo>
                  <a:pt x="3124" y="1496"/>
                </a:lnTo>
                <a:lnTo>
                  <a:pt x="3114" y="1508"/>
                </a:lnTo>
                <a:lnTo>
                  <a:pt x="3102" y="1518"/>
                </a:lnTo>
                <a:lnTo>
                  <a:pt x="3088" y="1528"/>
                </a:lnTo>
                <a:lnTo>
                  <a:pt x="3072" y="1538"/>
                </a:lnTo>
                <a:lnTo>
                  <a:pt x="3052" y="1548"/>
                </a:lnTo>
                <a:lnTo>
                  <a:pt x="3028" y="1558"/>
                </a:lnTo>
                <a:lnTo>
                  <a:pt x="3002" y="1566"/>
                </a:lnTo>
                <a:lnTo>
                  <a:pt x="3020" y="1566"/>
                </a:lnTo>
                <a:lnTo>
                  <a:pt x="3062" y="1568"/>
                </a:lnTo>
                <a:lnTo>
                  <a:pt x="3090" y="1570"/>
                </a:lnTo>
                <a:lnTo>
                  <a:pt x="3118" y="1576"/>
                </a:lnTo>
                <a:lnTo>
                  <a:pt x="3146" y="1584"/>
                </a:lnTo>
                <a:lnTo>
                  <a:pt x="3174" y="1596"/>
                </a:lnTo>
                <a:lnTo>
                  <a:pt x="3186" y="1602"/>
                </a:lnTo>
                <a:lnTo>
                  <a:pt x="3198" y="1610"/>
                </a:lnTo>
                <a:lnTo>
                  <a:pt x="3208" y="1620"/>
                </a:lnTo>
                <a:lnTo>
                  <a:pt x="3216" y="1630"/>
                </a:lnTo>
                <a:lnTo>
                  <a:pt x="3222" y="1642"/>
                </a:lnTo>
                <a:lnTo>
                  <a:pt x="3228" y="1654"/>
                </a:lnTo>
                <a:lnTo>
                  <a:pt x="3230" y="1668"/>
                </a:lnTo>
                <a:lnTo>
                  <a:pt x="3230" y="1684"/>
                </a:lnTo>
                <a:lnTo>
                  <a:pt x="3228" y="1702"/>
                </a:lnTo>
                <a:lnTo>
                  <a:pt x="3224" y="1720"/>
                </a:lnTo>
                <a:lnTo>
                  <a:pt x="3216" y="1742"/>
                </a:lnTo>
                <a:lnTo>
                  <a:pt x="3206" y="1764"/>
                </a:lnTo>
                <a:lnTo>
                  <a:pt x="3192" y="1788"/>
                </a:lnTo>
                <a:lnTo>
                  <a:pt x="3174" y="1814"/>
                </a:lnTo>
                <a:lnTo>
                  <a:pt x="3154" y="1842"/>
                </a:lnTo>
                <a:lnTo>
                  <a:pt x="3128" y="1872"/>
                </a:lnTo>
                <a:lnTo>
                  <a:pt x="3118" y="1882"/>
                </a:lnTo>
                <a:lnTo>
                  <a:pt x="3090" y="1910"/>
                </a:lnTo>
                <a:lnTo>
                  <a:pt x="3048" y="1948"/>
                </a:lnTo>
                <a:lnTo>
                  <a:pt x="3022" y="1970"/>
                </a:lnTo>
                <a:lnTo>
                  <a:pt x="2992" y="1990"/>
                </a:lnTo>
                <a:lnTo>
                  <a:pt x="2960" y="2012"/>
                </a:lnTo>
                <a:lnTo>
                  <a:pt x="2924" y="2032"/>
                </a:lnTo>
                <a:lnTo>
                  <a:pt x="2888" y="2050"/>
                </a:lnTo>
                <a:lnTo>
                  <a:pt x="2850" y="2064"/>
                </a:lnTo>
                <a:lnTo>
                  <a:pt x="2810" y="2076"/>
                </a:lnTo>
                <a:lnTo>
                  <a:pt x="2790" y="2080"/>
                </a:lnTo>
                <a:lnTo>
                  <a:pt x="2768" y="2082"/>
                </a:lnTo>
                <a:lnTo>
                  <a:pt x="2748" y="2084"/>
                </a:lnTo>
                <a:lnTo>
                  <a:pt x="2726" y="2084"/>
                </a:lnTo>
                <a:lnTo>
                  <a:pt x="2706" y="2082"/>
                </a:lnTo>
                <a:lnTo>
                  <a:pt x="2684" y="2080"/>
                </a:lnTo>
                <a:lnTo>
                  <a:pt x="2690" y="2082"/>
                </a:lnTo>
                <a:lnTo>
                  <a:pt x="2712" y="2086"/>
                </a:lnTo>
                <a:lnTo>
                  <a:pt x="2726" y="2088"/>
                </a:lnTo>
                <a:lnTo>
                  <a:pt x="2746" y="2088"/>
                </a:lnTo>
                <a:lnTo>
                  <a:pt x="2768" y="2086"/>
                </a:lnTo>
                <a:lnTo>
                  <a:pt x="2792" y="2084"/>
                </a:lnTo>
                <a:lnTo>
                  <a:pt x="2822" y="2076"/>
                </a:lnTo>
                <a:lnTo>
                  <a:pt x="2854" y="2066"/>
                </a:lnTo>
                <a:lnTo>
                  <a:pt x="2888" y="2054"/>
                </a:lnTo>
                <a:lnTo>
                  <a:pt x="2926" y="2036"/>
                </a:lnTo>
                <a:lnTo>
                  <a:pt x="2968" y="2012"/>
                </a:lnTo>
                <a:lnTo>
                  <a:pt x="3012" y="1984"/>
                </a:lnTo>
                <a:lnTo>
                  <a:pt x="3060" y="1948"/>
                </a:lnTo>
                <a:lnTo>
                  <a:pt x="3110" y="1908"/>
                </a:lnTo>
                <a:lnTo>
                  <a:pt x="3122" y="1908"/>
                </a:lnTo>
                <a:lnTo>
                  <a:pt x="3152" y="1908"/>
                </a:lnTo>
                <a:lnTo>
                  <a:pt x="3170" y="1908"/>
                </a:lnTo>
                <a:lnTo>
                  <a:pt x="3192" y="1912"/>
                </a:lnTo>
                <a:lnTo>
                  <a:pt x="3212" y="1916"/>
                </a:lnTo>
                <a:lnTo>
                  <a:pt x="3232" y="1924"/>
                </a:lnTo>
                <a:lnTo>
                  <a:pt x="3252" y="1932"/>
                </a:lnTo>
                <a:lnTo>
                  <a:pt x="3268" y="1946"/>
                </a:lnTo>
                <a:lnTo>
                  <a:pt x="3276" y="1954"/>
                </a:lnTo>
                <a:lnTo>
                  <a:pt x="3282" y="1962"/>
                </a:lnTo>
                <a:lnTo>
                  <a:pt x="3286" y="1972"/>
                </a:lnTo>
                <a:lnTo>
                  <a:pt x="3290" y="1982"/>
                </a:lnTo>
                <a:lnTo>
                  <a:pt x="3292" y="1994"/>
                </a:lnTo>
                <a:lnTo>
                  <a:pt x="3292" y="2008"/>
                </a:lnTo>
                <a:lnTo>
                  <a:pt x="3292" y="2022"/>
                </a:lnTo>
                <a:lnTo>
                  <a:pt x="3288" y="2038"/>
                </a:lnTo>
                <a:lnTo>
                  <a:pt x="3284" y="2054"/>
                </a:lnTo>
                <a:lnTo>
                  <a:pt x="3278" y="2072"/>
                </a:lnTo>
                <a:lnTo>
                  <a:pt x="3270" y="2092"/>
                </a:lnTo>
                <a:lnTo>
                  <a:pt x="3258" y="2114"/>
                </a:lnTo>
                <a:lnTo>
                  <a:pt x="3216" y="2150"/>
                </a:lnTo>
                <a:lnTo>
                  <a:pt x="3168" y="2186"/>
                </a:lnTo>
                <a:lnTo>
                  <a:pt x="3110" y="2226"/>
                </a:lnTo>
                <a:lnTo>
                  <a:pt x="3078" y="2246"/>
                </a:lnTo>
                <a:lnTo>
                  <a:pt x="3044" y="2264"/>
                </a:lnTo>
                <a:lnTo>
                  <a:pt x="3010" y="2280"/>
                </a:lnTo>
                <a:lnTo>
                  <a:pt x="2974" y="2296"/>
                </a:lnTo>
                <a:lnTo>
                  <a:pt x="2940" y="2306"/>
                </a:lnTo>
                <a:lnTo>
                  <a:pt x="2906" y="2314"/>
                </a:lnTo>
                <a:lnTo>
                  <a:pt x="2890" y="2314"/>
                </a:lnTo>
                <a:lnTo>
                  <a:pt x="2874" y="2316"/>
                </a:lnTo>
                <a:lnTo>
                  <a:pt x="2858" y="2314"/>
                </a:lnTo>
                <a:lnTo>
                  <a:pt x="2844" y="2312"/>
                </a:lnTo>
                <a:lnTo>
                  <a:pt x="2850" y="2312"/>
                </a:lnTo>
                <a:lnTo>
                  <a:pt x="2870" y="2314"/>
                </a:lnTo>
                <a:lnTo>
                  <a:pt x="2902" y="2312"/>
                </a:lnTo>
                <a:lnTo>
                  <a:pt x="2922" y="2308"/>
                </a:lnTo>
                <a:lnTo>
                  <a:pt x="2946" y="2302"/>
                </a:lnTo>
                <a:lnTo>
                  <a:pt x="2974" y="2294"/>
                </a:lnTo>
                <a:lnTo>
                  <a:pt x="3004" y="2282"/>
                </a:lnTo>
                <a:lnTo>
                  <a:pt x="3040" y="2268"/>
                </a:lnTo>
                <a:lnTo>
                  <a:pt x="3076" y="2250"/>
                </a:lnTo>
                <a:lnTo>
                  <a:pt x="3118" y="2226"/>
                </a:lnTo>
                <a:lnTo>
                  <a:pt x="3162" y="2198"/>
                </a:lnTo>
                <a:lnTo>
                  <a:pt x="3210" y="2166"/>
                </a:lnTo>
                <a:lnTo>
                  <a:pt x="3262" y="2128"/>
                </a:lnTo>
                <a:lnTo>
                  <a:pt x="3266" y="2130"/>
                </a:lnTo>
                <a:lnTo>
                  <a:pt x="3278" y="2136"/>
                </a:lnTo>
                <a:lnTo>
                  <a:pt x="3286" y="2142"/>
                </a:lnTo>
                <a:lnTo>
                  <a:pt x="3296" y="2152"/>
                </a:lnTo>
                <a:lnTo>
                  <a:pt x="3306" y="2166"/>
                </a:lnTo>
                <a:lnTo>
                  <a:pt x="3316" y="2182"/>
                </a:lnTo>
                <a:lnTo>
                  <a:pt x="3328" y="2204"/>
                </a:lnTo>
                <a:lnTo>
                  <a:pt x="3340" y="2230"/>
                </a:lnTo>
                <a:lnTo>
                  <a:pt x="3352" y="2262"/>
                </a:lnTo>
                <a:lnTo>
                  <a:pt x="3364" y="2300"/>
                </a:lnTo>
                <a:lnTo>
                  <a:pt x="3374" y="2344"/>
                </a:lnTo>
                <a:lnTo>
                  <a:pt x="3386" y="2394"/>
                </a:lnTo>
                <a:lnTo>
                  <a:pt x="3396" y="2454"/>
                </a:lnTo>
                <a:lnTo>
                  <a:pt x="3404" y="2520"/>
                </a:lnTo>
                <a:lnTo>
                  <a:pt x="3406" y="2534"/>
                </a:lnTo>
                <a:lnTo>
                  <a:pt x="3412" y="2572"/>
                </a:lnTo>
                <a:lnTo>
                  <a:pt x="3414" y="2626"/>
                </a:lnTo>
                <a:lnTo>
                  <a:pt x="3416" y="2656"/>
                </a:lnTo>
                <a:lnTo>
                  <a:pt x="3414" y="2688"/>
                </a:lnTo>
                <a:lnTo>
                  <a:pt x="3410" y="2720"/>
                </a:lnTo>
                <a:lnTo>
                  <a:pt x="3404" y="2750"/>
                </a:lnTo>
                <a:lnTo>
                  <a:pt x="3396" y="2780"/>
                </a:lnTo>
                <a:lnTo>
                  <a:pt x="3384" y="2808"/>
                </a:lnTo>
                <a:lnTo>
                  <a:pt x="3376" y="2820"/>
                </a:lnTo>
                <a:lnTo>
                  <a:pt x="3368" y="2832"/>
                </a:lnTo>
                <a:lnTo>
                  <a:pt x="3358" y="2842"/>
                </a:lnTo>
                <a:lnTo>
                  <a:pt x="3348" y="2850"/>
                </a:lnTo>
                <a:lnTo>
                  <a:pt x="3336" y="2858"/>
                </a:lnTo>
                <a:lnTo>
                  <a:pt x="3322" y="2864"/>
                </a:lnTo>
                <a:lnTo>
                  <a:pt x="3308" y="2868"/>
                </a:lnTo>
                <a:lnTo>
                  <a:pt x="3292" y="2872"/>
                </a:lnTo>
                <a:lnTo>
                  <a:pt x="3308" y="2872"/>
                </a:lnTo>
                <a:lnTo>
                  <a:pt x="3324" y="2874"/>
                </a:lnTo>
                <a:lnTo>
                  <a:pt x="3332" y="2876"/>
                </a:lnTo>
                <a:lnTo>
                  <a:pt x="3340" y="2880"/>
                </a:lnTo>
                <a:lnTo>
                  <a:pt x="3348" y="2886"/>
                </a:lnTo>
                <a:lnTo>
                  <a:pt x="3354" y="2892"/>
                </a:lnTo>
                <a:lnTo>
                  <a:pt x="3358" y="2900"/>
                </a:lnTo>
                <a:lnTo>
                  <a:pt x="3360" y="2908"/>
                </a:lnTo>
                <a:lnTo>
                  <a:pt x="3360" y="2920"/>
                </a:lnTo>
                <a:lnTo>
                  <a:pt x="3356" y="2934"/>
                </a:lnTo>
                <a:lnTo>
                  <a:pt x="3348" y="2950"/>
                </a:lnTo>
                <a:lnTo>
                  <a:pt x="3338" y="2970"/>
                </a:lnTo>
                <a:lnTo>
                  <a:pt x="3334" y="3016"/>
                </a:lnTo>
                <a:lnTo>
                  <a:pt x="3326" y="3060"/>
                </a:lnTo>
                <a:lnTo>
                  <a:pt x="3322" y="3084"/>
                </a:lnTo>
                <a:lnTo>
                  <a:pt x="3316" y="3108"/>
                </a:lnTo>
                <a:lnTo>
                  <a:pt x="3308" y="3128"/>
                </a:lnTo>
                <a:lnTo>
                  <a:pt x="3298" y="3148"/>
                </a:lnTo>
                <a:lnTo>
                  <a:pt x="3288" y="3162"/>
                </a:lnTo>
                <a:lnTo>
                  <a:pt x="3282" y="3168"/>
                </a:lnTo>
                <a:lnTo>
                  <a:pt x="3276" y="3174"/>
                </a:lnTo>
                <a:lnTo>
                  <a:pt x="3270" y="3176"/>
                </a:lnTo>
                <a:lnTo>
                  <a:pt x="3262" y="3178"/>
                </a:lnTo>
                <a:lnTo>
                  <a:pt x="3256" y="3178"/>
                </a:lnTo>
                <a:lnTo>
                  <a:pt x="3248" y="3174"/>
                </a:lnTo>
                <a:lnTo>
                  <a:pt x="3238" y="3170"/>
                </a:lnTo>
                <a:lnTo>
                  <a:pt x="3230" y="3164"/>
                </a:lnTo>
                <a:lnTo>
                  <a:pt x="3220" y="3156"/>
                </a:lnTo>
                <a:lnTo>
                  <a:pt x="3210" y="3144"/>
                </a:lnTo>
                <a:lnTo>
                  <a:pt x="3142" y="3074"/>
                </a:lnTo>
                <a:lnTo>
                  <a:pt x="3084" y="3018"/>
                </a:lnTo>
                <a:lnTo>
                  <a:pt x="3056" y="2994"/>
                </a:lnTo>
                <a:lnTo>
                  <a:pt x="3032" y="2974"/>
                </a:lnTo>
                <a:lnTo>
                  <a:pt x="3020" y="2970"/>
                </a:lnTo>
                <a:lnTo>
                  <a:pt x="2988" y="2964"/>
                </a:lnTo>
                <a:lnTo>
                  <a:pt x="2948" y="2956"/>
                </a:lnTo>
                <a:lnTo>
                  <a:pt x="2928" y="2954"/>
                </a:lnTo>
                <a:lnTo>
                  <a:pt x="2908" y="2954"/>
                </a:lnTo>
                <a:lnTo>
                  <a:pt x="2928" y="2954"/>
                </a:lnTo>
                <a:lnTo>
                  <a:pt x="2952" y="2956"/>
                </a:lnTo>
                <a:lnTo>
                  <a:pt x="2978" y="2962"/>
                </a:lnTo>
                <a:lnTo>
                  <a:pt x="3008" y="2972"/>
                </a:lnTo>
                <a:lnTo>
                  <a:pt x="3022" y="2978"/>
                </a:lnTo>
                <a:lnTo>
                  <a:pt x="3036" y="2986"/>
                </a:lnTo>
                <a:lnTo>
                  <a:pt x="3050" y="2996"/>
                </a:lnTo>
                <a:lnTo>
                  <a:pt x="3062" y="3006"/>
                </a:lnTo>
                <a:lnTo>
                  <a:pt x="3074" y="3020"/>
                </a:lnTo>
                <a:lnTo>
                  <a:pt x="3084" y="3034"/>
                </a:lnTo>
                <a:lnTo>
                  <a:pt x="3160" y="3102"/>
                </a:lnTo>
                <a:lnTo>
                  <a:pt x="3222" y="3154"/>
                </a:lnTo>
                <a:lnTo>
                  <a:pt x="3248" y="3174"/>
                </a:lnTo>
                <a:lnTo>
                  <a:pt x="3268" y="3188"/>
                </a:lnTo>
                <a:lnTo>
                  <a:pt x="3270" y="3194"/>
                </a:lnTo>
                <a:lnTo>
                  <a:pt x="3272" y="3212"/>
                </a:lnTo>
                <a:lnTo>
                  <a:pt x="3272" y="3238"/>
                </a:lnTo>
                <a:lnTo>
                  <a:pt x="3270" y="3252"/>
                </a:lnTo>
                <a:lnTo>
                  <a:pt x="3268" y="3268"/>
                </a:lnTo>
                <a:lnTo>
                  <a:pt x="3262" y="3284"/>
                </a:lnTo>
                <a:lnTo>
                  <a:pt x="3254" y="3300"/>
                </a:lnTo>
                <a:lnTo>
                  <a:pt x="3244" y="3314"/>
                </a:lnTo>
                <a:lnTo>
                  <a:pt x="3232" y="3328"/>
                </a:lnTo>
                <a:lnTo>
                  <a:pt x="3216" y="3342"/>
                </a:lnTo>
                <a:lnTo>
                  <a:pt x="3196" y="3352"/>
                </a:lnTo>
                <a:lnTo>
                  <a:pt x="3170" y="3362"/>
                </a:lnTo>
                <a:lnTo>
                  <a:pt x="3142" y="3368"/>
                </a:lnTo>
                <a:lnTo>
                  <a:pt x="3128" y="3348"/>
                </a:lnTo>
                <a:lnTo>
                  <a:pt x="3110" y="3326"/>
                </a:lnTo>
                <a:lnTo>
                  <a:pt x="3088" y="3302"/>
                </a:lnTo>
                <a:lnTo>
                  <a:pt x="3062" y="3276"/>
                </a:lnTo>
                <a:lnTo>
                  <a:pt x="3032" y="3250"/>
                </a:lnTo>
                <a:lnTo>
                  <a:pt x="3018" y="3238"/>
                </a:lnTo>
                <a:lnTo>
                  <a:pt x="3002" y="3228"/>
                </a:lnTo>
                <a:lnTo>
                  <a:pt x="2986" y="3220"/>
                </a:lnTo>
                <a:lnTo>
                  <a:pt x="2970" y="3214"/>
                </a:lnTo>
                <a:lnTo>
                  <a:pt x="2964" y="3212"/>
                </a:lnTo>
                <a:lnTo>
                  <a:pt x="2902" y="3196"/>
                </a:lnTo>
                <a:lnTo>
                  <a:pt x="2850" y="3186"/>
                </a:lnTo>
                <a:lnTo>
                  <a:pt x="2802" y="3178"/>
                </a:lnTo>
                <a:lnTo>
                  <a:pt x="2814" y="3180"/>
                </a:lnTo>
                <a:lnTo>
                  <a:pt x="2848" y="3186"/>
                </a:lnTo>
                <a:lnTo>
                  <a:pt x="2896" y="3198"/>
                </a:lnTo>
                <a:lnTo>
                  <a:pt x="2924" y="3206"/>
                </a:lnTo>
                <a:lnTo>
                  <a:pt x="2954" y="3216"/>
                </a:lnTo>
                <a:lnTo>
                  <a:pt x="2984" y="3230"/>
                </a:lnTo>
                <a:lnTo>
                  <a:pt x="3012" y="3246"/>
                </a:lnTo>
                <a:lnTo>
                  <a:pt x="3042" y="3264"/>
                </a:lnTo>
                <a:lnTo>
                  <a:pt x="3068" y="3284"/>
                </a:lnTo>
                <a:lnTo>
                  <a:pt x="3092" y="3308"/>
                </a:lnTo>
                <a:lnTo>
                  <a:pt x="3102" y="3322"/>
                </a:lnTo>
                <a:lnTo>
                  <a:pt x="3112" y="3336"/>
                </a:lnTo>
                <a:lnTo>
                  <a:pt x="3122" y="3350"/>
                </a:lnTo>
                <a:lnTo>
                  <a:pt x="3128" y="3366"/>
                </a:lnTo>
                <a:lnTo>
                  <a:pt x="3134" y="3382"/>
                </a:lnTo>
                <a:lnTo>
                  <a:pt x="3140" y="3400"/>
                </a:lnTo>
                <a:lnTo>
                  <a:pt x="3134" y="3414"/>
                </a:lnTo>
                <a:lnTo>
                  <a:pt x="3118" y="3452"/>
                </a:lnTo>
                <a:lnTo>
                  <a:pt x="3106" y="3476"/>
                </a:lnTo>
                <a:lnTo>
                  <a:pt x="3090" y="3500"/>
                </a:lnTo>
                <a:lnTo>
                  <a:pt x="3072" y="3524"/>
                </a:lnTo>
                <a:lnTo>
                  <a:pt x="3052" y="3546"/>
                </a:lnTo>
                <a:lnTo>
                  <a:pt x="3040" y="3556"/>
                </a:lnTo>
                <a:lnTo>
                  <a:pt x="3028" y="3564"/>
                </a:lnTo>
                <a:lnTo>
                  <a:pt x="3016" y="3572"/>
                </a:lnTo>
                <a:lnTo>
                  <a:pt x="3002" y="3578"/>
                </a:lnTo>
                <a:lnTo>
                  <a:pt x="2988" y="3582"/>
                </a:lnTo>
                <a:lnTo>
                  <a:pt x="2972" y="3584"/>
                </a:lnTo>
                <a:lnTo>
                  <a:pt x="2956" y="3584"/>
                </a:lnTo>
                <a:lnTo>
                  <a:pt x="2940" y="3582"/>
                </a:lnTo>
                <a:lnTo>
                  <a:pt x="2922" y="3578"/>
                </a:lnTo>
                <a:lnTo>
                  <a:pt x="2904" y="3570"/>
                </a:lnTo>
                <a:lnTo>
                  <a:pt x="2886" y="3562"/>
                </a:lnTo>
                <a:lnTo>
                  <a:pt x="2866" y="3548"/>
                </a:lnTo>
                <a:lnTo>
                  <a:pt x="2846" y="3532"/>
                </a:lnTo>
                <a:lnTo>
                  <a:pt x="2826" y="3514"/>
                </a:lnTo>
                <a:lnTo>
                  <a:pt x="2804" y="3490"/>
                </a:lnTo>
                <a:lnTo>
                  <a:pt x="2782" y="346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57" name="Group 1198"/>
          <p:cNvGrpSpPr>
            <a:grpSpLocks/>
          </p:cNvGrpSpPr>
          <p:nvPr/>
        </p:nvGrpSpPr>
        <p:grpSpPr bwMode="auto">
          <a:xfrm>
            <a:off x="654050" y="3357563"/>
            <a:ext cx="1901825" cy="2016125"/>
            <a:chOff x="412" y="2115"/>
            <a:chExt cx="1198" cy="1270"/>
          </a:xfrm>
        </p:grpSpPr>
        <p:sp>
          <p:nvSpPr>
            <p:cNvPr id="9303" name="Freeform 1017"/>
            <p:cNvSpPr>
              <a:spLocks/>
            </p:cNvSpPr>
            <p:nvPr/>
          </p:nvSpPr>
          <p:spPr bwMode="auto">
            <a:xfrm>
              <a:off x="446" y="2159"/>
              <a:ext cx="1085" cy="1195"/>
            </a:xfrm>
            <a:custGeom>
              <a:avLst/>
              <a:gdLst>
                <a:gd name="T0" fmla="*/ 527 w 1150"/>
                <a:gd name="T1" fmla="*/ 14 h 1235"/>
                <a:gd name="T2" fmla="*/ 463 w 1150"/>
                <a:gd name="T3" fmla="*/ 2 h 1235"/>
                <a:gd name="T4" fmla="*/ 403 w 1150"/>
                <a:gd name="T5" fmla="*/ 0 h 1235"/>
                <a:gd name="T6" fmla="*/ 334 w 1150"/>
                <a:gd name="T7" fmla="*/ 15 h 1235"/>
                <a:gd name="T8" fmla="*/ 265 w 1150"/>
                <a:gd name="T9" fmla="*/ 51 h 1235"/>
                <a:gd name="T10" fmla="*/ 196 w 1150"/>
                <a:gd name="T11" fmla="*/ 134 h 1235"/>
                <a:gd name="T12" fmla="*/ 121 w 1150"/>
                <a:gd name="T13" fmla="*/ 239 h 1235"/>
                <a:gd name="T14" fmla="*/ 107 w 1150"/>
                <a:gd name="T15" fmla="*/ 267 h 1235"/>
                <a:gd name="T16" fmla="*/ 73 w 1150"/>
                <a:gd name="T17" fmla="*/ 348 h 1235"/>
                <a:gd name="T18" fmla="*/ 49 w 1150"/>
                <a:gd name="T19" fmla="*/ 433 h 1235"/>
                <a:gd name="T20" fmla="*/ 45 w 1150"/>
                <a:gd name="T21" fmla="*/ 473 h 1235"/>
                <a:gd name="T22" fmla="*/ 32 w 1150"/>
                <a:gd name="T23" fmla="*/ 518 h 1235"/>
                <a:gd name="T24" fmla="*/ 22 w 1150"/>
                <a:gd name="T25" fmla="*/ 583 h 1235"/>
                <a:gd name="T26" fmla="*/ 15 w 1150"/>
                <a:gd name="T27" fmla="*/ 629 h 1235"/>
                <a:gd name="T28" fmla="*/ 1 w 1150"/>
                <a:gd name="T29" fmla="*/ 716 h 1235"/>
                <a:gd name="T30" fmla="*/ 1 w 1150"/>
                <a:gd name="T31" fmla="*/ 786 h 1235"/>
                <a:gd name="T32" fmla="*/ 13 w 1150"/>
                <a:gd name="T33" fmla="*/ 859 h 1235"/>
                <a:gd name="T34" fmla="*/ 30 w 1150"/>
                <a:gd name="T35" fmla="*/ 906 h 1235"/>
                <a:gd name="T36" fmla="*/ 84 w 1150"/>
                <a:gd name="T37" fmla="*/ 1013 h 1235"/>
                <a:gd name="T38" fmla="*/ 119 w 1150"/>
                <a:gd name="T39" fmla="*/ 1066 h 1235"/>
                <a:gd name="T40" fmla="*/ 165 w 1150"/>
                <a:gd name="T41" fmla="*/ 1112 h 1235"/>
                <a:gd name="T42" fmla="*/ 210 w 1150"/>
                <a:gd name="T43" fmla="*/ 1138 h 1235"/>
                <a:gd name="T44" fmla="*/ 231 w 1150"/>
                <a:gd name="T45" fmla="*/ 1141 h 1235"/>
                <a:gd name="T46" fmla="*/ 253 w 1150"/>
                <a:gd name="T47" fmla="*/ 1142 h 1235"/>
                <a:gd name="T48" fmla="*/ 261 w 1150"/>
                <a:gd name="T49" fmla="*/ 1150 h 1235"/>
                <a:gd name="T50" fmla="*/ 293 w 1150"/>
                <a:gd name="T51" fmla="*/ 1156 h 1235"/>
                <a:gd name="T52" fmla="*/ 351 w 1150"/>
                <a:gd name="T53" fmla="*/ 1150 h 1235"/>
                <a:gd name="T54" fmla="*/ 425 w 1150"/>
                <a:gd name="T55" fmla="*/ 1027 h 1235"/>
                <a:gd name="T56" fmla="*/ 464 w 1150"/>
                <a:gd name="T57" fmla="*/ 955 h 1235"/>
                <a:gd name="T58" fmla="*/ 624 w 1150"/>
                <a:gd name="T59" fmla="*/ 1055 h 1235"/>
                <a:gd name="T60" fmla="*/ 654 w 1150"/>
                <a:gd name="T61" fmla="*/ 1109 h 1235"/>
                <a:gd name="T62" fmla="*/ 690 w 1150"/>
                <a:gd name="T63" fmla="*/ 1150 h 1235"/>
                <a:gd name="T64" fmla="*/ 711 w 1150"/>
                <a:gd name="T65" fmla="*/ 1156 h 1235"/>
                <a:gd name="T66" fmla="*/ 735 w 1150"/>
                <a:gd name="T67" fmla="*/ 1139 h 1235"/>
                <a:gd name="T68" fmla="*/ 766 w 1150"/>
                <a:gd name="T69" fmla="*/ 1127 h 1235"/>
                <a:gd name="T70" fmla="*/ 774 w 1150"/>
                <a:gd name="T71" fmla="*/ 1131 h 1235"/>
                <a:gd name="T72" fmla="*/ 793 w 1150"/>
                <a:gd name="T73" fmla="*/ 1141 h 1235"/>
                <a:gd name="T74" fmla="*/ 818 w 1150"/>
                <a:gd name="T75" fmla="*/ 1143 h 1235"/>
                <a:gd name="T76" fmla="*/ 852 w 1150"/>
                <a:gd name="T77" fmla="*/ 1127 h 1235"/>
                <a:gd name="T78" fmla="*/ 892 w 1150"/>
                <a:gd name="T79" fmla="*/ 1083 h 1235"/>
                <a:gd name="T80" fmla="*/ 920 w 1150"/>
                <a:gd name="T81" fmla="*/ 1031 h 1235"/>
                <a:gd name="T82" fmla="*/ 972 w 1150"/>
                <a:gd name="T83" fmla="*/ 940 h 1235"/>
                <a:gd name="T84" fmla="*/ 1000 w 1150"/>
                <a:gd name="T85" fmla="*/ 864 h 1235"/>
                <a:gd name="T86" fmla="*/ 1021 w 1150"/>
                <a:gd name="T87" fmla="*/ 776 h 1235"/>
                <a:gd name="T88" fmla="*/ 1024 w 1150"/>
                <a:gd name="T89" fmla="*/ 711 h 1235"/>
                <a:gd name="T90" fmla="*/ 1007 w 1150"/>
                <a:gd name="T91" fmla="*/ 568 h 1235"/>
                <a:gd name="T92" fmla="*/ 983 w 1150"/>
                <a:gd name="T93" fmla="*/ 458 h 1235"/>
                <a:gd name="T94" fmla="*/ 958 w 1150"/>
                <a:gd name="T95" fmla="*/ 397 h 1235"/>
                <a:gd name="T96" fmla="*/ 944 w 1150"/>
                <a:gd name="T97" fmla="*/ 360 h 1235"/>
                <a:gd name="T98" fmla="*/ 913 w 1150"/>
                <a:gd name="T99" fmla="*/ 258 h 1235"/>
                <a:gd name="T100" fmla="*/ 884 w 1150"/>
                <a:gd name="T101" fmla="*/ 196 h 1235"/>
                <a:gd name="T102" fmla="*/ 845 w 1150"/>
                <a:gd name="T103" fmla="*/ 142 h 1235"/>
                <a:gd name="T104" fmla="*/ 800 w 1150"/>
                <a:gd name="T105" fmla="*/ 98 h 1235"/>
                <a:gd name="T106" fmla="*/ 718 w 1150"/>
                <a:gd name="T107" fmla="*/ 33 h 1235"/>
                <a:gd name="T108" fmla="*/ 665 w 1150"/>
                <a:gd name="T109" fmla="*/ 6 h 1235"/>
                <a:gd name="T110" fmla="*/ 535 w 1150"/>
                <a:gd name="T111" fmla="*/ 15 h 123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50"/>
                <a:gd name="T169" fmla="*/ 0 h 1235"/>
                <a:gd name="T170" fmla="*/ 1150 w 1150"/>
                <a:gd name="T171" fmla="*/ 1235 h 123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50" h="1235">
                  <a:moveTo>
                    <a:pt x="601" y="16"/>
                  </a:moveTo>
                  <a:lnTo>
                    <a:pt x="601" y="16"/>
                  </a:lnTo>
                  <a:lnTo>
                    <a:pt x="592" y="14"/>
                  </a:lnTo>
                  <a:lnTo>
                    <a:pt x="571" y="9"/>
                  </a:lnTo>
                  <a:lnTo>
                    <a:pt x="539" y="4"/>
                  </a:lnTo>
                  <a:lnTo>
                    <a:pt x="520" y="2"/>
                  </a:lnTo>
                  <a:lnTo>
                    <a:pt x="499" y="0"/>
                  </a:lnTo>
                  <a:lnTo>
                    <a:pt x="477" y="0"/>
                  </a:lnTo>
                  <a:lnTo>
                    <a:pt x="453" y="0"/>
                  </a:lnTo>
                  <a:lnTo>
                    <a:pt x="427" y="4"/>
                  </a:lnTo>
                  <a:lnTo>
                    <a:pt x="401" y="9"/>
                  </a:lnTo>
                  <a:lnTo>
                    <a:pt x="375" y="16"/>
                  </a:lnTo>
                  <a:lnTo>
                    <a:pt x="349" y="26"/>
                  </a:lnTo>
                  <a:lnTo>
                    <a:pt x="323" y="40"/>
                  </a:lnTo>
                  <a:lnTo>
                    <a:pt x="298" y="55"/>
                  </a:lnTo>
                  <a:lnTo>
                    <a:pt x="273" y="81"/>
                  </a:lnTo>
                  <a:lnTo>
                    <a:pt x="220" y="143"/>
                  </a:lnTo>
                  <a:lnTo>
                    <a:pt x="189" y="181"/>
                  </a:lnTo>
                  <a:lnTo>
                    <a:pt x="160" y="219"/>
                  </a:lnTo>
                  <a:lnTo>
                    <a:pt x="136" y="255"/>
                  </a:lnTo>
                  <a:lnTo>
                    <a:pt x="127" y="271"/>
                  </a:lnTo>
                  <a:lnTo>
                    <a:pt x="120" y="285"/>
                  </a:lnTo>
                  <a:lnTo>
                    <a:pt x="108" y="310"/>
                  </a:lnTo>
                  <a:lnTo>
                    <a:pt x="96" y="338"/>
                  </a:lnTo>
                  <a:lnTo>
                    <a:pt x="82" y="372"/>
                  </a:lnTo>
                  <a:lnTo>
                    <a:pt x="70" y="409"/>
                  </a:lnTo>
                  <a:lnTo>
                    <a:pt x="58" y="445"/>
                  </a:lnTo>
                  <a:lnTo>
                    <a:pt x="55" y="462"/>
                  </a:lnTo>
                  <a:lnTo>
                    <a:pt x="51" y="477"/>
                  </a:lnTo>
                  <a:lnTo>
                    <a:pt x="51" y="493"/>
                  </a:lnTo>
                  <a:lnTo>
                    <a:pt x="51" y="505"/>
                  </a:lnTo>
                  <a:lnTo>
                    <a:pt x="46" y="519"/>
                  </a:lnTo>
                  <a:lnTo>
                    <a:pt x="36" y="553"/>
                  </a:lnTo>
                  <a:lnTo>
                    <a:pt x="29" y="576"/>
                  </a:lnTo>
                  <a:lnTo>
                    <a:pt x="25" y="600"/>
                  </a:lnTo>
                  <a:lnTo>
                    <a:pt x="24" y="622"/>
                  </a:lnTo>
                  <a:lnTo>
                    <a:pt x="24" y="644"/>
                  </a:lnTo>
                  <a:lnTo>
                    <a:pt x="17" y="672"/>
                  </a:lnTo>
                  <a:lnTo>
                    <a:pt x="10" y="703"/>
                  </a:lnTo>
                  <a:lnTo>
                    <a:pt x="5" y="743"/>
                  </a:lnTo>
                  <a:lnTo>
                    <a:pt x="1" y="765"/>
                  </a:lnTo>
                  <a:lnTo>
                    <a:pt x="1" y="787"/>
                  </a:lnTo>
                  <a:lnTo>
                    <a:pt x="0" y="813"/>
                  </a:lnTo>
                  <a:lnTo>
                    <a:pt x="1" y="839"/>
                  </a:lnTo>
                  <a:lnTo>
                    <a:pt x="5" y="865"/>
                  </a:lnTo>
                  <a:lnTo>
                    <a:pt x="8" y="892"/>
                  </a:lnTo>
                  <a:lnTo>
                    <a:pt x="15" y="918"/>
                  </a:lnTo>
                  <a:lnTo>
                    <a:pt x="24" y="946"/>
                  </a:lnTo>
                  <a:lnTo>
                    <a:pt x="34" y="967"/>
                  </a:lnTo>
                  <a:lnTo>
                    <a:pt x="58" y="1018"/>
                  </a:lnTo>
                  <a:lnTo>
                    <a:pt x="75" y="1051"/>
                  </a:lnTo>
                  <a:lnTo>
                    <a:pt x="94" y="1082"/>
                  </a:lnTo>
                  <a:lnTo>
                    <a:pt x="113" y="1113"/>
                  </a:lnTo>
                  <a:lnTo>
                    <a:pt x="134" y="1139"/>
                  </a:lnTo>
                  <a:lnTo>
                    <a:pt x="142" y="1151"/>
                  </a:lnTo>
                  <a:lnTo>
                    <a:pt x="168" y="1173"/>
                  </a:lnTo>
                  <a:lnTo>
                    <a:pt x="186" y="1187"/>
                  </a:lnTo>
                  <a:lnTo>
                    <a:pt x="205" y="1199"/>
                  </a:lnTo>
                  <a:lnTo>
                    <a:pt x="225" y="1209"/>
                  </a:lnTo>
                  <a:lnTo>
                    <a:pt x="236" y="1215"/>
                  </a:lnTo>
                  <a:lnTo>
                    <a:pt x="248" y="1216"/>
                  </a:lnTo>
                  <a:lnTo>
                    <a:pt x="260" y="1218"/>
                  </a:lnTo>
                  <a:lnTo>
                    <a:pt x="272" y="1216"/>
                  </a:lnTo>
                  <a:lnTo>
                    <a:pt x="279" y="1218"/>
                  </a:lnTo>
                  <a:lnTo>
                    <a:pt x="284" y="1220"/>
                  </a:lnTo>
                  <a:lnTo>
                    <a:pt x="289" y="1223"/>
                  </a:lnTo>
                  <a:lnTo>
                    <a:pt x="294" y="1228"/>
                  </a:lnTo>
                  <a:lnTo>
                    <a:pt x="299" y="1230"/>
                  </a:lnTo>
                  <a:lnTo>
                    <a:pt x="316" y="1233"/>
                  </a:lnTo>
                  <a:lnTo>
                    <a:pt x="330" y="1235"/>
                  </a:lnTo>
                  <a:lnTo>
                    <a:pt x="347" y="1233"/>
                  </a:lnTo>
                  <a:lnTo>
                    <a:pt x="368" y="1232"/>
                  </a:lnTo>
                  <a:lnTo>
                    <a:pt x="394" y="1228"/>
                  </a:lnTo>
                  <a:lnTo>
                    <a:pt x="442" y="1151"/>
                  </a:lnTo>
                  <a:lnTo>
                    <a:pt x="477" y="1096"/>
                  </a:lnTo>
                  <a:lnTo>
                    <a:pt x="489" y="1077"/>
                  </a:lnTo>
                  <a:lnTo>
                    <a:pt x="497" y="1068"/>
                  </a:lnTo>
                  <a:lnTo>
                    <a:pt x="521" y="1020"/>
                  </a:lnTo>
                  <a:lnTo>
                    <a:pt x="627" y="1020"/>
                  </a:lnTo>
                  <a:lnTo>
                    <a:pt x="701" y="1127"/>
                  </a:lnTo>
                  <a:lnTo>
                    <a:pt x="711" y="1144"/>
                  </a:lnTo>
                  <a:lnTo>
                    <a:pt x="721" y="1163"/>
                  </a:lnTo>
                  <a:lnTo>
                    <a:pt x="735" y="1184"/>
                  </a:lnTo>
                  <a:lnTo>
                    <a:pt x="751" y="1204"/>
                  </a:lnTo>
                  <a:lnTo>
                    <a:pt x="766" y="1221"/>
                  </a:lnTo>
                  <a:lnTo>
                    <a:pt x="775" y="1228"/>
                  </a:lnTo>
                  <a:lnTo>
                    <a:pt x="783" y="1233"/>
                  </a:lnTo>
                  <a:lnTo>
                    <a:pt x="792" y="1235"/>
                  </a:lnTo>
                  <a:lnTo>
                    <a:pt x="799" y="1235"/>
                  </a:lnTo>
                  <a:lnTo>
                    <a:pt x="807" y="1228"/>
                  </a:lnTo>
                  <a:lnTo>
                    <a:pt x="826" y="1216"/>
                  </a:lnTo>
                  <a:lnTo>
                    <a:pt x="838" y="1209"/>
                  </a:lnTo>
                  <a:lnTo>
                    <a:pt x="849" y="1206"/>
                  </a:lnTo>
                  <a:lnTo>
                    <a:pt x="861" y="1204"/>
                  </a:lnTo>
                  <a:lnTo>
                    <a:pt x="866" y="1206"/>
                  </a:lnTo>
                  <a:lnTo>
                    <a:pt x="869" y="1208"/>
                  </a:lnTo>
                  <a:lnTo>
                    <a:pt x="875" y="1209"/>
                  </a:lnTo>
                  <a:lnTo>
                    <a:pt x="883" y="1216"/>
                  </a:lnTo>
                  <a:lnTo>
                    <a:pt x="890" y="1218"/>
                  </a:lnTo>
                  <a:lnTo>
                    <a:pt x="899" y="1220"/>
                  </a:lnTo>
                  <a:lnTo>
                    <a:pt x="909" y="1221"/>
                  </a:lnTo>
                  <a:lnTo>
                    <a:pt x="919" y="1221"/>
                  </a:lnTo>
                  <a:lnTo>
                    <a:pt x="931" y="1218"/>
                  </a:lnTo>
                  <a:lnTo>
                    <a:pt x="943" y="1213"/>
                  </a:lnTo>
                  <a:lnTo>
                    <a:pt x="957" y="1204"/>
                  </a:lnTo>
                  <a:lnTo>
                    <a:pt x="971" y="1192"/>
                  </a:lnTo>
                  <a:lnTo>
                    <a:pt x="987" y="1177"/>
                  </a:lnTo>
                  <a:lnTo>
                    <a:pt x="1002" y="1156"/>
                  </a:lnTo>
                  <a:lnTo>
                    <a:pt x="1018" y="1132"/>
                  </a:lnTo>
                  <a:lnTo>
                    <a:pt x="1033" y="1101"/>
                  </a:lnTo>
                  <a:lnTo>
                    <a:pt x="1052" y="1075"/>
                  </a:lnTo>
                  <a:lnTo>
                    <a:pt x="1071" y="1044"/>
                  </a:lnTo>
                  <a:lnTo>
                    <a:pt x="1092" y="1003"/>
                  </a:lnTo>
                  <a:lnTo>
                    <a:pt x="1104" y="977"/>
                  </a:lnTo>
                  <a:lnTo>
                    <a:pt x="1114" y="951"/>
                  </a:lnTo>
                  <a:lnTo>
                    <a:pt x="1124" y="923"/>
                  </a:lnTo>
                  <a:lnTo>
                    <a:pt x="1133" y="894"/>
                  </a:lnTo>
                  <a:lnTo>
                    <a:pt x="1140" y="861"/>
                  </a:lnTo>
                  <a:lnTo>
                    <a:pt x="1147" y="829"/>
                  </a:lnTo>
                  <a:lnTo>
                    <a:pt x="1150" y="794"/>
                  </a:lnTo>
                  <a:lnTo>
                    <a:pt x="1150" y="760"/>
                  </a:lnTo>
                  <a:lnTo>
                    <a:pt x="1147" y="713"/>
                  </a:lnTo>
                  <a:lnTo>
                    <a:pt x="1140" y="663"/>
                  </a:lnTo>
                  <a:lnTo>
                    <a:pt x="1131" y="607"/>
                  </a:lnTo>
                  <a:lnTo>
                    <a:pt x="1119" y="546"/>
                  </a:lnTo>
                  <a:lnTo>
                    <a:pt x="1112" y="517"/>
                  </a:lnTo>
                  <a:lnTo>
                    <a:pt x="1104" y="489"/>
                  </a:lnTo>
                  <a:lnTo>
                    <a:pt x="1095" y="464"/>
                  </a:lnTo>
                  <a:lnTo>
                    <a:pt x="1086" y="443"/>
                  </a:lnTo>
                  <a:lnTo>
                    <a:pt x="1076" y="424"/>
                  </a:lnTo>
                  <a:lnTo>
                    <a:pt x="1066" y="412"/>
                  </a:lnTo>
                  <a:lnTo>
                    <a:pt x="1061" y="384"/>
                  </a:lnTo>
                  <a:lnTo>
                    <a:pt x="1052" y="353"/>
                  </a:lnTo>
                  <a:lnTo>
                    <a:pt x="1042" y="317"/>
                  </a:lnTo>
                  <a:lnTo>
                    <a:pt x="1026" y="276"/>
                  </a:lnTo>
                  <a:lnTo>
                    <a:pt x="1016" y="254"/>
                  </a:lnTo>
                  <a:lnTo>
                    <a:pt x="1005" y="233"/>
                  </a:lnTo>
                  <a:lnTo>
                    <a:pt x="993" y="210"/>
                  </a:lnTo>
                  <a:lnTo>
                    <a:pt x="981" y="190"/>
                  </a:lnTo>
                  <a:lnTo>
                    <a:pt x="966" y="171"/>
                  </a:lnTo>
                  <a:lnTo>
                    <a:pt x="950" y="152"/>
                  </a:lnTo>
                  <a:lnTo>
                    <a:pt x="926" y="128"/>
                  </a:lnTo>
                  <a:lnTo>
                    <a:pt x="899" y="104"/>
                  </a:lnTo>
                  <a:lnTo>
                    <a:pt x="866" y="74"/>
                  </a:lnTo>
                  <a:lnTo>
                    <a:pt x="828" y="47"/>
                  </a:lnTo>
                  <a:lnTo>
                    <a:pt x="807" y="35"/>
                  </a:lnTo>
                  <a:lnTo>
                    <a:pt x="787" y="23"/>
                  </a:lnTo>
                  <a:lnTo>
                    <a:pt x="768" y="14"/>
                  </a:lnTo>
                  <a:lnTo>
                    <a:pt x="747" y="6"/>
                  </a:lnTo>
                  <a:lnTo>
                    <a:pt x="728" y="2"/>
                  </a:lnTo>
                  <a:lnTo>
                    <a:pt x="711" y="0"/>
                  </a:lnTo>
                  <a:lnTo>
                    <a:pt x="601" y="16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Freeform 1018"/>
            <p:cNvSpPr>
              <a:spLocks/>
            </p:cNvSpPr>
            <p:nvPr/>
          </p:nvSpPr>
          <p:spPr bwMode="auto">
            <a:xfrm>
              <a:off x="1397" y="2378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2 h 2"/>
                <a:gd name="T6" fmla="*/ 0 w 1"/>
                <a:gd name="T7" fmla="*/ 2 h 2"/>
                <a:gd name="T8" fmla="*/ 0 w 1"/>
                <a:gd name="T9" fmla="*/ 0 h 2"/>
                <a:gd name="T10" fmla="*/ 0 w 1"/>
                <a:gd name="T11" fmla="*/ 2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2"/>
                <a:gd name="T20" fmla="*/ 1 w 1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5" name="Rectangle 1019"/>
            <p:cNvSpPr>
              <a:spLocks noChangeArrowheads="1"/>
            </p:cNvSpPr>
            <p:nvPr/>
          </p:nvSpPr>
          <p:spPr bwMode="auto">
            <a:xfrm>
              <a:off x="1397" y="2377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ea typeface="MS PGothic" panose="020B0600070205080204" pitchFamily="34" charset="-128"/>
              </a:endParaRPr>
            </a:p>
          </p:txBody>
        </p:sp>
        <p:sp>
          <p:nvSpPr>
            <p:cNvPr id="9306" name="Rectangle 1020"/>
            <p:cNvSpPr>
              <a:spLocks noChangeArrowheads="1"/>
            </p:cNvSpPr>
            <p:nvPr/>
          </p:nvSpPr>
          <p:spPr bwMode="auto">
            <a:xfrm>
              <a:off x="1395" y="2375"/>
              <a:ext cx="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ea typeface="MS PGothic" panose="020B0600070205080204" pitchFamily="34" charset="-128"/>
              </a:endParaRPr>
            </a:p>
          </p:txBody>
        </p:sp>
        <p:sp>
          <p:nvSpPr>
            <p:cNvPr id="9307" name="Freeform 1021"/>
            <p:cNvSpPr>
              <a:spLocks/>
            </p:cNvSpPr>
            <p:nvPr/>
          </p:nvSpPr>
          <p:spPr bwMode="auto">
            <a:xfrm>
              <a:off x="1387" y="2378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0 w 1"/>
                <a:gd name="T5" fmla="*/ 2 h 2"/>
                <a:gd name="T6" fmla="*/ 0 w 1"/>
                <a:gd name="T7" fmla="*/ 2 h 2"/>
                <a:gd name="T8" fmla="*/ 0 w 1"/>
                <a:gd name="T9" fmla="*/ 0 h 2"/>
                <a:gd name="T10" fmla="*/ 0 w 1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2"/>
                <a:gd name="T20" fmla="*/ 1 w 1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8" name="Freeform 1022"/>
            <p:cNvSpPr>
              <a:spLocks/>
            </p:cNvSpPr>
            <p:nvPr/>
          </p:nvSpPr>
          <p:spPr bwMode="auto">
            <a:xfrm>
              <a:off x="1383" y="2375"/>
              <a:ext cx="4" cy="3"/>
            </a:xfrm>
            <a:custGeom>
              <a:avLst/>
              <a:gdLst>
                <a:gd name="T0" fmla="*/ 0 w 4"/>
                <a:gd name="T1" fmla="*/ 0 h 3"/>
                <a:gd name="T2" fmla="*/ 0 w 4"/>
                <a:gd name="T3" fmla="*/ 0 h 3"/>
                <a:gd name="T4" fmla="*/ 4 w 4"/>
                <a:gd name="T5" fmla="*/ 3 h 3"/>
                <a:gd name="T6" fmla="*/ 4 w 4"/>
                <a:gd name="T7" fmla="*/ 3 h 3"/>
                <a:gd name="T8" fmla="*/ 0 w 4"/>
                <a:gd name="T9" fmla="*/ 0 h 3"/>
                <a:gd name="T10" fmla="*/ 0 w 4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"/>
                <a:gd name="T19" fmla="*/ 0 h 3"/>
                <a:gd name="T20" fmla="*/ 4 w 4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" h="3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Freeform 1023"/>
            <p:cNvSpPr>
              <a:spLocks/>
            </p:cNvSpPr>
            <p:nvPr/>
          </p:nvSpPr>
          <p:spPr bwMode="auto">
            <a:xfrm>
              <a:off x="1380" y="2375"/>
              <a:ext cx="3" cy="1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0 w 3"/>
                <a:gd name="T9" fmla="*/ 0 h 1"/>
                <a:gd name="T10" fmla="*/ 0 w 3"/>
                <a:gd name="T11" fmla="*/ 0 h 1"/>
                <a:gd name="T12" fmla="*/ 3 w 3"/>
                <a:gd name="T13" fmla="*/ 0 h 1"/>
                <a:gd name="T14" fmla="*/ 3 w 3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"/>
                <a:gd name="T25" fmla="*/ 0 h 1"/>
                <a:gd name="T26" fmla="*/ 3 w 3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" h="1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Freeform 1024"/>
            <p:cNvSpPr>
              <a:spLocks/>
            </p:cNvSpPr>
            <p:nvPr/>
          </p:nvSpPr>
          <p:spPr bwMode="auto">
            <a:xfrm>
              <a:off x="1363" y="2358"/>
              <a:ext cx="17" cy="17"/>
            </a:xfrm>
            <a:custGeom>
              <a:avLst/>
              <a:gdLst>
                <a:gd name="T0" fmla="*/ 17 w 17"/>
                <a:gd name="T1" fmla="*/ 17 h 17"/>
                <a:gd name="T2" fmla="*/ 17 w 17"/>
                <a:gd name="T3" fmla="*/ 17 h 17"/>
                <a:gd name="T4" fmla="*/ 17 w 17"/>
                <a:gd name="T5" fmla="*/ 17 h 17"/>
                <a:gd name="T6" fmla="*/ 17 w 17"/>
                <a:gd name="T7" fmla="*/ 17 h 17"/>
                <a:gd name="T8" fmla="*/ 12 w 17"/>
                <a:gd name="T9" fmla="*/ 15 h 17"/>
                <a:gd name="T10" fmla="*/ 8 w 17"/>
                <a:gd name="T11" fmla="*/ 13 h 17"/>
                <a:gd name="T12" fmla="*/ 3 w 17"/>
                <a:gd name="T13" fmla="*/ 8 h 17"/>
                <a:gd name="T14" fmla="*/ 1 w 17"/>
                <a:gd name="T15" fmla="*/ 3 h 17"/>
                <a:gd name="T16" fmla="*/ 0 w 17"/>
                <a:gd name="T17" fmla="*/ 0 h 17"/>
                <a:gd name="T18" fmla="*/ 1 w 17"/>
                <a:gd name="T19" fmla="*/ 0 h 17"/>
                <a:gd name="T20" fmla="*/ 1 w 17"/>
                <a:gd name="T21" fmla="*/ 0 h 17"/>
                <a:gd name="T22" fmla="*/ 6 w 17"/>
                <a:gd name="T23" fmla="*/ 1 h 17"/>
                <a:gd name="T24" fmla="*/ 13 w 17"/>
                <a:gd name="T25" fmla="*/ 3 h 17"/>
                <a:gd name="T26" fmla="*/ 13 w 17"/>
                <a:gd name="T27" fmla="*/ 3 h 17"/>
                <a:gd name="T28" fmla="*/ 13 w 17"/>
                <a:gd name="T29" fmla="*/ 10 h 17"/>
                <a:gd name="T30" fmla="*/ 17 w 17"/>
                <a:gd name="T31" fmla="*/ 17 h 17"/>
                <a:gd name="T32" fmla="*/ 17 w 17"/>
                <a:gd name="T33" fmla="*/ 17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7"/>
                <a:gd name="T53" fmla="*/ 17 w 17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7">
                  <a:moveTo>
                    <a:pt x="17" y="17"/>
                  </a:moveTo>
                  <a:lnTo>
                    <a:pt x="17" y="17"/>
                  </a:lnTo>
                  <a:lnTo>
                    <a:pt x="12" y="15"/>
                  </a:lnTo>
                  <a:lnTo>
                    <a:pt x="8" y="13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6" y="1"/>
                  </a:lnTo>
                  <a:lnTo>
                    <a:pt x="13" y="3"/>
                  </a:lnTo>
                  <a:lnTo>
                    <a:pt x="13" y="10"/>
                  </a:lnTo>
                  <a:lnTo>
                    <a:pt x="17" y="17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1" name="Rectangle 1025"/>
            <p:cNvSpPr>
              <a:spLocks noChangeArrowheads="1"/>
            </p:cNvSpPr>
            <p:nvPr/>
          </p:nvSpPr>
          <p:spPr bwMode="auto">
            <a:xfrm>
              <a:off x="1376" y="2361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ea typeface="MS PGothic" panose="020B0600070205080204" pitchFamily="34" charset="-128"/>
              </a:endParaRPr>
            </a:p>
          </p:txBody>
        </p:sp>
        <p:sp>
          <p:nvSpPr>
            <p:cNvPr id="9312" name="Rectangle 1026"/>
            <p:cNvSpPr>
              <a:spLocks noChangeArrowheads="1"/>
            </p:cNvSpPr>
            <p:nvPr/>
          </p:nvSpPr>
          <p:spPr bwMode="auto">
            <a:xfrm>
              <a:off x="1376" y="2356"/>
              <a:ext cx="1" cy="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ea typeface="MS PGothic" panose="020B0600070205080204" pitchFamily="34" charset="-128"/>
              </a:endParaRPr>
            </a:p>
          </p:txBody>
        </p:sp>
        <p:sp>
          <p:nvSpPr>
            <p:cNvPr id="9313" name="Freeform 1027"/>
            <p:cNvSpPr>
              <a:spLocks/>
            </p:cNvSpPr>
            <p:nvPr/>
          </p:nvSpPr>
          <p:spPr bwMode="auto">
            <a:xfrm>
              <a:off x="1325" y="2175"/>
              <a:ext cx="5" cy="5"/>
            </a:xfrm>
            <a:custGeom>
              <a:avLst/>
              <a:gdLst>
                <a:gd name="T0" fmla="*/ 5 w 5"/>
                <a:gd name="T1" fmla="*/ 0 h 5"/>
                <a:gd name="T2" fmla="*/ 1 w 5"/>
                <a:gd name="T3" fmla="*/ 5 h 5"/>
                <a:gd name="T4" fmla="*/ 1 w 5"/>
                <a:gd name="T5" fmla="*/ 5 h 5"/>
                <a:gd name="T6" fmla="*/ 0 w 5"/>
                <a:gd name="T7" fmla="*/ 5 h 5"/>
                <a:gd name="T8" fmla="*/ 0 w 5"/>
                <a:gd name="T9" fmla="*/ 5 h 5"/>
                <a:gd name="T10" fmla="*/ 5 w 5"/>
                <a:gd name="T11" fmla="*/ 0 h 5"/>
                <a:gd name="T12" fmla="*/ 5 w 5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"/>
                <a:gd name="T22" fmla="*/ 0 h 5"/>
                <a:gd name="T23" fmla="*/ 5 w 5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" h="5">
                  <a:moveTo>
                    <a:pt x="5" y="0"/>
                  </a:moveTo>
                  <a:lnTo>
                    <a:pt x="1" y="5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4" name="Freeform 1028"/>
            <p:cNvSpPr>
              <a:spLocks/>
            </p:cNvSpPr>
            <p:nvPr/>
          </p:nvSpPr>
          <p:spPr bwMode="auto">
            <a:xfrm>
              <a:off x="1380" y="2375"/>
              <a:ext cx="3" cy="1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0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5" name="Freeform 1029"/>
            <p:cNvSpPr>
              <a:spLocks/>
            </p:cNvSpPr>
            <p:nvPr/>
          </p:nvSpPr>
          <p:spPr bwMode="auto">
            <a:xfrm>
              <a:off x="1383" y="2375"/>
              <a:ext cx="4" cy="3"/>
            </a:xfrm>
            <a:custGeom>
              <a:avLst/>
              <a:gdLst>
                <a:gd name="T0" fmla="*/ 4 w 4"/>
                <a:gd name="T1" fmla="*/ 3 h 3"/>
                <a:gd name="T2" fmla="*/ 4 w 4"/>
                <a:gd name="T3" fmla="*/ 3 h 3"/>
                <a:gd name="T4" fmla="*/ 0 w 4"/>
                <a:gd name="T5" fmla="*/ 0 h 3"/>
                <a:gd name="T6" fmla="*/ 0 60000 65536"/>
                <a:gd name="T7" fmla="*/ 0 60000 65536"/>
                <a:gd name="T8" fmla="*/ 0 60000 65536"/>
                <a:gd name="T9" fmla="*/ 0 w 4"/>
                <a:gd name="T10" fmla="*/ 0 h 3"/>
                <a:gd name="T11" fmla="*/ 4 w 4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">
                  <a:moveTo>
                    <a:pt x="4" y="3"/>
                  </a:moveTo>
                  <a:lnTo>
                    <a:pt x="4" y="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6" name="Freeform 1030"/>
            <p:cNvSpPr>
              <a:spLocks/>
            </p:cNvSpPr>
            <p:nvPr/>
          </p:nvSpPr>
          <p:spPr bwMode="auto">
            <a:xfrm>
              <a:off x="1397" y="2378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0 w 1"/>
                <a:gd name="T5" fmla="*/ 2 h 2"/>
                <a:gd name="T6" fmla="*/ 0 w 1"/>
                <a:gd name="T7" fmla="*/ 2 h 2"/>
                <a:gd name="T8" fmla="*/ 0 w 1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2"/>
                <a:gd name="T17" fmla="*/ 1 w 1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7" name="Freeform 1031"/>
            <p:cNvSpPr>
              <a:spLocks/>
            </p:cNvSpPr>
            <p:nvPr/>
          </p:nvSpPr>
          <p:spPr bwMode="auto">
            <a:xfrm>
              <a:off x="1397" y="237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8" name="Line 1032"/>
            <p:cNvSpPr>
              <a:spLocks noChangeShapeType="1"/>
            </p:cNvSpPr>
            <p:nvPr/>
          </p:nvSpPr>
          <p:spPr bwMode="auto">
            <a:xfrm>
              <a:off x="1397" y="2375"/>
              <a:ext cx="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9" name="Freeform 1033"/>
            <p:cNvSpPr>
              <a:spLocks/>
            </p:cNvSpPr>
            <p:nvPr/>
          </p:nvSpPr>
          <p:spPr bwMode="auto">
            <a:xfrm>
              <a:off x="1395" y="2375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0 w 2"/>
                <a:gd name="T5" fmla="*/ 0 h 1"/>
                <a:gd name="T6" fmla="*/ 2 w 2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"/>
                <a:gd name="T13" fmla="*/ 0 h 1"/>
                <a:gd name="T14" fmla="*/ 2 w 2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0" name="Freeform 1034"/>
            <p:cNvSpPr>
              <a:spLocks/>
            </p:cNvSpPr>
            <p:nvPr/>
          </p:nvSpPr>
          <p:spPr bwMode="auto">
            <a:xfrm>
              <a:off x="1376" y="2361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1" name="Freeform 1035"/>
            <p:cNvSpPr>
              <a:spLocks/>
            </p:cNvSpPr>
            <p:nvPr/>
          </p:nvSpPr>
          <p:spPr bwMode="auto">
            <a:xfrm>
              <a:off x="648" y="2351"/>
              <a:ext cx="361" cy="824"/>
            </a:xfrm>
            <a:custGeom>
              <a:avLst/>
              <a:gdLst>
                <a:gd name="T0" fmla="*/ 108 w 1110"/>
                <a:gd name="T1" fmla="*/ 70 h 2532"/>
                <a:gd name="T2" fmla="*/ 108 w 1110"/>
                <a:gd name="T3" fmla="*/ 66 h 2532"/>
                <a:gd name="T4" fmla="*/ 111 w 1110"/>
                <a:gd name="T5" fmla="*/ 49 h 2532"/>
                <a:gd name="T6" fmla="*/ 109 w 1110"/>
                <a:gd name="T7" fmla="*/ 39 h 2532"/>
                <a:gd name="T8" fmla="*/ 104 w 1110"/>
                <a:gd name="T9" fmla="*/ 30 h 2532"/>
                <a:gd name="T10" fmla="*/ 96 w 1110"/>
                <a:gd name="T11" fmla="*/ 21 h 2532"/>
                <a:gd name="T12" fmla="*/ 83 w 1110"/>
                <a:gd name="T13" fmla="*/ 11 h 2532"/>
                <a:gd name="T14" fmla="*/ 65 w 1110"/>
                <a:gd name="T15" fmla="*/ 2 h 2532"/>
                <a:gd name="T16" fmla="*/ 61 w 1110"/>
                <a:gd name="T17" fmla="*/ 13 h 2532"/>
                <a:gd name="T18" fmla="*/ 62 w 1110"/>
                <a:gd name="T19" fmla="*/ 45 h 2532"/>
                <a:gd name="T20" fmla="*/ 60 w 1110"/>
                <a:gd name="T21" fmla="*/ 82 h 2532"/>
                <a:gd name="T22" fmla="*/ 55 w 1110"/>
                <a:gd name="T23" fmla="*/ 103 h 2532"/>
                <a:gd name="T24" fmla="*/ 48 w 1110"/>
                <a:gd name="T25" fmla="*/ 123 h 2532"/>
                <a:gd name="T26" fmla="*/ 32 w 1110"/>
                <a:gd name="T27" fmla="*/ 156 h 2532"/>
                <a:gd name="T28" fmla="*/ 7 w 1110"/>
                <a:gd name="T29" fmla="*/ 213 h 2532"/>
                <a:gd name="T30" fmla="*/ 2 w 1110"/>
                <a:gd name="T31" fmla="*/ 226 h 2532"/>
                <a:gd name="T32" fmla="*/ 0 w 1110"/>
                <a:gd name="T33" fmla="*/ 233 h 2532"/>
                <a:gd name="T34" fmla="*/ 1 w 1110"/>
                <a:gd name="T35" fmla="*/ 246 h 2532"/>
                <a:gd name="T36" fmla="*/ 5 w 1110"/>
                <a:gd name="T37" fmla="*/ 254 h 2532"/>
                <a:gd name="T38" fmla="*/ 11 w 1110"/>
                <a:gd name="T39" fmla="*/ 261 h 2532"/>
                <a:gd name="T40" fmla="*/ 20 w 1110"/>
                <a:gd name="T41" fmla="*/ 267 h 2532"/>
                <a:gd name="T42" fmla="*/ 23 w 1110"/>
                <a:gd name="T43" fmla="*/ 260 h 2532"/>
                <a:gd name="T44" fmla="*/ 26 w 1110"/>
                <a:gd name="T45" fmla="*/ 241 h 2532"/>
                <a:gd name="T46" fmla="*/ 33 w 1110"/>
                <a:gd name="T47" fmla="*/ 224 h 2532"/>
                <a:gd name="T48" fmla="*/ 40 w 1110"/>
                <a:gd name="T49" fmla="*/ 212 h 2532"/>
                <a:gd name="T50" fmla="*/ 50 w 1110"/>
                <a:gd name="T51" fmla="*/ 201 h 2532"/>
                <a:gd name="T52" fmla="*/ 59 w 1110"/>
                <a:gd name="T53" fmla="*/ 194 h 2532"/>
                <a:gd name="T54" fmla="*/ 70 w 1110"/>
                <a:gd name="T55" fmla="*/ 185 h 2532"/>
                <a:gd name="T56" fmla="*/ 77 w 1110"/>
                <a:gd name="T57" fmla="*/ 183 h 2532"/>
                <a:gd name="T58" fmla="*/ 82 w 1110"/>
                <a:gd name="T59" fmla="*/ 183 h 2532"/>
                <a:gd name="T60" fmla="*/ 87 w 1110"/>
                <a:gd name="T61" fmla="*/ 182 h 2532"/>
                <a:gd name="T62" fmla="*/ 88 w 1110"/>
                <a:gd name="T63" fmla="*/ 176 h 2532"/>
                <a:gd name="T64" fmla="*/ 90 w 1110"/>
                <a:gd name="T65" fmla="*/ 167 h 2532"/>
                <a:gd name="T66" fmla="*/ 107 w 1110"/>
                <a:gd name="T67" fmla="*/ 134 h 2532"/>
                <a:gd name="T68" fmla="*/ 114 w 1110"/>
                <a:gd name="T69" fmla="*/ 112 h 2532"/>
                <a:gd name="T70" fmla="*/ 117 w 1110"/>
                <a:gd name="T71" fmla="*/ 96 h 2532"/>
                <a:gd name="T72" fmla="*/ 115 w 1110"/>
                <a:gd name="T73" fmla="*/ 82 h 2532"/>
                <a:gd name="T74" fmla="*/ 112 w 1110"/>
                <a:gd name="T75" fmla="*/ 77 h 2532"/>
                <a:gd name="T76" fmla="*/ 106 w 1110"/>
                <a:gd name="T77" fmla="*/ 74 h 2532"/>
                <a:gd name="T78" fmla="*/ 102 w 1110"/>
                <a:gd name="T79" fmla="*/ 74 h 2532"/>
                <a:gd name="T80" fmla="*/ 91 w 1110"/>
                <a:gd name="T81" fmla="*/ 84 h 2532"/>
                <a:gd name="T82" fmla="*/ 75 w 1110"/>
                <a:gd name="T83" fmla="*/ 103 h 2532"/>
                <a:gd name="T84" fmla="*/ 56 w 1110"/>
                <a:gd name="T85" fmla="*/ 135 h 2532"/>
                <a:gd name="T86" fmla="*/ 47 w 1110"/>
                <a:gd name="T87" fmla="*/ 151 h 2532"/>
                <a:gd name="T88" fmla="*/ 33 w 1110"/>
                <a:gd name="T89" fmla="*/ 177 h 2532"/>
                <a:gd name="T90" fmla="*/ 23 w 1110"/>
                <a:gd name="T91" fmla="*/ 199 h 2532"/>
                <a:gd name="T92" fmla="*/ 18 w 1110"/>
                <a:gd name="T93" fmla="*/ 219 h 2532"/>
                <a:gd name="T94" fmla="*/ 16 w 1110"/>
                <a:gd name="T95" fmla="*/ 239 h 2532"/>
                <a:gd name="T96" fmla="*/ 19 w 1110"/>
                <a:gd name="T97" fmla="*/ 259 h 2532"/>
                <a:gd name="T98" fmla="*/ 20 w 1110"/>
                <a:gd name="T99" fmla="*/ 260 h 2532"/>
                <a:gd name="T100" fmla="*/ 17 w 1110"/>
                <a:gd name="T101" fmla="*/ 246 h 2532"/>
                <a:gd name="T102" fmla="*/ 17 w 1110"/>
                <a:gd name="T103" fmla="*/ 227 h 2532"/>
                <a:gd name="T104" fmla="*/ 20 w 1110"/>
                <a:gd name="T105" fmla="*/ 210 h 2532"/>
                <a:gd name="T106" fmla="*/ 31 w 1110"/>
                <a:gd name="T107" fmla="*/ 180 h 2532"/>
                <a:gd name="T108" fmla="*/ 51 w 1110"/>
                <a:gd name="T109" fmla="*/ 144 h 2532"/>
                <a:gd name="T110" fmla="*/ 64 w 1110"/>
                <a:gd name="T111" fmla="*/ 122 h 2532"/>
                <a:gd name="T112" fmla="*/ 79 w 1110"/>
                <a:gd name="T113" fmla="*/ 99 h 2532"/>
                <a:gd name="T114" fmla="*/ 94 w 1110"/>
                <a:gd name="T115" fmla="*/ 81 h 2532"/>
                <a:gd name="T116" fmla="*/ 105 w 1110"/>
                <a:gd name="T117" fmla="*/ 74 h 2532"/>
                <a:gd name="T118" fmla="*/ 109 w 1110"/>
                <a:gd name="T119" fmla="*/ 74 h 25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110"/>
                <a:gd name="T181" fmla="*/ 0 h 2532"/>
                <a:gd name="T182" fmla="*/ 1110 w 1110"/>
                <a:gd name="T183" fmla="*/ 2532 h 253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110" h="2532">
                  <a:moveTo>
                    <a:pt x="1028" y="690"/>
                  </a:moveTo>
                  <a:lnTo>
                    <a:pt x="1028" y="690"/>
                  </a:lnTo>
                  <a:lnTo>
                    <a:pt x="1024" y="680"/>
                  </a:lnTo>
                  <a:lnTo>
                    <a:pt x="1020" y="660"/>
                  </a:lnTo>
                  <a:lnTo>
                    <a:pt x="1020" y="652"/>
                  </a:lnTo>
                  <a:lnTo>
                    <a:pt x="1020" y="638"/>
                  </a:lnTo>
                  <a:lnTo>
                    <a:pt x="1024" y="624"/>
                  </a:lnTo>
                  <a:lnTo>
                    <a:pt x="1032" y="570"/>
                  </a:lnTo>
                  <a:lnTo>
                    <a:pt x="1038" y="538"/>
                  </a:lnTo>
                  <a:lnTo>
                    <a:pt x="1042" y="504"/>
                  </a:lnTo>
                  <a:lnTo>
                    <a:pt x="1044" y="468"/>
                  </a:lnTo>
                  <a:lnTo>
                    <a:pt x="1042" y="428"/>
                  </a:lnTo>
                  <a:lnTo>
                    <a:pt x="1038" y="408"/>
                  </a:lnTo>
                  <a:lnTo>
                    <a:pt x="1034" y="388"/>
                  </a:lnTo>
                  <a:lnTo>
                    <a:pt x="1028" y="368"/>
                  </a:lnTo>
                  <a:lnTo>
                    <a:pt x="1020" y="346"/>
                  </a:lnTo>
                  <a:lnTo>
                    <a:pt x="1010" y="326"/>
                  </a:lnTo>
                  <a:lnTo>
                    <a:pt x="1000" y="304"/>
                  </a:lnTo>
                  <a:lnTo>
                    <a:pt x="986" y="282"/>
                  </a:lnTo>
                  <a:lnTo>
                    <a:pt x="970" y="260"/>
                  </a:lnTo>
                  <a:lnTo>
                    <a:pt x="952" y="238"/>
                  </a:lnTo>
                  <a:lnTo>
                    <a:pt x="932" y="216"/>
                  </a:lnTo>
                  <a:lnTo>
                    <a:pt x="908" y="194"/>
                  </a:lnTo>
                  <a:lnTo>
                    <a:pt x="882" y="172"/>
                  </a:lnTo>
                  <a:lnTo>
                    <a:pt x="854" y="150"/>
                  </a:lnTo>
                  <a:lnTo>
                    <a:pt x="822" y="128"/>
                  </a:lnTo>
                  <a:lnTo>
                    <a:pt x="786" y="106"/>
                  </a:lnTo>
                  <a:lnTo>
                    <a:pt x="748" y="84"/>
                  </a:lnTo>
                  <a:lnTo>
                    <a:pt x="706" y="62"/>
                  </a:lnTo>
                  <a:lnTo>
                    <a:pt x="660" y="42"/>
                  </a:lnTo>
                  <a:lnTo>
                    <a:pt x="612" y="20"/>
                  </a:lnTo>
                  <a:lnTo>
                    <a:pt x="560" y="0"/>
                  </a:lnTo>
                  <a:lnTo>
                    <a:pt x="564" y="32"/>
                  </a:lnTo>
                  <a:lnTo>
                    <a:pt x="574" y="122"/>
                  </a:lnTo>
                  <a:lnTo>
                    <a:pt x="580" y="186"/>
                  </a:lnTo>
                  <a:lnTo>
                    <a:pt x="584" y="258"/>
                  </a:lnTo>
                  <a:lnTo>
                    <a:pt x="588" y="338"/>
                  </a:lnTo>
                  <a:lnTo>
                    <a:pt x="588" y="426"/>
                  </a:lnTo>
                  <a:lnTo>
                    <a:pt x="586" y="520"/>
                  </a:lnTo>
                  <a:lnTo>
                    <a:pt x="580" y="618"/>
                  </a:lnTo>
                  <a:lnTo>
                    <a:pt x="570" y="718"/>
                  </a:lnTo>
                  <a:lnTo>
                    <a:pt x="564" y="770"/>
                  </a:lnTo>
                  <a:lnTo>
                    <a:pt x="556" y="820"/>
                  </a:lnTo>
                  <a:lnTo>
                    <a:pt x="546" y="870"/>
                  </a:lnTo>
                  <a:lnTo>
                    <a:pt x="534" y="920"/>
                  </a:lnTo>
                  <a:lnTo>
                    <a:pt x="522" y="970"/>
                  </a:lnTo>
                  <a:lnTo>
                    <a:pt x="508" y="1020"/>
                  </a:lnTo>
                  <a:lnTo>
                    <a:pt x="490" y="1068"/>
                  </a:lnTo>
                  <a:lnTo>
                    <a:pt x="472" y="1116"/>
                  </a:lnTo>
                  <a:lnTo>
                    <a:pt x="452" y="1162"/>
                  </a:lnTo>
                  <a:lnTo>
                    <a:pt x="430" y="1206"/>
                  </a:lnTo>
                  <a:lnTo>
                    <a:pt x="368" y="1336"/>
                  </a:lnTo>
                  <a:lnTo>
                    <a:pt x="304" y="1470"/>
                  </a:lnTo>
                  <a:lnTo>
                    <a:pt x="230" y="1628"/>
                  </a:lnTo>
                  <a:lnTo>
                    <a:pt x="156" y="1790"/>
                  </a:lnTo>
                  <a:lnTo>
                    <a:pt x="90" y="1942"/>
                  </a:lnTo>
                  <a:lnTo>
                    <a:pt x="64" y="2006"/>
                  </a:lnTo>
                  <a:lnTo>
                    <a:pt x="42" y="2062"/>
                  </a:lnTo>
                  <a:lnTo>
                    <a:pt x="28" y="2106"/>
                  </a:lnTo>
                  <a:lnTo>
                    <a:pt x="24" y="2124"/>
                  </a:lnTo>
                  <a:lnTo>
                    <a:pt x="22" y="2136"/>
                  </a:lnTo>
                  <a:lnTo>
                    <a:pt x="18" y="2148"/>
                  </a:lnTo>
                  <a:lnTo>
                    <a:pt x="8" y="2180"/>
                  </a:lnTo>
                  <a:lnTo>
                    <a:pt x="4" y="2204"/>
                  </a:lnTo>
                  <a:lnTo>
                    <a:pt x="0" y="2230"/>
                  </a:lnTo>
                  <a:lnTo>
                    <a:pt x="0" y="2258"/>
                  </a:lnTo>
                  <a:lnTo>
                    <a:pt x="2" y="2288"/>
                  </a:lnTo>
                  <a:lnTo>
                    <a:pt x="6" y="2320"/>
                  </a:lnTo>
                  <a:lnTo>
                    <a:pt x="16" y="2354"/>
                  </a:lnTo>
                  <a:lnTo>
                    <a:pt x="24" y="2370"/>
                  </a:lnTo>
                  <a:lnTo>
                    <a:pt x="32" y="2386"/>
                  </a:lnTo>
                  <a:lnTo>
                    <a:pt x="42" y="2402"/>
                  </a:lnTo>
                  <a:lnTo>
                    <a:pt x="54" y="2418"/>
                  </a:lnTo>
                  <a:lnTo>
                    <a:pt x="66" y="2434"/>
                  </a:lnTo>
                  <a:lnTo>
                    <a:pt x="82" y="2450"/>
                  </a:lnTo>
                  <a:lnTo>
                    <a:pt x="100" y="2466"/>
                  </a:lnTo>
                  <a:lnTo>
                    <a:pt x="118" y="2480"/>
                  </a:lnTo>
                  <a:lnTo>
                    <a:pt x="140" y="2494"/>
                  </a:lnTo>
                  <a:lnTo>
                    <a:pt x="164" y="2508"/>
                  </a:lnTo>
                  <a:lnTo>
                    <a:pt x="190" y="2520"/>
                  </a:lnTo>
                  <a:lnTo>
                    <a:pt x="218" y="2532"/>
                  </a:lnTo>
                  <a:lnTo>
                    <a:pt x="218" y="2512"/>
                  </a:lnTo>
                  <a:lnTo>
                    <a:pt x="218" y="2458"/>
                  </a:lnTo>
                  <a:lnTo>
                    <a:pt x="222" y="2422"/>
                  </a:lnTo>
                  <a:lnTo>
                    <a:pt x="226" y="2378"/>
                  </a:lnTo>
                  <a:lnTo>
                    <a:pt x="234" y="2330"/>
                  </a:lnTo>
                  <a:lnTo>
                    <a:pt x="246" y="2280"/>
                  </a:lnTo>
                  <a:lnTo>
                    <a:pt x="262" y="2226"/>
                  </a:lnTo>
                  <a:lnTo>
                    <a:pt x="282" y="2170"/>
                  </a:lnTo>
                  <a:lnTo>
                    <a:pt x="294" y="2140"/>
                  </a:lnTo>
                  <a:lnTo>
                    <a:pt x="308" y="2112"/>
                  </a:lnTo>
                  <a:lnTo>
                    <a:pt x="322" y="2084"/>
                  </a:lnTo>
                  <a:lnTo>
                    <a:pt x="338" y="2056"/>
                  </a:lnTo>
                  <a:lnTo>
                    <a:pt x="356" y="2028"/>
                  </a:lnTo>
                  <a:lnTo>
                    <a:pt x="376" y="2000"/>
                  </a:lnTo>
                  <a:lnTo>
                    <a:pt x="398" y="1974"/>
                  </a:lnTo>
                  <a:lnTo>
                    <a:pt x="422" y="1946"/>
                  </a:lnTo>
                  <a:lnTo>
                    <a:pt x="448" y="1922"/>
                  </a:lnTo>
                  <a:lnTo>
                    <a:pt x="474" y="1896"/>
                  </a:lnTo>
                  <a:lnTo>
                    <a:pt x="504" y="1872"/>
                  </a:lnTo>
                  <a:lnTo>
                    <a:pt x="536" y="1850"/>
                  </a:lnTo>
                  <a:lnTo>
                    <a:pt x="554" y="1830"/>
                  </a:lnTo>
                  <a:lnTo>
                    <a:pt x="576" y="1812"/>
                  </a:lnTo>
                  <a:lnTo>
                    <a:pt x="602" y="1788"/>
                  </a:lnTo>
                  <a:lnTo>
                    <a:pt x="632" y="1766"/>
                  </a:lnTo>
                  <a:lnTo>
                    <a:pt x="664" y="1746"/>
                  </a:lnTo>
                  <a:lnTo>
                    <a:pt x="680" y="1738"/>
                  </a:lnTo>
                  <a:lnTo>
                    <a:pt x="696" y="1732"/>
                  </a:lnTo>
                  <a:lnTo>
                    <a:pt x="712" y="1726"/>
                  </a:lnTo>
                  <a:lnTo>
                    <a:pt x="728" y="1724"/>
                  </a:lnTo>
                  <a:lnTo>
                    <a:pt x="734" y="1726"/>
                  </a:lnTo>
                  <a:lnTo>
                    <a:pt x="750" y="1730"/>
                  </a:lnTo>
                  <a:lnTo>
                    <a:pt x="772" y="1730"/>
                  </a:lnTo>
                  <a:lnTo>
                    <a:pt x="784" y="1730"/>
                  </a:lnTo>
                  <a:lnTo>
                    <a:pt x="796" y="1728"/>
                  </a:lnTo>
                  <a:lnTo>
                    <a:pt x="808" y="1724"/>
                  </a:lnTo>
                  <a:lnTo>
                    <a:pt x="818" y="1718"/>
                  </a:lnTo>
                  <a:lnTo>
                    <a:pt x="826" y="1708"/>
                  </a:lnTo>
                  <a:lnTo>
                    <a:pt x="832" y="1696"/>
                  </a:lnTo>
                  <a:lnTo>
                    <a:pt x="836" y="1680"/>
                  </a:lnTo>
                  <a:lnTo>
                    <a:pt x="836" y="1662"/>
                  </a:lnTo>
                  <a:lnTo>
                    <a:pt x="834" y="1638"/>
                  </a:lnTo>
                  <a:lnTo>
                    <a:pt x="826" y="1610"/>
                  </a:lnTo>
                  <a:lnTo>
                    <a:pt x="848" y="1574"/>
                  </a:lnTo>
                  <a:lnTo>
                    <a:pt x="902" y="1478"/>
                  </a:lnTo>
                  <a:lnTo>
                    <a:pt x="936" y="1414"/>
                  </a:lnTo>
                  <a:lnTo>
                    <a:pt x="972" y="1342"/>
                  </a:lnTo>
                  <a:lnTo>
                    <a:pt x="1008" y="1262"/>
                  </a:lnTo>
                  <a:lnTo>
                    <a:pt x="1040" y="1182"/>
                  </a:lnTo>
                  <a:lnTo>
                    <a:pt x="1056" y="1140"/>
                  </a:lnTo>
                  <a:lnTo>
                    <a:pt x="1070" y="1098"/>
                  </a:lnTo>
                  <a:lnTo>
                    <a:pt x="1082" y="1058"/>
                  </a:lnTo>
                  <a:lnTo>
                    <a:pt x="1092" y="1018"/>
                  </a:lnTo>
                  <a:lnTo>
                    <a:pt x="1100" y="978"/>
                  </a:lnTo>
                  <a:lnTo>
                    <a:pt x="1106" y="940"/>
                  </a:lnTo>
                  <a:lnTo>
                    <a:pt x="1110" y="904"/>
                  </a:lnTo>
                  <a:lnTo>
                    <a:pt x="1110" y="868"/>
                  </a:lnTo>
                  <a:lnTo>
                    <a:pt x="1108" y="836"/>
                  </a:lnTo>
                  <a:lnTo>
                    <a:pt x="1102" y="806"/>
                  </a:lnTo>
                  <a:lnTo>
                    <a:pt x="1092" y="778"/>
                  </a:lnTo>
                  <a:lnTo>
                    <a:pt x="1086" y="766"/>
                  </a:lnTo>
                  <a:lnTo>
                    <a:pt x="1078" y="754"/>
                  </a:lnTo>
                  <a:lnTo>
                    <a:pt x="1070" y="742"/>
                  </a:lnTo>
                  <a:lnTo>
                    <a:pt x="1060" y="732"/>
                  </a:lnTo>
                  <a:lnTo>
                    <a:pt x="1050" y="722"/>
                  </a:lnTo>
                  <a:lnTo>
                    <a:pt x="1038" y="714"/>
                  </a:lnTo>
                  <a:lnTo>
                    <a:pt x="1024" y="706"/>
                  </a:lnTo>
                  <a:lnTo>
                    <a:pt x="1004" y="698"/>
                  </a:lnTo>
                  <a:lnTo>
                    <a:pt x="996" y="694"/>
                  </a:lnTo>
                  <a:lnTo>
                    <a:pt x="978" y="690"/>
                  </a:lnTo>
                  <a:lnTo>
                    <a:pt x="968" y="698"/>
                  </a:lnTo>
                  <a:lnTo>
                    <a:pt x="936" y="722"/>
                  </a:lnTo>
                  <a:lnTo>
                    <a:pt x="914" y="742"/>
                  </a:lnTo>
                  <a:lnTo>
                    <a:pt x="888" y="766"/>
                  </a:lnTo>
                  <a:lnTo>
                    <a:pt x="858" y="796"/>
                  </a:lnTo>
                  <a:lnTo>
                    <a:pt x="826" y="832"/>
                  </a:lnTo>
                  <a:lnTo>
                    <a:pt x="790" y="874"/>
                  </a:lnTo>
                  <a:lnTo>
                    <a:pt x="752" y="924"/>
                  </a:lnTo>
                  <a:lnTo>
                    <a:pt x="710" y="978"/>
                  </a:lnTo>
                  <a:lnTo>
                    <a:pt x="668" y="1040"/>
                  </a:lnTo>
                  <a:lnTo>
                    <a:pt x="624" y="1110"/>
                  </a:lnTo>
                  <a:lnTo>
                    <a:pt x="578" y="1186"/>
                  </a:lnTo>
                  <a:lnTo>
                    <a:pt x="532" y="1272"/>
                  </a:lnTo>
                  <a:lnTo>
                    <a:pt x="484" y="1364"/>
                  </a:lnTo>
                  <a:lnTo>
                    <a:pt x="464" y="1394"/>
                  </a:lnTo>
                  <a:lnTo>
                    <a:pt x="442" y="1428"/>
                  </a:lnTo>
                  <a:lnTo>
                    <a:pt x="412" y="1474"/>
                  </a:lnTo>
                  <a:lnTo>
                    <a:pt x="380" y="1532"/>
                  </a:lnTo>
                  <a:lnTo>
                    <a:pt x="344" y="1598"/>
                  </a:lnTo>
                  <a:lnTo>
                    <a:pt x="306" y="1672"/>
                  </a:lnTo>
                  <a:lnTo>
                    <a:pt x="270" y="1752"/>
                  </a:lnTo>
                  <a:lnTo>
                    <a:pt x="252" y="1796"/>
                  </a:lnTo>
                  <a:lnTo>
                    <a:pt x="236" y="1840"/>
                  </a:lnTo>
                  <a:lnTo>
                    <a:pt x="220" y="1884"/>
                  </a:lnTo>
                  <a:lnTo>
                    <a:pt x="204" y="1930"/>
                  </a:lnTo>
                  <a:lnTo>
                    <a:pt x="192" y="1976"/>
                  </a:lnTo>
                  <a:lnTo>
                    <a:pt x="180" y="2024"/>
                  </a:lnTo>
                  <a:lnTo>
                    <a:pt x="170" y="2070"/>
                  </a:lnTo>
                  <a:lnTo>
                    <a:pt x="162" y="2118"/>
                  </a:lnTo>
                  <a:lnTo>
                    <a:pt x="156" y="2166"/>
                  </a:lnTo>
                  <a:lnTo>
                    <a:pt x="154" y="2214"/>
                  </a:lnTo>
                  <a:lnTo>
                    <a:pt x="154" y="2260"/>
                  </a:lnTo>
                  <a:lnTo>
                    <a:pt x="156" y="2308"/>
                  </a:lnTo>
                  <a:lnTo>
                    <a:pt x="162" y="2354"/>
                  </a:lnTo>
                  <a:lnTo>
                    <a:pt x="170" y="2400"/>
                  </a:lnTo>
                  <a:lnTo>
                    <a:pt x="182" y="2444"/>
                  </a:lnTo>
                  <a:lnTo>
                    <a:pt x="198" y="2488"/>
                  </a:lnTo>
                  <a:lnTo>
                    <a:pt x="194" y="2480"/>
                  </a:lnTo>
                  <a:lnTo>
                    <a:pt x="186" y="2456"/>
                  </a:lnTo>
                  <a:lnTo>
                    <a:pt x="174" y="2414"/>
                  </a:lnTo>
                  <a:lnTo>
                    <a:pt x="168" y="2388"/>
                  </a:lnTo>
                  <a:lnTo>
                    <a:pt x="164" y="2358"/>
                  </a:lnTo>
                  <a:lnTo>
                    <a:pt x="160" y="2324"/>
                  </a:lnTo>
                  <a:lnTo>
                    <a:pt x="156" y="2286"/>
                  </a:lnTo>
                  <a:lnTo>
                    <a:pt x="156" y="2244"/>
                  </a:lnTo>
                  <a:lnTo>
                    <a:pt x="156" y="2198"/>
                  </a:lnTo>
                  <a:lnTo>
                    <a:pt x="160" y="2148"/>
                  </a:lnTo>
                  <a:lnTo>
                    <a:pt x="166" y="2096"/>
                  </a:lnTo>
                  <a:lnTo>
                    <a:pt x="178" y="2038"/>
                  </a:lnTo>
                  <a:lnTo>
                    <a:pt x="190" y="1978"/>
                  </a:lnTo>
                  <a:lnTo>
                    <a:pt x="210" y="1914"/>
                  </a:lnTo>
                  <a:lnTo>
                    <a:pt x="234" y="1846"/>
                  </a:lnTo>
                  <a:lnTo>
                    <a:pt x="262" y="1776"/>
                  </a:lnTo>
                  <a:lnTo>
                    <a:pt x="296" y="1700"/>
                  </a:lnTo>
                  <a:lnTo>
                    <a:pt x="336" y="1622"/>
                  </a:lnTo>
                  <a:lnTo>
                    <a:pt x="380" y="1540"/>
                  </a:lnTo>
                  <a:lnTo>
                    <a:pt x="430" y="1454"/>
                  </a:lnTo>
                  <a:lnTo>
                    <a:pt x="484" y="1364"/>
                  </a:lnTo>
                  <a:lnTo>
                    <a:pt x="506" y="1324"/>
                  </a:lnTo>
                  <a:lnTo>
                    <a:pt x="564" y="1220"/>
                  </a:lnTo>
                  <a:lnTo>
                    <a:pt x="602" y="1152"/>
                  </a:lnTo>
                  <a:lnTo>
                    <a:pt x="646" y="1080"/>
                  </a:lnTo>
                  <a:lnTo>
                    <a:pt x="694" y="1004"/>
                  </a:lnTo>
                  <a:lnTo>
                    <a:pt x="746" y="932"/>
                  </a:lnTo>
                  <a:lnTo>
                    <a:pt x="782" y="884"/>
                  </a:lnTo>
                  <a:lnTo>
                    <a:pt x="820" y="840"/>
                  </a:lnTo>
                  <a:lnTo>
                    <a:pt x="856" y="800"/>
                  </a:lnTo>
                  <a:lnTo>
                    <a:pt x="890" y="766"/>
                  </a:lnTo>
                  <a:lnTo>
                    <a:pt x="948" y="712"/>
                  </a:lnTo>
                  <a:lnTo>
                    <a:pt x="978" y="690"/>
                  </a:lnTo>
                  <a:lnTo>
                    <a:pt x="986" y="692"/>
                  </a:lnTo>
                  <a:lnTo>
                    <a:pt x="996" y="694"/>
                  </a:lnTo>
                  <a:lnTo>
                    <a:pt x="1004" y="698"/>
                  </a:lnTo>
                  <a:lnTo>
                    <a:pt x="1010" y="700"/>
                  </a:lnTo>
                  <a:lnTo>
                    <a:pt x="1050" y="722"/>
                  </a:lnTo>
                  <a:lnTo>
                    <a:pt x="1034" y="702"/>
                  </a:lnTo>
                  <a:lnTo>
                    <a:pt x="1030" y="696"/>
                  </a:lnTo>
                  <a:lnTo>
                    <a:pt x="1028" y="69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2" name="Freeform 1036"/>
            <p:cNvSpPr>
              <a:spLocks/>
            </p:cNvSpPr>
            <p:nvPr/>
          </p:nvSpPr>
          <p:spPr bwMode="auto">
            <a:xfrm>
              <a:off x="1033" y="2342"/>
              <a:ext cx="331" cy="850"/>
            </a:xfrm>
            <a:custGeom>
              <a:avLst/>
              <a:gdLst>
                <a:gd name="T0" fmla="*/ 49 w 1020"/>
                <a:gd name="T1" fmla="*/ 5 h 2614"/>
                <a:gd name="T2" fmla="*/ 45 w 1020"/>
                <a:gd name="T3" fmla="*/ 29 h 2614"/>
                <a:gd name="T4" fmla="*/ 45 w 1020"/>
                <a:gd name="T5" fmla="*/ 52 h 2614"/>
                <a:gd name="T6" fmla="*/ 48 w 1020"/>
                <a:gd name="T7" fmla="*/ 76 h 2614"/>
                <a:gd name="T8" fmla="*/ 55 w 1020"/>
                <a:gd name="T9" fmla="*/ 105 h 2614"/>
                <a:gd name="T10" fmla="*/ 66 w 1020"/>
                <a:gd name="T11" fmla="*/ 138 h 2614"/>
                <a:gd name="T12" fmla="*/ 97 w 1020"/>
                <a:gd name="T13" fmla="*/ 208 h 2614"/>
                <a:gd name="T14" fmla="*/ 102 w 1020"/>
                <a:gd name="T15" fmla="*/ 218 h 2614"/>
                <a:gd name="T16" fmla="*/ 107 w 1020"/>
                <a:gd name="T17" fmla="*/ 233 h 2614"/>
                <a:gd name="T18" fmla="*/ 107 w 1020"/>
                <a:gd name="T19" fmla="*/ 244 h 2614"/>
                <a:gd name="T20" fmla="*/ 104 w 1020"/>
                <a:gd name="T21" fmla="*/ 256 h 2614"/>
                <a:gd name="T22" fmla="*/ 97 w 1020"/>
                <a:gd name="T23" fmla="*/ 268 h 2614"/>
                <a:gd name="T24" fmla="*/ 88 w 1020"/>
                <a:gd name="T25" fmla="*/ 276 h 2614"/>
                <a:gd name="T26" fmla="*/ 87 w 1020"/>
                <a:gd name="T27" fmla="*/ 260 h 2614"/>
                <a:gd name="T28" fmla="*/ 82 w 1020"/>
                <a:gd name="T29" fmla="*/ 238 h 2614"/>
                <a:gd name="T30" fmla="*/ 74 w 1020"/>
                <a:gd name="T31" fmla="*/ 220 h 2614"/>
                <a:gd name="T32" fmla="*/ 67 w 1020"/>
                <a:gd name="T33" fmla="*/ 208 h 2614"/>
                <a:gd name="T34" fmla="*/ 45 w 1020"/>
                <a:gd name="T35" fmla="*/ 189 h 2614"/>
                <a:gd name="T36" fmla="*/ 36 w 1020"/>
                <a:gd name="T37" fmla="*/ 187 h 2614"/>
                <a:gd name="T38" fmla="*/ 30 w 1020"/>
                <a:gd name="T39" fmla="*/ 185 h 2614"/>
                <a:gd name="T40" fmla="*/ 26 w 1020"/>
                <a:gd name="T41" fmla="*/ 180 h 2614"/>
                <a:gd name="T42" fmla="*/ 26 w 1020"/>
                <a:gd name="T43" fmla="*/ 173 h 2614"/>
                <a:gd name="T44" fmla="*/ 17 w 1020"/>
                <a:gd name="T45" fmla="*/ 163 h 2614"/>
                <a:gd name="T46" fmla="*/ 7 w 1020"/>
                <a:gd name="T47" fmla="*/ 144 h 2614"/>
                <a:gd name="T48" fmla="*/ 2 w 1020"/>
                <a:gd name="T49" fmla="*/ 128 h 2614"/>
                <a:gd name="T50" fmla="*/ 0 w 1020"/>
                <a:gd name="T51" fmla="*/ 112 h 2614"/>
                <a:gd name="T52" fmla="*/ 0 w 1020"/>
                <a:gd name="T53" fmla="*/ 98 h 2614"/>
                <a:gd name="T54" fmla="*/ 2 w 1020"/>
                <a:gd name="T55" fmla="*/ 86 h 2614"/>
                <a:gd name="T56" fmla="*/ 6 w 1020"/>
                <a:gd name="T57" fmla="*/ 79 h 2614"/>
                <a:gd name="T58" fmla="*/ 10 w 1020"/>
                <a:gd name="T59" fmla="*/ 77 h 2614"/>
                <a:gd name="T60" fmla="*/ 17 w 1020"/>
                <a:gd name="T61" fmla="*/ 78 h 2614"/>
                <a:gd name="T62" fmla="*/ 24 w 1020"/>
                <a:gd name="T63" fmla="*/ 85 h 2614"/>
                <a:gd name="T64" fmla="*/ 32 w 1020"/>
                <a:gd name="T65" fmla="*/ 96 h 2614"/>
                <a:gd name="T66" fmla="*/ 48 w 1020"/>
                <a:gd name="T67" fmla="*/ 125 h 2614"/>
                <a:gd name="T68" fmla="*/ 55 w 1020"/>
                <a:gd name="T69" fmla="*/ 140 h 2614"/>
                <a:gd name="T70" fmla="*/ 67 w 1020"/>
                <a:gd name="T71" fmla="*/ 161 h 2614"/>
                <a:gd name="T72" fmla="*/ 82 w 1020"/>
                <a:gd name="T73" fmla="*/ 192 h 2614"/>
                <a:gd name="T74" fmla="*/ 90 w 1020"/>
                <a:gd name="T75" fmla="*/ 212 h 2614"/>
                <a:gd name="T76" fmla="*/ 94 w 1020"/>
                <a:gd name="T77" fmla="*/ 233 h 2614"/>
                <a:gd name="T78" fmla="*/ 94 w 1020"/>
                <a:gd name="T79" fmla="*/ 254 h 2614"/>
                <a:gd name="T80" fmla="*/ 90 w 1020"/>
                <a:gd name="T81" fmla="*/ 268 h 2614"/>
                <a:gd name="T82" fmla="*/ 94 w 1020"/>
                <a:gd name="T83" fmla="*/ 258 h 2614"/>
                <a:gd name="T84" fmla="*/ 95 w 1020"/>
                <a:gd name="T85" fmla="*/ 245 h 2614"/>
                <a:gd name="T86" fmla="*/ 93 w 1020"/>
                <a:gd name="T87" fmla="*/ 227 h 2614"/>
                <a:gd name="T88" fmla="*/ 88 w 1020"/>
                <a:gd name="T89" fmla="*/ 208 h 2614"/>
                <a:gd name="T90" fmla="*/ 78 w 1020"/>
                <a:gd name="T91" fmla="*/ 181 h 2614"/>
                <a:gd name="T92" fmla="*/ 62 w 1020"/>
                <a:gd name="T93" fmla="*/ 153 h 2614"/>
                <a:gd name="T94" fmla="*/ 54 w 1020"/>
                <a:gd name="T95" fmla="*/ 138 h 2614"/>
                <a:gd name="T96" fmla="*/ 39 w 1020"/>
                <a:gd name="T97" fmla="*/ 107 h 2614"/>
                <a:gd name="T98" fmla="*/ 26 w 1020"/>
                <a:gd name="T99" fmla="*/ 87 h 2614"/>
                <a:gd name="T100" fmla="*/ 18 w 1020"/>
                <a:gd name="T101" fmla="*/ 80 h 2614"/>
                <a:gd name="T102" fmla="*/ 10 w 1020"/>
                <a:gd name="T103" fmla="*/ 77 h 2614"/>
                <a:gd name="T104" fmla="*/ 8 w 1020"/>
                <a:gd name="T105" fmla="*/ 75 h 2614"/>
                <a:gd name="T106" fmla="*/ 7 w 1020"/>
                <a:gd name="T107" fmla="*/ 66 h 2614"/>
                <a:gd name="T108" fmla="*/ 6 w 1020"/>
                <a:gd name="T109" fmla="*/ 63 h 2614"/>
                <a:gd name="T110" fmla="*/ 4 w 1020"/>
                <a:gd name="T111" fmla="*/ 54 h 2614"/>
                <a:gd name="T112" fmla="*/ 6 w 1020"/>
                <a:gd name="T113" fmla="*/ 45 h 2614"/>
                <a:gd name="T114" fmla="*/ 11 w 1020"/>
                <a:gd name="T115" fmla="*/ 35 h 2614"/>
                <a:gd name="T116" fmla="*/ 20 w 1020"/>
                <a:gd name="T117" fmla="*/ 23 h 2614"/>
                <a:gd name="T118" fmla="*/ 35 w 1020"/>
                <a:gd name="T119" fmla="*/ 11 h 2614"/>
                <a:gd name="T120" fmla="*/ 50 w 1020"/>
                <a:gd name="T121" fmla="*/ 0 h 261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0"/>
                <a:gd name="T184" fmla="*/ 0 h 2614"/>
                <a:gd name="T185" fmla="*/ 1020 w 1020"/>
                <a:gd name="T186" fmla="*/ 2614 h 261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0" h="2614">
                  <a:moveTo>
                    <a:pt x="478" y="0"/>
                  </a:moveTo>
                  <a:lnTo>
                    <a:pt x="478" y="0"/>
                  </a:lnTo>
                  <a:lnTo>
                    <a:pt x="472" y="22"/>
                  </a:lnTo>
                  <a:lnTo>
                    <a:pt x="464" y="50"/>
                  </a:lnTo>
                  <a:lnTo>
                    <a:pt x="454" y="88"/>
                  </a:lnTo>
                  <a:lnTo>
                    <a:pt x="444" y="138"/>
                  </a:lnTo>
                  <a:lnTo>
                    <a:pt x="436" y="198"/>
                  </a:lnTo>
                  <a:lnTo>
                    <a:pt x="430" y="270"/>
                  </a:lnTo>
                  <a:lnTo>
                    <a:pt x="428" y="352"/>
                  </a:lnTo>
                  <a:lnTo>
                    <a:pt x="428" y="398"/>
                  </a:lnTo>
                  <a:lnTo>
                    <a:pt x="430" y="446"/>
                  </a:lnTo>
                  <a:lnTo>
                    <a:pt x="432" y="496"/>
                  </a:lnTo>
                  <a:lnTo>
                    <a:pt x="436" y="548"/>
                  </a:lnTo>
                  <a:lnTo>
                    <a:pt x="442" y="604"/>
                  </a:lnTo>
                  <a:lnTo>
                    <a:pt x="450" y="664"/>
                  </a:lnTo>
                  <a:lnTo>
                    <a:pt x="460" y="724"/>
                  </a:lnTo>
                  <a:lnTo>
                    <a:pt x="472" y="788"/>
                  </a:lnTo>
                  <a:lnTo>
                    <a:pt x="486" y="854"/>
                  </a:lnTo>
                  <a:lnTo>
                    <a:pt x="504" y="924"/>
                  </a:lnTo>
                  <a:lnTo>
                    <a:pt x="522" y="994"/>
                  </a:lnTo>
                  <a:lnTo>
                    <a:pt x="544" y="1070"/>
                  </a:lnTo>
                  <a:lnTo>
                    <a:pt x="568" y="1146"/>
                  </a:lnTo>
                  <a:lnTo>
                    <a:pt x="596" y="1226"/>
                  </a:lnTo>
                  <a:lnTo>
                    <a:pt x="628" y="1308"/>
                  </a:lnTo>
                  <a:lnTo>
                    <a:pt x="662" y="1392"/>
                  </a:lnTo>
                  <a:lnTo>
                    <a:pt x="920" y="1964"/>
                  </a:lnTo>
                  <a:lnTo>
                    <a:pt x="930" y="1980"/>
                  </a:lnTo>
                  <a:lnTo>
                    <a:pt x="942" y="1998"/>
                  </a:lnTo>
                  <a:lnTo>
                    <a:pt x="956" y="2024"/>
                  </a:lnTo>
                  <a:lnTo>
                    <a:pt x="972" y="2056"/>
                  </a:lnTo>
                  <a:lnTo>
                    <a:pt x="988" y="2094"/>
                  </a:lnTo>
                  <a:lnTo>
                    <a:pt x="1000" y="2134"/>
                  </a:lnTo>
                  <a:lnTo>
                    <a:pt x="1012" y="2180"/>
                  </a:lnTo>
                  <a:lnTo>
                    <a:pt x="1016" y="2204"/>
                  </a:lnTo>
                  <a:lnTo>
                    <a:pt x="1018" y="2230"/>
                  </a:lnTo>
                  <a:lnTo>
                    <a:pt x="1020" y="2256"/>
                  </a:lnTo>
                  <a:lnTo>
                    <a:pt x="1020" y="2282"/>
                  </a:lnTo>
                  <a:lnTo>
                    <a:pt x="1018" y="2308"/>
                  </a:lnTo>
                  <a:lnTo>
                    <a:pt x="1014" y="2336"/>
                  </a:lnTo>
                  <a:lnTo>
                    <a:pt x="1008" y="2362"/>
                  </a:lnTo>
                  <a:lnTo>
                    <a:pt x="1000" y="2390"/>
                  </a:lnTo>
                  <a:lnTo>
                    <a:pt x="990" y="2418"/>
                  </a:lnTo>
                  <a:lnTo>
                    <a:pt x="978" y="2446"/>
                  </a:lnTo>
                  <a:lnTo>
                    <a:pt x="962" y="2474"/>
                  </a:lnTo>
                  <a:lnTo>
                    <a:pt x="944" y="2504"/>
                  </a:lnTo>
                  <a:lnTo>
                    <a:pt x="922" y="2532"/>
                  </a:lnTo>
                  <a:lnTo>
                    <a:pt x="898" y="2558"/>
                  </a:lnTo>
                  <a:lnTo>
                    <a:pt x="870" y="2586"/>
                  </a:lnTo>
                  <a:lnTo>
                    <a:pt x="838" y="2614"/>
                  </a:lnTo>
                  <a:lnTo>
                    <a:pt x="838" y="2594"/>
                  </a:lnTo>
                  <a:lnTo>
                    <a:pt x="836" y="2542"/>
                  </a:lnTo>
                  <a:lnTo>
                    <a:pt x="832" y="2506"/>
                  </a:lnTo>
                  <a:lnTo>
                    <a:pt x="828" y="2464"/>
                  </a:lnTo>
                  <a:lnTo>
                    <a:pt x="820" y="2416"/>
                  </a:lnTo>
                  <a:lnTo>
                    <a:pt x="810" y="2366"/>
                  </a:lnTo>
                  <a:lnTo>
                    <a:pt x="798" y="2310"/>
                  </a:lnTo>
                  <a:lnTo>
                    <a:pt x="780" y="2254"/>
                  </a:lnTo>
                  <a:lnTo>
                    <a:pt x="760" y="2198"/>
                  </a:lnTo>
                  <a:lnTo>
                    <a:pt x="736" y="2140"/>
                  </a:lnTo>
                  <a:lnTo>
                    <a:pt x="722" y="2110"/>
                  </a:lnTo>
                  <a:lnTo>
                    <a:pt x="706" y="2082"/>
                  </a:lnTo>
                  <a:lnTo>
                    <a:pt x="690" y="2054"/>
                  </a:lnTo>
                  <a:lnTo>
                    <a:pt x="672" y="2026"/>
                  </a:lnTo>
                  <a:lnTo>
                    <a:pt x="652" y="1998"/>
                  </a:lnTo>
                  <a:lnTo>
                    <a:pt x="632" y="1972"/>
                  </a:lnTo>
                  <a:lnTo>
                    <a:pt x="610" y="1946"/>
                  </a:lnTo>
                  <a:lnTo>
                    <a:pt x="586" y="1920"/>
                  </a:lnTo>
                  <a:lnTo>
                    <a:pt x="478" y="1824"/>
                  </a:lnTo>
                  <a:lnTo>
                    <a:pt x="428" y="1788"/>
                  </a:lnTo>
                  <a:lnTo>
                    <a:pt x="372" y="1760"/>
                  </a:lnTo>
                  <a:lnTo>
                    <a:pt x="366" y="1762"/>
                  </a:lnTo>
                  <a:lnTo>
                    <a:pt x="346" y="1764"/>
                  </a:lnTo>
                  <a:lnTo>
                    <a:pt x="320" y="1764"/>
                  </a:lnTo>
                  <a:lnTo>
                    <a:pt x="306" y="1762"/>
                  </a:lnTo>
                  <a:lnTo>
                    <a:pt x="292" y="1760"/>
                  </a:lnTo>
                  <a:lnTo>
                    <a:pt x="280" y="1754"/>
                  </a:lnTo>
                  <a:lnTo>
                    <a:pt x="268" y="1746"/>
                  </a:lnTo>
                  <a:lnTo>
                    <a:pt x="256" y="1738"/>
                  </a:lnTo>
                  <a:lnTo>
                    <a:pt x="248" y="1724"/>
                  </a:lnTo>
                  <a:lnTo>
                    <a:pt x="244" y="1708"/>
                  </a:lnTo>
                  <a:lnTo>
                    <a:pt x="242" y="1688"/>
                  </a:lnTo>
                  <a:lnTo>
                    <a:pt x="244" y="1666"/>
                  </a:lnTo>
                  <a:lnTo>
                    <a:pt x="250" y="1638"/>
                  </a:lnTo>
                  <a:lnTo>
                    <a:pt x="238" y="1628"/>
                  </a:lnTo>
                  <a:lnTo>
                    <a:pt x="208" y="1596"/>
                  </a:lnTo>
                  <a:lnTo>
                    <a:pt x="186" y="1572"/>
                  </a:lnTo>
                  <a:lnTo>
                    <a:pt x="164" y="1542"/>
                  </a:lnTo>
                  <a:lnTo>
                    <a:pt x="138" y="1506"/>
                  </a:lnTo>
                  <a:lnTo>
                    <a:pt x="114" y="1466"/>
                  </a:lnTo>
                  <a:lnTo>
                    <a:pt x="90" y="1418"/>
                  </a:lnTo>
                  <a:lnTo>
                    <a:pt x="66" y="1366"/>
                  </a:lnTo>
                  <a:lnTo>
                    <a:pt x="44" y="1308"/>
                  </a:lnTo>
                  <a:lnTo>
                    <a:pt x="36" y="1278"/>
                  </a:lnTo>
                  <a:lnTo>
                    <a:pt x="26" y="1244"/>
                  </a:lnTo>
                  <a:lnTo>
                    <a:pt x="20" y="1210"/>
                  </a:lnTo>
                  <a:lnTo>
                    <a:pt x="12" y="1174"/>
                  </a:lnTo>
                  <a:lnTo>
                    <a:pt x="8" y="1138"/>
                  </a:lnTo>
                  <a:lnTo>
                    <a:pt x="4" y="1098"/>
                  </a:lnTo>
                  <a:lnTo>
                    <a:pt x="2" y="1058"/>
                  </a:lnTo>
                  <a:lnTo>
                    <a:pt x="0" y="1016"/>
                  </a:lnTo>
                  <a:lnTo>
                    <a:pt x="0" y="972"/>
                  </a:lnTo>
                  <a:lnTo>
                    <a:pt x="4" y="928"/>
                  </a:lnTo>
                  <a:lnTo>
                    <a:pt x="4" y="912"/>
                  </a:lnTo>
                  <a:lnTo>
                    <a:pt x="10" y="870"/>
                  </a:lnTo>
                  <a:lnTo>
                    <a:pt x="14" y="844"/>
                  </a:lnTo>
                  <a:lnTo>
                    <a:pt x="22" y="818"/>
                  </a:lnTo>
                  <a:lnTo>
                    <a:pt x="30" y="792"/>
                  </a:lnTo>
                  <a:lnTo>
                    <a:pt x="42" y="768"/>
                  </a:lnTo>
                  <a:lnTo>
                    <a:pt x="50" y="756"/>
                  </a:lnTo>
                  <a:lnTo>
                    <a:pt x="58" y="748"/>
                  </a:lnTo>
                  <a:lnTo>
                    <a:pt x="66" y="734"/>
                  </a:lnTo>
                  <a:lnTo>
                    <a:pt x="70" y="728"/>
                  </a:lnTo>
                  <a:lnTo>
                    <a:pt x="86" y="728"/>
                  </a:lnTo>
                  <a:lnTo>
                    <a:pt x="98" y="726"/>
                  </a:lnTo>
                  <a:lnTo>
                    <a:pt x="112" y="726"/>
                  </a:lnTo>
                  <a:lnTo>
                    <a:pt x="124" y="728"/>
                  </a:lnTo>
                  <a:lnTo>
                    <a:pt x="140" y="732"/>
                  </a:lnTo>
                  <a:lnTo>
                    <a:pt x="156" y="740"/>
                  </a:lnTo>
                  <a:lnTo>
                    <a:pt x="172" y="752"/>
                  </a:lnTo>
                  <a:lnTo>
                    <a:pt x="190" y="766"/>
                  </a:lnTo>
                  <a:lnTo>
                    <a:pt x="210" y="784"/>
                  </a:lnTo>
                  <a:lnTo>
                    <a:pt x="230" y="804"/>
                  </a:lnTo>
                  <a:lnTo>
                    <a:pt x="252" y="830"/>
                  </a:lnTo>
                  <a:lnTo>
                    <a:pt x="276" y="860"/>
                  </a:lnTo>
                  <a:lnTo>
                    <a:pt x="306" y="906"/>
                  </a:lnTo>
                  <a:lnTo>
                    <a:pt x="338" y="960"/>
                  </a:lnTo>
                  <a:lnTo>
                    <a:pt x="376" y="1026"/>
                  </a:lnTo>
                  <a:lnTo>
                    <a:pt x="416" y="1100"/>
                  </a:lnTo>
                  <a:lnTo>
                    <a:pt x="456" y="1178"/>
                  </a:lnTo>
                  <a:lnTo>
                    <a:pt x="492" y="1256"/>
                  </a:lnTo>
                  <a:lnTo>
                    <a:pt x="508" y="1294"/>
                  </a:lnTo>
                  <a:lnTo>
                    <a:pt x="520" y="1328"/>
                  </a:lnTo>
                  <a:lnTo>
                    <a:pt x="542" y="1362"/>
                  </a:lnTo>
                  <a:lnTo>
                    <a:pt x="568" y="1402"/>
                  </a:lnTo>
                  <a:lnTo>
                    <a:pt x="600" y="1454"/>
                  </a:lnTo>
                  <a:lnTo>
                    <a:pt x="638" y="1518"/>
                  </a:lnTo>
                  <a:lnTo>
                    <a:pt x="678" y="1592"/>
                  </a:lnTo>
                  <a:lnTo>
                    <a:pt x="720" y="1674"/>
                  </a:lnTo>
                  <a:lnTo>
                    <a:pt x="762" y="1764"/>
                  </a:lnTo>
                  <a:lnTo>
                    <a:pt x="782" y="1810"/>
                  </a:lnTo>
                  <a:lnTo>
                    <a:pt x="800" y="1858"/>
                  </a:lnTo>
                  <a:lnTo>
                    <a:pt x="818" y="1906"/>
                  </a:lnTo>
                  <a:lnTo>
                    <a:pt x="836" y="1956"/>
                  </a:lnTo>
                  <a:lnTo>
                    <a:pt x="852" y="2006"/>
                  </a:lnTo>
                  <a:lnTo>
                    <a:pt x="866" y="2056"/>
                  </a:lnTo>
                  <a:lnTo>
                    <a:pt x="878" y="2106"/>
                  </a:lnTo>
                  <a:lnTo>
                    <a:pt x="886" y="2156"/>
                  </a:lnTo>
                  <a:lnTo>
                    <a:pt x="894" y="2206"/>
                  </a:lnTo>
                  <a:lnTo>
                    <a:pt x="898" y="2256"/>
                  </a:lnTo>
                  <a:lnTo>
                    <a:pt x="900" y="2306"/>
                  </a:lnTo>
                  <a:lnTo>
                    <a:pt x="900" y="2354"/>
                  </a:lnTo>
                  <a:lnTo>
                    <a:pt x="894" y="2400"/>
                  </a:lnTo>
                  <a:lnTo>
                    <a:pt x="886" y="2446"/>
                  </a:lnTo>
                  <a:lnTo>
                    <a:pt x="874" y="2490"/>
                  </a:lnTo>
                  <a:lnTo>
                    <a:pt x="858" y="2534"/>
                  </a:lnTo>
                  <a:lnTo>
                    <a:pt x="862" y="2528"/>
                  </a:lnTo>
                  <a:lnTo>
                    <a:pt x="870" y="2510"/>
                  </a:lnTo>
                  <a:lnTo>
                    <a:pt x="880" y="2480"/>
                  </a:lnTo>
                  <a:lnTo>
                    <a:pt x="890" y="2438"/>
                  </a:lnTo>
                  <a:lnTo>
                    <a:pt x="896" y="2412"/>
                  </a:lnTo>
                  <a:lnTo>
                    <a:pt x="900" y="2384"/>
                  </a:lnTo>
                  <a:lnTo>
                    <a:pt x="902" y="2352"/>
                  </a:lnTo>
                  <a:lnTo>
                    <a:pt x="902" y="2318"/>
                  </a:lnTo>
                  <a:lnTo>
                    <a:pt x="902" y="2280"/>
                  </a:lnTo>
                  <a:lnTo>
                    <a:pt x="900" y="2240"/>
                  </a:lnTo>
                  <a:lnTo>
                    <a:pt x="894" y="2196"/>
                  </a:lnTo>
                  <a:lnTo>
                    <a:pt x="886" y="2150"/>
                  </a:lnTo>
                  <a:lnTo>
                    <a:pt x="876" y="2110"/>
                  </a:lnTo>
                  <a:lnTo>
                    <a:pt x="864" y="2066"/>
                  </a:lnTo>
                  <a:lnTo>
                    <a:pt x="836" y="1970"/>
                  </a:lnTo>
                  <a:lnTo>
                    <a:pt x="800" y="1868"/>
                  </a:lnTo>
                  <a:lnTo>
                    <a:pt x="762" y="1766"/>
                  </a:lnTo>
                  <a:lnTo>
                    <a:pt x="742" y="1714"/>
                  </a:lnTo>
                  <a:lnTo>
                    <a:pt x="716" y="1662"/>
                  </a:lnTo>
                  <a:lnTo>
                    <a:pt x="688" y="1610"/>
                  </a:lnTo>
                  <a:lnTo>
                    <a:pt x="656" y="1558"/>
                  </a:lnTo>
                  <a:lnTo>
                    <a:pt x="590" y="1446"/>
                  </a:lnTo>
                  <a:lnTo>
                    <a:pt x="554" y="1388"/>
                  </a:lnTo>
                  <a:lnTo>
                    <a:pt x="520" y="1328"/>
                  </a:lnTo>
                  <a:lnTo>
                    <a:pt x="508" y="1300"/>
                  </a:lnTo>
                  <a:lnTo>
                    <a:pt x="478" y="1228"/>
                  </a:lnTo>
                  <a:lnTo>
                    <a:pt x="430" y="1128"/>
                  </a:lnTo>
                  <a:lnTo>
                    <a:pt x="402" y="1072"/>
                  </a:lnTo>
                  <a:lnTo>
                    <a:pt x="370" y="1016"/>
                  </a:lnTo>
                  <a:lnTo>
                    <a:pt x="338" y="960"/>
                  </a:lnTo>
                  <a:lnTo>
                    <a:pt x="302" y="900"/>
                  </a:lnTo>
                  <a:lnTo>
                    <a:pt x="266" y="850"/>
                  </a:lnTo>
                  <a:lnTo>
                    <a:pt x="248" y="826"/>
                  </a:lnTo>
                  <a:lnTo>
                    <a:pt x="228" y="806"/>
                  </a:lnTo>
                  <a:lnTo>
                    <a:pt x="210" y="786"/>
                  </a:lnTo>
                  <a:lnTo>
                    <a:pt x="190" y="770"/>
                  </a:lnTo>
                  <a:lnTo>
                    <a:pt x="172" y="756"/>
                  </a:lnTo>
                  <a:lnTo>
                    <a:pt x="152" y="744"/>
                  </a:lnTo>
                  <a:lnTo>
                    <a:pt x="134" y="736"/>
                  </a:lnTo>
                  <a:lnTo>
                    <a:pt x="116" y="732"/>
                  </a:lnTo>
                  <a:lnTo>
                    <a:pt x="96" y="730"/>
                  </a:lnTo>
                  <a:lnTo>
                    <a:pt x="66" y="734"/>
                  </a:lnTo>
                  <a:lnTo>
                    <a:pt x="78" y="732"/>
                  </a:lnTo>
                  <a:lnTo>
                    <a:pt x="70" y="728"/>
                  </a:lnTo>
                  <a:lnTo>
                    <a:pt x="80" y="706"/>
                  </a:lnTo>
                  <a:lnTo>
                    <a:pt x="84" y="690"/>
                  </a:lnTo>
                  <a:lnTo>
                    <a:pt x="84" y="670"/>
                  </a:lnTo>
                  <a:lnTo>
                    <a:pt x="80" y="650"/>
                  </a:lnTo>
                  <a:lnTo>
                    <a:pt x="72" y="628"/>
                  </a:lnTo>
                  <a:lnTo>
                    <a:pt x="66" y="616"/>
                  </a:lnTo>
                  <a:lnTo>
                    <a:pt x="58" y="606"/>
                  </a:lnTo>
                  <a:lnTo>
                    <a:pt x="52" y="596"/>
                  </a:lnTo>
                  <a:lnTo>
                    <a:pt x="46" y="582"/>
                  </a:lnTo>
                  <a:lnTo>
                    <a:pt x="40" y="564"/>
                  </a:lnTo>
                  <a:lnTo>
                    <a:pt x="36" y="540"/>
                  </a:lnTo>
                  <a:lnTo>
                    <a:pt x="36" y="512"/>
                  </a:lnTo>
                  <a:lnTo>
                    <a:pt x="40" y="478"/>
                  </a:lnTo>
                  <a:lnTo>
                    <a:pt x="42" y="460"/>
                  </a:lnTo>
                  <a:lnTo>
                    <a:pt x="48" y="442"/>
                  </a:lnTo>
                  <a:lnTo>
                    <a:pt x="54" y="422"/>
                  </a:lnTo>
                  <a:lnTo>
                    <a:pt x="64" y="400"/>
                  </a:lnTo>
                  <a:lnTo>
                    <a:pt x="74" y="378"/>
                  </a:lnTo>
                  <a:lnTo>
                    <a:pt x="88" y="354"/>
                  </a:lnTo>
                  <a:lnTo>
                    <a:pt x="102" y="330"/>
                  </a:lnTo>
                  <a:lnTo>
                    <a:pt x="120" y="304"/>
                  </a:lnTo>
                  <a:lnTo>
                    <a:pt x="142" y="278"/>
                  </a:lnTo>
                  <a:lnTo>
                    <a:pt x="166" y="250"/>
                  </a:lnTo>
                  <a:lnTo>
                    <a:pt x="192" y="222"/>
                  </a:lnTo>
                  <a:lnTo>
                    <a:pt x="222" y="192"/>
                  </a:lnTo>
                  <a:lnTo>
                    <a:pt x="256" y="162"/>
                  </a:lnTo>
                  <a:lnTo>
                    <a:pt x="292" y="132"/>
                  </a:lnTo>
                  <a:lnTo>
                    <a:pt x="332" y="100"/>
                  </a:lnTo>
                  <a:lnTo>
                    <a:pt x="378" y="68"/>
                  </a:lnTo>
                  <a:lnTo>
                    <a:pt x="426" y="34"/>
                  </a:lnTo>
                  <a:lnTo>
                    <a:pt x="478" y="0"/>
                  </a:lnTo>
                  <a:close/>
                </a:path>
              </a:pathLst>
            </a:cu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3" name="Freeform 1037"/>
            <p:cNvSpPr>
              <a:spLocks/>
            </p:cNvSpPr>
            <p:nvPr/>
          </p:nvSpPr>
          <p:spPr bwMode="auto">
            <a:xfrm>
              <a:off x="671" y="2524"/>
              <a:ext cx="671" cy="861"/>
            </a:xfrm>
            <a:custGeom>
              <a:avLst/>
              <a:gdLst>
                <a:gd name="T0" fmla="*/ 105 w 2064"/>
                <a:gd name="T1" fmla="*/ 21 h 2648"/>
                <a:gd name="T2" fmla="*/ 100 w 2064"/>
                <a:gd name="T3" fmla="*/ 15 h 2648"/>
                <a:gd name="T4" fmla="*/ 103 w 2064"/>
                <a:gd name="T5" fmla="*/ 6 h 2648"/>
                <a:gd name="T6" fmla="*/ 107 w 2064"/>
                <a:gd name="T7" fmla="*/ 1 h 2648"/>
                <a:gd name="T8" fmla="*/ 113 w 2064"/>
                <a:gd name="T9" fmla="*/ 0 h 2648"/>
                <a:gd name="T10" fmla="*/ 120 w 2064"/>
                <a:gd name="T11" fmla="*/ 2 h 2648"/>
                <a:gd name="T12" fmla="*/ 125 w 2064"/>
                <a:gd name="T13" fmla="*/ 7 h 2648"/>
                <a:gd name="T14" fmla="*/ 126 w 2064"/>
                <a:gd name="T15" fmla="*/ 16 h 2648"/>
                <a:gd name="T16" fmla="*/ 119 w 2064"/>
                <a:gd name="T17" fmla="*/ 24 h 2648"/>
                <a:gd name="T18" fmla="*/ 118 w 2064"/>
                <a:gd name="T19" fmla="*/ 46 h 2648"/>
                <a:gd name="T20" fmla="*/ 122 w 2064"/>
                <a:gd name="T21" fmla="*/ 78 h 2648"/>
                <a:gd name="T22" fmla="*/ 129 w 2064"/>
                <a:gd name="T23" fmla="*/ 96 h 2648"/>
                <a:gd name="T24" fmla="*/ 141 w 2064"/>
                <a:gd name="T25" fmla="*/ 112 h 2648"/>
                <a:gd name="T26" fmla="*/ 143 w 2064"/>
                <a:gd name="T27" fmla="*/ 121 h 2648"/>
                <a:gd name="T28" fmla="*/ 147 w 2064"/>
                <a:gd name="T29" fmla="*/ 126 h 2648"/>
                <a:gd name="T30" fmla="*/ 151 w 2064"/>
                <a:gd name="T31" fmla="*/ 127 h 2648"/>
                <a:gd name="T32" fmla="*/ 145 w 2064"/>
                <a:gd name="T33" fmla="*/ 130 h 2648"/>
                <a:gd name="T34" fmla="*/ 144 w 2064"/>
                <a:gd name="T35" fmla="*/ 135 h 2648"/>
                <a:gd name="T36" fmla="*/ 153 w 2064"/>
                <a:gd name="T37" fmla="*/ 153 h 2648"/>
                <a:gd name="T38" fmla="*/ 175 w 2064"/>
                <a:gd name="T39" fmla="*/ 188 h 2648"/>
                <a:gd name="T40" fmla="*/ 194 w 2064"/>
                <a:gd name="T41" fmla="*/ 227 h 2648"/>
                <a:gd name="T42" fmla="*/ 218 w 2064"/>
                <a:gd name="T43" fmla="*/ 271 h 2648"/>
                <a:gd name="T44" fmla="*/ 212 w 2064"/>
                <a:gd name="T45" fmla="*/ 272 h 2648"/>
                <a:gd name="T46" fmla="*/ 204 w 2064"/>
                <a:gd name="T47" fmla="*/ 268 h 2648"/>
                <a:gd name="T48" fmla="*/ 140 w 2064"/>
                <a:gd name="T49" fmla="*/ 142 h 2648"/>
                <a:gd name="T50" fmla="*/ 201 w 2064"/>
                <a:gd name="T51" fmla="*/ 268 h 2648"/>
                <a:gd name="T52" fmla="*/ 192 w 2064"/>
                <a:gd name="T53" fmla="*/ 278 h 2648"/>
                <a:gd name="T54" fmla="*/ 178 w 2064"/>
                <a:gd name="T55" fmla="*/ 255 h 2648"/>
                <a:gd name="T56" fmla="*/ 136 w 2064"/>
                <a:gd name="T57" fmla="*/ 155 h 2648"/>
                <a:gd name="T58" fmla="*/ 129 w 2064"/>
                <a:gd name="T59" fmla="*/ 143 h 2648"/>
                <a:gd name="T60" fmla="*/ 148 w 2064"/>
                <a:gd name="T61" fmla="*/ 183 h 2648"/>
                <a:gd name="T62" fmla="*/ 188 w 2064"/>
                <a:gd name="T63" fmla="*/ 280 h 2648"/>
                <a:gd name="T64" fmla="*/ 177 w 2064"/>
                <a:gd name="T65" fmla="*/ 278 h 2648"/>
                <a:gd name="T66" fmla="*/ 165 w 2064"/>
                <a:gd name="T67" fmla="*/ 271 h 2648"/>
                <a:gd name="T68" fmla="*/ 152 w 2064"/>
                <a:gd name="T69" fmla="*/ 258 h 2648"/>
                <a:gd name="T70" fmla="*/ 138 w 2064"/>
                <a:gd name="T71" fmla="*/ 237 h 2648"/>
                <a:gd name="T72" fmla="*/ 125 w 2064"/>
                <a:gd name="T73" fmla="*/ 227 h 2648"/>
                <a:gd name="T74" fmla="*/ 109 w 2064"/>
                <a:gd name="T75" fmla="*/ 230 h 2648"/>
                <a:gd name="T76" fmla="*/ 98 w 2064"/>
                <a:gd name="T77" fmla="*/ 228 h 2648"/>
                <a:gd name="T78" fmla="*/ 84 w 2064"/>
                <a:gd name="T79" fmla="*/ 229 h 2648"/>
                <a:gd name="T80" fmla="*/ 59 w 2064"/>
                <a:gd name="T81" fmla="*/ 267 h 2648"/>
                <a:gd name="T82" fmla="*/ 50 w 2064"/>
                <a:gd name="T83" fmla="*/ 275 h 2648"/>
                <a:gd name="T84" fmla="*/ 38 w 2064"/>
                <a:gd name="T85" fmla="*/ 280 h 2648"/>
                <a:gd name="T86" fmla="*/ 35 w 2064"/>
                <a:gd name="T87" fmla="*/ 277 h 2648"/>
                <a:gd name="T88" fmla="*/ 34 w 2064"/>
                <a:gd name="T89" fmla="*/ 270 h 2648"/>
                <a:gd name="T90" fmla="*/ 58 w 2064"/>
                <a:gd name="T91" fmla="*/ 211 h 2648"/>
                <a:gd name="T92" fmla="*/ 89 w 2064"/>
                <a:gd name="T93" fmla="*/ 145 h 2648"/>
                <a:gd name="T94" fmla="*/ 60 w 2064"/>
                <a:gd name="T95" fmla="*/ 205 h 2648"/>
                <a:gd name="T96" fmla="*/ 37 w 2064"/>
                <a:gd name="T97" fmla="*/ 261 h 2648"/>
                <a:gd name="T98" fmla="*/ 34 w 2064"/>
                <a:gd name="T99" fmla="*/ 275 h 2648"/>
                <a:gd name="T100" fmla="*/ 27 w 2064"/>
                <a:gd name="T101" fmla="*/ 277 h 2648"/>
                <a:gd name="T102" fmla="*/ 17 w 2064"/>
                <a:gd name="T103" fmla="*/ 275 h 2648"/>
                <a:gd name="T104" fmla="*/ 15 w 2064"/>
                <a:gd name="T105" fmla="*/ 271 h 2648"/>
                <a:gd name="T106" fmla="*/ 84 w 2064"/>
                <a:gd name="T107" fmla="*/ 134 h 2648"/>
                <a:gd name="T108" fmla="*/ 17 w 2064"/>
                <a:gd name="T109" fmla="*/ 268 h 2648"/>
                <a:gd name="T110" fmla="*/ 10 w 2064"/>
                <a:gd name="T111" fmla="*/ 273 h 2648"/>
                <a:gd name="T112" fmla="*/ 0 w 2064"/>
                <a:gd name="T113" fmla="*/ 270 h 2648"/>
                <a:gd name="T114" fmla="*/ 79 w 2064"/>
                <a:gd name="T115" fmla="*/ 126 h 2648"/>
                <a:gd name="T116" fmla="*/ 81 w 2064"/>
                <a:gd name="T117" fmla="*/ 122 h 2648"/>
                <a:gd name="T118" fmla="*/ 80 w 2064"/>
                <a:gd name="T119" fmla="*/ 114 h 2648"/>
                <a:gd name="T120" fmla="*/ 98 w 2064"/>
                <a:gd name="T121" fmla="*/ 80 h 2648"/>
                <a:gd name="T122" fmla="*/ 109 w 2064"/>
                <a:gd name="T123" fmla="*/ 46 h 2648"/>
                <a:gd name="T124" fmla="*/ 110 w 2064"/>
                <a:gd name="T125" fmla="*/ 30 h 26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64"/>
                <a:gd name="T190" fmla="*/ 0 h 2648"/>
                <a:gd name="T191" fmla="*/ 2064 w 2064"/>
                <a:gd name="T192" fmla="*/ 2648 h 26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64" h="2648">
                  <a:moveTo>
                    <a:pt x="1028" y="226"/>
                  </a:moveTo>
                  <a:lnTo>
                    <a:pt x="1028" y="226"/>
                  </a:lnTo>
                  <a:lnTo>
                    <a:pt x="1022" y="224"/>
                  </a:lnTo>
                  <a:lnTo>
                    <a:pt x="1010" y="216"/>
                  </a:lnTo>
                  <a:lnTo>
                    <a:pt x="992" y="202"/>
                  </a:lnTo>
                  <a:lnTo>
                    <a:pt x="982" y="194"/>
                  </a:lnTo>
                  <a:lnTo>
                    <a:pt x="974" y="184"/>
                  </a:lnTo>
                  <a:lnTo>
                    <a:pt x="964" y="172"/>
                  </a:lnTo>
                  <a:lnTo>
                    <a:pt x="958" y="160"/>
                  </a:lnTo>
                  <a:lnTo>
                    <a:pt x="952" y="146"/>
                  </a:lnTo>
                  <a:lnTo>
                    <a:pt x="950" y="130"/>
                  </a:lnTo>
                  <a:lnTo>
                    <a:pt x="950" y="112"/>
                  </a:lnTo>
                  <a:lnTo>
                    <a:pt x="954" y="94"/>
                  </a:lnTo>
                  <a:lnTo>
                    <a:pt x="960" y="74"/>
                  </a:lnTo>
                  <a:lnTo>
                    <a:pt x="972" y="52"/>
                  </a:lnTo>
                  <a:lnTo>
                    <a:pt x="980" y="40"/>
                  </a:lnTo>
                  <a:lnTo>
                    <a:pt x="990" y="28"/>
                  </a:lnTo>
                  <a:lnTo>
                    <a:pt x="1002" y="18"/>
                  </a:lnTo>
                  <a:lnTo>
                    <a:pt x="1014" y="10"/>
                  </a:lnTo>
                  <a:lnTo>
                    <a:pt x="1024" y="8"/>
                  </a:lnTo>
                  <a:lnTo>
                    <a:pt x="1036" y="4"/>
                  </a:lnTo>
                  <a:lnTo>
                    <a:pt x="1050" y="2"/>
                  </a:lnTo>
                  <a:lnTo>
                    <a:pt x="1066" y="0"/>
                  </a:lnTo>
                  <a:lnTo>
                    <a:pt x="1084" y="0"/>
                  </a:lnTo>
                  <a:lnTo>
                    <a:pt x="1104" y="4"/>
                  </a:lnTo>
                  <a:lnTo>
                    <a:pt x="1124" y="12"/>
                  </a:lnTo>
                  <a:lnTo>
                    <a:pt x="1136" y="18"/>
                  </a:lnTo>
                  <a:lnTo>
                    <a:pt x="1148" y="26"/>
                  </a:lnTo>
                  <a:lnTo>
                    <a:pt x="1158" y="36"/>
                  </a:lnTo>
                  <a:lnTo>
                    <a:pt x="1168" y="46"/>
                  </a:lnTo>
                  <a:lnTo>
                    <a:pt x="1178" y="58"/>
                  </a:lnTo>
                  <a:lnTo>
                    <a:pt x="1184" y="72"/>
                  </a:lnTo>
                  <a:lnTo>
                    <a:pt x="1190" y="86"/>
                  </a:lnTo>
                  <a:lnTo>
                    <a:pt x="1194" y="102"/>
                  </a:lnTo>
                  <a:lnTo>
                    <a:pt x="1196" y="116"/>
                  </a:lnTo>
                  <a:lnTo>
                    <a:pt x="1196" y="132"/>
                  </a:lnTo>
                  <a:lnTo>
                    <a:pt x="1192" y="148"/>
                  </a:lnTo>
                  <a:lnTo>
                    <a:pt x="1186" y="164"/>
                  </a:lnTo>
                  <a:lnTo>
                    <a:pt x="1176" y="180"/>
                  </a:lnTo>
                  <a:lnTo>
                    <a:pt x="1164" y="196"/>
                  </a:lnTo>
                  <a:lnTo>
                    <a:pt x="1146" y="212"/>
                  </a:lnTo>
                  <a:lnTo>
                    <a:pt x="1124" y="226"/>
                  </a:lnTo>
                  <a:lnTo>
                    <a:pt x="1122" y="252"/>
                  </a:lnTo>
                  <a:lnTo>
                    <a:pt x="1116" y="324"/>
                  </a:lnTo>
                  <a:lnTo>
                    <a:pt x="1116" y="374"/>
                  </a:lnTo>
                  <a:lnTo>
                    <a:pt x="1116" y="430"/>
                  </a:lnTo>
                  <a:lnTo>
                    <a:pt x="1118" y="492"/>
                  </a:lnTo>
                  <a:lnTo>
                    <a:pt x="1122" y="558"/>
                  </a:lnTo>
                  <a:lnTo>
                    <a:pt x="1132" y="628"/>
                  </a:lnTo>
                  <a:lnTo>
                    <a:pt x="1146" y="700"/>
                  </a:lnTo>
                  <a:lnTo>
                    <a:pt x="1154" y="734"/>
                  </a:lnTo>
                  <a:lnTo>
                    <a:pt x="1164" y="770"/>
                  </a:lnTo>
                  <a:lnTo>
                    <a:pt x="1176" y="806"/>
                  </a:lnTo>
                  <a:lnTo>
                    <a:pt x="1190" y="840"/>
                  </a:lnTo>
                  <a:lnTo>
                    <a:pt x="1204" y="874"/>
                  </a:lnTo>
                  <a:lnTo>
                    <a:pt x="1222" y="908"/>
                  </a:lnTo>
                  <a:lnTo>
                    <a:pt x="1240" y="940"/>
                  </a:lnTo>
                  <a:lnTo>
                    <a:pt x="1260" y="970"/>
                  </a:lnTo>
                  <a:lnTo>
                    <a:pt x="1282" y="1000"/>
                  </a:lnTo>
                  <a:lnTo>
                    <a:pt x="1308" y="1028"/>
                  </a:lnTo>
                  <a:lnTo>
                    <a:pt x="1334" y="1056"/>
                  </a:lnTo>
                  <a:lnTo>
                    <a:pt x="1362" y="1080"/>
                  </a:lnTo>
                  <a:lnTo>
                    <a:pt x="1358" y="1100"/>
                  </a:lnTo>
                  <a:lnTo>
                    <a:pt x="1356" y="1120"/>
                  </a:lnTo>
                  <a:lnTo>
                    <a:pt x="1356" y="1144"/>
                  </a:lnTo>
                  <a:lnTo>
                    <a:pt x="1360" y="1156"/>
                  </a:lnTo>
                  <a:lnTo>
                    <a:pt x="1364" y="1166"/>
                  </a:lnTo>
                  <a:lnTo>
                    <a:pt x="1370" y="1178"/>
                  </a:lnTo>
                  <a:lnTo>
                    <a:pt x="1378" y="1188"/>
                  </a:lnTo>
                  <a:lnTo>
                    <a:pt x="1388" y="1196"/>
                  </a:lnTo>
                  <a:lnTo>
                    <a:pt x="1402" y="1202"/>
                  </a:lnTo>
                  <a:lnTo>
                    <a:pt x="1420" y="1206"/>
                  </a:lnTo>
                  <a:lnTo>
                    <a:pt x="1440" y="1206"/>
                  </a:lnTo>
                  <a:lnTo>
                    <a:pt x="1430" y="1206"/>
                  </a:lnTo>
                  <a:lnTo>
                    <a:pt x="1410" y="1206"/>
                  </a:lnTo>
                  <a:lnTo>
                    <a:pt x="1398" y="1210"/>
                  </a:lnTo>
                  <a:lnTo>
                    <a:pt x="1386" y="1214"/>
                  </a:lnTo>
                  <a:lnTo>
                    <a:pt x="1376" y="1222"/>
                  </a:lnTo>
                  <a:lnTo>
                    <a:pt x="1368" y="1232"/>
                  </a:lnTo>
                  <a:lnTo>
                    <a:pt x="1364" y="1240"/>
                  </a:lnTo>
                  <a:lnTo>
                    <a:pt x="1362" y="1248"/>
                  </a:lnTo>
                  <a:lnTo>
                    <a:pt x="1360" y="1258"/>
                  </a:lnTo>
                  <a:lnTo>
                    <a:pt x="1360" y="1268"/>
                  </a:lnTo>
                  <a:lnTo>
                    <a:pt x="1362" y="1280"/>
                  </a:lnTo>
                  <a:lnTo>
                    <a:pt x="1364" y="1292"/>
                  </a:lnTo>
                  <a:lnTo>
                    <a:pt x="1374" y="1322"/>
                  </a:lnTo>
                  <a:lnTo>
                    <a:pt x="1392" y="1358"/>
                  </a:lnTo>
                  <a:lnTo>
                    <a:pt x="1416" y="1402"/>
                  </a:lnTo>
                  <a:lnTo>
                    <a:pt x="1452" y="1452"/>
                  </a:lnTo>
                  <a:lnTo>
                    <a:pt x="1496" y="1512"/>
                  </a:lnTo>
                  <a:lnTo>
                    <a:pt x="1528" y="1566"/>
                  </a:lnTo>
                  <a:lnTo>
                    <a:pt x="1606" y="1698"/>
                  </a:lnTo>
                  <a:lnTo>
                    <a:pt x="1652" y="1778"/>
                  </a:lnTo>
                  <a:lnTo>
                    <a:pt x="1698" y="1860"/>
                  </a:lnTo>
                  <a:lnTo>
                    <a:pt x="1742" y="1940"/>
                  </a:lnTo>
                  <a:lnTo>
                    <a:pt x="1776" y="2010"/>
                  </a:lnTo>
                  <a:lnTo>
                    <a:pt x="1840" y="2150"/>
                  </a:lnTo>
                  <a:lnTo>
                    <a:pt x="1886" y="2250"/>
                  </a:lnTo>
                  <a:lnTo>
                    <a:pt x="1910" y="2304"/>
                  </a:lnTo>
                  <a:lnTo>
                    <a:pt x="2064" y="2560"/>
                  </a:lnTo>
                  <a:lnTo>
                    <a:pt x="2062" y="2562"/>
                  </a:lnTo>
                  <a:lnTo>
                    <a:pt x="2054" y="2566"/>
                  </a:lnTo>
                  <a:lnTo>
                    <a:pt x="2042" y="2570"/>
                  </a:lnTo>
                  <a:lnTo>
                    <a:pt x="2026" y="2572"/>
                  </a:lnTo>
                  <a:lnTo>
                    <a:pt x="2014" y="2572"/>
                  </a:lnTo>
                  <a:lnTo>
                    <a:pt x="2004" y="2572"/>
                  </a:lnTo>
                  <a:lnTo>
                    <a:pt x="1990" y="2568"/>
                  </a:lnTo>
                  <a:lnTo>
                    <a:pt x="1976" y="2564"/>
                  </a:lnTo>
                  <a:lnTo>
                    <a:pt x="1962" y="2556"/>
                  </a:lnTo>
                  <a:lnTo>
                    <a:pt x="1944" y="2546"/>
                  </a:lnTo>
                  <a:lnTo>
                    <a:pt x="1926" y="2534"/>
                  </a:lnTo>
                  <a:lnTo>
                    <a:pt x="1908" y="2520"/>
                  </a:lnTo>
                  <a:lnTo>
                    <a:pt x="1602" y="1914"/>
                  </a:lnTo>
                  <a:lnTo>
                    <a:pt x="1392" y="1490"/>
                  </a:lnTo>
                  <a:lnTo>
                    <a:pt x="1322" y="1348"/>
                  </a:lnTo>
                  <a:lnTo>
                    <a:pt x="1302" y="1306"/>
                  </a:lnTo>
                  <a:lnTo>
                    <a:pt x="1296" y="1286"/>
                  </a:lnTo>
                  <a:lnTo>
                    <a:pt x="1908" y="2520"/>
                  </a:lnTo>
                  <a:lnTo>
                    <a:pt x="1898" y="2538"/>
                  </a:lnTo>
                  <a:lnTo>
                    <a:pt x="1884" y="2556"/>
                  </a:lnTo>
                  <a:lnTo>
                    <a:pt x="1868" y="2578"/>
                  </a:lnTo>
                  <a:lnTo>
                    <a:pt x="1848" y="2600"/>
                  </a:lnTo>
                  <a:lnTo>
                    <a:pt x="1828" y="2620"/>
                  </a:lnTo>
                  <a:lnTo>
                    <a:pt x="1816" y="2630"/>
                  </a:lnTo>
                  <a:lnTo>
                    <a:pt x="1804" y="2636"/>
                  </a:lnTo>
                  <a:lnTo>
                    <a:pt x="1792" y="2642"/>
                  </a:lnTo>
                  <a:lnTo>
                    <a:pt x="1780" y="2648"/>
                  </a:lnTo>
                  <a:lnTo>
                    <a:pt x="1684" y="2410"/>
                  </a:lnTo>
                  <a:lnTo>
                    <a:pt x="1478" y="1904"/>
                  </a:lnTo>
                  <a:lnTo>
                    <a:pt x="1394" y="1710"/>
                  </a:lnTo>
                  <a:lnTo>
                    <a:pt x="1318" y="1538"/>
                  </a:lnTo>
                  <a:lnTo>
                    <a:pt x="1284" y="1466"/>
                  </a:lnTo>
                  <a:lnTo>
                    <a:pt x="1252" y="1404"/>
                  </a:lnTo>
                  <a:lnTo>
                    <a:pt x="1228" y="1356"/>
                  </a:lnTo>
                  <a:lnTo>
                    <a:pt x="1208" y="1324"/>
                  </a:lnTo>
                  <a:lnTo>
                    <a:pt x="1224" y="1356"/>
                  </a:lnTo>
                  <a:lnTo>
                    <a:pt x="1268" y="1442"/>
                  </a:lnTo>
                  <a:lnTo>
                    <a:pt x="1330" y="1570"/>
                  </a:lnTo>
                  <a:lnTo>
                    <a:pt x="1366" y="1646"/>
                  </a:lnTo>
                  <a:lnTo>
                    <a:pt x="1400" y="1728"/>
                  </a:lnTo>
                  <a:lnTo>
                    <a:pt x="1648" y="2316"/>
                  </a:lnTo>
                  <a:lnTo>
                    <a:pt x="1740" y="2542"/>
                  </a:lnTo>
                  <a:lnTo>
                    <a:pt x="1768" y="2614"/>
                  </a:lnTo>
                  <a:lnTo>
                    <a:pt x="1780" y="2648"/>
                  </a:lnTo>
                  <a:lnTo>
                    <a:pt x="1768" y="2648"/>
                  </a:lnTo>
                  <a:lnTo>
                    <a:pt x="1752" y="2648"/>
                  </a:lnTo>
                  <a:lnTo>
                    <a:pt x="1732" y="2646"/>
                  </a:lnTo>
                  <a:lnTo>
                    <a:pt x="1706" y="2642"/>
                  </a:lnTo>
                  <a:lnTo>
                    <a:pt x="1676" y="2632"/>
                  </a:lnTo>
                  <a:lnTo>
                    <a:pt x="1640" y="2616"/>
                  </a:lnTo>
                  <a:lnTo>
                    <a:pt x="1622" y="2606"/>
                  </a:lnTo>
                  <a:lnTo>
                    <a:pt x="1602" y="2594"/>
                  </a:lnTo>
                  <a:lnTo>
                    <a:pt x="1582" y="2580"/>
                  </a:lnTo>
                  <a:lnTo>
                    <a:pt x="1560" y="2562"/>
                  </a:lnTo>
                  <a:lnTo>
                    <a:pt x="1538" y="2544"/>
                  </a:lnTo>
                  <a:lnTo>
                    <a:pt x="1514" y="2522"/>
                  </a:lnTo>
                  <a:lnTo>
                    <a:pt x="1490" y="2498"/>
                  </a:lnTo>
                  <a:lnTo>
                    <a:pt x="1466" y="2470"/>
                  </a:lnTo>
                  <a:lnTo>
                    <a:pt x="1442" y="2440"/>
                  </a:lnTo>
                  <a:lnTo>
                    <a:pt x="1416" y="2408"/>
                  </a:lnTo>
                  <a:lnTo>
                    <a:pt x="1390" y="2370"/>
                  </a:lnTo>
                  <a:lnTo>
                    <a:pt x="1362" y="2332"/>
                  </a:lnTo>
                  <a:lnTo>
                    <a:pt x="1336" y="2288"/>
                  </a:lnTo>
                  <a:lnTo>
                    <a:pt x="1308" y="2240"/>
                  </a:lnTo>
                  <a:lnTo>
                    <a:pt x="1280" y="2188"/>
                  </a:lnTo>
                  <a:lnTo>
                    <a:pt x="1252" y="2134"/>
                  </a:lnTo>
                  <a:lnTo>
                    <a:pt x="1224" y="2074"/>
                  </a:lnTo>
                  <a:lnTo>
                    <a:pt x="1196" y="2010"/>
                  </a:lnTo>
                  <a:lnTo>
                    <a:pt x="1180" y="2148"/>
                  </a:lnTo>
                  <a:lnTo>
                    <a:pt x="1150" y="2156"/>
                  </a:lnTo>
                  <a:lnTo>
                    <a:pt x="1116" y="2164"/>
                  </a:lnTo>
                  <a:lnTo>
                    <a:pt x="1076" y="2172"/>
                  </a:lnTo>
                  <a:lnTo>
                    <a:pt x="1032" y="2176"/>
                  </a:lnTo>
                  <a:lnTo>
                    <a:pt x="1008" y="2176"/>
                  </a:lnTo>
                  <a:lnTo>
                    <a:pt x="986" y="2174"/>
                  </a:lnTo>
                  <a:lnTo>
                    <a:pt x="964" y="2172"/>
                  </a:lnTo>
                  <a:lnTo>
                    <a:pt x="942" y="2166"/>
                  </a:lnTo>
                  <a:lnTo>
                    <a:pt x="922" y="2158"/>
                  </a:lnTo>
                  <a:lnTo>
                    <a:pt x="904" y="2148"/>
                  </a:lnTo>
                  <a:lnTo>
                    <a:pt x="884" y="2010"/>
                  </a:lnTo>
                  <a:lnTo>
                    <a:pt x="840" y="2086"/>
                  </a:lnTo>
                  <a:lnTo>
                    <a:pt x="794" y="2166"/>
                  </a:lnTo>
                  <a:lnTo>
                    <a:pt x="736" y="2260"/>
                  </a:lnTo>
                  <a:lnTo>
                    <a:pt x="674" y="2360"/>
                  </a:lnTo>
                  <a:lnTo>
                    <a:pt x="612" y="2452"/>
                  </a:lnTo>
                  <a:lnTo>
                    <a:pt x="584" y="2492"/>
                  </a:lnTo>
                  <a:lnTo>
                    <a:pt x="556" y="2528"/>
                  </a:lnTo>
                  <a:lnTo>
                    <a:pt x="530" y="2556"/>
                  </a:lnTo>
                  <a:lnTo>
                    <a:pt x="508" y="2576"/>
                  </a:lnTo>
                  <a:lnTo>
                    <a:pt x="498" y="2584"/>
                  </a:lnTo>
                  <a:lnTo>
                    <a:pt x="472" y="2602"/>
                  </a:lnTo>
                  <a:lnTo>
                    <a:pt x="438" y="2622"/>
                  </a:lnTo>
                  <a:lnTo>
                    <a:pt x="418" y="2632"/>
                  </a:lnTo>
                  <a:lnTo>
                    <a:pt x="400" y="2638"/>
                  </a:lnTo>
                  <a:lnTo>
                    <a:pt x="380" y="2642"/>
                  </a:lnTo>
                  <a:lnTo>
                    <a:pt x="364" y="2644"/>
                  </a:lnTo>
                  <a:lnTo>
                    <a:pt x="356" y="2642"/>
                  </a:lnTo>
                  <a:lnTo>
                    <a:pt x="348" y="2638"/>
                  </a:lnTo>
                  <a:lnTo>
                    <a:pt x="342" y="2634"/>
                  </a:lnTo>
                  <a:lnTo>
                    <a:pt x="336" y="2628"/>
                  </a:lnTo>
                  <a:lnTo>
                    <a:pt x="332" y="2620"/>
                  </a:lnTo>
                  <a:lnTo>
                    <a:pt x="328" y="2612"/>
                  </a:lnTo>
                  <a:lnTo>
                    <a:pt x="324" y="2600"/>
                  </a:lnTo>
                  <a:lnTo>
                    <a:pt x="324" y="2586"/>
                  </a:lnTo>
                  <a:lnTo>
                    <a:pt x="324" y="2572"/>
                  </a:lnTo>
                  <a:lnTo>
                    <a:pt x="324" y="2554"/>
                  </a:lnTo>
                  <a:lnTo>
                    <a:pt x="332" y="2512"/>
                  </a:lnTo>
                  <a:lnTo>
                    <a:pt x="396" y="2354"/>
                  </a:lnTo>
                  <a:lnTo>
                    <a:pt x="466" y="2188"/>
                  </a:lnTo>
                  <a:lnTo>
                    <a:pt x="550" y="1992"/>
                  </a:lnTo>
                  <a:lnTo>
                    <a:pt x="638" y="1788"/>
                  </a:lnTo>
                  <a:lnTo>
                    <a:pt x="726" y="1594"/>
                  </a:lnTo>
                  <a:lnTo>
                    <a:pt x="768" y="1508"/>
                  </a:lnTo>
                  <a:lnTo>
                    <a:pt x="806" y="1432"/>
                  </a:lnTo>
                  <a:lnTo>
                    <a:pt x="840" y="1370"/>
                  </a:lnTo>
                  <a:lnTo>
                    <a:pt x="868" y="1326"/>
                  </a:lnTo>
                  <a:lnTo>
                    <a:pt x="772" y="1516"/>
                  </a:lnTo>
                  <a:lnTo>
                    <a:pt x="676" y="1714"/>
                  </a:lnTo>
                  <a:lnTo>
                    <a:pt x="568" y="1942"/>
                  </a:lnTo>
                  <a:lnTo>
                    <a:pt x="514" y="2060"/>
                  </a:lnTo>
                  <a:lnTo>
                    <a:pt x="464" y="2174"/>
                  </a:lnTo>
                  <a:lnTo>
                    <a:pt x="418" y="2282"/>
                  </a:lnTo>
                  <a:lnTo>
                    <a:pt x="378" y="2382"/>
                  </a:lnTo>
                  <a:lnTo>
                    <a:pt x="348" y="2468"/>
                  </a:lnTo>
                  <a:lnTo>
                    <a:pt x="336" y="2504"/>
                  </a:lnTo>
                  <a:lnTo>
                    <a:pt x="328" y="2538"/>
                  </a:lnTo>
                  <a:lnTo>
                    <a:pt x="322" y="2566"/>
                  </a:lnTo>
                  <a:lnTo>
                    <a:pt x="322" y="2588"/>
                  </a:lnTo>
                  <a:lnTo>
                    <a:pt x="322" y="2604"/>
                  </a:lnTo>
                  <a:lnTo>
                    <a:pt x="324" y="2610"/>
                  </a:lnTo>
                  <a:lnTo>
                    <a:pt x="328" y="2614"/>
                  </a:lnTo>
                  <a:lnTo>
                    <a:pt x="290" y="2618"/>
                  </a:lnTo>
                  <a:lnTo>
                    <a:pt x="254" y="2618"/>
                  </a:lnTo>
                  <a:lnTo>
                    <a:pt x="234" y="2618"/>
                  </a:lnTo>
                  <a:lnTo>
                    <a:pt x="214" y="2614"/>
                  </a:lnTo>
                  <a:lnTo>
                    <a:pt x="194" y="2612"/>
                  </a:lnTo>
                  <a:lnTo>
                    <a:pt x="178" y="2606"/>
                  </a:lnTo>
                  <a:lnTo>
                    <a:pt x="162" y="2598"/>
                  </a:lnTo>
                  <a:lnTo>
                    <a:pt x="152" y="2588"/>
                  </a:lnTo>
                  <a:lnTo>
                    <a:pt x="148" y="2582"/>
                  </a:lnTo>
                  <a:lnTo>
                    <a:pt x="146" y="2576"/>
                  </a:lnTo>
                  <a:lnTo>
                    <a:pt x="144" y="2568"/>
                  </a:lnTo>
                  <a:lnTo>
                    <a:pt x="144" y="2560"/>
                  </a:lnTo>
                  <a:lnTo>
                    <a:pt x="146" y="2552"/>
                  </a:lnTo>
                  <a:lnTo>
                    <a:pt x="150" y="2542"/>
                  </a:lnTo>
                  <a:lnTo>
                    <a:pt x="156" y="2530"/>
                  </a:lnTo>
                  <a:lnTo>
                    <a:pt x="162" y="2520"/>
                  </a:lnTo>
                  <a:lnTo>
                    <a:pt x="792" y="1264"/>
                  </a:lnTo>
                  <a:lnTo>
                    <a:pt x="178" y="2480"/>
                  </a:lnTo>
                  <a:lnTo>
                    <a:pt x="176" y="2488"/>
                  </a:lnTo>
                  <a:lnTo>
                    <a:pt x="168" y="2506"/>
                  </a:lnTo>
                  <a:lnTo>
                    <a:pt x="156" y="2530"/>
                  </a:lnTo>
                  <a:lnTo>
                    <a:pt x="148" y="2544"/>
                  </a:lnTo>
                  <a:lnTo>
                    <a:pt x="138" y="2556"/>
                  </a:lnTo>
                  <a:lnTo>
                    <a:pt x="126" y="2566"/>
                  </a:lnTo>
                  <a:lnTo>
                    <a:pt x="112" y="2576"/>
                  </a:lnTo>
                  <a:lnTo>
                    <a:pt x="98" y="2582"/>
                  </a:lnTo>
                  <a:lnTo>
                    <a:pt x="82" y="2586"/>
                  </a:lnTo>
                  <a:lnTo>
                    <a:pt x="64" y="2586"/>
                  </a:lnTo>
                  <a:lnTo>
                    <a:pt x="44" y="2582"/>
                  </a:lnTo>
                  <a:lnTo>
                    <a:pt x="24" y="2572"/>
                  </a:lnTo>
                  <a:lnTo>
                    <a:pt x="0" y="2556"/>
                  </a:lnTo>
                  <a:lnTo>
                    <a:pt x="718" y="1202"/>
                  </a:lnTo>
                  <a:lnTo>
                    <a:pt x="730" y="1200"/>
                  </a:lnTo>
                  <a:lnTo>
                    <a:pt x="742" y="1196"/>
                  </a:lnTo>
                  <a:lnTo>
                    <a:pt x="748" y="1192"/>
                  </a:lnTo>
                  <a:lnTo>
                    <a:pt x="754" y="1188"/>
                  </a:lnTo>
                  <a:lnTo>
                    <a:pt x="760" y="1180"/>
                  </a:lnTo>
                  <a:lnTo>
                    <a:pt x="764" y="1172"/>
                  </a:lnTo>
                  <a:lnTo>
                    <a:pt x="768" y="1162"/>
                  </a:lnTo>
                  <a:lnTo>
                    <a:pt x="770" y="1150"/>
                  </a:lnTo>
                  <a:lnTo>
                    <a:pt x="770" y="1136"/>
                  </a:lnTo>
                  <a:lnTo>
                    <a:pt x="768" y="1120"/>
                  </a:lnTo>
                  <a:lnTo>
                    <a:pt x="764" y="1102"/>
                  </a:lnTo>
                  <a:lnTo>
                    <a:pt x="756" y="1080"/>
                  </a:lnTo>
                  <a:lnTo>
                    <a:pt x="772" y="1054"/>
                  </a:lnTo>
                  <a:lnTo>
                    <a:pt x="810" y="984"/>
                  </a:lnTo>
                  <a:lnTo>
                    <a:pt x="864" y="880"/>
                  </a:lnTo>
                  <a:lnTo>
                    <a:pt x="894" y="818"/>
                  </a:lnTo>
                  <a:lnTo>
                    <a:pt x="924" y="752"/>
                  </a:lnTo>
                  <a:lnTo>
                    <a:pt x="952" y="684"/>
                  </a:lnTo>
                  <a:lnTo>
                    <a:pt x="980" y="612"/>
                  </a:lnTo>
                  <a:lnTo>
                    <a:pt x="1002" y="542"/>
                  </a:lnTo>
                  <a:lnTo>
                    <a:pt x="1022" y="470"/>
                  </a:lnTo>
                  <a:lnTo>
                    <a:pt x="1028" y="436"/>
                  </a:lnTo>
                  <a:lnTo>
                    <a:pt x="1034" y="402"/>
                  </a:lnTo>
                  <a:lnTo>
                    <a:pt x="1038" y="370"/>
                  </a:lnTo>
                  <a:lnTo>
                    <a:pt x="1040" y="338"/>
                  </a:lnTo>
                  <a:lnTo>
                    <a:pt x="1040" y="308"/>
                  </a:lnTo>
                  <a:lnTo>
                    <a:pt x="1038" y="280"/>
                  </a:lnTo>
                  <a:lnTo>
                    <a:pt x="1034" y="252"/>
                  </a:lnTo>
                  <a:lnTo>
                    <a:pt x="1028" y="22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4" name="Freeform 1038"/>
            <p:cNvSpPr>
              <a:spLocks/>
            </p:cNvSpPr>
            <p:nvPr/>
          </p:nvSpPr>
          <p:spPr bwMode="auto">
            <a:xfrm>
              <a:off x="760" y="2996"/>
              <a:ext cx="99" cy="185"/>
            </a:xfrm>
            <a:custGeom>
              <a:avLst/>
              <a:gdLst>
                <a:gd name="T0" fmla="*/ 32 w 306"/>
                <a:gd name="T1" fmla="*/ 0 h 566"/>
                <a:gd name="T2" fmla="*/ 1 w 306"/>
                <a:gd name="T3" fmla="*/ 60 h 566"/>
                <a:gd name="T4" fmla="*/ 1 w 306"/>
                <a:gd name="T5" fmla="*/ 60 h 566"/>
                <a:gd name="T6" fmla="*/ 1 w 306"/>
                <a:gd name="T7" fmla="*/ 58 h 566"/>
                <a:gd name="T8" fmla="*/ 0 w 306"/>
                <a:gd name="T9" fmla="*/ 56 h 566"/>
                <a:gd name="T10" fmla="*/ 0 w 306"/>
                <a:gd name="T11" fmla="*/ 53 h 566"/>
                <a:gd name="T12" fmla="*/ 0 w 306"/>
                <a:gd name="T13" fmla="*/ 49 h 566"/>
                <a:gd name="T14" fmla="*/ 0 w 306"/>
                <a:gd name="T15" fmla="*/ 44 h 566"/>
                <a:gd name="T16" fmla="*/ 0 w 306"/>
                <a:gd name="T17" fmla="*/ 40 h 566"/>
                <a:gd name="T18" fmla="*/ 1 w 306"/>
                <a:gd name="T19" fmla="*/ 35 h 566"/>
                <a:gd name="T20" fmla="*/ 2 w 306"/>
                <a:gd name="T21" fmla="*/ 32 h 566"/>
                <a:gd name="T22" fmla="*/ 2 w 306"/>
                <a:gd name="T23" fmla="*/ 29 h 566"/>
                <a:gd name="T24" fmla="*/ 3 w 306"/>
                <a:gd name="T25" fmla="*/ 27 h 566"/>
                <a:gd name="T26" fmla="*/ 4 w 306"/>
                <a:gd name="T27" fmla="*/ 24 h 566"/>
                <a:gd name="T28" fmla="*/ 5 w 306"/>
                <a:gd name="T29" fmla="*/ 22 h 566"/>
                <a:gd name="T30" fmla="*/ 6 w 306"/>
                <a:gd name="T31" fmla="*/ 19 h 566"/>
                <a:gd name="T32" fmla="*/ 8 w 306"/>
                <a:gd name="T33" fmla="*/ 17 h 566"/>
                <a:gd name="T34" fmla="*/ 10 w 306"/>
                <a:gd name="T35" fmla="*/ 14 h 566"/>
                <a:gd name="T36" fmla="*/ 12 w 306"/>
                <a:gd name="T37" fmla="*/ 12 h 566"/>
                <a:gd name="T38" fmla="*/ 14 w 306"/>
                <a:gd name="T39" fmla="*/ 10 h 566"/>
                <a:gd name="T40" fmla="*/ 16 w 306"/>
                <a:gd name="T41" fmla="*/ 8 h 566"/>
                <a:gd name="T42" fmla="*/ 19 w 306"/>
                <a:gd name="T43" fmla="*/ 6 h 566"/>
                <a:gd name="T44" fmla="*/ 22 w 306"/>
                <a:gd name="T45" fmla="*/ 4 h 566"/>
                <a:gd name="T46" fmla="*/ 25 w 306"/>
                <a:gd name="T47" fmla="*/ 3 h 566"/>
                <a:gd name="T48" fmla="*/ 28 w 306"/>
                <a:gd name="T49" fmla="*/ 1 h 566"/>
                <a:gd name="T50" fmla="*/ 32 w 306"/>
                <a:gd name="T51" fmla="*/ 0 h 566"/>
                <a:gd name="T52" fmla="*/ 32 w 306"/>
                <a:gd name="T53" fmla="*/ 0 h 566"/>
                <a:gd name="T54" fmla="*/ 32 w 306"/>
                <a:gd name="T55" fmla="*/ 0 h 5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06"/>
                <a:gd name="T85" fmla="*/ 0 h 566"/>
                <a:gd name="T86" fmla="*/ 306 w 306"/>
                <a:gd name="T87" fmla="*/ 566 h 56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06" h="566">
                  <a:moveTo>
                    <a:pt x="306" y="0"/>
                  </a:moveTo>
                  <a:lnTo>
                    <a:pt x="12" y="566"/>
                  </a:lnTo>
                  <a:lnTo>
                    <a:pt x="8" y="546"/>
                  </a:lnTo>
                  <a:lnTo>
                    <a:pt x="4" y="524"/>
                  </a:lnTo>
                  <a:lnTo>
                    <a:pt x="2" y="494"/>
                  </a:lnTo>
                  <a:lnTo>
                    <a:pt x="0" y="456"/>
                  </a:lnTo>
                  <a:lnTo>
                    <a:pt x="0" y="416"/>
                  </a:lnTo>
                  <a:lnTo>
                    <a:pt x="2" y="370"/>
                  </a:lnTo>
                  <a:lnTo>
                    <a:pt x="10" y="324"/>
                  </a:lnTo>
                  <a:lnTo>
                    <a:pt x="14" y="298"/>
                  </a:lnTo>
                  <a:lnTo>
                    <a:pt x="22" y="274"/>
                  </a:lnTo>
                  <a:lnTo>
                    <a:pt x="30" y="250"/>
                  </a:lnTo>
                  <a:lnTo>
                    <a:pt x="38" y="226"/>
                  </a:lnTo>
                  <a:lnTo>
                    <a:pt x="50" y="202"/>
                  </a:lnTo>
                  <a:lnTo>
                    <a:pt x="62" y="178"/>
                  </a:lnTo>
                  <a:lnTo>
                    <a:pt x="76" y="156"/>
                  </a:lnTo>
                  <a:lnTo>
                    <a:pt x="92" y="134"/>
                  </a:lnTo>
                  <a:lnTo>
                    <a:pt x="110" y="112"/>
                  </a:lnTo>
                  <a:lnTo>
                    <a:pt x="132" y="92"/>
                  </a:lnTo>
                  <a:lnTo>
                    <a:pt x="154" y="72"/>
                  </a:lnTo>
                  <a:lnTo>
                    <a:pt x="180" y="54"/>
                  </a:lnTo>
                  <a:lnTo>
                    <a:pt x="208" y="38"/>
                  </a:lnTo>
                  <a:lnTo>
                    <a:pt x="238" y="24"/>
                  </a:lnTo>
                  <a:lnTo>
                    <a:pt x="270" y="12"/>
                  </a:lnTo>
                  <a:lnTo>
                    <a:pt x="30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5" name="Freeform 1039"/>
            <p:cNvSpPr>
              <a:spLocks/>
            </p:cNvSpPr>
            <p:nvPr/>
          </p:nvSpPr>
          <p:spPr bwMode="auto">
            <a:xfrm>
              <a:off x="1146" y="2998"/>
              <a:ext cx="97" cy="164"/>
            </a:xfrm>
            <a:custGeom>
              <a:avLst/>
              <a:gdLst>
                <a:gd name="T0" fmla="*/ 0 w 298"/>
                <a:gd name="T1" fmla="*/ 0 h 504"/>
                <a:gd name="T2" fmla="*/ 31 w 298"/>
                <a:gd name="T3" fmla="*/ 53 h 504"/>
                <a:gd name="T4" fmla="*/ 31 w 298"/>
                <a:gd name="T5" fmla="*/ 53 h 504"/>
                <a:gd name="T6" fmla="*/ 31 w 298"/>
                <a:gd name="T7" fmla="*/ 51 h 504"/>
                <a:gd name="T8" fmla="*/ 32 w 298"/>
                <a:gd name="T9" fmla="*/ 45 h 504"/>
                <a:gd name="T10" fmla="*/ 31 w 298"/>
                <a:gd name="T11" fmla="*/ 41 h 504"/>
                <a:gd name="T12" fmla="*/ 31 w 298"/>
                <a:gd name="T13" fmla="*/ 36 h 504"/>
                <a:gd name="T14" fmla="*/ 31 w 298"/>
                <a:gd name="T15" fmla="*/ 32 h 504"/>
                <a:gd name="T16" fmla="*/ 29 w 298"/>
                <a:gd name="T17" fmla="*/ 27 h 504"/>
                <a:gd name="T18" fmla="*/ 28 w 298"/>
                <a:gd name="T19" fmla="*/ 22 h 504"/>
                <a:gd name="T20" fmla="*/ 27 w 298"/>
                <a:gd name="T21" fmla="*/ 19 h 504"/>
                <a:gd name="T22" fmla="*/ 26 w 298"/>
                <a:gd name="T23" fmla="*/ 17 h 504"/>
                <a:gd name="T24" fmla="*/ 25 w 298"/>
                <a:gd name="T25" fmla="*/ 15 h 504"/>
                <a:gd name="T26" fmla="*/ 23 w 298"/>
                <a:gd name="T27" fmla="*/ 12 h 504"/>
                <a:gd name="T28" fmla="*/ 22 w 298"/>
                <a:gd name="T29" fmla="*/ 10 h 504"/>
                <a:gd name="T30" fmla="*/ 20 w 298"/>
                <a:gd name="T31" fmla="*/ 8 h 504"/>
                <a:gd name="T32" fmla="*/ 19 w 298"/>
                <a:gd name="T33" fmla="*/ 7 h 504"/>
                <a:gd name="T34" fmla="*/ 17 w 298"/>
                <a:gd name="T35" fmla="*/ 5 h 504"/>
                <a:gd name="T36" fmla="*/ 14 w 298"/>
                <a:gd name="T37" fmla="*/ 4 h 504"/>
                <a:gd name="T38" fmla="*/ 12 w 298"/>
                <a:gd name="T39" fmla="*/ 2 h 504"/>
                <a:gd name="T40" fmla="*/ 9 w 298"/>
                <a:gd name="T41" fmla="*/ 1 h 504"/>
                <a:gd name="T42" fmla="*/ 7 w 298"/>
                <a:gd name="T43" fmla="*/ 1 h 504"/>
                <a:gd name="T44" fmla="*/ 3 w 298"/>
                <a:gd name="T45" fmla="*/ 0 h 504"/>
                <a:gd name="T46" fmla="*/ 0 w 298"/>
                <a:gd name="T47" fmla="*/ 0 h 504"/>
                <a:gd name="T48" fmla="*/ 0 w 298"/>
                <a:gd name="T49" fmla="*/ 0 h 504"/>
                <a:gd name="T50" fmla="*/ 0 w 298"/>
                <a:gd name="T51" fmla="*/ 0 h 5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98"/>
                <a:gd name="T79" fmla="*/ 0 h 504"/>
                <a:gd name="T80" fmla="*/ 298 w 298"/>
                <a:gd name="T81" fmla="*/ 504 h 5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98" h="504">
                  <a:moveTo>
                    <a:pt x="0" y="0"/>
                  </a:moveTo>
                  <a:lnTo>
                    <a:pt x="296" y="504"/>
                  </a:lnTo>
                  <a:lnTo>
                    <a:pt x="296" y="482"/>
                  </a:lnTo>
                  <a:lnTo>
                    <a:pt x="298" y="424"/>
                  </a:lnTo>
                  <a:lnTo>
                    <a:pt x="296" y="386"/>
                  </a:lnTo>
                  <a:lnTo>
                    <a:pt x="294" y="344"/>
                  </a:lnTo>
                  <a:lnTo>
                    <a:pt x="288" y="300"/>
                  </a:lnTo>
                  <a:lnTo>
                    <a:pt x="278" y="252"/>
                  </a:lnTo>
                  <a:lnTo>
                    <a:pt x="264" y="206"/>
                  </a:lnTo>
                  <a:lnTo>
                    <a:pt x="256" y="182"/>
                  </a:lnTo>
                  <a:lnTo>
                    <a:pt x="246" y="160"/>
                  </a:lnTo>
                  <a:lnTo>
                    <a:pt x="234" y="138"/>
                  </a:lnTo>
                  <a:lnTo>
                    <a:pt x="222" y="118"/>
                  </a:lnTo>
                  <a:lnTo>
                    <a:pt x="208" y="98"/>
                  </a:lnTo>
                  <a:lnTo>
                    <a:pt x="192" y="80"/>
                  </a:lnTo>
                  <a:lnTo>
                    <a:pt x="174" y="62"/>
                  </a:lnTo>
                  <a:lnTo>
                    <a:pt x="156" y="46"/>
                  </a:lnTo>
                  <a:lnTo>
                    <a:pt x="134" y="34"/>
                  </a:lnTo>
                  <a:lnTo>
                    <a:pt x="112" y="22"/>
                  </a:lnTo>
                  <a:lnTo>
                    <a:pt x="88" y="12"/>
                  </a:lnTo>
                  <a:lnTo>
                    <a:pt x="60" y="6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6" name="Line 1040"/>
            <p:cNvSpPr>
              <a:spLocks noChangeShapeType="1"/>
            </p:cNvSpPr>
            <p:nvPr/>
          </p:nvSpPr>
          <p:spPr bwMode="auto">
            <a:xfrm>
              <a:off x="1082" y="3073"/>
              <a:ext cx="0" cy="0"/>
            </a:xfrm>
            <a:prstGeom prst="line">
              <a:avLst/>
            </a:prstGeom>
            <a:noFill/>
            <a:ln w="12700">
              <a:solidFill>
                <a:srgbClr val="9450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7" name="Line 1041"/>
            <p:cNvSpPr>
              <a:spLocks noChangeShapeType="1"/>
            </p:cNvSpPr>
            <p:nvPr/>
          </p:nvSpPr>
          <p:spPr bwMode="auto">
            <a:xfrm>
              <a:off x="945" y="3073"/>
              <a:ext cx="1" cy="0"/>
            </a:xfrm>
            <a:prstGeom prst="line">
              <a:avLst/>
            </a:prstGeom>
            <a:noFill/>
            <a:ln w="12700">
              <a:solidFill>
                <a:srgbClr val="9450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8" name="Freeform 1042"/>
            <p:cNvSpPr>
              <a:spLocks/>
            </p:cNvSpPr>
            <p:nvPr/>
          </p:nvSpPr>
          <p:spPr bwMode="auto">
            <a:xfrm>
              <a:off x="949" y="2999"/>
              <a:ext cx="121" cy="230"/>
            </a:xfrm>
            <a:custGeom>
              <a:avLst/>
              <a:gdLst>
                <a:gd name="T0" fmla="*/ 13 w 370"/>
                <a:gd name="T1" fmla="*/ 74 h 708"/>
                <a:gd name="T2" fmla="*/ 17 w 370"/>
                <a:gd name="T3" fmla="*/ 75 h 708"/>
                <a:gd name="T4" fmla="*/ 23 w 370"/>
                <a:gd name="T5" fmla="*/ 74 h 708"/>
                <a:gd name="T6" fmla="*/ 25 w 370"/>
                <a:gd name="T7" fmla="*/ 74 h 708"/>
                <a:gd name="T8" fmla="*/ 25 w 370"/>
                <a:gd name="T9" fmla="*/ 65 h 708"/>
                <a:gd name="T10" fmla="*/ 25 w 370"/>
                <a:gd name="T11" fmla="*/ 52 h 708"/>
                <a:gd name="T12" fmla="*/ 25 w 370"/>
                <a:gd name="T13" fmla="*/ 42 h 708"/>
                <a:gd name="T14" fmla="*/ 27 w 370"/>
                <a:gd name="T15" fmla="*/ 33 h 708"/>
                <a:gd name="T16" fmla="*/ 29 w 370"/>
                <a:gd name="T17" fmla="*/ 29 h 708"/>
                <a:gd name="T18" fmla="*/ 31 w 370"/>
                <a:gd name="T19" fmla="*/ 26 h 708"/>
                <a:gd name="T20" fmla="*/ 33 w 370"/>
                <a:gd name="T21" fmla="*/ 23 h 708"/>
                <a:gd name="T22" fmla="*/ 36 w 370"/>
                <a:gd name="T23" fmla="*/ 22 h 708"/>
                <a:gd name="T24" fmla="*/ 40 w 370"/>
                <a:gd name="T25" fmla="*/ 22 h 708"/>
                <a:gd name="T26" fmla="*/ 39 w 370"/>
                <a:gd name="T27" fmla="*/ 20 h 708"/>
                <a:gd name="T28" fmla="*/ 36 w 370"/>
                <a:gd name="T29" fmla="*/ 15 h 708"/>
                <a:gd name="T30" fmla="*/ 33 w 370"/>
                <a:gd name="T31" fmla="*/ 9 h 708"/>
                <a:gd name="T32" fmla="*/ 29 w 370"/>
                <a:gd name="T33" fmla="*/ 5 h 708"/>
                <a:gd name="T34" fmla="*/ 27 w 370"/>
                <a:gd name="T35" fmla="*/ 2 h 708"/>
                <a:gd name="T36" fmla="*/ 24 w 370"/>
                <a:gd name="T37" fmla="*/ 1 h 708"/>
                <a:gd name="T38" fmla="*/ 21 w 370"/>
                <a:gd name="T39" fmla="*/ 0 h 708"/>
                <a:gd name="T40" fmla="*/ 17 w 370"/>
                <a:gd name="T41" fmla="*/ 0 h 708"/>
                <a:gd name="T42" fmla="*/ 14 w 370"/>
                <a:gd name="T43" fmla="*/ 2 h 708"/>
                <a:gd name="T44" fmla="*/ 10 w 370"/>
                <a:gd name="T45" fmla="*/ 6 h 708"/>
                <a:gd name="T46" fmla="*/ 6 w 370"/>
                <a:gd name="T47" fmla="*/ 11 h 708"/>
                <a:gd name="T48" fmla="*/ 2 w 370"/>
                <a:gd name="T49" fmla="*/ 18 h 708"/>
                <a:gd name="T50" fmla="*/ 0 w 370"/>
                <a:gd name="T51" fmla="*/ 22 h 708"/>
                <a:gd name="T52" fmla="*/ 2 w 370"/>
                <a:gd name="T53" fmla="*/ 22 h 708"/>
                <a:gd name="T54" fmla="*/ 4 w 370"/>
                <a:gd name="T55" fmla="*/ 22 h 708"/>
                <a:gd name="T56" fmla="*/ 7 w 370"/>
                <a:gd name="T57" fmla="*/ 24 h 708"/>
                <a:gd name="T58" fmla="*/ 10 w 370"/>
                <a:gd name="T59" fmla="*/ 28 h 708"/>
                <a:gd name="T60" fmla="*/ 12 w 370"/>
                <a:gd name="T61" fmla="*/ 35 h 708"/>
                <a:gd name="T62" fmla="*/ 14 w 370"/>
                <a:gd name="T63" fmla="*/ 47 h 708"/>
                <a:gd name="T64" fmla="*/ 13 w 370"/>
                <a:gd name="T65" fmla="*/ 64 h 708"/>
                <a:gd name="T66" fmla="*/ 13 w 370"/>
                <a:gd name="T67" fmla="*/ 74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0"/>
                <a:gd name="T103" fmla="*/ 0 h 708"/>
                <a:gd name="T104" fmla="*/ 370 w 370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0" h="708">
                  <a:moveTo>
                    <a:pt x="120" y="704"/>
                  </a:moveTo>
                  <a:lnTo>
                    <a:pt x="120" y="704"/>
                  </a:lnTo>
                  <a:lnTo>
                    <a:pt x="132" y="706"/>
                  </a:lnTo>
                  <a:lnTo>
                    <a:pt x="160" y="708"/>
                  </a:lnTo>
                  <a:lnTo>
                    <a:pt x="198" y="706"/>
                  </a:lnTo>
                  <a:lnTo>
                    <a:pt x="218" y="704"/>
                  </a:lnTo>
                  <a:lnTo>
                    <a:pt x="236" y="700"/>
                  </a:lnTo>
                  <a:lnTo>
                    <a:pt x="234" y="678"/>
                  </a:lnTo>
                  <a:lnTo>
                    <a:pt x="230" y="618"/>
                  </a:lnTo>
                  <a:lnTo>
                    <a:pt x="228" y="536"/>
                  </a:lnTo>
                  <a:lnTo>
                    <a:pt x="228" y="490"/>
                  </a:lnTo>
                  <a:lnTo>
                    <a:pt x="232" y="444"/>
                  </a:lnTo>
                  <a:lnTo>
                    <a:pt x="236" y="396"/>
                  </a:lnTo>
                  <a:lnTo>
                    <a:pt x="244" y="352"/>
                  </a:lnTo>
                  <a:lnTo>
                    <a:pt x="254" y="310"/>
                  </a:lnTo>
                  <a:lnTo>
                    <a:pt x="260" y="292"/>
                  </a:lnTo>
                  <a:lnTo>
                    <a:pt x="268" y="274"/>
                  </a:lnTo>
                  <a:lnTo>
                    <a:pt x="276" y="258"/>
                  </a:lnTo>
                  <a:lnTo>
                    <a:pt x="286" y="244"/>
                  </a:lnTo>
                  <a:lnTo>
                    <a:pt x="298" y="232"/>
                  </a:lnTo>
                  <a:lnTo>
                    <a:pt x="310" y="222"/>
                  </a:lnTo>
                  <a:lnTo>
                    <a:pt x="322" y="216"/>
                  </a:lnTo>
                  <a:lnTo>
                    <a:pt x="336" y="212"/>
                  </a:lnTo>
                  <a:lnTo>
                    <a:pt x="352" y="210"/>
                  </a:lnTo>
                  <a:lnTo>
                    <a:pt x="370" y="210"/>
                  </a:lnTo>
                  <a:lnTo>
                    <a:pt x="362" y="188"/>
                  </a:lnTo>
                  <a:lnTo>
                    <a:pt x="352" y="166"/>
                  </a:lnTo>
                  <a:lnTo>
                    <a:pt x="340" y="140"/>
                  </a:lnTo>
                  <a:lnTo>
                    <a:pt x="324" y="110"/>
                  </a:lnTo>
                  <a:lnTo>
                    <a:pt x="306" y="82"/>
                  </a:lnTo>
                  <a:lnTo>
                    <a:pt x="286" y="54"/>
                  </a:lnTo>
                  <a:lnTo>
                    <a:pt x="274" y="42"/>
                  </a:lnTo>
                  <a:lnTo>
                    <a:pt x="262" y="30"/>
                  </a:lnTo>
                  <a:lnTo>
                    <a:pt x="250" y="20"/>
                  </a:lnTo>
                  <a:lnTo>
                    <a:pt x="236" y="12"/>
                  </a:lnTo>
                  <a:lnTo>
                    <a:pt x="222" y="6"/>
                  </a:lnTo>
                  <a:lnTo>
                    <a:pt x="208" y="0"/>
                  </a:lnTo>
                  <a:lnTo>
                    <a:pt x="194" y="0"/>
                  </a:lnTo>
                  <a:lnTo>
                    <a:pt x="178" y="0"/>
                  </a:lnTo>
                  <a:lnTo>
                    <a:pt x="162" y="4"/>
                  </a:lnTo>
                  <a:lnTo>
                    <a:pt x="146" y="10"/>
                  </a:lnTo>
                  <a:lnTo>
                    <a:pt x="130" y="22"/>
                  </a:lnTo>
                  <a:lnTo>
                    <a:pt x="112" y="36"/>
                  </a:lnTo>
                  <a:lnTo>
                    <a:pt x="94" y="54"/>
                  </a:lnTo>
                  <a:lnTo>
                    <a:pt x="76" y="76"/>
                  </a:lnTo>
                  <a:lnTo>
                    <a:pt x="58" y="102"/>
                  </a:lnTo>
                  <a:lnTo>
                    <a:pt x="38" y="134"/>
                  </a:lnTo>
                  <a:lnTo>
                    <a:pt x="18" y="170"/>
                  </a:lnTo>
                  <a:lnTo>
                    <a:pt x="0" y="210"/>
                  </a:lnTo>
                  <a:lnTo>
                    <a:pt x="6" y="208"/>
                  </a:lnTo>
                  <a:lnTo>
                    <a:pt x="14" y="208"/>
                  </a:lnTo>
                  <a:lnTo>
                    <a:pt x="26" y="208"/>
                  </a:lnTo>
                  <a:lnTo>
                    <a:pt x="38" y="210"/>
                  </a:lnTo>
                  <a:lnTo>
                    <a:pt x="50" y="216"/>
                  </a:lnTo>
                  <a:lnTo>
                    <a:pt x="64" y="226"/>
                  </a:lnTo>
                  <a:lnTo>
                    <a:pt x="78" y="242"/>
                  </a:lnTo>
                  <a:lnTo>
                    <a:pt x="92" y="266"/>
                  </a:lnTo>
                  <a:lnTo>
                    <a:pt x="104" y="296"/>
                  </a:lnTo>
                  <a:lnTo>
                    <a:pt x="114" y="336"/>
                  </a:lnTo>
                  <a:lnTo>
                    <a:pt x="122" y="386"/>
                  </a:lnTo>
                  <a:lnTo>
                    <a:pt x="128" y="446"/>
                  </a:lnTo>
                  <a:lnTo>
                    <a:pt x="128" y="518"/>
                  </a:lnTo>
                  <a:lnTo>
                    <a:pt x="126" y="604"/>
                  </a:lnTo>
                  <a:lnTo>
                    <a:pt x="120" y="7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Freeform 1043"/>
            <p:cNvSpPr>
              <a:spLocks/>
            </p:cNvSpPr>
            <p:nvPr/>
          </p:nvSpPr>
          <p:spPr bwMode="auto">
            <a:xfrm>
              <a:off x="412" y="2115"/>
              <a:ext cx="1198" cy="1254"/>
            </a:xfrm>
            <a:custGeom>
              <a:avLst/>
              <a:gdLst>
                <a:gd name="T0" fmla="*/ 168 w 3684"/>
                <a:gd name="T1" fmla="*/ 86 h 3854"/>
                <a:gd name="T2" fmla="*/ 154 w 3684"/>
                <a:gd name="T3" fmla="*/ 75 h 3854"/>
                <a:gd name="T4" fmla="*/ 175 w 3684"/>
                <a:gd name="T5" fmla="*/ 56 h 3854"/>
                <a:gd name="T6" fmla="*/ 170 w 3684"/>
                <a:gd name="T7" fmla="*/ 31 h 3854"/>
                <a:gd name="T8" fmla="*/ 176 w 3684"/>
                <a:gd name="T9" fmla="*/ 16 h 3854"/>
                <a:gd name="T10" fmla="*/ 145 w 3684"/>
                <a:gd name="T11" fmla="*/ 23 h 3854"/>
                <a:gd name="T12" fmla="*/ 122 w 3684"/>
                <a:gd name="T13" fmla="*/ 35 h 3854"/>
                <a:gd name="T14" fmla="*/ 135 w 3684"/>
                <a:gd name="T15" fmla="*/ 65 h 3854"/>
                <a:gd name="T16" fmla="*/ 82 w 3684"/>
                <a:gd name="T17" fmla="*/ 75 h 3854"/>
                <a:gd name="T18" fmla="*/ 86 w 3684"/>
                <a:gd name="T19" fmla="*/ 103 h 3854"/>
                <a:gd name="T20" fmla="*/ 85 w 3684"/>
                <a:gd name="T21" fmla="*/ 127 h 3854"/>
                <a:gd name="T22" fmla="*/ 83 w 3684"/>
                <a:gd name="T23" fmla="*/ 172 h 3854"/>
                <a:gd name="T24" fmla="*/ 101 w 3684"/>
                <a:gd name="T25" fmla="*/ 195 h 3854"/>
                <a:gd name="T26" fmla="*/ 57 w 3684"/>
                <a:gd name="T27" fmla="*/ 196 h 3854"/>
                <a:gd name="T28" fmla="*/ 69 w 3684"/>
                <a:gd name="T29" fmla="*/ 225 h 3854"/>
                <a:gd name="T30" fmla="*/ 64 w 3684"/>
                <a:gd name="T31" fmla="*/ 230 h 3854"/>
                <a:gd name="T32" fmla="*/ 68 w 3684"/>
                <a:gd name="T33" fmla="*/ 271 h 3854"/>
                <a:gd name="T34" fmla="*/ 21 w 3684"/>
                <a:gd name="T35" fmla="*/ 272 h 3854"/>
                <a:gd name="T36" fmla="*/ 60 w 3684"/>
                <a:gd name="T37" fmla="*/ 316 h 3854"/>
                <a:gd name="T38" fmla="*/ 39 w 3684"/>
                <a:gd name="T39" fmla="*/ 338 h 3854"/>
                <a:gd name="T40" fmla="*/ 52 w 3684"/>
                <a:gd name="T41" fmla="*/ 354 h 3854"/>
                <a:gd name="T42" fmla="*/ 73 w 3684"/>
                <a:gd name="T43" fmla="*/ 380 h 3854"/>
                <a:gd name="T44" fmla="*/ 78 w 3684"/>
                <a:gd name="T45" fmla="*/ 403 h 3854"/>
                <a:gd name="T46" fmla="*/ 38 w 3684"/>
                <a:gd name="T47" fmla="*/ 372 h 3854"/>
                <a:gd name="T48" fmla="*/ 11 w 3684"/>
                <a:gd name="T49" fmla="*/ 314 h 3854"/>
                <a:gd name="T50" fmla="*/ 7 w 3684"/>
                <a:gd name="T51" fmla="*/ 218 h 3854"/>
                <a:gd name="T52" fmla="*/ 30 w 3684"/>
                <a:gd name="T53" fmla="*/ 147 h 3854"/>
                <a:gd name="T54" fmla="*/ 54 w 3684"/>
                <a:gd name="T55" fmla="*/ 87 h 3854"/>
                <a:gd name="T56" fmla="*/ 89 w 3684"/>
                <a:gd name="T57" fmla="*/ 41 h 3854"/>
                <a:gd name="T58" fmla="*/ 129 w 3684"/>
                <a:gd name="T59" fmla="*/ 12 h 3854"/>
                <a:gd name="T60" fmla="*/ 187 w 3684"/>
                <a:gd name="T61" fmla="*/ 3 h 3854"/>
                <a:gd name="T62" fmla="*/ 238 w 3684"/>
                <a:gd name="T63" fmla="*/ 7 h 3854"/>
                <a:gd name="T64" fmla="*/ 277 w 3684"/>
                <a:gd name="T65" fmla="*/ 17 h 3854"/>
                <a:gd name="T66" fmla="*/ 301 w 3684"/>
                <a:gd name="T67" fmla="*/ 39 h 3854"/>
                <a:gd name="T68" fmla="*/ 331 w 3684"/>
                <a:gd name="T69" fmla="*/ 71 h 3854"/>
                <a:gd name="T70" fmla="*/ 353 w 3684"/>
                <a:gd name="T71" fmla="*/ 134 h 3854"/>
                <a:gd name="T72" fmla="*/ 380 w 3684"/>
                <a:gd name="T73" fmla="*/ 205 h 3854"/>
                <a:gd name="T74" fmla="*/ 380 w 3684"/>
                <a:gd name="T75" fmla="*/ 310 h 3854"/>
                <a:gd name="T76" fmla="*/ 349 w 3684"/>
                <a:gd name="T77" fmla="*/ 362 h 3854"/>
                <a:gd name="T78" fmla="*/ 296 w 3684"/>
                <a:gd name="T79" fmla="*/ 388 h 3854"/>
                <a:gd name="T80" fmla="*/ 314 w 3684"/>
                <a:gd name="T81" fmla="*/ 387 h 3854"/>
                <a:gd name="T82" fmla="*/ 325 w 3684"/>
                <a:gd name="T83" fmla="*/ 366 h 3854"/>
                <a:gd name="T84" fmla="*/ 310 w 3684"/>
                <a:gd name="T85" fmla="*/ 332 h 3854"/>
                <a:gd name="T86" fmla="*/ 312 w 3684"/>
                <a:gd name="T87" fmla="*/ 328 h 3854"/>
                <a:gd name="T88" fmla="*/ 348 w 3684"/>
                <a:gd name="T89" fmla="*/ 314 h 3854"/>
                <a:gd name="T90" fmla="*/ 365 w 3684"/>
                <a:gd name="T91" fmla="*/ 277 h 3854"/>
                <a:gd name="T92" fmla="*/ 314 w 3684"/>
                <a:gd name="T93" fmla="*/ 289 h 3854"/>
                <a:gd name="T94" fmla="*/ 359 w 3684"/>
                <a:gd name="T95" fmla="*/ 254 h 3854"/>
                <a:gd name="T96" fmla="*/ 301 w 3684"/>
                <a:gd name="T97" fmla="*/ 258 h 3854"/>
                <a:gd name="T98" fmla="*/ 339 w 3684"/>
                <a:gd name="T99" fmla="*/ 221 h 3854"/>
                <a:gd name="T100" fmla="*/ 322 w 3684"/>
                <a:gd name="T101" fmla="*/ 198 h 3854"/>
                <a:gd name="T102" fmla="*/ 325 w 3684"/>
                <a:gd name="T103" fmla="*/ 183 h 3854"/>
                <a:gd name="T104" fmla="*/ 333 w 3684"/>
                <a:gd name="T105" fmla="*/ 151 h 3854"/>
                <a:gd name="T106" fmla="*/ 281 w 3684"/>
                <a:gd name="T107" fmla="*/ 147 h 3854"/>
                <a:gd name="T108" fmla="*/ 313 w 3684"/>
                <a:gd name="T109" fmla="*/ 115 h 3854"/>
                <a:gd name="T110" fmla="*/ 295 w 3684"/>
                <a:gd name="T111" fmla="*/ 84 h 3854"/>
                <a:gd name="T112" fmla="*/ 312 w 3684"/>
                <a:gd name="T113" fmla="*/ 73 h 3854"/>
                <a:gd name="T114" fmla="*/ 271 w 3684"/>
                <a:gd name="T115" fmla="*/ 84 h 3854"/>
                <a:gd name="T116" fmla="*/ 252 w 3684"/>
                <a:gd name="T117" fmla="*/ 59 h 3854"/>
                <a:gd name="T118" fmla="*/ 224 w 3684"/>
                <a:gd name="T119" fmla="*/ 21 h 3854"/>
                <a:gd name="T120" fmla="*/ 205 w 3684"/>
                <a:gd name="T121" fmla="*/ 45 h 3854"/>
                <a:gd name="T122" fmla="*/ 217 w 3684"/>
                <a:gd name="T123" fmla="*/ 59 h 3854"/>
                <a:gd name="T124" fmla="*/ 223 w 3684"/>
                <a:gd name="T125" fmla="*/ 79 h 385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84"/>
                <a:gd name="T190" fmla="*/ 0 h 3854"/>
                <a:gd name="T191" fmla="*/ 3684 w 3684"/>
                <a:gd name="T192" fmla="*/ 3854 h 385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84" h="3854">
                  <a:moveTo>
                    <a:pt x="1998" y="864"/>
                  </a:moveTo>
                  <a:lnTo>
                    <a:pt x="1998" y="864"/>
                  </a:lnTo>
                  <a:lnTo>
                    <a:pt x="1994" y="872"/>
                  </a:lnTo>
                  <a:lnTo>
                    <a:pt x="1980" y="890"/>
                  </a:lnTo>
                  <a:lnTo>
                    <a:pt x="1970" y="900"/>
                  </a:lnTo>
                  <a:lnTo>
                    <a:pt x="1960" y="912"/>
                  </a:lnTo>
                  <a:lnTo>
                    <a:pt x="1946" y="922"/>
                  </a:lnTo>
                  <a:lnTo>
                    <a:pt x="1932" y="932"/>
                  </a:lnTo>
                  <a:lnTo>
                    <a:pt x="1916" y="940"/>
                  </a:lnTo>
                  <a:lnTo>
                    <a:pt x="1898" y="944"/>
                  </a:lnTo>
                  <a:lnTo>
                    <a:pt x="1878" y="944"/>
                  </a:lnTo>
                  <a:lnTo>
                    <a:pt x="1858" y="940"/>
                  </a:lnTo>
                  <a:lnTo>
                    <a:pt x="1848" y="938"/>
                  </a:lnTo>
                  <a:lnTo>
                    <a:pt x="1838" y="932"/>
                  </a:lnTo>
                  <a:lnTo>
                    <a:pt x="1826" y="924"/>
                  </a:lnTo>
                  <a:lnTo>
                    <a:pt x="1816" y="916"/>
                  </a:lnTo>
                  <a:lnTo>
                    <a:pt x="1804" y="906"/>
                  </a:lnTo>
                  <a:lnTo>
                    <a:pt x="1792" y="894"/>
                  </a:lnTo>
                  <a:lnTo>
                    <a:pt x="1768" y="864"/>
                  </a:lnTo>
                  <a:lnTo>
                    <a:pt x="1742" y="866"/>
                  </a:lnTo>
                  <a:lnTo>
                    <a:pt x="1716" y="864"/>
                  </a:lnTo>
                  <a:lnTo>
                    <a:pt x="1684" y="862"/>
                  </a:lnTo>
                  <a:lnTo>
                    <a:pt x="1652" y="858"/>
                  </a:lnTo>
                  <a:lnTo>
                    <a:pt x="1638" y="856"/>
                  </a:lnTo>
                  <a:lnTo>
                    <a:pt x="1624" y="850"/>
                  </a:lnTo>
                  <a:lnTo>
                    <a:pt x="1612" y="846"/>
                  </a:lnTo>
                  <a:lnTo>
                    <a:pt x="1602" y="838"/>
                  </a:lnTo>
                  <a:lnTo>
                    <a:pt x="1596" y="830"/>
                  </a:lnTo>
                  <a:lnTo>
                    <a:pt x="1592" y="822"/>
                  </a:lnTo>
                  <a:lnTo>
                    <a:pt x="1592" y="812"/>
                  </a:lnTo>
                  <a:lnTo>
                    <a:pt x="1596" y="802"/>
                  </a:lnTo>
                  <a:lnTo>
                    <a:pt x="1604" y="792"/>
                  </a:lnTo>
                  <a:lnTo>
                    <a:pt x="1616" y="782"/>
                  </a:lnTo>
                  <a:lnTo>
                    <a:pt x="1624" y="776"/>
                  </a:lnTo>
                  <a:lnTo>
                    <a:pt x="1634" y="772"/>
                  </a:lnTo>
                  <a:lnTo>
                    <a:pt x="1646" y="768"/>
                  </a:lnTo>
                  <a:lnTo>
                    <a:pt x="1660" y="766"/>
                  </a:lnTo>
                  <a:lnTo>
                    <a:pt x="1678" y="764"/>
                  </a:lnTo>
                  <a:lnTo>
                    <a:pt x="1698" y="764"/>
                  </a:lnTo>
                  <a:lnTo>
                    <a:pt x="1722" y="756"/>
                  </a:lnTo>
                  <a:lnTo>
                    <a:pt x="1744" y="748"/>
                  </a:lnTo>
                  <a:lnTo>
                    <a:pt x="1762" y="738"/>
                  </a:lnTo>
                  <a:lnTo>
                    <a:pt x="1768" y="734"/>
                  </a:lnTo>
                  <a:lnTo>
                    <a:pt x="1772" y="730"/>
                  </a:lnTo>
                  <a:lnTo>
                    <a:pt x="1770" y="726"/>
                  </a:lnTo>
                  <a:lnTo>
                    <a:pt x="1764" y="722"/>
                  </a:lnTo>
                  <a:lnTo>
                    <a:pt x="1752" y="720"/>
                  </a:lnTo>
                  <a:lnTo>
                    <a:pt x="1736" y="718"/>
                  </a:lnTo>
                  <a:lnTo>
                    <a:pt x="1710" y="718"/>
                  </a:lnTo>
                  <a:lnTo>
                    <a:pt x="1676" y="718"/>
                  </a:lnTo>
                  <a:lnTo>
                    <a:pt x="1640" y="726"/>
                  </a:lnTo>
                  <a:lnTo>
                    <a:pt x="1604" y="732"/>
                  </a:lnTo>
                  <a:lnTo>
                    <a:pt x="1562" y="736"/>
                  </a:lnTo>
                  <a:lnTo>
                    <a:pt x="1540" y="736"/>
                  </a:lnTo>
                  <a:lnTo>
                    <a:pt x="1520" y="736"/>
                  </a:lnTo>
                  <a:lnTo>
                    <a:pt x="1500" y="732"/>
                  </a:lnTo>
                  <a:lnTo>
                    <a:pt x="1482" y="728"/>
                  </a:lnTo>
                  <a:lnTo>
                    <a:pt x="1468" y="720"/>
                  </a:lnTo>
                  <a:lnTo>
                    <a:pt x="1462" y="714"/>
                  </a:lnTo>
                  <a:lnTo>
                    <a:pt x="1456" y="708"/>
                  </a:lnTo>
                  <a:lnTo>
                    <a:pt x="1452" y="702"/>
                  </a:lnTo>
                  <a:lnTo>
                    <a:pt x="1448" y="694"/>
                  </a:lnTo>
                  <a:lnTo>
                    <a:pt x="1446" y="686"/>
                  </a:lnTo>
                  <a:lnTo>
                    <a:pt x="1444" y="676"/>
                  </a:lnTo>
                  <a:lnTo>
                    <a:pt x="1446" y="672"/>
                  </a:lnTo>
                  <a:lnTo>
                    <a:pt x="1448" y="660"/>
                  </a:lnTo>
                  <a:lnTo>
                    <a:pt x="1450" y="652"/>
                  </a:lnTo>
                  <a:lnTo>
                    <a:pt x="1456" y="642"/>
                  </a:lnTo>
                  <a:lnTo>
                    <a:pt x="1462" y="634"/>
                  </a:lnTo>
                  <a:lnTo>
                    <a:pt x="1470" y="624"/>
                  </a:lnTo>
                  <a:lnTo>
                    <a:pt x="1482" y="612"/>
                  </a:lnTo>
                  <a:lnTo>
                    <a:pt x="1496" y="604"/>
                  </a:lnTo>
                  <a:lnTo>
                    <a:pt x="1514" y="594"/>
                  </a:lnTo>
                  <a:lnTo>
                    <a:pt x="1536" y="584"/>
                  </a:lnTo>
                  <a:lnTo>
                    <a:pt x="1560" y="578"/>
                  </a:lnTo>
                  <a:lnTo>
                    <a:pt x="1590" y="570"/>
                  </a:lnTo>
                  <a:lnTo>
                    <a:pt x="1624" y="566"/>
                  </a:lnTo>
                  <a:lnTo>
                    <a:pt x="1664" y="564"/>
                  </a:lnTo>
                  <a:lnTo>
                    <a:pt x="1700" y="560"/>
                  </a:lnTo>
                  <a:lnTo>
                    <a:pt x="1728" y="556"/>
                  </a:lnTo>
                  <a:lnTo>
                    <a:pt x="1756" y="550"/>
                  </a:lnTo>
                  <a:lnTo>
                    <a:pt x="1764" y="548"/>
                  </a:lnTo>
                  <a:lnTo>
                    <a:pt x="1770" y="544"/>
                  </a:lnTo>
                  <a:lnTo>
                    <a:pt x="1770" y="542"/>
                  </a:lnTo>
                  <a:lnTo>
                    <a:pt x="1764" y="538"/>
                  </a:lnTo>
                  <a:lnTo>
                    <a:pt x="1750" y="534"/>
                  </a:lnTo>
                  <a:lnTo>
                    <a:pt x="1728" y="532"/>
                  </a:lnTo>
                  <a:lnTo>
                    <a:pt x="1652" y="526"/>
                  </a:lnTo>
                  <a:lnTo>
                    <a:pt x="1622" y="530"/>
                  </a:lnTo>
                  <a:lnTo>
                    <a:pt x="1592" y="530"/>
                  </a:lnTo>
                  <a:lnTo>
                    <a:pt x="1574" y="530"/>
                  </a:lnTo>
                  <a:lnTo>
                    <a:pt x="1558" y="528"/>
                  </a:lnTo>
                  <a:lnTo>
                    <a:pt x="1540" y="524"/>
                  </a:lnTo>
                  <a:lnTo>
                    <a:pt x="1524" y="520"/>
                  </a:lnTo>
                  <a:lnTo>
                    <a:pt x="1508" y="512"/>
                  </a:lnTo>
                  <a:lnTo>
                    <a:pt x="1494" y="502"/>
                  </a:lnTo>
                  <a:lnTo>
                    <a:pt x="1484" y="490"/>
                  </a:lnTo>
                  <a:lnTo>
                    <a:pt x="1476" y="476"/>
                  </a:lnTo>
                  <a:lnTo>
                    <a:pt x="1472" y="458"/>
                  </a:lnTo>
                  <a:lnTo>
                    <a:pt x="1472" y="436"/>
                  </a:lnTo>
                  <a:lnTo>
                    <a:pt x="1474" y="432"/>
                  </a:lnTo>
                  <a:lnTo>
                    <a:pt x="1476" y="422"/>
                  </a:lnTo>
                  <a:lnTo>
                    <a:pt x="1482" y="410"/>
                  </a:lnTo>
                  <a:lnTo>
                    <a:pt x="1488" y="402"/>
                  </a:lnTo>
                  <a:lnTo>
                    <a:pt x="1496" y="394"/>
                  </a:lnTo>
                  <a:lnTo>
                    <a:pt x="1504" y="386"/>
                  </a:lnTo>
                  <a:lnTo>
                    <a:pt x="1516" y="380"/>
                  </a:lnTo>
                  <a:lnTo>
                    <a:pt x="1528" y="374"/>
                  </a:lnTo>
                  <a:lnTo>
                    <a:pt x="1544" y="368"/>
                  </a:lnTo>
                  <a:lnTo>
                    <a:pt x="1562" y="364"/>
                  </a:lnTo>
                  <a:lnTo>
                    <a:pt x="1584" y="360"/>
                  </a:lnTo>
                  <a:lnTo>
                    <a:pt x="1608" y="360"/>
                  </a:lnTo>
                  <a:lnTo>
                    <a:pt x="1636" y="360"/>
                  </a:lnTo>
                  <a:lnTo>
                    <a:pt x="1628" y="350"/>
                  </a:lnTo>
                  <a:lnTo>
                    <a:pt x="1622" y="338"/>
                  </a:lnTo>
                  <a:lnTo>
                    <a:pt x="1616" y="322"/>
                  </a:lnTo>
                  <a:lnTo>
                    <a:pt x="1612" y="306"/>
                  </a:lnTo>
                  <a:lnTo>
                    <a:pt x="1610" y="296"/>
                  </a:lnTo>
                  <a:lnTo>
                    <a:pt x="1612" y="286"/>
                  </a:lnTo>
                  <a:lnTo>
                    <a:pt x="1614" y="274"/>
                  </a:lnTo>
                  <a:lnTo>
                    <a:pt x="1618" y="264"/>
                  </a:lnTo>
                  <a:lnTo>
                    <a:pt x="1624" y="254"/>
                  </a:lnTo>
                  <a:lnTo>
                    <a:pt x="1632" y="242"/>
                  </a:lnTo>
                  <a:lnTo>
                    <a:pt x="1636" y="234"/>
                  </a:lnTo>
                  <a:lnTo>
                    <a:pt x="1642" y="228"/>
                  </a:lnTo>
                  <a:lnTo>
                    <a:pt x="1650" y="220"/>
                  </a:lnTo>
                  <a:lnTo>
                    <a:pt x="1662" y="214"/>
                  </a:lnTo>
                  <a:lnTo>
                    <a:pt x="1676" y="210"/>
                  </a:lnTo>
                  <a:lnTo>
                    <a:pt x="1684" y="210"/>
                  </a:lnTo>
                  <a:lnTo>
                    <a:pt x="1692" y="210"/>
                  </a:lnTo>
                  <a:lnTo>
                    <a:pt x="1702" y="214"/>
                  </a:lnTo>
                  <a:lnTo>
                    <a:pt x="1712" y="218"/>
                  </a:lnTo>
                  <a:lnTo>
                    <a:pt x="1736" y="226"/>
                  </a:lnTo>
                  <a:lnTo>
                    <a:pt x="1778" y="240"/>
                  </a:lnTo>
                  <a:lnTo>
                    <a:pt x="1794" y="244"/>
                  </a:lnTo>
                  <a:lnTo>
                    <a:pt x="1798" y="244"/>
                  </a:lnTo>
                  <a:lnTo>
                    <a:pt x="1798" y="242"/>
                  </a:lnTo>
                  <a:lnTo>
                    <a:pt x="1794" y="236"/>
                  </a:lnTo>
                  <a:lnTo>
                    <a:pt x="1786" y="230"/>
                  </a:lnTo>
                  <a:lnTo>
                    <a:pt x="1750" y="210"/>
                  </a:lnTo>
                  <a:lnTo>
                    <a:pt x="1740" y="206"/>
                  </a:lnTo>
                  <a:lnTo>
                    <a:pt x="1728" y="202"/>
                  </a:lnTo>
                  <a:lnTo>
                    <a:pt x="1714" y="196"/>
                  </a:lnTo>
                  <a:lnTo>
                    <a:pt x="1700" y="186"/>
                  </a:lnTo>
                  <a:lnTo>
                    <a:pt x="1684" y="174"/>
                  </a:lnTo>
                  <a:lnTo>
                    <a:pt x="1670" y="158"/>
                  </a:lnTo>
                  <a:lnTo>
                    <a:pt x="1664" y="148"/>
                  </a:lnTo>
                  <a:lnTo>
                    <a:pt x="1660" y="138"/>
                  </a:lnTo>
                  <a:lnTo>
                    <a:pt x="1654" y="132"/>
                  </a:lnTo>
                  <a:lnTo>
                    <a:pt x="1648" y="128"/>
                  </a:lnTo>
                  <a:lnTo>
                    <a:pt x="1638" y="126"/>
                  </a:lnTo>
                  <a:lnTo>
                    <a:pt x="1624" y="128"/>
                  </a:lnTo>
                  <a:lnTo>
                    <a:pt x="1614" y="130"/>
                  </a:lnTo>
                  <a:lnTo>
                    <a:pt x="1604" y="136"/>
                  </a:lnTo>
                  <a:lnTo>
                    <a:pt x="1594" y="142"/>
                  </a:lnTo>
                  <a:lnTo>
                    <a:pt x="1580" y="150"/>
                  </a:lnTo>
                  <a:lnTo>
                    <a:pt x="1552" y="176"/>
                  </a:lnTo>
                  <a:lnTo>
                    <a:pt x="1540" y="184"/>
                  </a:lnTo>
                  <a:lnTo>
                    <a:pt x="1528" y="192"/>
                  </a:lnTo>
                  <a:lnTo>
                    <a:pt x="1510" y="198"/>
                  </a:lnTo>
                  <a:lnTo>
                    <a:pt x="1488" y="202"/>
                  </a:lnTo>
                  <a:lnTo>
                    <a:pt x="1474" y="202"/>
                  </a:lnTo>
                  <a:lnTo>
                    <a:pt x="1462" y="202"/>
                  </a:lnTo>
                  <a:lnTo>
                    <a:pt x="1448" y="198"/>
                  </a:lnTo>
                  <a:lnTo>
                    <a:pt x="1432" y="194"/>
                  </a:lnTo>
                  <a:lnTo>
                    <a:pt x="1416" y="188"/>
                  </a:lnTo>
                  <a:lnTo>
                    <a:pt x="1400" y="178"/>
                  </a:lnTo>
                  <a:lnTo>
                    <a:pt x="1390" y="178"/>
                  </a:lnTo>
                  <a:lnTo>
                    <a:pt x="1380" y="178"/>
                  </a:lnTo>
                  <a:lnTo>
                    <a:pt x="1372" y="182"/>
                  </a:lnTo>
                  <a:lnTo>
                    <a:pt x="1368" y="184"/>
                  </a:lnTo>
                  <a:lnTo>
                    <a:pt x="1366" y="188"/>
                  </a:lnTo>
                  <a:lnTo>
                    <a:pt x="1364" y="194"/>
                  </a:lnTo>
                  <a:lnTo>
                    <a:pt x="1364" y="202"/>
                  </a:lnTo>
                  <a:lnTo>
                    <a:pt x="1366" y="210"/>
                  </a:lnTo>
                  <a:lnTo>
                    <a:pt x="1370" y="220"/>
                  </a:lnTo>
                  <a:lnTo>
                    <a:pt x="1378" y="232"/>
                  </a:lnTo>
                  <a:lnTo>
                    <a:pt x="1386" y="248"/>
                  </a:lnTo>
                  <a:lnTo>
                    <a:pt x="1388" y="256"/>
                  </a:lnTo>
                  <a:lnTo>
                    <a:pt x="1390" y="280"/>
                  </a:lnTo>
                  <a:lnTo>
                    <a:pt x="1390" y="312"/>
                  </a:lnTo>
                  <a:lnTo>
                    <a:pt x="1390" y="330"/>
                  </a:lnTo>
                  <a:lnTo>
                    <a:pt x="1386" y="346"/>
                  </a:lnTo>
                  <a:lnTo>
                    <a:pt x="1380" y="362"/>
                  </a:lnTo>
                  <a:lnTo>
                    <a:pt x="1370" y="374"/>
                  </a:lnTo>
                  <a:lnTo>
                    <a:pt x="1366" y="380"/>
                  </a:lnTo>
                  <a:lnTo>
                    <a:pt x="1360" y="384"/>
                  </a:lnTo>
                  <a:lnTo>
                    <a:pt x="1352" y="388"/>
                  </a:lnTo>
                  <a:lnTo>
                    <a:pt x="1344" y="390"/>
                  </a:lnTo>
                  <a:lnTo>
                    <a:pt x="1334" y="392"/>
                  </a:lnTo>
                  <a:lnTo>
                    <a:pt x="1324" y="392"/>
                  </a:lnTo>
                  <a:lnTo>
                    <a:pt x="1312" y="392"/>
                  </a:lnTo>
                  <a:lnTo>
                    <a:pt x="1300" y="388"/>
                  </a:lnTo>
                  <a:lnTo>
                    <a:pt x="1272" y="378"/>
                  </a:lnTo>
                  <a:lnTo>
                    <a:pt x="1238" y="362"/>
                  </a:lnTo>
                  <a:lnTo>
                    <a:pt x="1234" y="354"/>
                  </a:lnTo>
                  <a:lnTo>
                    <a:pt x="1228" y="344"/>
                  </a:lnTo>
                  <a:lnTo>
                    <a:pt x="1222" y="336"/>
                  </a:lnTo>
                  <a:lnTo>
                    <a:pt x="1212" y="326"/>
                  </a:lnTo>
                  <a:lnTo>
                    <a:pt x="1200" y="320"/>
                  </a:lnTo>
                  <a:lnTo>
                    <a:pt x="1186" y="314"/>
                  </a:lnTo>
                  <a:lnTo>
                    <a:pt x="1178" y="314"/>
                  </a:lnTo>
                  <a:lnTo>
                    <a:pt x="1168" y="314"/>
                  </a:lnTo>
                  <a:lnTo>
                    <a:pt x="1160" y="322"/>
                  </a:lnTo>
                  <a:lnTo>
                    <a:pt x="1154" y="330"/>
                  </a:lnTo>
                  <a:lnTo>
                    <a:pt x="1150" y="340"/>
                  </a:lnTo>
                  <a:lnTo>
                    <a:pt x="1148" y="346"/>
                  </a:lnTo>
                  <a:lnTo>
                    <a:pt x="1150" y="354"/>
                  </a:lnTo>
                  <a:lnTo>
                    <a:pt x="1152" y="360"/>
                  </a:lnTo>
                  <a:lnTo>
                    <a:pt x="1156" y="368"/>
                  </a:lnTo>
                  <a:lnTo>
                    <a:pt x="1162" y="374"/>
                  </a:lnTo>
                  <a:lnTo>
                    <a:pt x="1170" y="382"/>
                  </a:lnTo>
                  <a:lnTo>
                    <a:pt x="1182" y="390"/>
                  </a:lnTo>
                  <a:lnTo>
                    <a:pt x="1198" y="398"/>
                  </a:lnTo>
                  <a:lnTo>
                    <a:pt x="1268" y="428"/>
                  </a:lnTo>
                  <a:lnTo>
                    <a:pt x="1286" y="426"/>
                  </a:lnTo>
                  <a:lnTo>
                    <a:pt x="1324" y="424"/>
                  </a:lnTo>
                  <a:lnTo>
                    <a:pt x="1344" y="424"/>
                  </a:lnTo>
                  <a:lnTo>
                    <a:pt x="1364" y="426"/>
                  </a:lnTo>
                  <a:lnTo>
                    <a:pt x="1380" y="430"/>
                  </a:lnTo>
                  <a:lnTo>
                    <a:pt x="1386" y="434"/>
                  </a:lnTo>
                  <a:lnTo>
                    <a:pt x="1392" y="438"/>
                  </a:lnTo>
                  <a:lnTo>
                    <a:pt x="1394" y="444"/>
                  </a:lnTo>
                  <a:lnTo>
                    <a:pt x="1396" y="462"/>
                  </a:lnTo>
                  <a:lnTo>
                    <a:pt x="1398" y="474"/>
                  </a:lnTo>
                  <a:lnTo>
                    <a:pt x="1398" y="488"/>
                  </a:lnTo>
                  <a:lnTo>
                    <a:pt x="1396" y="502"/>
                  </a:lnTo>
                  <a:lnTo>
                    <a:pt x="1392" y="518"/>
                  </a:lnTo>
                  <a:lnTo>
                    <a:pt x="1386" y="534"/>
                  </a:lnTo>
                  <a:lnTo>
                    <a:pt x="1378" y="550"/>
                  </a:lnTo>
                  <a:lnTo>
                    <a:pt x="1366" y="566"/>
                  </a:lnTo>
                  <a:lnTo>
                    <a:pt x="1350" y="582"/>
                  </a:lnTo>
                  <a:lnTo>
                    <a:pt x="1330" y="594"/>
                  </a:lnTo>
                  <a:lnTo>
                    <a:pt x="1304" y="606"/>
                  </a:lnTo>
                  <a:lnTo>
                    <a:pt x="1274" y="616"/>
                  </a:lnTo>
                  <a:lnTo>
                    <a:pt x="1240" y="624"/>
                  </a:lnTo>
                  <a:lnTo>
                    <a:pt x="1222" y="626"/>
                  </a:lnTo>
                  <a:lnTo>
                    <a:pt x="1202" y="628"/>
                  </a:lnTo>
                  <a:lnTo>
                    <a:pt x="1176" y="628"/>
                  </a:lnTo>
                  <a:lnTo>
                    <a:pt x="1146" y="626"/>
                  </a:lnTo>
                  <a:lnTo>
                    <a:pt x="1114" y="622"/>
                  </a:lnTo>
                  <a:lnTo>
                    <a:pt x="1080" y="614"/>
                  </a:lnTo>
                  <a:lnTo>
                    <a:pt x="1064" y="608"/>
                  </a:lnTo>
                  <a:lnTo>
                    <a:pt x="1048" y="602"/>
                  </a:lnTo>
                  <a:lnTo>
                    <a:pt x="1048" y="608"/>
                  </a:lnTo>
                  <a:lnTo>
                    <a:pt x="1046" y="624"/>
                  </a:lnTo>
                  <a:lnTo>
                    <a:pt x="1042" y="648"/>
                  </a:lnTo>
                  <a:lnTo>
                    <a:pt x="1036" y="660"/>
                  </a:lnTo>
                  <a:lnTo>
                    <a:pt x="1030" y="672"/>
                  </a:lnTo>
                  <a:lnTo>
                    <a:pt x="1022" y="682"/>
                  </a:lnTo>
                  <a:lnTo>
                    <a:pt x="1012" y="692"/>
                  </a:lnTo>
                  <a:lnTo>
                    <a:pt x="1000" y="700"/>
                  </a:lnTo>
                  <a:lnTo>
                    <a:pt x="984" y="706"/>
                  </a:lnTo>
                  <a:lnTo>
                    <a:pt x="966" y="708"/>
                  </a:lnTo>
                  <a:lnTo>
                    <a:pt x="944" y="706"/>
                  </a:lnTo>
                  <a:lnTo>
                    <a:pt x="918" y="702"/>
                  </a:lnTo>
                  <a:lnTo>
                    <a:pt x="890" y="692"/>
                  </a:lnTo>
                  <a:lnTo>
                    <a:pt x="880" y="692"/>
                  </a:lnTo>
                  <a:lnTo>
                    <a:pt x="856" y="690"/>
                  </a:lnTo>
                  <a:lnTo>
                    <a:pt x="826" y="692"/>
                  </a:lnTo>
                  <a:lnTo>
                    <a:pt x="810" y="694"/>
                  </a:lnTo>
                  <a:lnTo>
                    <a:pt x="794" y="698"/>
                  </a:lnTo>
                  <a:lnTo>
                    <a:pt x="782" y="704"/>
                  </a:lnTo>
                  <a:lnTo>
                    <a:pt x="772" y="712"/>
                  </a:lnTo>
                  <a:lnTo>
                    <a:pt x="768" y="716"/>
                  </a:lnTo>
                  <a:lnTo>
                    <a:pt x="766" y="722"/>
                  </a:lnTo>
                  <a:lnTo>
                    <a:pt x="764" y="726"/>
                  </a:lnTo>
                  <a:lnTo>
                    <a:pt x="764" y="734"/>
                  </a:lnTo>
                  <a:lnTo>
                    <a:pt x="766" y="740"/>
                  </a:lnTo>
                  <a:lnTo>
                    <a:pt x="768" y="748"/>
                  </a:lnTo>
                  <a:lnTo>
                    <a:pt x="780" y="766"/>
                  </a:lnTo>
                  <a:lnTo>
                    <a:pt x="798" y="786"/>
                  </a:lnTo>
                  <a:lnTo>
                    <a:pt x="824" y="810"/>
                  </a:lnTo>
                  <a:lnTo>
                    <a:pt x="846" y="818"/>
                  </a:lnTo>
                  <a:lnTo>
                    <a:pt x="868" y="824"/>
                  </a:lnTo>
                  <a:lnTo>
                    <a:pt x="894" y="834"/>
                  </a:lnTo>
                  <a:lnTo>
                    <a:pt x="920" y="844"/>
                  </a:lnTo>
                  <a:lnTo>
                    <a:pt x="942" y="858"/>
                  </a:lnTo>
                  <a:lnTo>
                    <a:pt x="950" y="864"/>
                  </a:lnTo>
                  <a:lnTo>
                    <a:pt x="958" y="872"/>
                  </a:lnTo>
                  <a:lnTo>
                    <a:pt x="962" y="880"/>
                  </a:lnTo>
                  <a:lnTo>
                    <a:pt x="962" y="888"/>
                  </a:lnTo>
                  <a:lnTo>
                    <a:pt x="962" y="892"/>
                  </a:lnTo>
                  <a:lnTo>
                    <a:pt x="958" y="904"/>
                  </a:lnTo>
                  <a:lnTo>
                    <a:pt x="954" y="912"/>
                  </a:lnTo>
                  <a:lnTo>
                    <a:pt x="950" y="920"/>
                  </a:lnTo>
                  <a:lnTo>
                    <a:pt x="942" y="930"/>
                  </a:lnTo>
                  <a:lnTo>
                    <a:pt x="934" y="938"/>
                  </a:lnTo>
                  <a:lnTo>
                    <a:pt x="922" y="948"/>
                  </a:lnTo>
                  <a:lnTo>
                    <a:pt x="908" y="956"/>
                  </a:lnTo>
                  <a:lnTo>
                    <a:pt x="890" y="964"/>
                  </a:lnTo>
                  <a:lnTo>
                    <a:pt x="868" y="968"/>
                  </a:lnTo>
                  <a:lnTo>
                    <a:pt x="844" y="972"/>
                  </a:lnTo>
                  <a:lnTo>
                    <a:pt x="816" y="974"/>
                  </a:lnTo>
                  <a:lnTo>
                    <a:pt x="784" y="974"/>
                  </a:lnTo>
                  <a:lnTo>
                    <a:pt x="746" y="970"/>
                  </a:lnTo>
                  <a:lnTo>
                    <a:pt x="726" y="980"/>
                  </a:lnTo>
                  <a:lnTo>
                    <a:pt x="708" y="990"/>
                  </a:lnTo>
                  <a:lnTo>
                    <a:pt x="692" y="1002"/>
                  </a:lnTo>
                  <a:lnTo>
                    <a:pt x="688" y="1008"/>
                  </a:lnTo>
                  <a:lnTo>
                    <a:pt x="686" y="1014"/>
                  </a:lnTo>
                  <a:lnTo>
                    <a:pt x="688" y="1020"/>
                  </a:lnTo>
                  <a:lnTo>
                    <a:pt x="696" y="1026"/>
                  </a:lnTo>
                  <a:lnTo>
                    <a:pt x="706" y="1030"/>
                  </a:lnTo>
                  <a:lnTo>
                    <a:pt x="724" y="1034"/>
                  </a:lnTo>
                  <a:lnTo>
                    <a:pt x="746" y="1036"/>
                  </a:lnTo>
                  <a:lnTo>
                    <a:pt x="778" y="1038"/>
                  </a:lnTo>
                  <a:lnTo>
                    <a:pt x="818" y="1038"/>
                  </a:lnTo>
                  <a:lnTo>
                    <a:pt x="824" y="1042"/>
                  </a:lnTo>
                  <a:lnTo>
                    <a:pt x="844" y="1054"/>
                  </a:lnTo>
                  <a:lnTo>
                    <a:pt x="854" y="1064"/>
                  </a:lnTo>
                  <a:lnTo>
                    <a:pt x="866" y="1074"/>
                  </a:lnTo>
                  <a:lnTo>
                    <a:pt x="876" y="1086"/>
                  </a:lnTo>
                  <a:lnTo>
                    <a:pt x="884" y="1098"/>
                  </a:lnTo>
                  <a:lnTo>
                    <a:pt x="888" y="1112"/>
                  </a:lnTo>
                  <a:lnTo>
                    <a:pt x="890" y="1126"/>
                  </a:lnTo>
                  <a:lnTo>
                    <a:pt x="888" y="1134"/>
                  </a:lnTo>
                  <a:lnTo>
                    <a:pt x="886" y="1142"/>
                  </a:lnTo>
                  <a:lnTo>
                    <a:pt x="882" y="1148"/>
                  </a:lnTo>
                  <a:lnTo>
                    <a:pt x="876" y="1156"/>
                  </a:lnTo>
                  <a:lnTo>
                    <a:pt x="870" y="1164"/>
                  </a:lnTo>
                  <a:lnTo>
                    <a:pt x="862" y="1172"/>
                  </a:lnTo>
                  <a:lnTo>
                    <a:pt x="838" y="1186"/>
                  </a:lnTo>
                  <a:lnTo>
                    <a:pt x="806" y="1202"/>
                  </a:lnTo>
                  <a:lnTo>
                    <a:pt x="766" y="1216"/>
                  </a:lnTo>
                  <a:lnTo>
                    <a:pt x="774" y="1222"/>
                  </a:lnTo>
                  <a:lnTo>
                    <a:pt x="794" y="1240"/>
                  </a:lnTo>
                  <a:lnTo>
                    <a:pt x="808" y="1252"/>
                  </a:lnTo>
                  <a:lnTo>
                    <a:pt x="822" y="1268"/>
                  </a:lnTo>
                  <a:lnTo>
                    <a:pt x="834" y="1284"/>
                  </a:lnTo>
                  <a:lnTo>
                    <a:pt x="846" y="1304"/>
                  </a:lnTo>
                  <a:lnTo>
                    <a:pt x="854" y="1324"/>
                  </a:lnTo>
                  <a:lnTo>
                    <a:pt x="860" y="1346"/>
                  </a:lnTo>
                  <a:lnTo>
                    <a:pt x="862" y="1358"/>
                  </a:lnTo>
                  <a:lnTo>
                    <a:pt x="862" y="1370"/>
                  </a:lnTo>
                  <a:lnTo>
                    <a:pt x="860" y="1382"/>
                  </a:lnTo>
                  <a:lnTo>
                    <a:pt x="858" y="1394"/>
                  </a:lnTo>
                  <a:lnTo>
                    <a:pt x="854" y="1406"/>
                  </a:lnTo>
                  <a:lnTo>
                    <a:pt x="850" y="1420"/>
                  </a:lnTo>
                  <a:lnTo>
                    <a:pt x="842" y="1432"/>
                  </a:lnTo>
                  <a:lnTo>
                    <a:pt x="832" y="1446"/>
                  </a:lnTo>
                  <a:lnTo>
                    <a:pt x="822" y="1460"/>
                  </a:lnTo>
                  <a:lnTo>
                    <a:pt x="808" y="1472"/>
                  </a:lnTo>
                  <a:lnTo>
                    <a:pt x="794" y="1486"/>
                  </a:lnTo>
                  <a:lnTo>
                    <a:pt x="776" y="1500"/>
                  </a:lnTo>
                  <a:lnTo>
                    <a:pt x="784" y="1512"/>
                  </a:lnTo>
                  <a:lnTo>
                    <a:pt x="790" y="1528"/>
                  </a:lnTo>
                  <a:lnTo>
                    <a:pt x="796" y="1548"/>
                  </a:lnTo>
                  <a:lnTo>
                    <a:pt x="798" y="1558"/>
                  </a:lnTo>
                  <a:lnTo>
                    <a:pt x="800" y="1570"/>
                  </a:lnTo>
                  <a:lnTo>
                    <a:pt x="798" y="1582"/>
                  </a:lnTo>
                  <a:lnTo>
                    <a:pt x="796" y="1596"/>
                  </a:lnTo>
                  <a:lnTo>
                    <a:pt x="792" y="1608"/>
                  </a:lnTo>
                  <a:lnTo>
                    <a:pt x="786" y="1622"/>
                  </a:lnTo>
                  <a:lnTo>
                    <a:pt x="776" y="1636"/>
                  </a:lnTo>
                  <a:lnTo>
                    <a:pt x="766" y="1650"/>
                  </a:lnTo>
                  <a:lnTo>
                    <a:pt x="752" y="1654"/>
                  </a:lnTo>
                  <a:lnTo>
                    <a:pt x="742" y="1660"/>
                  </a:lnTo>
                  <a:lnTo>
                    <a:pt x="732" y="1666"/>
                  </a:lnTo>
                  <a:lnTo>
                    <a:pt x="730" y="1668"/>
                  </a:lnTo>
                  <a:lnTo>
                    <a:pt x="728" y="1672"/>
                  </a:lnTo>
                  <a:lnTo>
                    <a:pt x="730" y="1674"/>
                  </a:lnTo>
                  <a:lnTo>
                    <a:pt x="734" y="1676"/>
                  </a:lnTo>
                  <a:lnTo>
                    <a:pt x="752" y="1678"/>
                  </a:lnTo>
                  <a:lnTo>
                    <a:pt x="784" y="1676"/>
                  </a:lnTo>
                  <a:lnTo>
                    <a:pt x="804" y="1680"/>
                  </a:lnTo>
                  <a:lnTo>
                    <a:pt x="848" y="1692"/>
                  </a:lnTo>
                  <a:lnTo>
                    <a:pt x="874" y="1700"/>
                  </a:lnTo>
                  <a:lnTo>
                    <a:pt x="898" y="1710"/>
                  </a:lnTo>
                  <a:lnTo>
                    <a:pt x="920" y="1720"/>
                  </a:lnTo>
                  <a:lnTo>
                    <a:pt x="930" y="1726"/>
                  </a:lnTo>
                  <a:lnTo>
                    <a:pt x="936" y="1730"/>
                  </a:lnTo>
                  <a:lnTo>
                    <a:pt x="942" y="1734"/>
                  </a:lnTo>
                  <a:lnTo>
                    <a:pt x="954" y="1742"/>
                  </a:lnTo>
                  <a:lnTo>
                    <a:pt x="968" y="1754"/>
                  </a:lnTo>
                  <a:lnTo>
                    <a:pt x="974" y="1762"/>
                  </a:lnTo>
                  <a:lnTo>
                    <a:pt x="978" y="1770"/>
                  </a:lnTo>
                  <a:lnTo>
                    <a:pt x="982" y="1780"/>
                  </a:lnTo>
                  <a:lnTo>
                    <a:pt x="984" y="1790"/>
                  </a:lnTo>
                  <a:lnTo>
                    <a:pt x="982" y="1802"/>
                  </a:lnTo>
                  <a:lnTo>
                    <a:pt x="976" y="1814"/>
                  </a:lnTo>
                  <a:lnTo>
                    <a:pt x="968" y="1826"/>
                  </a:lnTo>
                  <a:lnTo>
                    <a:pt x="954" y="1838"/>
                  </a:lnTo>
                  <a:lnTo>
                    <a:pt x="934" y="1850"/>
                  </a:lnTo>
                  <a:lnTo>
                    <a:pt x="908" y="1864"/>
                  </a:lnTo>
                  <a:lnTo>
                    <a:pt x="902" y="1866"/>
                  </a:lnTo>
                  <a:lnTo>
                    <a:pt x="884" y="1870"/>
                  </a:lnTo>
                  <a:lnTo>
                    <a:pt x="854" y="1872"/>
                  </a:lnTo>
                  <a:lnTo>
                    <a:pt x="836" y="1874"/>
                  </a:lnTo>
                  <a:lnTo>
                    <a:pt x="816" y="1872"/>
                  </a:lnTo>
                  <a:lnTo>
                    <a:pt x="794" y="1870"/>
                  </a:lnTo>
                  <a:lnTo>
                    <a:pt x="772" y="1866"/>
                  </a:lnTo>
                  <a:lnTo>
                    <a:pt x="748" y="1860"/>
                  </a:lnTo>
                  <a:lnTo>
                    <a:pt x="722" y="1852"/>
                  </a:lnTo>
                  <a:lnTo>
                    <a:pt x="696" y="1842"/>
                  </a:lnTo>
                  <a:lnTo>
                    <a:pt x="670" y="1828"/>
                  </a:lnTo>
                  <a:lnTo>
                    <a:pt x="642" y="1810"/>
                  </a:lnTo>
                  <a:lnTo>
                    <a:pt x="614" y="1788"/>
                  </a:lnTo>
                  <a:lnTo>
                    <a:pt x="480" y="1680"/>
                  </a:lnTo>
                  <a:lnTo>
                    <a:pt x="476" y="1712"/>
                  </a:lnTo>
                  <a:lnTo>
                    <a:pt x="472" y="1738"/>
                  </a:lnTo>
                  <a:lnTo>
                    <a:pt x="470" y="1746"/>
                  </a:lnTo>
                  <a:lnTo>
                    <a:pt x="468" y="1754"/>
                  </a:lnTo>
                  <a:lnTo>
                    <a:pt x="468" y="1758"/>
                  </a:lnTo>
                  <a:lnTo>
                    <a:pt x="468" y="1772"/>
                  </a:lnTo>
                  <a:lnTo>
                    <a:pt x="470" y="1780"/>
                  </a:lnTo>
                  <a:lnTo>
                    <a:pt x="474" y="1790"/>
                  </a:lnTo>
                  <a:lnTo>
                    <a:pt x="480" y="1802"/>
                  </a:lnTo>
                  <a:lnTo>
                    <a:pt x="488" y="1812"/>
                  </a:lnTo>
                  <a:lnTo>
                    <a:pt x="500" y="1824"/>
                  </a:lnTo>
                  <a:lnTo>
                    <a:pt x="514" y="1836"/>
                  </a:lnTo>
                  <a:lnTo>
                    <a:pt x="534" y="1848"/>
                  </a:lnTo>
                  <a:lnTo>
                    <a:pt x="556" y="1858"/>
                  </a:lnTo>
                  <a:lnTo>
                    <a:pt x="586" y="1868"/>
                  </a:lnTo>
                  <a:lnTo>
                    <a:pt x="618" y="1878"/>
                  </a:lnTo>
                  <a:lnTo>
                    <a:pt x="658" y="1884"/>
                  </a:lnTo>
                  <a:lnTo>
                    <a:pt x="704" y="1890"/>
                  </a:lnTo>
                  <a:lnTo>
                    <a:pt x="754" y="1898"/>
                  </a:lnTo>
                  <a:lnTo>
                    <a:pt x="762" y="1900"/>
                  </a:lnTo>
                  <a:lnTo>
                    <a:pt x="782" y="1910"/>
                  </a:lnTo>
                  <a:lnTo>
                    <a:pt x="810" y="1928"/>
                  </a:lnTo>
                  <a:lnTo>
                    <a:pt x="824" y="1940"/>
                  </a:lnTo>
                  <a:lnTo>
                    <a:pt x="838" y="1952"/>
                  </a:lnTo>
                  <a:lnTo>
                    <a:pt x="850" y="1966"/>
                  </a:lnTo>
                  <a:lnTo>
                    <a:pt x="862" y="1984"/>
                  </a:lnTo>
                  <a:lnTo>
                    <a:pt x="870" y="2002"/>
                  </a:lnTo>
                  <a:lnTo>
                    <a:pt x="874" y="2022"/>
                  </a:lnTo>
                  <a:lnTo>
                    <a:pt x="876" y="2042"/>
                  </a:lnTo>
                  <a:lnTo>
                    <a:pt x="872" y="2066"/>
                  </a:lnTo>
                  <a:lnTo>
                    <a:pt x="868" y="2078"/>
                  </a:lnTo>
                  <a:lnTo>
                    <a:pt x="864" y="2090"/>
                  </a:lnTo>
                  <a:lnTo>
                    <a:pt x="856" y="2104"/>
                  </a:lnTo>
                  <a:lnTo>
                    <a:pt x="848" y="2116"/>
                  </a:lnTo>
                  <a:lnTo>
                    <a:pt x="842" y="2122"/>
                  </a:lnTo>
                  <a:lnTo>
                    <a:pt x="824" y="2130"/>
                  </a:lnTo>
                  <a:lnTo>
                    <a:pt x="810" y="2136"/>
                  </a:lnTo>
                  <a:lnTo>
                    <a:pt x="792" y="2140"/>
                  </a:lnTo>
                  <a:lnTo>
                    <a:pt x="772" y="2142"/>
                  </a:lnTo>
                  <a:lnTo>
                    <a:pt x="746" y="2144"/>
                  </a:lnTo>
                  <a:lnTo>
                    <a:pt x="718" y="2140"/>
                  </a:lnTo>
                  <a:lnTo>
                    <a:pt x="686" y="2136"/>
                  </a:lnTo>
                  <a:lnTo>
                    <a:pt x="648" y="2126"/>
                  </a:lnTo>
                  <a:lnTo>
                    <a:pt x="608" y="2110"/>
                  </a:lnTo>
                  <a:lnTo>
                    <a:pt x="564" y="2090"/>
                  </a:lnTo>
                  <a:lnTo>
                    <a:pt x="514" y="2062"/>
                  </a:lnTo>
                  <a:lnTo>
                    <a:pt x="460" y="2028"/>
                  </a:lnTo>
                  <a:lnTo>
                    <a:pt x="402" y="1986"/>
                  </a:lnTo>
                  <a:lnTo>
                    <a:pt x="404" y="2002"/>
                  </a:lnTo>
                  <a:lnTo>
                    <a:pt x="414" y="2038"/>
                  </a:lnTo>
                  <a:lnTo>
                    <a:pt x="420" y="2058"/>
                  </a:lnTo>
                  <a:lnTo>
                    <a:pt x="430" y="2078"/>
                  </a:lnTo>
                  <a:lnTo>
                    <a:pt x="440" y="2098"/>
                  </a:lnTo>
                  <a:lnTo>
                    <a:pt x="448" y="2104"/>
                  </a:lnTo>
                  <a:lnTo>
                    <a:pt x="454" y="2112"/>
                  </a:lnTo>
                  <a:lnTo>
                    <a:pt x="456" y="2114"/>
                  </a:lnTo>
                  <a:lnTo>
                    <a:pt x="456" y="2120"/>
                  </a:lnTo>
                  <a:lnTo>
                    <a:pt x="456" y="2128"/>
                  </a:lnTo>
                  <a:lnTo>
                    <a:pt x="454" y="2134"/>
                  </a:lnTo>
                  <a:lnTo>
                    <a:pt x="452" y="2138"/>
                  </a:lnTo>
                  <a:lnTo>
                    <a:pt x="446" y="2144"/>
                  </a:lnTo>
                  <a:lnTo>
                    <a:pt x="438" y="2150"/>
                  </a:lnTo>
                  <a:lnTo>
                    <a:pt x="428" y="2154"/>
                  </a:lnTo>
                  <a:lnTo>
                    <a:pt x="414" y="2158"/>
                  </a:lnTo>
                  <a:lnTo>
                    <a:pt x="398" y="2164"/>
                  </a:lnTo>
                  <a:lnTo>
                    <a:pt x="378" y="2166"/>
                  </a:lnTo>
                  <a:lnTo>
                    <a:pt x="352" y="2170"/>
                  </a:lnTo>
                  <a:lnTo>
                    <a:pt x="324" y="2172"/>
                  </a:lnTo>
                  <a:lnTo>
                    <a:pt x="538" y="2152"/>
                  </a:lnTo>
                  <a:lnTo>
                    <a:pt x="546" y="2154"/>
                  </a:lnTo>
                  <a:lnTo>
                    <a:pt x="568" y="2162"/>
                  </a:lnTo>
                  <a:lnTo>
                    <a:pt x="602" y="2174"/>
                  </a:lnTo>
                  <a:lnTo>
                    <a:pt x="640" y="2192"/>
                  </a:lnTo>
                  <a:lnTo>
                    <a:pt x="660" y="2204"/>
                  </a:lnTo>
                  <a:lnTo>
                    <a:pt x="682" y="2218"/>
                  </a:lnTo>
                  <a:lnTo>
                    <a:pt x="702" y="2234"/>
                  </a:lnTo>
                  <a:lnTo>
                    <a:pt x="722" y="2252"/>
                  </a:lnTo>
                  <a:lnTo>
                    <a:pt x="742" y="2272"/>
                  </a:lnTo>
                  <a:lnTo>
                    <a:pt x="758" y="2294"/>
                  </a:lnTo>
                  <a:lnTo>
                    <a:pt x="774" y="2320"/>
                  </a:lnTo>
                  <a:lnTo>
                    <a:pt x="786" y="2348"/>
                  </a:lnTo>
                  <a:lnTo>
                    <a:pt x="790" y="2360"/>
                  </a:lnTo>
                  <a:lnTo>
                    <a:pt x="800" y="2388"/>
                  </a:lnTo>
                  <a:lnTo>
                    <a:pt x="806" y="2406"/>
                  </a:lnTo>
                  <a:lnTo>
                    <a:pt x="810" y="2426"/>
                  </a:lnTo>
                  <a:lnTo>
                    <a:pt x="812" y="2448"/>
                  </a:lnTo>
                  <a:lnTo>
                    <a:pt x="812" y="2470"/>
                  </a:lnTo>
                  <a:lnTo>
                    <a:pt x="810" y="2490"/>
                  </a:lnTo>
                  <a:lnTo>
                    <a:pt x="804" y="2510"/>
                  </a:lnTo>
                  <a:lnTo>
                    <a:pt x="798" y="2520"/>
                  </a:lnTo>
                  <a:lnTo>
                    <a:pt x="792" y="2528"/>
                  </a:lnTo>
                  <a:lnTo>
                    <a:pt x="786" y="2536"/>
                  </a:lnTo>
                  <a:lnTo>
                    <a:pt x="776" y="2542"/>
                  </a:lnTo>
                  <a:lnTo>
                    <a:pt x="766" y="2548"/>
                  </a:lnTo>
                  <a:lnTo>
                    <a:pt x="754" y="2554"/>
                  </a:lnTo>
                  <a:lnTo>
                    <a:pt x="742" y="2558"/>
                  </a:lnTo>
                  <a:lnTo>
                    <a:pt x="726" y="2560"/>
                  </a:lnTo>
                  <a:lnTo>
                    <a:pt x="708" y="2562"/>
                  </a:lnTo>
                  <a:lnTo>
                    <a:pt x="690" y="2560"/>
                  </a:lnTo>
                  <a:lnTo>
                    <a:pt x="668" y="2560"/>
                  </a:lnTo>
                  <a:lnTo>
                    <a:pt x="646" y="2556"/>
                  </a:lnTo>
                  <a:lnTo>
                    <a:pt x="640" y="2558"/>
                  </a:lnTo>
                  <a:lnTo>
                    <a:pt x="626" y="2560"/>
                  </a:lnTo>
                  <a:lnTo>
                    <a:pt x="606" y="2560"/>
                  </a:lnTo>
                  <a:lnTo>
                    <a:pt x="594" y="2558"/>
                  </a:lnTo>
                  <a:lnTo>
                    <a:pt x="582" y="2556"/>
                  </a:lnTo>
                  <a:lnTo>
                    <a:pt x="572" y="2550"/>
                  </a:lnTo>
                  <a:lnTo>
                    <a:pt x="560" y="2542"/>
                  </a:lnTo>
                  <a:lnTo>
                    <a:pt x="548" y="2532"/>
                  </a:lnTo>
                  <a:lnTo>
                    <a:pt x="538" y="2518"/>
                  </a:lnTo>
                  <a:lnTo>
                    <a:pt x="530" y="2500"/>
                  </a:lnTo>
                  <a:lnTo>
                    <a:pt x="524" y="2478"/>
                  </a:lnTo>
                  <a:lnTo>
                    <a:pt x="518" y="2450"/>
                  </a:lnTo>
                  <a:lnTo>
                    <a:pt x="516" y="2420"/>
                  </a:lnTo>
                  <a:lnTo>
                    <a:pt x="492" y="2418"/>
                  </a:lnTo>
                  <a:lnTo>
                    <a:pt x="438" y="2412"/>
                  </a:lnTo>
                  <a:lnTo>
                    <a:pt x="374" y="2402"/>
                  </a:lnTo>
                  <a:lnTo>
                    <a:pt x="346" y="2396"/>
                  </a:lnTo>
                  <a:lnTo>
                    <a:pt x="324" y="2390"/>
                  </a:lnTo>
                  <a:lnTo>
                    <a:pt x="314" y="2392"/>
                  </a:lnTo>
                  <a:lnTo>
                    <a:pt x="292" y="2402"/>
                  </a:lnTo>
                  <a:lnTo>
                    <a:pt x="278" y="2410"/>
                  </a:lnTo>
                  <a:lnTo>
                    <a:pt x="262" y="2422"/>
                  </a:lnTo>
                  <a:lnTo>
                    <a:pt x="246" y="2434"/>
                  </a:lnTo>
                  <a:lnTo>
                    <a:pt x="232" y="2450"/>
                  </a:lnTo>
                  <a:lnTo>
                    <a:pt x="220" y="2470"/>
                  </a:lnTo>
                  <a:lnTo>
                    <a:pt x="210" y="2494"/>
                  </a:lnTo>
                  <a:lnTo>
                    <a:pt x="206" y="2506"/>
                  </a:lnTo>
                  <a:lnTo>
                    <a:pt x="202" y="2520"/>
                  </a:lnTo>
                  <a:lnTo>
                    <a:pt x="200" y="2536"/>
                  </a:lnTo>
                  <a:lnTo>
                    <a:pt x="200" y="2552"/>
                  </a:lnTo>
                  <a:lnTo>
                    <a:pt x="200" y="2570"/>
                  </a:lnTo>
                  <a:lnTo>
                    <a:pt x="202" y="2588"/>
                  </a:lnTo>
                  <a:lnTo>
                    <a:pt x="206" y="2606"/>
                  </a:lnTo>
                  <a:lnTo>
                    <a:pt x="212" y="2628"/>
                  </a:lnTo>
                  <a:lnTo>
                    <a:pt x="218" y="2650"/>
                  </a:lnTo>
                  <a:lnTo>
                    <a:pt x="228" y="2672"/>
                  </a:lnTo>
                  <a:lnTo>
                    <a:pt x="238" y="2696"/>
                  </a:lnTo>
                  <a:lnTo>
                    <a:pt x="252" y="2722"/>
                  </a:lnTo>
                  <a:lnTo>
                    <a:pt x="264" y="2742"/>
                  </a:lnTo>
                  <a:lnTo>
                    <a:pt x="280" y="2762"/>
                  </a:lnTo>
                  <a:lnTo>
                    <a:pt x="302" y="2788"/>
                  </a:lnTo>
                  <a:lnTo>
                    <a:pt x="326" y="2814"/>
                  </a:lnTo>
                  <a:lnTo>
                    <a:pt x="356" y="2840"/>
                  </a:lnTo>
                  <a:lnTo>
                    <a:pt x="372" y="2850"/>
                  </a:lnTo>
                  <a:lnTo>
                    <a:pt x="388" y="2860"/>
                  </a:lnTo>
                  <a:lnTo>
                    <a:pt x="406" y="2870"/>
                  </a:lnTo>
                  <a:lnTo>
                    <a:pt x="424" y="2876"/>
                  </a:lnTo>
                  <a:lnTo>
                    <a:pt x="436" y="2876"/>
                  </a:lnTo>
                  <a:lnTo>
                    <a:pt x="464" y="2880"/>
                  </a:lnTo>
                  <a:lnTo>
                    <a:pt x="482" y="2884"/>
                  </a:lnTo>
                  <a:lnTo>
                    <a:pt x="500" y="2890"/>
                  </a:lnTo>
                  <a:lnTo>
                    <a:pt x="520" y="2896"/>
                  </a:lnTo>
                  <a:lnTo>
                    <a:pt x="536" y="2904"/>
                  </a:lnTo>
                  <a:lnTo>
                    <a:pt x="552" y="2914"/>
                  </a:lnTo>
                  <a:lnTo>
                    <a:pt x="564" y="2928"/>
                  </a:lnTo>
                  <a:lnTo>
                    <a:pt x="568" y="2934"/>
                  </a:lnTo>
                  <a:lnTo>
                    <a:pt x="570" y="2942"/>
                  </a:lnTo>
                  <a:lnTo>
                    <a:pt x="572" y="2950"/>
                  </a:lnTo>
                  <a:lnTo>
                    <a:pt x="572" y="2960"/>
                  </a:lnTo>
                  <a:lnTo>
                    <a:pt x="570" y="2968"/>
                  </a:lnTo>
                  <a:lnTo>
                    <a:pt x="566" y="2980"/>
                  </a:lnTo>
                  <a:lnTo>
                    <a:pt x="560" y="2990"/>
                  </a:lnTo>
                  <a:lnTo>
                    <a:pt x="552" y="3002"/>
                  </a:lnTo>
                  <a:lnTo>
                    <a:pt x="542" y="3014"/>
                  </a:lnTo>
                  <a:lnTo>
                    <a:pt x="530" y="3028"/>
                  </a:lnTo>
                  <a:lnTo>
                    <a:pt x="498" y="3058"/>
                  </a:lnTo>
                  <a:lnTo>
                    <a:pt x="478" y="3064"/>
                  </a:lnTo>
                  <a:lnTo>
                    <a:pt x="458" y="3068"/>
                  </a:lnTo>
                  <a:lnTo>
                    <a:pt x="430" y="3072"/>
                  </a:lnTo>
                  <a:lnTo>
                    <a:pt x="396" y="3072"/>
                  </a:lnTo>
                  <a:lnTo>
                    <a:pt x="380" y="3072"/>
                  </a:lnTo>
                  <a:lnTo>
                    <a:pt x="360" y="3068"/>
                  </a:lnTo>
                  <a:lnTo>
                    <a:pt x="342" y="3064"/>
                  </a:lnTo>
                  <a:lnTo>
                    <a:pt x="322" y="3056"/>
                  </a:lnTo>
                  <a:lnTo>
                    <a:pt x="302" y="3048"/>
                  </a:lnTo>
                  <a:lnTo>
                    <a:pt x="282" y="3036"/>
                  </a:lnTo>
                  <a:lnTo>
                    <a:pt x="288" y="3070"/>
                  </a:lnTo>
                  <a:lnTo>
                    <a:pt x="294" y="3098"/>
                  </a:lnTo>
                  <a:lnTo>
                    <a:pt x="298" y="3110"/>
                  </a:lnTo>
                  <a:lnTo>
                    <a:pt x="304" y="3120"/>
                  </a:lnTo>
                  <a:lnTo>
                    <a:pt x="310" y="3132"/>
                  </a:lnTo>
                  <a:lnTo>
                    <a:pt x="324" y="3162"/>
                  </a:lnTo>
                  <a:lnTo>
                    <a:pt x="332" y="3180"/>
                  </a:lnTo>
                  <a:lnTo>
                    <a:pt x="336" y="3198"/>
                  </a:lnTo>
                  <a:lnTo>
                    <a:pt x="340" y="3216"/>
                  </a:lnTo>
                  <a:lnTo>
                    <a:pt x="340" y="3232"/>
                  </a:lnTo>
                  <a:lnTo>
                    <a:pt x="342" y="3226"/>
                  </a:lnTo>
                  <a:lnTo>
                    <a:pt x="350" y="3212"/>
                  </a:lnTo>
                  <a:lnTo>
                    <a:pt x="366" y="3190"/>
                  </a:lnTo>
                  <a:lnTo>
                    <a:pt x="378" y="3178"/>
                  </a:lnTo>
                  <a:lnTo>
                    <a:pt x="390" y="3164"/>
                  </a:lnTo>
                  <a:lnTo>
                    <a:pt x="406" y="3152"/>
                  </a:lnTo>
                  <a:lnTo>
                    <a:pt x="424" y="3140"/>
                  </a:lnTo>
                  <a:lnTo>
                    <a:pt x="446" y="3128"/>
                  </a:lnTo>
                  <a:lnTo>
                    <a:pt x="470" y="3116"/>
                  </a:lnTo>
                  <a:lnTo>
                    <a:pt x="498" y="3108"/>
                  </a:lnTo>
                  <a:lnTo>
                    <a:pt x="528" y="3100"/>
                  </a:lnTo>
                  <a:lnTo>
                    <a:pt x="562" y="3094"/>
                  </a:lnTo>
                  <a:lnTo>
                    <a:pt x="600" y="3092"/>
                  </a:lnTo>
                  <a:lnTo>
                    <a:pt x="608" y="3096"/>
                  </a:lnTo>
                  <a:lnTo>
                    <a:pt x="624" y="3106"/>
                  </a:lnTo>
                  <a:lnTo>
                    <a:pt x="646" y="3122"/>
                  </a:lnTo>
                  <a:lnTo>
                    <a:pt x="656" y="3132"/>
                  </a:lnTo>
                  <a:lnTo>
                    <a:pt x="664" y="3144"/>
                  </a:lnTo>
                  <a:lnTo>
                    <a:pt x="672" y="3156"/>
                  </a:lnTo>
                  <a:lnTo>
                    <a:pt x="676" y="3168"/>
                  </a:lnTo>
                  <a:lnTo>
                    <a:pt x="678" y="3182"/>
                  </a:lnTo>
                  <a:lnTo>
                    <a:pt x="674" y="3196"/>
                  </a:lnTo>
                  <a:lnTo>
                    <a:pt x="666" y="3210"/>
                  </a:lnTo>
                  <a:lnTo>
                    <a:pt x="654" y="3224"/>
                  </a:lnTo>
                  <a:lnTo>
                    <a:pt x="634" y="3240"/>
                  </a:lnTo>
                  <a:lnTo>
                    <a:pt x="608" y="3254"/>
                  </a:lnTo>
                  <a:lnTo>
                    <a:pt x="590" y="3264"/>
                  </a:lnTo>
                  <a:lnTo>
                    <a:pt x="572" y="3274"/>
                  </a:lnTo>
                  <a:lnTo>
                    <a:pt x="550" y="3288"/>
                  </a:lnTo>
                  <a:lnTo>
                    <a:pt x="528" y="3306"/>
                  </a:lnTo>
                  <a:lnTo>
                    <a:pt x="510" y="3326"/>
                  </a:lnTo>
                  <a:lnTo>
                    <a:pt x="502" y="3336"/>
                  </a:lnTo>
                  <a:lnTo>
                    <a:pt x="496" y="3346"/>
                  </a:lnTo>
                  <a:lnTo>
                    <a:pt x="490" y="3358"/>
                  </a:lnTo>
                  <a:lnTo>
                    <a:pt x="488" y="3368"/>
                  </a:lnTo>
                  <a:lnTo>
                    <a:pt x="610" y="3290"/>
                  </a:lnTo>
                  <a:lnTo>
                    <a:pt x="696" y="3234"/>
                  </a:lnTo>
                  <a:lnTo>
                    <a:pt x="726" y="3212"/>
                  </a:lnTo>
                  <a:lnTo>
                    <a:pt x="740" y="3200"/>
                  </a:lnTo>
                  <a:lnTo>
                    <a:pt x="742" y="3202"/>
                  </a:lnTo>
                  <a:lnTo>
                    <a:pt x="752" y="3210"/>
                  </a:lnTo>
                  <a:lnTo>
                    <a:pt x="756" y="3216"/>
                  </a:lnTo>
                  <a:lnTo>
                    <a:pt x="762" y="3224"/>
                  </a:lnTo>
                  <a:lnTo>
                    <a:pt x="766" y="3232"/>
                  </a:lnTo>
                  <a:lnTo>
                    <a:pt x="770" y="3244"/>
                  </a:lnTo>
                  <a:lnTo>
                    <a:pt x="772" y="3260"/>
                  </a:lnTo>
                  <a:lnTo>
                    <a:pt x="772" y="3276"/>
                  </a:lnTo>
                  <a:lnTo>
                    <a:pt x="772" y="3294"/>
                  </a:lnTo>
                  <a:lnTo>
                    <a:pt x="766" y="3316"/>
                  </a:lnTo>
                  <a:lnTo>
                    <a:pt x="760" y="3342"/>
                  </a:lnTo>
                  <a:lnTo>
                    <a:pt x="748" y="3370"/>
                  </a:lnTo>
                  <a:lnTo>
                    <a:pt x="734" y="3400"/>
                  </a:lnTo>
                  <a:lnTo>
                    <a:pt x="714" y="3434"/>
                  </a:lnTo>
                  <a:lnTo>
                    <a:pt x="710" y="3444"/>
                  </a:lnTo>
                  <a:lnTo>
                    <a:pt x="700" y="3472"/>
                  </a:lnTo>
                  <a:lnTo>
                    <a:pt x="690" y="3508"/>
                  </a:lnTo>
                  <a:lnTo>
                    <a:pt x="686" y="3526"/>
                  </a:lnTo>
                  <a:lnTo>
                    <a:pt x="684" y="3544"/>
                  </a:lnTo>
                  <a:lnTo>
                    <a:pt x="684" y="3562"/>
                  </a:lnTo>
                  <a:lnTo>
                    <a:pt x="686" y="3578"/>
                  </a:lnTo>
                  <a:lnTo>
                    <a:pt x="690" y="3584"/>
                  </a:lnTo>
                  <a:lnTo>
                    <a:pt x="694" y="3590"/>
                  </a:lnTo>
                  <a:lnTo>
                    <a:pt x="700" y="3594"/>
                  </a:lnTo>
                  <a:lnTo>
                    <a:pt x="706" y="3598"/>
                  </a:lnTo>
                  <a:lnTo>
                    <a:pt x="714" y="3600"/>
                  </a:lnTo>
                  <a:lnTo>
                    <a:pt x="724" y="3602"/>
                  </a:lnTo>
                  <a:lnTo>
                    <a:pt x="734" y="3602"/>
                  </a:lnTo>
                  <a:lnTo>
                    <a:pt x="746" y="3600"/>
                  </a:lnTo>
                  <a:lnTo>
                    <a:pt x="760" y="3596"/>
                  </a:lnTo>
                  <a:lnTo>
                    <a:pt x="776" y="3590"/>
                  </a:lnTo>
                  <a:lnTo>
                    <a:pt x="812" y="3574"/>
                  </a:lnTo>
                  <a:lnTo>
                    <a:pt x="816" y="3572"/>
                  </a:lnTo>
                  <a:lnTo>
                    <a:pt x="830" y="3564"/>
                  </a:lnTo>
                  <a:lnTo>
                    <a:pt x="848" y="3558"/>
                  </a:lnTo>
                  <a:lnTo>
                    <a:pt x="858" y="3556"/>
                  </a:lnTo>
                  <a:lnTo>
                    <a:pt x="868" y="3556"/>
                  </a:lnTo>
                  <a:lnTo>
                    <a:pt x="876" y="3556"/>
                  </a:lnTo>
                  <a:lnTo>
                    <a:pt x="886" y="3560"/>
                  </a:lnTo>
                  <a:lnTo>
                    <a:pt x="894" y="3566"/>
                  </a:lnTo>
                  <a:lnTo>
                    <a:pt x="900" y="3576"/>
                  </a:lnTo>
                  <a:lnTo>
                    <a:pt x="906" y="3590"/>
                  </a:lnTo>
                  <a:lnTo>
                    <a:pt x="908" y="3608"/>
                  </a:lnTo>
                  <a:lnTo>
                    <a:pt x="910" y="3630"/>
                  </a:lnTo>
                  <a:lnTo>
                    <a:pt x="906" y="3658"/>
                  </a:lnTo>
                  <a:lnTo>
                    <a:pt x="832" y="3796"/>
                  </a:lnTo>
                  <a:lnTo>
                    <a:pt x="812" y="3804"/>
                  </a:lnTo>
                  <a:lnTo>
                    <a:pt x="792" y="3810"/>
                  </a:lnTo>
                  <a:lnTo>
                    <a:pt x="782" y="3810"/>
                  </a:lnTo>
                  <a:lnTo>
                    <a:pt x="770" y="3812"/>
                  </a:lnTo>
                  <a:lnTo>
                    <a:pt x="758" y="3810"/>
                  </a:lnTo>
                  <a:lnTo>
                    <a:pt x="746" y="3808"/>
                  </a:lnTo>
                  <a:lnTo>
                    <a:pt x="736" y="3804"/>
                  </a:lnTo>
                  <a:lnTo>
                    <a:pt x="726" y="3796"/>
                  </a:lnTo>
                  <a:lnTo>
                    <a:pt x="718" y="3786"/>
                  </a:lnTo>
                  <a:lnTo>
                    <a:pt x="710" y="3772"/>
                  </a:lnTo>
                  <a:lnTo>
                    <a:pt x="706" y="3754"/>
                  </a:lnTo>
                  <a:lnTo>
                    <a:pt x="704" y="3734"/>
                  </a:lnTo>
                  <a:lnTo>
                    <a:pt x="700" y="3736"/>
                  </a:lnTo>
                  <a:lnTo>
                    <a:pt x="690" y="3742"/>
                  </a:lnTo>
                  <a:lnTo>
                    <a:pt x="672" y="3748"/>
                  </a:lnTo>
                  <a:lnTo>
                    <a:pt x="662" y="3750"/>
                  </a:lnTo>
                  <a:lnTo>
                    <a:pt x="650" y="3750"/>
                  </a:lnTo>
                  <a:lnTo>
                    <a:pt x="636" y="3748"/>
                  </a:lnTo>
                  <a:lnTo>
                    <a:pt x="622" y="3746"/>
                  </a:lnTo>
                  <a:lnTo>
                    <a:pt x="606" y="3740"/>
                  </a:lnTo>
                  <a:lnTo>
                    <a:pt x="590" y="3730"/>
                  </a:lnTo>
                  <a:lnTo>
                    <a:pt x="572" y="3718"/>
                  </a:lnTo>
                  <a:lnTo>
                    <a:pt x="554" y="3700"/>
                  </a:lnTo>
                  <a:lnTo>
                    <a:pt x="536" y="3680"/>
                  </a:lnTo>
                  <a:lnTo>
                    <a:pt x="516" y="3654"/>
                  </a:lnTo>
                  <a:lnTo>
                    <a:pt x="500" y="3646"/>
                  </a:lnTo>
                  <a:lnTo>
                    <a:pt x="484" y="3636"/>
                  </a:lnTo>
                  <a:lnTo>
                    <a:pt x="462" y="3620"/>
                  </a:lnTo>
                  <a:lnTo>
                    <a:pt x="440" y="3602"/>
                  </a:lnTo>
                  <a:lnTo>
                    <a:pt x="420" y="3578"/>
                  </a:lnTo>
                  <a:lnTo>
                    <a:pt x="410" y="3566"/>
                  </a:lnTo>
                  <a:lnTo>
                    <a:pt x="400" y="3550"/>
                  </a:lnTo>
                  <a:lnTo>
                    <a:pt x="392" y="3536"/>
                  </a:lnTo>
                  <a:lnTo>
                    <a:pt x="384" y="3520"/>
                  </a:lnTo>
                  <a:lnTo>
                    <a:pt x="374" y="3516"/>
                  </a:lnTo>
                  <a:lnTo>
                    <a:pt x="364" y="3512"/>
                  </a:lnTo>
                  <a:lnTo>
                    <a:pt x="352" y="3508"/>
                  </a:lnTo>
                  <a:lnTo>
                    <a:pt x="340" y="3500"/>
                  </a:lnTo>
                  <a:lnTo>
                    <a:pt x="330" y="3492"/>
                  </a:lnTo>
                  <a:lnTo>
                    <a:pt x="326" y="3486"/>
                  </a:lnTo>
                  <a:lnTo>
                    <a:pt x="324" y="3480"/>
                  </a:lnTo>
                  <a:lnTo>
                    <a:pt x="324" y="3474"/>
                  </a:lnTo>
                  <a:lnTo>
                    <a:pt x="324" y="3468"/>
                  </a:lnTo>
                  <a:lnTo>
                    <a:pt x="312" y="3464"/>
                  </a:lnTo>
                  <a:lnTo>
                    <a:pt x="300" y="3456"/>
                  </a:lnTo>
                  <a:lnTo>
                    <a:pt x="288" y="3444"/>
                  </a:lnTo>
                  <a:lnTo>
                    <a:pt x="282" y="3436"/>
                  </a:lnTo>
                  <a:lnTo>
                    <a:pt x="276" y="3426"/>
                  </a:lnTo>
                  <a:lnTo>
                    <a:pt x="270" y="3414"/>
                  </a:lnTo>
                  <a:lnTo>
                    <a:pt x="264" y="3400"/>
                  </a:lnTo>
                  <a:lnTo>
                    <a:pt x="260" y="3386"/>
                  </a:lnTo>
                  <a:lnTo>
                    <a:pt x="258" y="3368"/>
                  </a:lnTo>
                  <a:lnTo>
                    <a:pt x="256" y="3346"/>
                  </a:lnTo>
                  <a:lnTo>
                    <a:pt x="256" y="3324"/>
                  </a:lnTo>
                  <a:lnTo>
                    <a:pt x="208" y="3210"/>
                  </a:lnTo>
                  <a:lnTo>
                    <a:pt x="172" y="3130"/>
                  </a:lnTo>
                  <a:lnTo>
                    <a:pt x="156" y="3102"/>
                  </a:lnTo>
                  <a:lnTo>
                    <a:pt x="152" y="3092"/>
                  </a:lnTo>
                  <a:lnTo>
                    <a:pt x="148" y="3088"/>
                  </a:lnTo>
                  <a:lnTo>
                    <a:pt x="144" y="3082"/>
                  </a:lnTo>
                  <a:lnTo>
                    <a:pt x="132" y="3062"/>
                  </a:lnTo>
                  <a:lnTo>
                    <a:pt x="126" y="3046"/>
                  </a:lnTo>
                  <a:lnTo>
                    <a:pt x="118" y="3024"/>
                  </a:lnTo>
                  <a:lnTo>
                    <a:pt x="110" y="2996"/>
                  </a:lnTo>
                  <a:lnTo>
                    <a:pt x="102" y="2964"/>
                  </a:lnTo>
                  <a:lnTo>
                    <a:pt x="98" y="2958"/>
                  </a:lnTo>
                  <a:lnTo>
                    <a:pt x="86" y="2936"/>
                  </a:lnTo>
                  <a:lnTo>
                    <a:pt x="68" y="2898"/>
                  </a:lnTo>
                  <a:lnTo>
                    <a:pt x="58" y="2872"/>
                  </a:lnTo>
                  <a:lnTo>
                    <a:pt x="48" y="2844"/>
                  </a:lnTo>
                  <a:lnTo>
                    <a:pt x="38" y="2810"/>
                  </a:lnTo>
                  <a:lnTo>
                    <a:pt x="30" y="2772"/>
                  </a:lnTo>
                  <a:lnTo>
                    <a:pt x="22" y="2728"/>
                  </a:lnTo>
                  <a:lnTo>
                    <a:pt x="14" y="2680"/>
                  </a:lnTo>
                  <a:lnTo>
                    <a:pt x="10" y="2628"/>
                  </a:lnTo>
                  <a:lnTo>
                    <a:pt x="6" y="2570"/>
                  </a:lnTo>
                  <a:lnTo>
                    <a:pt x="6" y="2508"/>
                  </a:lnTo>
                  <a:lnTo>
                    <a:pt x="10" y="2440"/>
                  </a:lnTo>
                  <a:lnTo>
                    <a:pt x="8" y="2432"/>
                  </a:lnTo>
                  <a:lnTo>
                    <a:pt x="4" y="2412"/>
                  </a:lnTo>
                  <a:lnTo>
                    <a:pt x="0" y="2382"/>
                  </a:lnTo>
                  <a:lnTo>
                    <a:pt x="0" y="2362"/>
                  </a:lnTo>
                  <a:lnTo>
                    <a:pt x="0" y="2342"/>
                  </a:lnTo>
                  <a:lnTo>
                    <a:pt x="2" y="2320"/>
                  </a:lnTo>
                  <a:lnTo>
                    <a:pt x="6" y="2296"/>
                  </a:lnTo>
                  <a:lnTo>
                    <a:pt x="12" y="2270"/>
                  </a:lnTo>
                  <a:lnTo>
                    <a:pt x="22" y="2246"/>
                  </a:lnTo>
                  <a:lnTo>
                    <a:pt x="32" y="2220"/>
                  </a:lnTo>
                  <a:lnTo>
                    <a:pt x="46" y="2192"/>
                  </a:lnTo>
                  <a:lnTo>
                    <a:pt x="64" y="2166"/>
                  </a:lnTo>
                  <a:lnTo>
                    <a:pt x="86" y="2140"/>
                  </a:lnTo>
                  <a:lnTo>
                    <a:pt x="80" y="2126"/>
                  </a:lnTo>
                  <a:lnTo>
                    <a:pt x="70" y="2088"/>
                  </a:lnTo>
                  <a:lnTo>
                    <a:pt x="64" y="2062"/>
                  </a:lnTo>
                  <a:lnTo>
                    <a:pt x="58" y="2034"/>
                  </a:lnTo>
                  <a:lnTo>
                    <a:pt x="56" y="2002"/>
                  </a:lnTo>
                  <a:lnTo>
                    <a:pt x="54" y="1968"/>
                  </a:lnTo>
                  <a:lnTo>
                    <a:pt x="56" y="1934"/>
                  </a:lnTo>
                  <a:lnTo>
                    <a:pt x="64" y="1900"/>
                  </a:lnTo>
                  <a:lnTo>
                    <a:pt x="68" y="1882"/>
                  </a:lnTo>
                  <a:lnTo>
                    <a:pt x="74" y="1866"/>
                  </a:lnTo>
                  <a:lnTo>
                    <a:pt x="82" y="1850"/>
                  </a:lnTo>
                  <a:lnTo>
                    <a:pt x="90" y="1834"/>
                  </a:lnTo>
                  <a:lnTo>
                    <a:pt x="102" y="1818"/>
                  </a:lnTo>
                  <a:lnTo>
                    <a:pt x="114" y="1804"/>
                  </a:lnTo>
                  <a:lnTo>
                    <a:pt x="128" y="1790"/>
                  </a:lnTo>
                  <a:lnTo>
                    <a:pt x="144" y="1778"/>
                  </a:lnTo>
                  <a:lnTo>
                    <a:pt x="162" y="1766"/>
                  </a:lnTo>
                  <a:lnTo>
                    <a:pt x="180" y="1756"/>
                  </a:lnTo>
                  <a:lnTo>
                    <a:pt x="204" y="1748"/>
                  </a:lnTo>
                  <a:lnTo>
                    <a:pt x="228" y="1740"/>
                  </a:lnTo>
                  <a:lnTo>
                    <a:pt x="224" y="1730"/>
                  </a:lnTo>
                  <a:lnTo>
                    <a:pt x="214" y="1702"/>
                  </a:lnTo>
                  <a:lnTo>
                    <a:pt x="210" y="1682"/>
                  </a:lnTo>
                  <a:lnTo>
                    <a:pt x="206" y="1660"/>
                  </a:lnTo>
                  <a:lnTo>
                    <a:pt x="204" y="1634"/>
                  </a:lnTo>
                  <a:lnTo>
                    <a:pt x="202" y="1606"/>
                  </a:lnTo>
                  <a:lnTo>
                    <a:pt x="204" y="1576"/>
                  </a:lnTo>
                  <a:lnTo>
                    <a:pt x="208" y="1544"/>
                  </a:lnTo>
                  <a:lnTo>
                    <a:pt x="216" y="1510"/>
                  </a:lnTo>
                  <a:lnTo>
                    <a:pt x="228" y="1476"/>
                  </a:lnTo>
                  <a:lnTo>
                    <a:pt x="246" y="1442"/>
                  </a:lnTo>
                  <a:lnTo>
                    <a:pt x="256" y="1424"/>
                  </a:lnTo>
                  <a:lnTo>
                    <a:pt x="268" y="1406"/>
                  </a:lnTo>
                  <a:lnTo>
                    <a:pt x="280" y="1390"/>
                  </a:lnTo>
                  <a:lnTo>
                    <a:pt x="296" y="1372"/>
                  </a:lnTo>
                  <a:lnTo>
                    <a:pt x="312" y="1356"/>
                  </a:lnTo>
                  <a:lnTo>
                    <a:pt x="332" y="1338"/>
                  </a:lnTo>
                  <a:lnTo>
                    <a:pt x="330" y="1326"/>
                  </a:lnTo>
                  <a:lnTo>
                    <a:pt x="330" y="1312"/>
                  </a:lnTo>
                  <a:lnTo>
                    <a:pt x="332" y="1296"/>
                  </a:lnTo>
                  <a:lnTo>
                    <a:pt x="336" y="1276"/>
                  </a:lnTo>
                  <a:lnTo>
                    <a:pt x="342" y="1256"/>
                  </a:lnTo>
                  <a:lnTo>
                    <a:pt x="352" y="1236"/>
                  </a:lnTo>
                  <a:lnTo>
                    <a:pt x="360" y="1226"/>
                  </a:lnTo>
                  <a:lnTo>
                    <a:pt x="368" y="1218"/>
                  </a:lnTo>
                  <a:lnTo>
                    <a:pt x="376" y="1168"/>
                  </a:lnTo>
                  <a:lnTo>
                    <a:pt x="380" y="1124"/>
                  </a:lnTo>
                  <a:lnTo>
                    <a:pt x="380" y="1104"/>
                  </a:lnTo>
                  <a:lnTo>
                    <a:pt x="380" y="1088"/>
                  </a:lnTo>
                  <a:lnTo>
                    <a:pt x="382" y="1072"/>
                  </a:lnTo>
                  <a:lnTo>
                    <a:pt x="388" y="1052"/>
                  </a:lnTo>
                  <a:lnTo>
                    <a:pt x="396" y="1028"/>
                  </a:lnTo>
                  <a:lnTo>
                    <a:pt x="412" y="1002"/>
                  </a:lnTo>
                  <a:lnTo>
                    <a:pt x="422" y="988"/>
                  </a:lnTo>
                  <a:lnTo>
                    <a:pt x="434" y="972"/>
                  </a:lnTo>
                  <a:lnTo>
                    <a:pt x="448" y="958"/>
                  </a:lnTo>
                  <a:lnTo>
                    <a:pt x="466" y="942"/>
                  </a:lnTo>
                  <a:lnTo>
                    <a:pt x="484" y="928"/>
                  </a:lnTo>
                  <a:lnTo>
                    <a:pt x="506" y="914"/>
                  </a:lnTo>
                  <a:lnTo>
                    <a:pt x="506" y="886"/>
                  </a:lnTo>
                  <a:lnTo>
                    <a:pt x="508" y="858"/>
                  </a:lnTo>
                  <a:lnTo>
                    <a:pt x="510" y="824"/>
                  </a:lnTo>
                  <a:lnTo>
                    <a:pt x="516" y="786"/>
                  </a:lnTo>
                  <a:lnTo>
                    <a:pt x="526" y="748"/>
                  </a:lnTo>
                  <a:lnTo>
                    <a:pt x="532" y="730"/>
                  </a:lnTo>
                  <a:lnTo>
                    <a:pt x="540" y="714"/>
                  </a:lnTo>
                  <a:lnTo>
                    <a:pt x="550" y="700"/>
                  </a:lnTo>
                  <a:lnTo>
                    <a:pt x="560" y="686"/>
                  </a:lnTo>
                  <a:lnTo>
                    <a:pt x="582" y="662"/>
                  </a:lnTo>
                  <a:lnTo>
                    <a:pt x="634" y="606"/>
                  </a:lnTo>
                  <a:lnTo>
                    <a:pt x="666" y="576"/>
                  </a:lnTo>
                  <a:lnTo>
                    <a:pt x="696" y="548"/>
                  </a:lnTo>
                  <a:lnTo>
                    <a:pt x="722" y="524"/>
                  </a:lnTo>
                  <a:lnTo>
                    <a:pt x="734" y="516"/>
                  </a:lnTo>
                  <a:lnTo>
                    <a:pt x="742" y="512"/>
                  </a:lnTo>
                  <a:lnTo>
                    <a:pt x="748" y="514"/>
                  </a:lnTo>
                  <a:lnTo>
                    <a:pt x="754" y="514"/>
                  </a:lnTo>
                  <a:lnTo>
                    <a:pt x="762" y="512"/>
                  </a:lnTo>
                  <a:lnTo>
                    <a:pt x="768" y="510"/>
                  </a:lnTo>
                  <a:lnTo>
                    <a:pt x="774" y="502"/>
                  </a:lnTo>
                  <a:lnTo>
                    <a:pt x="776" y="492"/>
                  </a:lnTo>
                  <a:lnTo>
                    <a:pt x="776" y="476"/>
                  </a:lnTo>
                  <a:lnTo>
                    <a:pt x="776" y="462"/>
                  </a:lnTo>
                  <a:lnTo>
                    <a:pt x="780" y="448"/>
                  </a:lnTo>
                  <a:lnTo>
                    <a:pt x="788" y="430"/>
                  </a:lnTo>
                  <a:lnTo>
                    <a:pt x="792" y="422"/>
                  </a:lnTo>
                  <a:lnTo>
                    <a:pt x="800" y="412"/>
                  </a:lnTo>
                  <a:lnTo>
                    <a:pt x="808" y="404"/>
                  </a:lnTo>
                  <a:lnTo>
                    <a:pt x="818" y="396"/>
                  </a:lnTo>
                  <a:lnTo>
                    <a:pt x="830" y="390"/>
                  </a:lnTo>
                  <a:lnTo>
                    <a:pt x="846" y="384"/>
                  </a:lnTo>
                  <a:lnTo>
                    <a:pt x="862" y="380"/>
                  </a:lnTo>
                  <a:lnTo>
                    <a:pt x="882" y="376"/>
                  </a:lnTo>
                  <a:lnTo>
                    <a:pt x="882" y="362"/>
                  </a:lnTo>
                  <a:lnTo>
                    <a:pt x="886" y="348"/>
                  </a:lnTo>
                  <a:lnTo>
                    <a:pt x="892" y="330"/>
                  </a:lnTo>
                  <a:lnTo>
                    <a:pt x="898" y="322"/>
                  </a:lnTo>
                  <a:lnTo>
                    <a:pt x="904" y="314"/>
                  </a:lnTo>
                  <a:lnTo>
                    <a:pt x="914" y="306"/>
                  </a:lnTo>
                  <a:lnTo>
                    <a:pt x="924" y="300"/>
                  </a:lnTo>
                  <a:lnTo>
                    <a:pt x="936" y="294"/>
                  </a:lnTo>
                  <a:lnTo>
                    <a:pt x="950" y="292"/>
                  </a:lnTo>
                  <a:lnTo>
                    <a:pt x="966" y="288"/>
                  </a:lnTo>
                  <a:lnTo>
                    <a:pt x="984" y="288"/>
                  </a:lnTo>
                  <a:lnTo>
                    <a:pt x="986" y="278"/>
                  </a:lnTo>
                  <a:lnTo>
                    <a:pt x="988" y="266"/>
                  </a:lnTo>
                  <a:lnTo>
                    <a:pt x="996" y="250"/>
                  </a:lnTo>
                  <a:lnTo>
                    <a:pt x="1006" y="230"/>
                  </a:lnTo>
                  <a:lnTo>
                    <a:pt x="1024" y="208"/>
                  </a:lnTo>
                  <a:lnTo>
                    <a:pt x="1050" y="184"/>
                  </a:lnTo>
                  <a:lnTo>
                    <a:pt x="1066" y="170"/>
                  </a:lnTo>
                  <a:lnTo>
                    <a:pt x="1084" y="158"/>
                  </a:lnTo>
                  <a:lnTo>
                    <a:pt x="1102" y="148"/>
                  </a:lnTo>
                  <a:lnTo>
                    <a:pt x="1122" y="138"/>
                  </a:lnTo>
                  <a:lnTo>
                    <a:pt x="1146" y="128"/>
                  </a:lnTo>
                  <a:lnTo>
                    <a:pt x="1172" y="120"/>
                  </a:lnTo>
                  <a:lnTo>
                    <a:pt x="1186" y="118"/>
                  </a:lnTo>
                  <a:lnTo>
                    <a:pt x="1198" y="116"/>
                  </a:lnTo>
                  <a:lnTo>
                    <a:pt x="1212" y="116"/>
                  </a:lnTo>
                  <a:lnTo>
                    <a:pt x="1224" y="118"/>
                  </a:lnTo>
                  <a:lnTo>
                    <a:pt x="1236" y="124"/>
                  </a:lnTo>
                  <a:lnTo>
                    <a:pt x="1246" y="130"/>
                  </a:lnTo>
                  <a:lnTo>
                    <a:pt x="1256" y="108"/>
                  </a:lnTo>
                  <a:lnTo>
                    <a:pt x="1266" y="88"/>
                  </a:lnTo>
                  <a:lnTo>
                    <a:pt x="1284" y="64"/>
                  </a:lnTo>
                  <a:lnTo>
                    <a:pt x="1294" y="52"/>
                  </a:lnTo>
                  <a:lnTo>
                    <a:pt x="1306" y="42"/>
                  </a:lnTo>
                  <a:lnTo>
                    <a:pt x="1320" y="32"/>
                  </a:lnTo>
                  <a:lnTo>
                    <a:pt x="1334" y="24"/>
                  </a:lnTo>
                  <a:lnTo>
                    <a:pt x="1352" y="18"/>
                  </a:lnTo>
                  <a:lnTo>
                    <a:pt x="1370" y="14"/>
                  </a:lnTo>
                  <a:lnTo>
                    <a:pt x="1388" y="14"/>
                  </a:lnTo>
                  <a:lnTo>
                    <a:pt x="1410" y="18"/>
                  </a:lnTo>
                  <a:lnTo>
                    <a:pt x="1510" y="34"/>
                  </a:lnTo>
                  <a:lnTo>
                    <a:pt x="1512" y="32"/>
                  </a:lnTo>
                  <a:lnTo>
                    <a:pt x="1516" y="26"/>
                  </a:lnTo>
                  <a:lnTo>
                    <a:pt x="1524" y="16"/>
                  </a:lnTo>
                  <a:lnTo>
                    <a:pt x="1532" y="12"/>
                  </a:lnTo>
                  <a:lnTo>
                    <a:pt x="1542" y="8"/>
                  </a:lnTo>
                  <a:lnTo>
                    <a:pt x="1554" y="4"/>
                  </a:lnTo>
                  <a:lnTo>
                    <a:pt x="1568" y="2"/>
                  </a:lnTo>
                  <a:lnTo>
                    <a:pt x="1586" y="0"/>
                  </a:lnTo>
                  <a:lnTo>
                    <a:pt x="1606" y="0"/>
                  </a:lnTo>
                  <a:lnTo>
                    <a:pt x="1630" y="0"/>
                  </a:lnTo>
                  <a:lnTo>
                    <a:pt x="1658" y="2"/>
                  </a:lnTo>
                  <a:lnTo>
                    <a:pt x="1690" y="8"/>
                  </a:lnTo>
                  <a:lnTo>
                    <a:pt x="1726" y="14"/>
                  </a:lnTo>
                  <a:lnTo>
                    <a:pt x="1744" y="20"/>
                  </a:lnTo>
                  <a:lnTo>
                    <a:pt x="1764" y="30"/>
                  </a:lnTo>
                  <a:lnTo>
                    <a:pt x="1788" y="42"/>
                  </a:lnTo>
                  <a:lnTo>
                    <a:pt x="1812" y="58"/>
                  </a:lnTo>
                  <a:lnTo>
                    <a:pt x="1838" y="76"/>
                  </a:lnTo>
                  <a:lnTo>
                    <a:pt x="1850" y="86"/>
                  </a:lnTo>
                  <a:lnTo>
                    <a:pt x="1860" y="98"/>
                  </a:lnTo>
                  <a:lnTo>
                    <a:pt x="1870" y="110"/>
                  </a:lnTo>
                  <a:lnTo>
                    <a:pt x="1878" y="122"/>
                  </a:lnTo>
                  <a:lnTo>
                    <a:pt x="1888" y="112"/>
                  </a:lnTo>
                  <a:lnTo>
                    <a:pt x="1902" y="102"/>
                  </a:lnTo>
                  <a:lnTo>
                    <a:pt x="1922" y="90"/>
                  </a:lnTo>
                  <a:lnTo>
                    <a:pt x="1948" y="80"/>
                  </a:lnTo>
                  <a:lnTo>
                    <a:pt x="1964" y="74"/>
                  </a:lnTo>
                  <a:lnTo>
                    <a:pt x="1982" y="70"/>
                  </a:lnTo>
                  <a:lnTo>
                    <a:pt x="2004" y="66"/>
                  </a:lnTo>
                  <a:lnTo>
                    <a:pt x="2026" y="64"/>
                  </a:lnTo>
                  <a:lnTo>
                    <a:pt x="2050" y="64"/>
                  </a:lnTo>
                  <a:lnTo>
                    <a:pt x="2076" y="64"/>
                  </a:lnTo>
                  <a:lnTo>
                    <a:pt x="2092" y="62"/>
                  </a:lnTo>
                  <a:lnTo>
                    <a:pt x="2104" y="54"/>
                  </a:lnTo>
                  <a:lnTo>
                    <a:pt x="2120" y="48"/>
                  </a:lnTo>
                  <a:lnTo>
                    <a:pt x="2140" y="40"/>
                  </a:lnTo>
                  <a:lnTo>
                    <a:pt x="2152" y="38"/>
                  </a:lnTo>
                  <a:lnTo>
                    <a:pt x="2164" y="38"/>
                  </a:lnTo>
                  <a:lnTo>
                    <a:pt x="2178" y="38"/>
                  </a:lnTo>
                  <a:lnTo>
                    <a:pt x="2190" y="40"/>
                  </a:lnTo>
                  <a:lnTo>
                    <a:pt x="2204" y="44"/>
                  </a:lnTo>
                  <a:lnTo>
                    <a:pt x="2220" y="50"/>
                  </a:lnTo>
                  <a:lnTo>
                    <a:pt x="2234" y="58"/>
                  </a:lnTo>
                  <a:lnTo>
                    <a:pt x="2248" y="70"/>
                  </a:lnTo>
                  <a:lnTo>
                    <a:pt x="2258" y="62"/>
                  </a:lnTo>
                  <a:lnTo>
                    <a:pt x="2270" y="56"/>
                  </a:lnTo>
                  <a:lnTo>
                    <a:pt x="2284" y="52"/>
                  </a:lnTo>
                  <a:lnTo>
                    <a:pt x="2292" y="50"/>
                  </a:lnTo>
                  <a:lnTo>
                    <a:pt x="2302" y="52"/>
                  </a:lnTo>
                  <a:lnTo>
                    <a:pt x="2312" y="52"/>
                  </a:lnTo>
                  <a:lnTo>
                    <a:pt x="2324" y="56"/>
                  </a:lnTo>
                  <a:lnTo>
                    <a:pt x="2336" y="62"/>
                  </a:lnTo>
                  <a:lnTo>
                    <a:pt x="2348" y="68"/>
                  </a:lnTo>
                  <a:lnTo>
                    <a:pt x="2360" y="78"/>
                  </a:lnTo>
                  <a:lnTo>
                    <a:pt x="2374" y="92"/>
                  </a:lnTo>
                  <a:lnTo>
                    <a:pt x="2382" y="88"/>
                  </a:lnTo>
                  <a:lnTo>
                    <a:pt x="2402" y="82"/>
                  </a:lnTo>
                  <a:lnTo>
                    <a:pt x="2432" y="76"/>
                  </a:lnTo>
                  <a:lnTo>
                    <a:pt x="2450" y="74"/>
                  </a:lnTo>
                  <a:lnTo>
                    <a:pt x="2468" y="74"/>
                  </a:lnTo>
                  <a:lnTo>
                    <a:pt x="2484" y="76"/>
                  </a:lnTo>
                  <a:lnTo>
                    <a:pt x="2502" y="82"/>
                  </a:lnTo>
                  <a:lnTo>
                    <a:pt x="2516" y="88"/>
                  </a:lnTo>
                  <a:lnTo>
                    <a:pt x="2530" y="100"/>
                  </a:lnTo>
                  <a:lnTo>
                    <a:pt x="2542" y="114"/>
                  </a:lnTo>
                  <a:lnTo>
                    <a:pt x="2546" y="124"/>
                  </a:lnTo>
                  <a:lnTo>
                    <a:pt x="2550" y="134"/>
                  </a:lnTo>
                  <a:lnTo>
                    <a:pt x="2554" y="146"/>
                  </a:lnTo>
                  <a:lnTo>
                    <a:pt x="2556" y="158"/>
                  </a:lnTo>
                  <a:lnTo>
                    <a:pt x="2556" y="188"/>
                  </a:lnTo>
                  <a:lnTo>
                    <a:pt x="2574" y="176"/>
                  </a:lnTo>
                  <a:lnTo>
                    <a:pt x="2594" y="168"/>
                  </a:lnTo>
                  <a:lnTo>
                    <a:pt x="2604" y="164"/>
                  </a:lnTo>
                  <a:lnTo>
                    <a:pt x="2616" y="162"/>
                  </a:lnTo>
                  <a:lnTo>
                    <a:pt x="2626" y="160"/>
                  </a:lnTo>
                  <a:lnTo>
                    <a:pt x="2638" y="162"/>
                  </a:lnTo>
                  <a:lnTo>
                    <a:pt x="2648" y="166"/>
                  </a:lnTo>
                  <a:lnTo>
                    <a:pt x="2656" y="174"/>
                  </a:lnTo>
                  <a:lnTo>
                    <a:pt x="2664" y="184"/>
                  </a:lnTo>
                  <a:lnTo>
                    <a:pt x="2672" y="198"/>
                  </a:lnTo>
                  <a:lnTo>
                    <a:pt x="2676" y="218"/>
                  </a:lnTo>
                  <a:lnTo>
                    <a:pt x="2678" y="242"/>
                  </a:lnTo>
                  <a:lnTo>
                    <a:pt x="2684" y="234"/>
                  </a:lnTo>
                  <a:lnTo>
                    <a:pt x="2690" y="228"/>
                  </a:lnTo>
                  <a:lnTo>
                    <a:pt x="2700" y="222"/>
                  </a:lnTo>
                  <a:lnTo>
                    <a:pt x="2712" y="220"/>
                  </a:lnTo>
                  <a:lnTo>
                    <a:pt x="2720" y="220"/>
                  </a:lnTo>
                  <a:lnTo>
                    <a:pt x="2726" y="222"/>
                  </a:lnTo>
                  <a:lnTo>
                    <a:pt x="2734" y="226"/>
                  </a:lnTo>
                  <a:lnTo>
                    <a:pt x="2742" y="230"/>
                  </a:lnTo>
                  <a:lnTo>
                    <a:pt x="2752" y="238"/>
                  </a:lnTo>
                  <a:lnTo>
                    <a:pt x="2760" y="248"/>
                  </a:lnTo>
                  <a:lnTo>
                    <a:pt x="2772" y="256"/>
                  </a:lnTo>
                  <a:lnTo>
                    <a:pt x="2784" y="264"/>
                  </a:lnTo>
                  <a:lnTo>
                    <a:pt x="2796" y="276"/>
                  </a:lnTo>
                  <a:lnTo>
                    <a:pt x="2808" y="292"/>
                  </a:lnTo>
                  <a:lnTo>
                    <a:pt x="2818" y="308"/>
                  </a:lnTo>
                  <a:lnTo>
                    <a:pt x="2822" y="318"/>
                  </a:lnTo>
                  <a:lnTo>
                    <a:pt x="2824" y="328"/>
                  </a:lnTo>
                  <a:lnTo>
                    <a:pt x="2826" y="340"/>
                  </a:lnTo>
                  <a:lnTo>
                    <a:pt x="2824" y="350"/>
                  </a:lnTo>
                  <a:lnTo>
                    <a:pt x="2836" y="358"/>
                  </a:lnTo>
                  <a:lnTo>
                    <a:pt x="2850" y="366"/>
                  </a:lnTo>
                  <a:lnTo>
                    <a:pt x="2864" y="378"/>
                  </a:lnTo>
                  <a:lnTo>
                    <a:pt x="2880" y="392"/>
                  </a:lnTo>
                  <a:lnTo>
                    <a:pt x="2894" y="412"/>
                  </a:lnTo>
                  <a:lnTo>
                    <a:pt x="2906" y="434"/>
                  </a:lnTo>
                  <a:lnTo>
                    <a:pt x="2912" y="446"/>
                  </a:lnTo>
                  <a:lnTo>
                    <a:pt x="2914" y="460"/>
                  </a:lnTo>
                  <a:lnTo>
                    <a:pt x="2930" y="460"/>
                  </a:lnTo>
                  <a:lnTo>
                    <a:pt x="2944" y="464"/>
                  </a:lnTo>
                  <a:lnTo>
                    <a:pt x="2960" y="468"/>
                  </a:lnTo>
                  <a:lnTo>
                    <a:pt x="2978" y="476"/>
                  </a:lnTo>
                  <a:lnTo>
                    <a:pt x="2984" y="480"/>
                  </a:lnTo>
                  <a:lnTo>
                    <a:pt x="2992" y="486"/>
                  </a:lnTo>
                  <a:lnTo>
                    <a:pt x="2996" y="494"/>
                  </a:lnTo>
                  <a:lnTo>
                    <a:pt x="3000" y="502"/>
                  </a:lnTo>
                  <a:lnTo>
                    <a:pt x="3002" y="512"/>
                  </a:lnTo>
                  <a:lnTo>
                    <a:pt x="3002" y="524"/>
                  </a:lnTo>
                  <a:lnTo>
                    <a:pt x="3016" y="526"/>
                  </a:lnTo>
                  <a:lnTo>
                    <a:pt x="3030" y="532"/>
                  </a:lnTo>
                  <a:lnTo>
                    <a:pt x="3048" y="542"/>
                  </a:lnTo>
                  <a:lnTo>
                    <a:pt x="3056" y="548"/>
                  </a:lnTo>
                  <a:lnTo>
                    <a:pt x="3066" y="556"/>
                  </a:lnTo>
                  <a:lnTo>
                    <a:pt x="3074" y="566"/>
                  </a:lnTo>
                  <a:lnTo>
                    <a:pt x="3084" y="578"/>
                  </a:lnTo>
                  <a:lnTo>
                    <a:pt x="3092" y="592"/>
                  </a:lnTo>
                  <a:lnTo>
                    <a:pt x="3098" y="608"/>
                  </a:lnTo>
                  <a:lnTo>
                    <a:pt x="3104" y="628"/>
                  </a:lnTo>
                  <a:lnTo>
                    <a:pt x="3110" y="648"/>
                  </a:lnTo>
                  <a:lnTo>
                    <a:pt x="3120" y="660"/>
                  </a:lnTo>
                  <a:lnTo>
                    <a:pt x="3130" y="672"/>
                  </a:lnTo>
                  <a:lnTo>
                    <a:pt x="3138" y="684"/>
                  </a:lnTo>
                  <a:lnTo>
                    <a:pt x="3138" y="698"/>
                  </a:lnTo>
                  <a:lnTo>
                    <a:pt x="3140" y="712"/>
                  </a:lnTo>
                  <a:lnTo>
                    <a:pt x="3144" y="728"/>
                  </a:lnTo>
                  <a:lnTo>
                    <a:pt x="3150" y="746"/>
                  </a:lnTo>
                  <a:lnTo>
                    <a:pt x="3158" y="766"/>
                  </a:lnTo>
                  <a:lnTo>
                    <a:pt x="3172" y="786"/>
                  </a:lnTo>
                  <a:lnTo>
                    <a:pt x="3180" y="794"/>
                  </a:lnTo>
                  <a:lnTo>
                    <a:pt x="3190" y="802"/>
                  </a:lnTo>
                  <a:lnTo>
                    <a:pt x="3204" y="826"/>
                  </a:lnTo>
                  <a:lnTo>
                    <a:pt x="3220" y="850"/>
                  </a:lnTo>
                  <a:lnTo>
                    <a:pt x="3236" y="882"/>
                  </a:lnTo>
                  <a:lnTo>
                    <a:pt x="3252" y="916"/>
                  </a:lnTo>
                  <a:lnTo>
                    <a:pt x="3266" y="954"/>
                  </a:lnTo>
                  <a:lnTo>
                    <a:pt x="3272" y="972"/>
                  </a:lnTo>
                  <a:lnTo>
                    <a:pt x="3274" y="990"/>
                  </a:lnTo>
                  <a:lnTo>
                    <a:pt x="3276" y="1008"/>
                  </a:lnTo>
                  <a:lnTo>
                    <a:pt x="3276" y="1024"/>
                  </a:lnTo>
                  <a:lnTo>
                    <a:pt x="3286" y="1058"/>
                  </a:lnTo>
                  <a:lnTo>
                    <a:pt x="3306" y="1136"/>
                  </a:lnTo>
                  <a:lnTo>
                    <a:pt x="3318" y="1180"/>
                  </a:lnTo>
                  <a:lnTo>
                    <a:pt x="3326" y="1220"/>
                  </a:lnTo>
                  <a:lnTo>
                    <a:pt x="3332" y="1252"/>
                  </a:lnTo>
                  <a:lnTo>
                    <a:pt x="3332" y="1264"/>
                  </a:lnTo>
                  <a:lnTo>
                    <a:pt x="3332" y="1272"/>
                  </a:lnTo>
                  <a:lnTo>
                    <a:pt x="3334" y="1272"/>
                  </a:lnTo>
                  <a:lnTo>
                    <a:pt x="3340" y="1270"/>
                  </a:lnTo>
                  <a:lnTo>
                    <a:pt x="3344" y="1270"/>
                  </a:lnTo>
                  <a:lnTo>
                    <a:pt x="3348" y="1274"/>
                  </a:lnTo>
                  <a:lnTo>
                    <a:pt x="3354" y="1278"/>
                  </a:lnTo>
                  <a:lnTo>
                    <a:pt x="3362" y="1286"/>
                  </a:lnTo>
                  <a:lnTo>
                    <a:pt x="3368" y="1296"/>
                  </a:lnTo>
                  <a:lnTo>
                    <a:pt x="3378" y="1312"/>
                  </a:lnTo>
                  <a:lnTo>
                    <a:pt x="3386" y="1330"/>
                  </a:lnTo>
                  <a:lnTo>
                    <a:pt x="3396" y="1354"/>
                  </a:lnTo>
                  <a:lnTo>
                    <a:pt x="3408" y="1384"/>
                  </a:lnTo>
                  <a:lnTo>
                    <a:pt x="3418" y="1420"/>
                  </a:lnTo>
                  <a:lnTo>
                    <a:pt x="3432" y="1462"/>
                  </a:lnTo>
                  <a:lnTo>
                    <a:pt x="3444" y="1512"/>
                  </a:lnTo>
                  <a:lnTo>
                    <a:pt x="3456" y="1548"/>
                  </a:lnTo>
                  <a:lnTo>
                    <a:pt x="3468" y="1588"/>
                  </a:lnTo>
                  <a:lnTo>
                    <a:pt x="3480" y="1636"/>
                  </a:lnTo>
                  <a:lnTo>
                    <a:pt x="3490" y="1684"/>
                  </a:lnTo>
                  <a:lnTo>
                    <a:pt x="3492" y="1708"/>
                  </a:lnTo>
                  <a:lnTo>
                    <a:pt x="3496" y="1730"/>
                  </a:lnTo>
                  <a:lnTo>
                    <a:pt x="3496" y="1752"/>
                  </a:lnTo>
                  <a:lnTo>
                    <a:pt x="3494" y="1770"/>
                  </a:lnTo>
                  <a:lnTo>
                    <a:pt x="3490" y="1786"/>
                  </a:lnTo>
                  <a:lnTo>
                    <a:pt x="3484" y="1796"/>
                  </a:lnTo>
                  <a:lnTo>
                    <a:pt x="3492" y="1798"/>
                  </a:lnTo>
                  <a:lnTo>
                    <a:pt x="3510" y="1806"/>
                  </a:lnTo>
                  <a:lnTo>
                    <a:pt x="3522" y="1812"/>
                  </a:lnTo>
                  <a:lnTo>
                    <a:pt x="3536" y="1822"/>
                  </a:lnTo>
                  <a:lnTo>
                    <a:pt x="3548" y="1836"/>
                  </a:lnTo>
                  <a:lnTo>
                    <a:pt x="3562" y="1852"/>
                  </a:lnTo>
                  <a:lnTo>
                    <a:pt x="3576" y="1874"/>
                  </a:lnTo>
                  <a:lnTo>
                    <a:pt x="3586" y="1900"/>
                  </a:lnTo>
                  <a:lnTo>
                    <a:pt x="3596" y="1932"/>
                  </a:lnTo>
                  <a:lnTo>
                    <a:pt x="3602" y="1968"/>
                  </a:lnTo>
                  <a:lnTo>
                    <a:pt x="3606" y="2012"/>
                  </a:lnTo>
                  <a:lnTo>
                    <a:pt x="3604" y="2062"/>
                  </a:lnTo>
                  <a:lnTo>
                    <a:pt x="3600" y="2120"/>
                  </a:lnTo>
                  <a:lnTo>
                    <a:pt x="3590" y="2184"/>
                  </a:lnTo>
                  <a:lnTo>
                    <a:pt x="3596" y="2190"/>
                  </a:lnTo>
                  <a:lnTo>
                    <a:pt x="3616" y="2208"/>
                  </a:lnTo>
                  <a:lnTo>
                    <a:pt x="3628" y="2222"/>
                  </a:lnTo>
                  <a:lnTo>
                    <a:pt x="3640" y="2240"/>
                  </a:lnTo>
                  <a:lnTo>
                    <a:pt x="3652" y="2262"/>
                  </a:lnTo>
                  <a:lnTo>
                    <a:pt x="3662" y="2286"/>
                  </a:lnTo>
                  <a:lnTo>
                    <a:pt x="3672" y="2314"/>
                  </a:lnTo>
                  <a:lnTo>
                    <a:pt x="3680" y="2346"/>
                  </a:lnTo>
                  <a:lnTo>
                    <a:pt x="3684" y="2384"/>
                  </a:lnTo>
                  <a:lnTo>
                    <a:pt x="3684" y="2424"/>
                  </a:lnTo>
                  <a:lnTo>
                    <a:pt x="3678" y="2468"/>
                  </a:lnTo>
                  <a:lnTo>
                    <a:pt x="3674" y="2492"/>
                  </a:lnTo>
                  <a:lnTo>
                    <a:pt x="3668" y="2516"/>
                  </a:lnTo>
                  <a:lnTo>
                    <a:pt x="3662" y="2542"/>
                  </a:lnTo>
                  <a:lnTo>
                    <a:pt x="3652" y="2570"/>
                  </a:lnTo>
                  <a:lnTo>
                    <a:pt x="3642" y="2598"/>
                  </a:lnTo>
                  <a:lnTo>
                    <a:pt x="3630" y="2626"/>
                  </a:lnTo>
                  <a:lnTo>
                    <a:pt x="3630" y="2672"/>
                  </a:lnTo>
                  <a:lnTo>
                    <a:pt x="3630" y="2720"/>
                  </a:lnTo>
                  <a:lnTo>
                    <a:pt x="3626" y="2778"/>
                  </a:lnTo>
                  <a:lnTo>
                    <a:pt x="3622" y="2810"/>
                  </a:lnTo>
                  <a:lnTo>
                    <a:pt x="3618" y="2842"/>
                  </a:lnTo>
                  <a:lnTo>
                    <a:pt x="3612" y="2872"/>
                  </a:lnTo>
                  <a:lnTo>
                    <a:pt x="3604" y="2902"/>
                  </a:lnTo>
                  <a:lnTo>
                    <a:pt x="3594" y="2930"/>
                  </a:lnTo>
                  <a:lnTo>
                    <a:pt x="3584" y="2956"/>
                  </a:lnTo>
                  <a:lnTo>
                    <a:pt x="3570" y="2978"/>
                  </a:lnTo>
                  <a:lnTo>
                    <a:pt x="3554" y="2996"/>
                  </a:lnTo>
                  <a:lnTo>
                    <a:pt x="3556" y="3016"/>
                  </a:lnTo>
                  <a:lnTo>
                    <a:pt x="3554" y="3038"/>
                  </a:lnTo>
                  <a:lnTo>
                    <a:pt x="3548" y="3064"/>
                  </a:lnTo>
                  <a:lnTo>
                    <a:pt x="3542" y="3080"/>
                  </a:lnTo>
                  <a:lnTo>
                    <a:pt x="3536" y="3096"/>
                  </a:lnTo>
                  <a:lnTo>
                    <a:pt x="3528" y="3112"/>
                  </a:lnTo>
                  <a:lnTo>
                    <a:pt x="3516" y="3130"/>
                  </a:lnTo>
                  <a:lnTo>
                    <a:pt x="3504" y="3148"/>
                  </a:lnTo>
                  <a:lnTo>
                    <a:pt x="3488" y="3164"/>
                  </a:lnTo>
                  <a:lnTo>
                    <a:pt x="3470" y="3182"/>
                  </a:lnTo>
                  <a:lnTo>
                    <a:pt x="3450" y="3200"/>
                  </a:lnTo>
                  <a:lnTo>
                    <a:pt x="3448" y="3206"/>
                  </a:lnTo>
                  <a:lnTo>
                    <a:pt x="3446" y="3224"/>
                  </a:lnTo>
                  <a:lnTo>
                    <a:pt x="3442" y="3252"/>
                  </a:lnTo>
                  <a:lnTo>
                    <a:pt x="3432" y="3286"/>
                  </a:lnTo>
                  <a:lnTo>
                    <a:pt x="3424" y="3304"/>
                  </a:lnTo>
                  <a:lnTo>
                    <a:pt x="3414" y="3322"/>
                  </a:lnTo>
                  <a:lnTo>
                    <a:pt x="3404" y="3340"/>
                  </a:lnTo>
                  <a:lnTo>
                    <a:pt x="3390" y="3358"/>
                  </a:lnTo>
                  <a:lnTo>
                    <a:pt x="3374" y="3374"/>
                  </a:lnTo>
                  <a:lnTo>
                    <a:pt x="3354" y="3390"/>
                  </a:lnTo>
                  <a:lnTo>
                    <a:pt x="3334" y="3404"/>
                  </a:lnTo>
                  <a:lnTo>
                    <a:pt x="3308" y="3416"/>
                  </a:lnTo>
                  <a:lnTo>
                    <a:pt x="3304" y="3418"/>
                  </a:lnTo>
                  <a:lnTo>
                    <a:pt x="3304" y="3424"/>
                  </a:lnTo>
                  <a:lnTo>
                    <a:pt x="3304" y="3442"/>
                  </a:lnTo>
                  <a:lnTo>
                    <a:pt x="3300" y="3468"/>
                  </a:lnTo>
                  <a:lnTo>
                    <a:pt x="3290" y="3502"/>
                  </a:lnTo>
                  <a:lnTo>
                    <a:pt x="3282" y="3522"/>
                  </a:lnTo>
                  <a:lnTo>
                    <a:pt x="3274" y="3542"/>
                  </a:lnTo>
                  <a:lnTo>
                    <a:pt x="3262" y="3566"/>
                  </a:lnTo>
                  <a:lnTo>
                    <a:pt x="3248" y="3588"/>
                  </a:lnTo>
                  <a:lnTo>
                    <a:pt x="3232" y="3614"/>
                  </a:lnTo>
                  <a:lnTo>
                    <a:pt x="3212" y="3638"/>
                  </a:lnTo>
                  <a:lnTo>
                    <a:pt x="3188" y="3664"/>
                  </a:lnTo>
                  <a:lnTo>
                    <a:pt x="3162" y="3690"/>
                  </a:lnTo>
                  <a:lnTo>
                    <a:pt x="3140" y="3716"/>
                  </a:lnTo>
                  <a:lnTo>
                    <a:pt x="3118" y="3744"/>
                  </a:lnTo>
                  <a:lnTo>
                    <a:pt x="3090" y="3774"/>
                  </a:lnTo>
                  <a:lnTo>
                    <a:pt x="3060" y="3804"/>
                  </a:lnTo>
                  <a:lnTo>
                    <a:pt x="3030" y="3830"/>
                  </a:lnTo>
                  <a:lnTo>
                    <a:pt x="3016" y="3840"/>
                  </a:lnTo>
                  <a:lnTo>
                    <a:pt x="3004" y="3848"/>
                  </a:lnTo>
                  <a:lnTo>
                    <a:pt x="2992" y="3852"/>
                  </a:lnTo>
                  <a:lnTo>
                    <a:pt x="2982" y="3852"/>
                  </a:lnTo>
                  <a:lnTo>
                    <a:pt x="2972" y="3854"/>
                  </a:lnTo>
                  <a:lnTo>
                    <a:pt x="2960" y="3854"/>
                  </a:lnTo>
                  <a:lnTo>
                    <a:pt x="2944" y="3854"/>
                  </a:lnTo>
                  <a:lnTo>
                    <a:pt x="2930" y="3848"/>
                  </a:lnTo>
                  <a:lnTo>
                    <a:pt x="2914" y="3840"/>
                  </a:lnTo>
                  <a:lnTo>
                    <a:pt x="2908" y="3834"/>
                  </a:lnTo>
                  <a:lnTo>
                    <a:pt x="2900" y="3828"/>
                  </a:lnTo>
                  <a:lnTo>
                    <a:pt x="2896" y="3818"/>
                  </a:lnTo>
                  <a:lnTo>
                    <a:pt x="2890" y="3808"/>
                  </a:lnTo>
                  <a:lnTo>
                    <a:pt x="2798" y="3668"/>
                  </a:lnTo>
                  <a:lnTo>
                    <a:pt x="2812" y="3668"/>
                  </a:lnTo>
                  <a:lnTo>
                    <a:pt x="2830" y="3668"/>
                  </a:lnTo>
                  <a:lnTo>
                    <a:pt x="2852" y="3672"/>
                  </a:lnTo>
                  <a:lnTo>
                    <a:pt x="2876" y="3680"/>
                  </a:lnTo>
                  <a:lnTo>
                    <a:pt x="2904" y="3692"/>
                  </a:lnTo>
                  <a:lnTo>
                    <a:pt x="2918" y="3702"/>
                  </a:lnTo>
                  <a:lnTo>
                    <a:pt x="2932" y="3712"/>
                  </a:lnTo>
                  <a:lnTo>
                    <a:pt x="2944" y="3724"/>
                  </a:lnTo>
                  <a:lnTo>
                    <a:pt x="2958" y="3738"/>
                  </a:lnTo>
                  <a:lnTo>
                    <a:pt x="2960" y="3740"/>
                  </a:lnTo>
                  <a:lnTo>
                    <a:pt x="2964" y="3742"/>
                  </a:lnTo>
                  <a:lnTo>
                    <a:pt x="2968" y="3744"/>
                  </a:lnTo>
                  <a:lnTo>
                    <a:pt x="2974" y="3742"/>
                  </a:lnTo>
                  <a:lnTo>
                    <a:pt x="2978" y="3738"/>
                  </a:lnTo>
                  <a:lnTo>
                    <a:pt x="2984" y="3730"/>
                  </a:lnTo>
                  <a:lnTo>
                    <a:pt x="2990" y="3718"/>
                  </a:lnTo>
                  <a:lnTo>
                    <a:pt x="2998" y="3714"/>
                  </a:lnTo>
                  <a:lnTo>
                    <a:pt x="3004" y="3708"/>
                  </a:lnTo>
                  <a:lnTo>
                    <a:pt x="3010" y="3700"/>
                  </a:lnTo>
                  <a:lnTo>
                    <a:pt x="3014" y="3690"/>
                  </a:lnTo>
                  <a:lnTo>
                    <a:pt x="3014" y="3686"/>
                  </a:lnTo>
                  <a:lnTo>
                    <a:pt x="3012" y="3680"/>
                  </a:lnTo>
                  <a:lnTo>
                    <a:pt x="3008" y="3674"/>
                  </a:lnTo>
                  <a:lnTo>
                    <a:pt x="3004" y="3668"/>
                  </a:lnTo>
                  <a:lnTo>
                    <a:pt x="2996" y="3662"/>
                  </a:lnTo>
                  <a:lnTo>
                    <a:pt x="2986" y="3656"/>
                  </a:lnTo>
                  <a:lnTo>
                    <a:pt x="2980" y="3654"/>
                  </a:lnTo>
                  <a:lnTo>
                    <a:pt x="2966" y="3650"/>
                  </a:lnTo>
                  <a:lnTo>
                    <a:pt x="2944" y="3642"/>
                  </a:lnTo>
                  <a:lnTo>
                    <a:pt x="2932" y="3636"/>
                  </a:lnTo>
                  <a:lnTo>
                    <a:pt x="2918" y="3626"/>
                  </a:lnTo>
                  <a:lnTo>
                    <a:pt x="2904" y="3616"/>
                  </a:lnTo>
                  <a:lnTo>
                    <a:pt x="2888" y="3604"/>
                  </a:lnTo>
                  <a:lnTo>
                    <a:pt x="2874" y="3588"/>
                  </a:lnTo>
                  <a:lnTo>
                    <a:pt x="2858" y="3570"/>
                  </a:lnTo>
                  <a:lnTo>
                    <a:pt x="2844" y="3548"/>
                  </a:lnTo>
                  <a:lnTo>
                    <a:pt x="2830" y="3524"/>
                  </a:lnTo>
                  <a:lnTo>
                    <a:pt x="2816" y="3496"/>
                  </a:lnTo>
                  <a:lnTo>
                    <a:pt x="2804" y="3466"/>
                  </a:lnTo>
                  <a:lnTo>
                    <a:pt x="2802" y="3460"/>
                  </a:lnTo>
                  <a:lnTo>
                    <a:pt x="2800" y="3446"/>
                  </a:lnTo>
                  <a:lnTo>
                    <a:pt x="2800" y="3436"/>
                  </a:lnTo>
                  <a:lnTo>
                    <a:pt x="2802" y="3428"/>
                  </a:lnTo>
                  <a:lnTo>
                    <a:pt x="2804" y="3418"/>
                  </a:lnTo>
                  <a:lnTo>
                    <a:pt x="2810" y="3408"/>
                  </a:lnTo>
                  <a:lnTo>
                    <a:pt x="2816" y="3400"/>
                  </a:lnTo>
                  <a:lnTo>
                    <a:pt x="2826" y="3394"/>
                  </a:lnTo>
                  <a:lnTo>
                    <a:pt x="2838" y="3390"/>
                  </a:lnTo>
                  <a:lnTo>
                    <a:pt x="2854" y="3388"/>
                  </a:lnTo>
                  <a:lnTo>
                    <a:pt x="2874" y="3388"/>
                  </a:lnTo>
                  <a:lnTo>
                    <a:pt x="2900" y="3394"/>
                  </a:lnTo>
                  <a:lnTo>
                    <a:pt x="2928" y="3402"/>
                  </a:lnTo>
                  <a:lnTo>
                    <a:pt x="2964" y="3416"/>
                  </a:lnTo>
                  <a:lnTo>
                    <a:pt x="2984" y="3426"/>
                  </a:lnTo>
                  <a:lnTo>
                    <a:pt x="3004" y="3438"/>
                  </a:lnTo>
                  <a:lnTo>
                    <a:pt x="3030" y="3448"/>
                  </a:lnTo>
                  <a:lnTo>
                    <a:pt x="3056" y="3456"/>
                  </a:lnTo>
                  <a:lnTo>
                    <a:pt x="3070" y="3460"/>
                  </a:lnTo>
                  <a:lnTo>
                    <a:pt x="3084" y="3460"/>
                  </a:lnTo>
                  <a:lnTo>
                    <a:pt x="3096" y="3460"/>
                  </a:lnTo>
                  <a:lnTo>
                    <a:pt x="3108" y="3458"/>
                  </a:lnTo>
                  <a:lnTo>
                    <a:pt x="3118" y="3454"/>
                  </a:lnTo>
                  <a:lnTo>
                    <a:pt x="3126" y="3446"/>
                  </a:lnTo>
                  <a:lnTo>
                    <a:pt x="3126" y="3440"/>
                  </a:lnTo>
                  <a:lnTo>
                    <a:pt x="3124" y="3432"/>
                  </a:lnTo>
                  <a:lnTo>
                    <a:pt x="3116" y="3422"/>
                  </a:lnTo>
                  <a:lnTo>
                    <a:pt x="3104" y="3410"/>
                  </a:lnTo>
                  <a:lnTo>
                    <a:pt x="3086" y="3398"/>
                  </a:lnTo>
                  <a:lnTo>
                    <a:pt x="3058" y="3384"/>
                  </a:lnTo>
                  <a:lnTo>
                    <a:pt x="3018" y="3370"/>
                  </a:lnTo>
                  <a:lnTo>
                    <a:pt x="2990" y="3366"/>
                  </a:lnTo>
                  <a:lnTo>
                    <a:pt x="2962" y="3360"/>
                  </a:lnTo>
                  <a:lnTo>
                    <a:pt x="2928" y="3350"/>
                  </a:lnTo>
                  <a:lnTo>
                    <a:pt x="2894" y="3338"/>
                  </a:lnTo>
                  <a:lnTo>
                    <a:pt x="2878" y="3330"/>
                  </a:lnTo>
                  <a:lnTo>
                    <a:pt x="2862" y="3322"/>
                  </a:lnTo>
                  <a:lnTo>
                    <a:pt x="2848" y="3314"/>
                  </a:lnTo>
                  <a:lnTo>
                    <a:pt x="2836" y="3304"/>
                  </a:lnTo>
                  <a:lnTo>
                    <a:pt x="2828" y="3292"/>
                  </a:lnTo>
                  <a:lnTo>
                    <a:pt x="2822" y="3282"/>
                  </a:lnTo>
                  <a:lnTo>
                    <a:pt x="2834" y="3266"/>
                  </a:lnTo>
                  <a:lnTo>
                    <a:pt x="2866" y="3230"/>
                  </a:lnTo>
                  <a:lnTo>
                    <a:pt x="2884" y="3206"/>
                  </a:lnTo>
                  <a:lnTo>
                    <a:pt x="2900" y="3182"/>
                  </a:lnTo>
                  <a:lnTo>
                    <a:pt x="2916" y="3156"/>
                  </a:lnTo>
                  <a:lnTo>
                    <a:pt x="2928" y="3132"/>
                  </a:lnTo>
                  <a:lnTo>
                    <a:pt x="2948" y="3136"/>
                  </a:lnTo>
                  <a:lnTo>
                    <a:pt x="2994" y="3144"/>
                  </a:lnTo>
                  <a:lnTo>
                    <a:pt x="3022" y="3150"/>
                  </a:lnTo>
                  <a:lnTo>
                    <a:pt x="3046" y="3158"/>
                  </a:lnTo>
                  <a:lnTo>
                    <a:pt x="3066" y="3166"/>
                  </a:lnTo>
                  <a:lnTo>
                    <a:pt x="3080" y="3174"/>
                  </a:lnTo>
                  <a:lnTo>
                    <a:pt x="3104" y="3190"/>
                  </a:lnTo>
                  <a:lnTo>
                    <a:pt x="3130" y="3206"/>
                  </a:lnTo>
                  <a:lnTo>
                    <a:pt x="3160" y="3222"/>
                  </a:lnTo>
                  <a:lnTo>
                    <a:pt x="3192" y="3238"/>
                  </a:lnTo>
                  <a:lnTo>
                    <a:pt x="3210" y="3242"/>
                  </a:lnTo>
                  <a:lnTo>
                    <a:pt x="3226" y="3246"/>
                  </a:lnTo>
                  <a:lnTo>
                    <a:pt x="3242" y="3248"/>
                  </a:lnTo>
                  <a:lnTo>
                    <a:pt x="3256" y="3246"/>
                  </a:lnTo>
                  <a:lnTo>
                    <a:pt x="3270" y="3242"/>
                  </a:lnTo>
                  <a:lnTo>
                    <a:pt x="3282" y="3236"/>
                  </a:lnTo>
                  <a:lnTo>
                    <a:pt x="3282" y="3230"/>
                  </a:lnTo>
                  <a:lnTo>
                    <a:pt x="3280" y="3214"/>
                  </a:lnTo>
                  <a:lnTo>
                    <a:pt x="3278" y="3204"/>
                  </a:lnTo>
                  <a:lnTo>
                    <a:pt x="3272" y="3194"/>
                  </a:lnTo>
                  <a:lnTo>
                    <a:pt x="3264" y="3182"/>
                  </a:lnTo>
                  <a:lnTo>
                    <a:pt x="3252" y="3168"/>
                  </a:lnTo>
                  <a:lnTo>
                    <a:pt x="3236" y="3156"/>
                  </a:lnTo>
                  <a:lnTo>
                    <a:pt x="3214" y="3144"/>
                  </a:lnTo>
                  <a:lnTo>
                    <a:pt x="3188" y="3132"/>
                  </a:lnTo>
                  <a:lnTo>
                    <a:pt x="3156" y="3120"/>
                  </a:lnTo>
                  <a:lnTo>
                    <a:pt x="3116" y="3110"/>
                  </a:lnTo>
                  <a:lnTo>
                    <a:pt x="3068" y="3102"/>
                  </a:lnTo>
                  <a:lnTo>
                    <a:pt x="3014" y="3098"/>
                  </a:lnTo>
                  <a:lnTo>
                    <a:pt x="2950" y="3094"/>
                  </a:lnTo>
                  <a:lnTo>
                    <a:pt x="2956" y="3028"/>
                  </a:lnTo>
                  <a:lnTo>
                    <a:pt x="2958" y="2970"/>
                  </a:lnTo>
                  <a:lnTo>
                    <a:pt x="2960" y="2942"/>
                  </a:lnTo>
                  <a:lnTo>
                    <a:pt x="2958" y="2920"/>
                  </a:lnTo>
                  <a:lnTo>
                    <a:pt x="2984" y="2916"/>
                  </a:lnTo>
                  <a:lnTo>
                    <a:pt x="3014" y="2914"/>
                  </a:lnTo>
                  <a:lnTo>
                    <a:pt x="3048" y="2914"/>
                  </a:lnTo>
                  <a:lnTo>
                    <a:pt x="3086" y="2916"/>
                  </a:lnTo>
                  <a:lnTo>
                    <a:pt x="3106" y="2920"/>
                  </a:lnTo>
                  <a:lnTo>
                    <a:pt x="3126" y="2924"/>
                  </a:lnTo>
                  <a:lnTo>
                    <a:pt x="3146" y="2932"/>
                  </a:lnTo>
                  <a:lnTo>
                    <a:pt x="3164" y="2940"/>
                  </a:lnTo>
                  <a:lnTo>
                    <a:pt x="3182" y="2950"/>
                  </a:lnTo>
                  <a:lnTo>
                    <a:pt x="3196" y="2962"/>
                  </a:lnTo>
                  <a:lnTo>
                    <a:pt x="3326" y="3076"/>
                  </a:lnTo>
                  <a:lnTo>
                    <a:pt x="3346" y="3092"/>
                  </a:lnTo>
                  <a:lnTo>
                    <a:pt x="3364" y="3106"/>
                  </a:lnTo>
                  <a:lnTo>
                    <a:pt x="3380" y="3116"/>
                  </a:lnTo>
                  <a:lnTo>
                    <a:pt x="3386" y="3118"/>
                  </a:lnTo>
                  <a:lnTo>
                    <a:pt x="3390" y="3118"/>
                  </a:lnTo>
                  <a:lnTo>
                    <a:pt x="3392" y="3114"/>
                  </a:lnTo>
                  <a:lnTo>
                    <a:pt x="3392" y="3108"/>
                  </a:lnTo>
                  <a:lnTo>
                    <a:pt x="3388" y="3096"/>
                  </a:lnTo>
                  <a:lnTo>
                    <a:pt x="3380" y="3080"/>
                  </a:lnTo>
                  <a:lnTo>
                    <a:pt x="3348" y="3030"/>
                  </a:lnTo>
                  <a:lnTo>
                    <a:pt x="3328" y="3012"/>
                  </a:lnTo>
                  <a:lnTo>
                    <a:pt x="3310" y="2992"/>
                  </a:lnTo>
                  <a:lnTo>
                    <a:pt x="3290" y="2968"/>
                  </a:lnTo>
                  <a:lnTo>
                    <a:pt x="3270" y="2942"/>
                  </a:lnTo>
                  <a:lnTo>
                    <a:pt x="3262" y="2928"/>
                  </a:lnTo>
                  <a:lnTo>
                    <a:pt x="3256" y="2914"/>
                  </a:lnTo>
                  <a:lnTo>
                    <a:pt x="3252" y="2900"/>
                  </a:lnTo>
                  <a:lnTo>
                    <a:pt x="3248" y="2886"/>
                  </a:lnTo>
                  <a:lnTo>
                    <a:pt x="3248" y="2872"/>
                  </a:lnTo>
                  <a:lnTo>
                    <a:pt x="3252" y="2860"/>
                  </a:lnTo>
                  <a:lnTo>
                    <a:pt x="3258" y="2850"/>
                  </a:lnTo>
                  <a:lnTo>
                    <a:pt x="3264" y="2840"/>
                  </a:lnTo>
                  <a:lnTo>
                    <a:pt x="3276" y="2830"/>
                  </a:lnTo>
                  <a:lnTo>
                    <a:pt x="3290" y="2818"/>
                  </a:lnTo>
                  <a:lnTo>
                    <a:pt x="3310" y="2808"/>
                  </a:lnTo>
                  <a:lnTo>
                    <a:pt x="3322" y="2802"/>
                  </a:lnTo>
                  <a:lnTo>
                    <a:pt x="3334" y="2798"/>
                  </a:lnTo>
                  <a:lnTo>
                    <a:pt x="3348" y="2796"/>
                  </a:lnTo>
                  <a:lnTo>
                    <a:pt x="3364" y="2794"/>
                  </a:lnTo>
                  <a:lnTo>
                    <a:pt x="3370" y="2792"/>
                  </a:lnTo>
                  <a:lnTo>
                    <a:pt x="3382" y="2786"/>
                  </a:lnTo>
                  <a:lnTo>
                    <a:pt x="3400" y="2776"/>
                  </a:lnTo>
                  <a:lnTo>
                    <a:pt x="3410" y="2768"/>
                  </a:lnTo>
                  <a:lnTo>
                    <a:pt x="3418" y="2758"/>
                  </a:lnTo>
                  <a:lnTo>
                    <a:pt x="3428" y="2746"/>
                  </a:lnTo>
                  <a:lnTo>
                    <a:pt x="3436" y="2734"/>
                  </a:lnTo>
                  <a:lnTo>
                    <a:pt x="3444" y="2718"/>
                  </a:lnTo>
                  <a:lnTo>
                    <a:pt x="3450" y="2702"/>
                  </a:lnTo>
                  <a:lnTo>
                    <a:pt x="3452" y="2682"/>
                  </a:lnTo>
                  <a:lnTo>
                    <a:pt x="3454" y="2662"/>
                  </a:lnTo>
                  <a:lnTo>
                    <a:pt x="3452" y="2638"/>
                  </a:lnTo>
                  <a:lnTo>
                    <a:pt x="3448" y="2612"/>
                  </a:lnTo>
                  <a:lnTo>
                    <a:pt x="3446" y="2600"/>
                  </a:lnTo>
                  <a:lnTo>
                    <a:pt x="3442" y="2592"/>
                  </a:lnTo>
                  <a:lnTo>
                    <a:pt x="3438" y="2584"/>
                  </a:lnTo>
                  <a:lnTo>
                    <a:pt x="3434" y="2582"/>
                  </a:lnTo>
                  <a:lnTo>
                    <a:pt x="3430" y="2580"/>
                  </a:lnTo>
                  <a:lnTo>
                    <a:pt x="3426" y="2580"/>
                  </a:lnTo>
                  <a:lnTo>
                    <a:pt x="3420" y="2582"/>
                  </a:lnTo>
                  <a:lnTo>
                    <a:pt x="3414" y="2586"/>
                  </a:lnTo>
                  <a:lnTo>
                    <a:pt x="3406" y="2592"/>
                  </a:lnTo>
                  <a:lnTo>
                    <a:pt x="3398" y="2602"/>
                  </a:lnTo>
                  <a:lnTo>
                    <a:pt x="3388" y="2614"/>
                  </a:lnTo>
                  <a:lnTo>
                    <a:pt x="3386" y="2624"/>
                  </a:lnTo>
                  <a:lnTo>
                    <a:pt x="3378" y="2648"/>
                  </a:lnTo>
                  <a:lnTo>
                    <a:pt x="3374" y="2660"/>
                  </a:lnTo>
                  <a:lnTo>
                    <a:pt x="3366" y="2674"/>
                  </a:lnTo>
                  <a:lnTo>
                    <a:pt x="3358" y="2686"/>
                  </a:lnTo>
                  <a:lnTo>
                    <a:pt x="3348" y="2694"/>
                  </a:lnTo>
                  <a:lnTo>
                    <a:pt x="3108" y="2800"/>
                  </a:lnTo>
                  <a:lnTo>
                    <a:pt x="3098" y="2800"/>
                  </a:lnTo>
                  <a:lnTo>
                    <a:pt x="3072" y="2800"/>
                  </a:lnTo>
                  <a:lnTo>
                    <a:pt x="3040" y="2796"/>
                  </a:lnTo>
                  <a:lnTo>
                    <a:pt x="3022" y="2792"/>
                  </a:lnTo>
                  <a:lnTo>
                    <a:pt x="3006" y="2786"/>
                  </a:lnTo>
                  <a:lnTo>
                    <a:pt x="2992" y="2778"/>
                  </a:lnTo>
                  <a:lnTo>
                    <a:pt x="2982" y="2768"/>
                  </a:lnTo>
                  <a:lnTo>
                    <a:pt x="2976" y="2762"/>
                  </a:lnTo>
                  <a:lnTo>
                    <a:pt x="2974" y="2756"/>
                  </a:lnTo>
                  <a:lnTo>
                    <a:pt x="2972" y="2748"/>
                  </a:lnTo>
                  <a:lnTo>
                    <a:pt x="2972" y="2740"/>
                  </a:lnTo>
                  <a:lnTo>
                    <a:pt x="2972" y="2730"/>
                  </a:lnTo>
                  <a:lnTo>
                    <a:pt x="2974" y="2720"/>
                  </a:lnTo>
                  <a:lnTo>
                    <a:pt x="2978" y="2710"/>
                  </a:lnTo>
                  <a:lnTo>
                    <a:pt x="2984" y="2698"/>
                  </a:lnTo>
                  <a:lnTo>
                    <a:pt x="3002" y="2672"/>
                  </a:lnTo>
                  <a:lnTo>
                    <a:pt x="3028" y="2640"/>
                  </a:lnTo>
                  <a:lnTo>
                    <a:pt x="3050" y="2622"/>
                  </a:lnTo>
                  <a:lnTo>
                    <a:pt x="3100" y="2578"/>
                  </a:lnTo>
                  <a:lnTo>
                    <a:pt x="3130" y="2550"/>
                  </a:lnTo>
                  <a:lnTo>
                    <a:pt x="3162" y="2520"/>
                  </a:lnTo>
                  <a:lnTo>
                    <a:pt x="3190" y="2488"/>
                  </a:lnTo>
                  <a:lnTo>
                    <a:pt x="3216" y="2460"/>
                  </a:lnTo>
                  <a:lnTo>
                    <a:pt x="3220" y="2452"/>
                  </a:lnTo>
                  <a:lnTo>
                    <a:pt x="3236" y="2434"/>
                  </a:lnTo>
                  <a:lnTo>
                    <a:pt x="3256" y="2410"/>
                  </a:lnTo>
                  <a:lnTo>
                    <a:pt x="3268" y="2400"/>
                  </a:lnTo>
                  <a:lnTo>
                    <a:pt x="3282" y="2390"/>
                  </a:lnTo>
                  <a:lnTo>
                    <a:pt x="3294" y="2382"/>
                  </a:lnTo>
                  <a:lnTo>
                    <a:pt x="3308" y="2376"/>
                  </a:lnTo>
                  <a:lnTo>
                    <a:pt x="3322" y="2374"/>
                  </a:lnTo>
                  <a:lnTo>
                    <a:pt x="3330" y="2374"/>
                  </a:lnTo>
                  <a:lnTo>
                    <a:pt x="3336" y="2376"/>
                  </a:lnTo>
                  <a:lnTo>
                    <a:pt x="3342" y="2380"/>
                  </a:lnTo>
                  <a:lnTo>
                    <a:pt x="3350" y="2384"/>
                  </a:lnTo>
                  <a:lnTo>
                    <a:pt x="3356" y="2390"/>
                  </a:lnTo>
                  <a:lnTo>
                    <a:pt x="3362" y="2398"/>
                  </a:lnTo>
                  <a:lnTo>
                    <a:pt x="3372" y="2418"/>
                  </a:lnTo>
                  <a:lnTo>
                    <a:pt x="3382" y="2446"/>
                  </a:lnTo>
                  <a:lnTo>
                    <a:pt x="3388" y="2424"/>
                  </a:lnTo>
                  <a:lnTo>
                    <a:pt x="3392" y="2402"/>
                  </a:lnTo>
                  <a:lnTo>
                    <a:pt x="3398" y="2378"/>
                  </a:lnTo>
                  <a:lnTo>
                    <a:pt x="3398" y="2352"/>
                  </a:lnTo>
                  <a:lnTo>
                    <a:pt x="3398" y="2338"/>
                  </a:lnTo>
                  <a:lnTo>
                    <a:pt x="3396" y="2328"/>
                  </a:lnTo>
                  <a:lnTo>
                    <a:pt x="3392" y="2316"/>
                  </a:lnTo>
                  <a:lnTo>
                    <a:pt x="3386" y="2308"/>
                  </a:lnTo>
                  <a:lnTo>
                    <a:pt x="3380" y="2302"/>
                  </a:lnTo>
                  <a:lnTo>
                    <a:pt x="3370" y="2296"/>
                  </a:lnTo>
                  <a:lnTo>
                    <a:pt x="3364" y="2298"/>
                  </a:lnTo>
                  <a:lnTo>
                    <a:pt x="3350" y="2302"/>
                  </a:lnTo>
                  <a:lnTo>
                    <a:pt x="3342" y="2306"/>
                  </a:lnTo>
                  <a:lnTo>
                    <a:pt x="3332" y="2314"/>
                  </a:lnTo>
                  <a:lnTo>
                    <a:pt x="3322" y="2322"/>
                  </a:lnTo>
                  <a:lnTo>
                    <a:pt x="3312" y="2332"/>
                  </a:lnTo>
                  <a:lnTo>
                    <a:pt x="3296" y="2342"/>
                  </a:lnTo>
                  <a:lnTo>
                    <a:pt x="3252" y="2364"/>
                  </a:lnTo>
                  <a:lnTo>
                    <a:pt x="3188" y="2392"/>
                  </a:lnTo>
                  <a:lnTo>
                    <a:pt x="3152" y="2408"/>
                  </a:lnTo>
                  <a:lnTo>
                    <a:pt x="3114" y="2422"/>
                  </a:lnTo>
                  <a:lnTo>
                    <a:pt x="3074" y="2436"/>
                  </a:lnTo>
                  <a:lnTo>
                    <a:pt x="3034" y="2448"/>
                  </a:lnTo>
                  <a:lnTo>
                    <a:pt x="2994" y="2458"/>
                  </a:lnTo>
                  <a:lnTo>
                    <a:pt x="2958" y="2464"/>
                  </a:lnTo>
                  <a:lnTo>
                    <a:pt x="2924" y="2464"/>
                  </a:lnTo>
                  <a:lnTo>
                    <a:pt x="2908" y="2464"/>
                  </a:lnTo>
                  <a:lnTo>
                    <a:pt x="2894" y="2462"/>
                  </a:lnTo>
                  <a:lnTo>
                    <a:pt x="2880" y="2458"/>
                  </a:lnTo>
                  <a:lnTo>
                    <a:pt x="2868" y="2452"/>
                  </a:lnTo>
                  <a:lnTo>
                    <a:pt x="2858" y="2446"/>
                  </a:lnTo>
                  <a:lnTo>
                    <a:pt x="2850" y="2436"/>
                  </a:lnTo>
                  <a:lnTo>
                    <a:pt x="2844" y="2432"/>
                  </a:lnTo>
                  <a:lnTo>
                    <a:pt x="2836" y="2420"/>
                  </a:lnTo>
                  <a:lnTo>
                    <a:pt x="2832" y="2412"/>
                  </a:lnTo>
                  <a:lnTo>
                    <a:pt x="2830" y="2402"/>
                  </a:lnTo>
                  <a:lnTo>
                    <a:pt x="2830" y="2390"/>
                  </a:lnTo>
                  <a:lnTo>
                    <a:pt x="2832" y="2376"/>
                  </a:lnTo>
                  <a:lnTo>
                    <a:pt x="2838" y="2360"/>
                  </a:lnTo>
                  <a:lnTo>
                    <a:pt x="2850" y="2344"/>
                  </a:lnTo>
                  <a:lnTo>
                    <a:pt x="2866" y="2326"/>
                  </a:lnTo>
                  <a:lnTo>
                    <a:pt x="2888" y="2306"/>
                  </a:lnTo>
                  <a:lnTo>
                    <a:pt x="2916" y="2286"/>
                  </a:lnTo>
                  <a:lnTo>
                    <a:pt x="2952" y="2264"/>
                  </a:lnTo>
                  <a:lnTo>
                    <a:pt x="2998" y="2240"/>
                  </a:lnTo>
                  <a:lnTo>
                    <a:pt x="3052" y="2216"/>
                  </a:lnTo>
                  <a:lnTo>
                    <a:pt x="3260" y="2130"/>
                  </a:lnTo>
                  <a:lnTo>
                    <a:pt x="3278" y="2116"/>
                  </a:lnTo>
                  <a:lnTo>
                    <a:pt x="3292" y="2102"/>
                  </a:lnTo>
                  <a:lnTo>
                    <a:pt x="3306" y="2088"/>
                  </a:lnTo>
                  <a:lnTo>
                    <a:pt x="3310" y="2082"/>
                  </a:lnTo>
                  <a:lnTo>
                    <a:pt x="3312" y="2076"/>
                  </a:lnTo>
                  <a:lnTo>
                    <a:pt x="3310" y="2070"/>
                  </a:lnTo>
                  <a:lnTo>
                    <a:pt x="3306" y="2066"/>
                  </a:lnTo>
                  <a:lnTo>
                    <a:pt x="3298" y="2064"/>
                  </a:lnTo>
                  <a:lnTo>
                    <a:pt x="3284" y="2064"/>
                  </a:lnTo>
                  <a:lnTo>
                    <a:pt x="3266" y="2066"/>
                  </a:lnTo>
                  <a:lnTo>
                    <a:pt x="3242" y="2070"/>
                  </a:lnTo>
                  <a:lnTo>
                    <a:pt x="3234" y="2072"/>
                  </a:lnTo>
                  <a:lnTo>
                    <a:pt x="3206" y="2090"/>
                  </a:lnTo>
                  <a:lnTo>
                    <a:pt x="3172" y="2110"/>
                  </a:lnTo>
                  <a:lnTo>
                    <a:pt x="3126" y="2132"/>
                  </a:lnTo>
                  <a:lnTo>
                    <a:pt x="3068" y="2158"/>
                  </a:lnTo>
                  <a:lnTo>
                    <a:pt x="3036" y="2170"/>
                  </a:lnTo>
                  <a:lnTo>
                    <a:pt x="3000" y="2180"/>
                  </a:lnTo>
                  <a:lnTo>
                    <a:pt x="2962" y="2190"/>
                  </a:lnTo>
                  <a:lnTo>
                    <a:pt x="2922" y="2200"/>
                  </a:lnTo>
                  <a:lnTo>
                    <a:pt x="2880" y="2208"/>
                  </a:lnTo>
                  <a:lnTo>
                    <a:pt x="2836" y="2214"/>
                  </a:lnTo>
                  <a:lnTo>
                    <a:pt x="2822" y="2214"/>
                  </a:lnTo>
                  <a:lnTo>
                    <a:pt x="2788" y="2210"/>
                  </a:lnTo>
                  <a:lnTo>
                    <a:pt x="2746" y="2206"/>
                  </a:lnTo>
                  <a:lnTo>
                    <a:pt x="2724" y="2200"/>
                  </a:lnTo>
                  <a:lnTo>
                    <a:pt x="2704" y="2194"/>
                  </a:lnTo>
                  <a:lnTo>
                    <a:pt x="2686" y="2186"/>
                  </a:lnTo>
                  <a:lnTo>
                    <a:pt x="2674" y="2176"/>
                  </a:lnTo>
                  <a:lnTo>
                    <a:pt x="2670" y="2170"/>
                  </a:lnTo>
                  <a:lnTo>
                    <a:pt x="2666" y="2164"/>
                  </a:lnTo>
                  <a:lnTo>
                    <a:pt x="2664" y="2156"/>
                  </a:lnTo>
                  <a:lnTo>
                    <a:pt x="2666" y="2150"/>
                  </a:lnTo>
                  <a:lnTo>
                    <a:pt x="2668" y="2142"/>
                  </a:lnTo>
                  <a:lnTo>
                    <a:pt x="2672" y="2132"/>
                  </a:lnTo>
                  <a:lnTo>
                    <a:pt x="2680" y="2122"/>
                  </a:lnTo>
                  <a:lnTo>
                    <a:pt x="2690" y="2112"/>
                  </a:lnTo>
                  <a:lnTo>
                    <a:pt x="2702" y="2102"/>
                  </a:lnTo>
                  <a:lnTo>
                    <a:pt x="2716" y="2090"/>
                  </a:lnTo>
                  <a:lnTo>
                    <a:pt x="2756" y="2064"/>
                  </a:lnTo>
                  <a:lnTo>
                    <a:pt x="3000" y="1980"/>
                  </a:lnTo>
                  <a:lnTo>
                    <a:pt x="3028" y="1914"/>
                  </a:lnTo>
                  <a:lnTo>
                    <a:pt x="3048" y="1866"/>
                  </a:lnTo>
                  <a:lnTo>
                    <a:pt x="3056" y="1846"/>
                  </a:lnTo>
                  <a:lnTo>
                    <a:pt x="3058" y="1834"/>
                  </a:lnTo>
                  <a:lnTo>
                    <a:pt x="3060" y="1830"/>
                  </a:lnTo>
                  <a:lnTo>
                    <a:pt x="3062" y="1822"/>
                  </a:lnTo>
                  <a:lnTo>
                    <a:pt x="3070" y="1812"/>
                  </a:lnTo>
                  <a:lnTo>
                    <a:pt x="3084" y="1798"/>
                  </a:lnTo>
                  <a:lnTo>
                    <a:pt x="3092" y="1792"/>
                  </a:lnTo>
                  <a:lnTo>
                    <a:pt x="3104" y="1788"/>
                  </a:lnTo>
                  <a:lnTo>
                    <a:pt x="3116" y="1782"/>
                  </a:lnTo>
                  <a:lnTo>
                    <a:pt x="3130" y="1778"/>
                  </a:lnTo>
                  <a:lnTo>
                    <a:pt x="3148" y="1774"/>
                  </a:lnTo>
                  <a:lnTo>
                    <a:pt x="3168" y="1772"/>
                  </a:lnTo>
                  <a:lnTo>
                    <a:pt x="3190" y="1772"/>
                  </a:lnTo>
                  <a:lnTo>
                    <a:pt x="3214" y="1772"/>
                  </a:lnTo>
                  <a:lnTo>
                    <a:pt x="3230" y="1766"/>
                  </a:lnTo>
                  <a:lnTo>
                    <a:pt x="3242" y="1758"/>
                  </a:lnTo>
                  <a:lnTo>
                    <a:pt x="3254" y="1748"/>
                  </a:lnTo>
                  <a:lnTo>
                    <a:pt x="3258" y="1744"/>
                  </a:lnTo>
                  <a:lnTo>
                    <a:pt x="3260" y="1740"/>
                  </a:lnTo>
                  <a:lnTo>
                    <a:pt x="3260" y="1736"/>
                  </a:lnTo>
                  <a:lnTo>
                    <a:pt x="3258" y="1730"/>
                  </a:lnTo>
                  <a:lnTo>
                    <a:pt x="3252" y="1728"/>
                  </a:lnTo>
                  <a:lnTo>
                    <a:pt x="3242" y="1724"/>
                  </a:lnTo>
                  <a:lnTo>
                    <a:pt x="3228" y="1720"/>
                  </a:lnTo>
                  <a:lnTo>
                    <a:pt x="3208" y="1718"/>
                  </a:lnTo>
                  <a:lnTo>
                    <a:pt x="3186" y="1722"/>
                  </a:lnTo>
                  <a:lnTo>
                    <a:pt x="3132" y="1724"/>
                  </a:lnTo>
                  <a:lnTo>
                    <a:pt x="3100" y="1724"/>
                  </a:lnTo>
                  <a:lnTo>
                    <a:pt x="3070" y="1724"/>
                  </a:lnTo>
                  <a:lnTo>
                    <a:pt x="3046" y="1720"/>
                  </a:lnTo>
                  <a:lnTo>
                    <a:pt x="3036" y="1718"/>
                  </a:lnTo>
                  <a:lnTo>
                    <a:pt x="3028" y="1714"/>
                  </a:lnTo>
                  <a:lnTo>
                    <a:pt x="3020" y="1708"/>
                  </a:lnTo>
                  <a:lnTo>
                    <a:pt x="3000" y="1692"/>
                  </a:lnTo>
                  <a:lnTo>
                    <a:pt x="2990" y="1682"/>
                  </a:lnTo>
                  <a:lnTo>
                    <a:pt x="2980" y="1668"/>
                  </a:lnTo>
                  <a:lnTo>
                    <a:pt x="2972" y="1654"/>
                  </a:lnTo>
                  <a:lnTo>
                    <a:pt x="2966" y="1636"/>
                  </a:lnTo>
                  <a:lnTo>
                    <a:pt x="2962" y="1620"/>
                  </a:lnTo>
                  <a:lnTo>
                    <a:pt x="2964" y="1610"/>
                  </a:lnTo>
                  <a:lnTo>
                    <a:pt x="2966" y="1600"/>
                  </a:lnTo>
                  <a:lnTo>
                    <a:pt x="2968" y="1590"/>
                  </a:lnTo>
                  <a:lnTo>
                    <a:pt x="2974" y="1580"/>
                  </a:lnTo>
                  <a:lnTo>
                    <a:pt x="2980" y="1570"/>
                  </a:lnTo>
                  <a:lnTo>
                    <a:pt x="2988" y="1560"/>
                  </a:lnTo>
                  <a:lnTo>
                    <a:pt x="2998" y="1550"/>
                  </a:lnTo>
                  <a:lnTo>
                    <a:pt x="3010" y="1540"/>
                  </a:lnTo>
                  <a:lnTo>
                    <a:pt x="3024" y="1530"/>
                  </a:lnTo>
                  <a:lnTo>
                    <a:pt x="3042" y="1518"/>
                  </a:lnTo>
                  <a:lnTo>
                    <a:pt x="3060" y="1508"/>
                  </a:lnTo>
                  <a:lnTo>
                    <a:pt x="3082" y="1498"/>
                  </a:lnTo>
                  <a:lnTo>
                    <a:pt x="3134" y="1476"/>
                  </a:lnTo>
                  <a:lnTo>
                    <a:pt x="3146" y="1464"/>
                  </a:lnTo>
                  <a:lnTo>
                    <a:pt x="3154" y="1450"/>
                  </a:lnTo>
                  <a:lnTo>
                    <a:pt x="3160" y="1438"/>
                  </a:lnTo>
                  <a:lnTo>
                    <a:pt x="3160" y="1432"/>
                  </a:lnTo>
                  <a:lnTo>
                    <a:pt x="3158" y="1428"/>
                  </a:lnTo>
                  <a:lnTo>
                    <a:pt x="3154" y="1424"/>
                  </a:lnTo>
                  <a:lnTo>
                    <a:pt x="3148" y="1422"/>
                  </a:lnTo>
                  <a:lnTo>
                    <a:pt x="3138" y="1422"/>
                  </a:lnTo>
                  <a:lnTo>
                    <a:pt x="3124" y="1424"/>
                  </a:lnTo>
                  <a:lnTo>
                    <a:pt x="3106" y="1428"/>
                  </a:lnTo>
                  <a:lnTo>
                    <a:pt x="3082" y="1436"/>
                  </a:lnTo>
                  <a:lnTo>
                    <a:pt x="3072" y="1442"/>
                  </a:lnTo>
                  <a:lnTo>
                    <a:pt x="3040" y="1460"/>
                  </a:lnTo>
                  <a:lnTo>
                    <a:pt x="2992" y="1484"/>
                  </a:lnTo>
                  <a:lnTo>
                    <a:pt x="2964" y="1498"/>
                  </a:lnTo>
                  <a:lnTo>
                    <a:pt x="2932" y="1510"/>
                  </a:lnTo>
                  <a:lnTo>
                    <a:pt x="2898" y="1522"/>
                  </a:lnTo>
                  <a:lnTo>
                    <a:pt x="2860" y="1532"/>
                  </a:lnTo>
                  <a:lnTo>
                    <a:pt x="2822" y="1540"/>
                  </a:lnTo>
                  <a:lnTo>
                    <a:pt x="2784" y="1546"/>
                  </a:lnTo>
                  <a:lnTo>
                    <a:pt x="2744" y="1548"/>
                  </a:lnTo>
                  <a:lnTo>
                    <a:pt x="2702" y="1546"/>
                  </a:lnTo>
                  <a:lnTo>
                    <a:pt x="2682" y="1544"/>
                  </a:lnTo>
                  <a:lnTo>
                    <a:pt x="2662" y="1540"/>
                  </a:lnTo>
                  <a:lnTo>
                    <a:pt x="2642" y="1534"/>
                  </a:lnTo>
                  <a:lnTo>
                    <a:pt x="2622" y="1528"/>
                  </a:lnTo>
                  <a:lnTo>
                    <a:pt x="2620" y="1524"/>
                  </a:lnTo>
                  <a:lnTo>
                    <a:pt x="2612" y="1508"/>
                  </a:lnTo>
                  <a:lnTo>
                    <a:pt x="2608" y="1498"/>
                  </a:lnTo>
                  <a:lnTo>
                    <a:pt x="2606" y="1486"/>
                  </a:lnTo>
                  <a:lnTo>
                    <a:pt x="2604" y="1474"/>
                  </a:lnTo>
                  <a:lnTo>
                    <a:pt x="2606" y="1460"/>
                  </a:lnTo>
                  <a:lnTo>
                    <a:pt x="2608" y="1444"/>
                  </a:lnTo>
                  <a:lnTo>
                    <a:pt x="2616" y="1430"/>
                  </a:lnTo>
                  <a:lnTo>
                    <a:pt x="2626" y="1416"/>
                  </a:lnTo>
                  <a:lnTo>
                    <a:pt x="2640" y="1400"/>
                  </a:lnTo>
                  <a:lnTo>
                    <a:pt x="2660" y="1388"/>
                  </a:lnTo>
                  <a:lnTo>
                    <a:pt x="2686" y="1374"/>
                  </a:lnTo>
                  <a:lnTo>
                    <a:pt x="2718" y="1362"/>
                  </a:lnTo>
                  <a:lnTo>
                    <a:pt x="2758" y="1352"/>
                  </a:lnTo>
                  <a:lnTo>
                    <a:pt x="2794" y="1346"/>
                  </a:lnTo>
                  <a:lnTo>
                    <a:pt x="2834" y="1338"/>
                  </a:lnTo>
                  <a:lnTo>
                    <a:pt x="2880" y="1324"/>
                  </a:lnTo>
                  <a:lnTo>
                    <a:pt x="2928" y="1308"/>
                  </a:lnTo>
                  <a:lnTo>
                    <a:pt x="2952" y="1298"/>
                  </a:lnTo>
                  <a:lnTo>
                    <a:pt x="2972" y="1288"/>
                  </a:lnTo>
                  <a:lnTo>
                    <a:pt x="2992" y="1276"/>
                  </a:lnTo>
                  <a:lnTo>
                    <a:pt x="3008" y="1262"/>
                  </a:lnTo>
                  <a:lnTo>
                    <a:pt x="3022" y="1248"/>
                  </a:lnTo>
                  <a:lnTo>
                    <a:pt x="3030" y="1232"/>
                  </a:lnTo>
                  <a:lnTo>
                    <a:pt x="3018" y="1228"/>
                  </a:lnTo>
                  <a:lnTo>
                    <a:pt x="2988" y="1216"/>
                  </a:lnTo>
                  <a:lnTo>
                    <a:pt x="2970" y="1206"/>
                  </a:lnTo>
                  <a:lnTo>
                    <a:pt x="2952" y="1198"/>
                  </a:lnTo>
                  <a:lnTo>
                    <a:pt x="2936" y="1186"/>
                  </a:lnTo>
                  <a:lnTo>
                    <a:pt x="2920" y="1174"/>
                  </a:lnTo>
                  <a:lnTo>
                    <a:pt x="2910" y="1160"/>
                  </a:lnTo>
                  <a:lnTo>
                    <a:pt x="2906" y="1154"/>
                  </a:lnTo>
                  <a:lnTo>
                    <a:pt x="2904" y="1146"/>
                  </a:lnTo>
                  <a:lnTo>
                    <a:pt x="2904" y="1138"/>
                  </a:lnTo>
                  <a:lnTo>
                    <a:pt x="2904" y="1132"/>
                  </a:lnTo>
                  <a:lnTo>
                    <a:pt x="2908" y="1124"/>
                  </a:lnTo>
                  <a:lnTo>
                    <a:pt x="2914" y="1116"/>
                  </a:lnTo>
                  <a:lnTo>
                    <a:pt x="2922" y="1108"/>
                  </a:lnTo>
                  <a:lnTo>
                    <a:pt x="2932" y="1100"/>
                  </a:lnTo>
                  <a:lnTo>
                    <a:pt x="2946" y="1092"/>
                  </a:lnTo>
                  <a:lnTo>
                    <a:pt x="2962" y="1084"/>
                  </a:lnTo>
                  <a:lnTo>
                    <a:pt x="3002" y="1068"/>
                  </a:lnTo>
                  <a:lnTo>
                    <a:pt x="3056" y="1052"/>
                  </a:lnTo>
                  <a:lnTo>
                    <a:pt x="3040" y="1050"/>
                  </a:lnTo>
                  <a:lnTo>
                    <a:pt x="3024" y="1044"/>
                  </a:lnTo>
                  <a:lnTo>
                    <a:pt x="3006" y="1036"/>
                  </a:lnTo>
                  <a:lnTo>
                    <a:pt x="2998" y="1028"/>
                  </a:lnTo>
                  <a:lnTo>
                    <a:pt x="2990" y="1020"/>
                  </a:lnTo>
                  <a:lnTo>
                    <a:pt x="2984" y="1012"/>
                  </a:lnTo>
                  <a:lnTo>
                    <a:pt x="2978" y="1000"/>
                  </a:lnTo>
                  <a:lnTo>
                    <a:pt x="2974" y="986"/>
                  </a:lnTo>
                  <a:lnTo>
                    <a:pt x="2974" y="970"/>
                  </a:lnTo>
                  <a:lnTo>
                    <a:pt x="2974" y="952"/>
                  </a:lnTo>
                  <a:lnTo>
                    <a:pt x="2978" y="932"/>
                  </a:lnTo>
                  <a:lnTo>
                    <a:pt x="2956" y="932"/>
                  </a:lnTo>
                  <a:lnTo>
                    <a:pt x="2932" y="928"/>
                  </a:lnTo>
                  <a:lnTo>
                    <a:pt x="2902" y="922"/>
                  </a:lnTo>
                  <a:lnTo>
                    <a:pt x="2870" y="912"/>
                  </a:lnTo>
                  <a:lnTo>
                    <a:pt x="2856" y="906"/>
                  </a:lnTo>
                  <a:lnTo>
                    <a:pt x="2840" y="898"/>
                  </a:lnTo>
                  <a:lnTo>
                    <a:pt x="2826" y="886"/>
                  </a:lnTo>
                  <a:lnTo>
                    <a:pt x="2812" y="876"/>
                  </a:lnTo>
                  <a:lnTo>
                    <a:pt x="2802" y="862"/>
                  </a:lnTo>
                  <a:lnTo>
                    <a:pt x="2792" y="846"/>
                  </a:lnTo>
                  <a:lnTo>
                    <a:pt x="2790" y="842"/>
                  </a:lnTo>
                  <a:lnTo>
                    <a:pt x="2786" y="830"/>
                  </a:lnTo>
                  <a:lnTo>
                    <a:pt x="2784" y="816"/>
                  </a:lnTo>
                  <a:lnTo>
                    <a:pt x="2784" y="806"/>
                  </a:lnTo>
                  <a:lnTo>
                    <a:pt x="2786" y="798"/>
                  </a:lnTo>
                  <a:lnTo>
                    <a:pt x="2790" y="790"/>
                  </a:lnTo>
                  <a:lnTo>
                    <a:pt x="2796" y="780"/>
                  </a:lnTo>
                  <a:lnTo>
                    <a:pt x="2804" y="772"/>
                  </a:lnTo>
                  <a:lnTo>
                    <a:pt x="2816" y="766"/>
                  </a:lnTo>
                  <a:lnTo>
                    <a:pt x="2830" y="760"/>
                  </a:lnTo>
                  <a:lnTo>
                    <a:pt x="2848" y="754"/>
                  </a:lnTo>
                  <a:lnTo>
                    <a:pt x="2870" y="752"/>
                  </a:lnTo>
                  <a:lnTo>
                    <a:pt x="2898" y="750"/>
                  </a:lnTo>
                  <a:lnTo>
                    <a:pt x="2912" y="754"/>
                  </a:lnTo>
                  <a:lnTo>
                    <a:pt x="2950" y="758"/>
                  </a:lnTo>
                  <a:lnTo>
                    <a:pt x="2970" y="758"/>
                  </a:lnTo>
                  <a:lnTo>
                    <a:pt x="2992" y="758"/>
                  </a:lnTo>
                  <a:lnTo>
                    <a:pt x="3012" y="752"/>
                  </a:lnTo>
                  <a:lnTo>
                    <a:pt x="3020" y="748"/>
                  </a:lnTo>
                  <a:lnTo>
                    <a:pt x="3028" y="744"/>
                  </a:lnTo>
                  <a:lnTo>
                    <a:pt x="3014" y="746"/>
                  </a:lnTo>
                  <a:lnTo>
                    <a:pt x="3000" y="746"/>
                  </a:lnTo>
                  <a:lnTo>
                    <a:pt x="2986" y="746"/>
                  </a:lnTo>
                  <a:lnTo>
                    <a:pt x="2970" y="742"/>
                  </a:lnTo>
                  <a:lnTo>
                    <a:pt x="2964" y="740"/>
                  </a:lnTo>
                  <a:lnTo>
                    <a:pt x="2958" y="736"/>
                  </a:lnTo>
                  <a:lnTo>
                    <a:pt x="2954" y="732"/>
                  </a:lnTo>
                  <a:lnTo>
                    <a:pt x="2950" y="726"/>
                  </a:lnTo>
                  <a:lnTo>
                    <a:pt x="2948" y="718"/>
                  </a:lnTo>
                  <a:lnTo>
                    <a:pt x="2948" y="708"/>
                  </a:lnTo>
                  <a:lnTo>
                    <a:pt x="2950" y="702"/>
                  </a:lnTo>
                  <a:lnTo>
                    <a:pt x="2950" y="696"/>
                  </a:lnTo>
                  <a:lnTo>
                    <a:pt x="2952" y="690"/>
                  </a:lnTo>
                  <a:lnTo>
                    <a:pt x="2950" y="684"/>
                  </a:lnTo>
                  <a:lnTo>
                    <a:pt x="2948" y="684"/>
                  </a:lnTo>
                  <a:lnTo>
                    <a:pt x="2944" y="684"/>
                  </a:lnTo>
                  <a:lnTo>
                    <a:pt x="2936" y="688"/>
                  </a:lnTo>
                  <a:lnTo>
                    <a:pt x="2924" y="700"/>
                  </a:lnTo>
                  <a:lnTo>
                    <a:pt x="2906" y="704"/>
                  </a:lnTo>
                  <a:lnTo>
                    <a:pt x="2888" y="704"/>
                  </a:lnTo>
                  <a:lnTo>
                    <a:pt x="2868" y="704"/>
                  </a:lnTo>
                  <a:lnTo>
                    <a:pt x="2844" y="700"/>
                  </a:lnTo>
                  <a:lnTo>
                    <a:pt x="2832" y="696"/>
                  </a:lnTo>
                  <a:lnTo>
                    <a:pt x="2820" y="692"/>
                  </a:lnTo>
                  <a:lnTo>
                    <a:pt x="2808" y="684"/>
                  </a:lnTo>
                  <a:lnTo>
                    <a:pt x="2796" y="676"/>
                  </a:lnTo>
                  <a:lnTo>
                    <a:pt x="2786" y="666"/>
                  </a:lnTo>
                  <a:lnTo>
                    <a:pt x="2778" y="654"/>
                  </a:lnTo>
                  <a:lnTo>
                    <a:pt x="2772" y="666"/>
                  </a:lnTo>
                  <a:lnTo>
                    <a:pt x="2756" y="698"/>
                  </a:lnTo>
                  <a:lnTo>
                    <a:pt x="2744" y="718"/>
                  </a:lnTo>
                  <a:lnTo>
                    <a:pt x="2730" y="740"/>
                  </a:lnTo>
                  <a:lnTo>
                    <a:pt x="2714" y="762"/>
                  </a:lnTo>
                  <a:lnTo>
                    <a:pt x="2698" y="782"/>
                  </a:lnTo>
                  <a:lnTo>
                    <a:pt x="2680" y="798"/>
                  </a:lnTo>
                  <a:lnTo>
                    <a:pt x="2660" y="812"/>
                  </a:lnTo>
                  <a:lnTo>
                    <a:pt x="2650" y="816"/>
                  </a:lnTo>
                  <a:lnTo>
                    <a:pt x="2638" y="820"/>
                  </a:lnTo>
                  <a:lnTo>
                    <a:pt x="2628" y="822"/>
                  </a:lnTo>
                  <a:lnTo>
                    <a:pt x="2618" y="822"/>
                  </a:lnTo>
                  <a:lnTo>
                    <a:pt x="2606" y="820"/>
                  </a:lnTo>
                  <a:lnTo>
                    <a:pt x="2596" y="816"/>
                  </a:lnTo>
                  <a:lnTo>
                    <a:pt x="2584" y="810"/>
                  </a:lnTo>
                  <a:lnTo>
                    <a:pt x="2574" y="800"/>
                  </a:lnTo>
                  <a:lnTo>
                    <a:pt x="2562" y="790"/>
                  </a:lnTo>
                  <a:lnTo>
                    <a:pt x="2552" y="776"/>
                  </a:lnTo>
                  <a:lnTo>
                    <a:pt x="2540" y="760"/>
                  </a:lnTo>
                  <a:lnTo>
                    <a:pt x="2530" y="740"/>
                  </a:lnTo>
                  <a:lnTo>
                    <a:pt x="2526" y="734"/>
                  </a:lnTo>
                  <a:lnTo>
                    <a:pt x="2524" y="716"/>
                  </a:lnTo>
                  <a:lnTo>
                    <a:pt x="2524" y="704"/>
                  </a:lnTo>
                  <a:lnTo>
                    <a:pt x="2524" y="690"/>
                  </a:lnTo>
                  <a:lnTo>
                    <a:pt x="2528" y="674"/>
                  </a:lnTo>
                  <a:lnTo>
                    <a:pt x="2536" y="656"/>
                  </a:lnTo>
                  <a:lnTo>
                    <a:pt x="2546" y="636"/>
                  </a:lnTo>
                  <a:lnTo>
                    <a:pt x="2560" y="614"/>
                  </a:lnTo>
                  <a:lnTo>
                    <a:pt x="2578" y="592"/>
                  </a:lnTo>
                  <a:lnTo>
                    <a:pt x="2604" y="570"/>
                  </a:lnTo>
                  <a:lnTo>
                    <a:pt x="2634" y="546"/>
                  </a:lnTo>
                  <a:lnTo>
                    <a:pt x="2672" y="522"/>
                  </a:lnTo>
                  <a:lnTo>
                    <a:pt x="2716" y="496"/>
                  </a:lnTo>
                  <a:lnTo>
                    <a:pt x="2770" y="472"/>
                  </a:lnTo>
                  <a:lnTo>
                    <a:pt x="2726" y="488"/>
                  </a:lnTo>
                  <a:lnTo>
                    <a:pt x="2626" y="520"/>
                  </a:lnTo>
                  <a:lnTo>
                    <a:pt x="2570" y="536"/>
                  </a:lnTo>
                  <a:lnTo>
                    <a:pt x="2520" y="550"/>
                  </a:lnTo>
                  <a:lnTo>
                    <a:pt x="2478" y="558"/>
                  </a:lnTo>
                  <a:lnTo>
                    <a:pt x="2462" y="560"/>
                  </a:lnTo>
                  <a:lnTo>
                    <a:pt x="2452" y="560"/>
                  </a:lnTo>
                  <a:lnTo>
                    <a:pt x="2446" y="562"/>
                  </a:lnTo>
                  <a:lnTo>
                    <a:pt x="2432" y="562"/>
                  </a:lnTo>
                  <a:lnTo>
                    <a:pt x="2410" y="562"/>
                  </a:lnTo>
                  <a:lnTo>
                    <a:pt x="2398" y="558"/>
                  </a:lnTo>
                  <a:lnTo>
                    <a:pt x="2384" y="554"/>
                  </a:lnTo>
                  <a:lnTo>
                    <a:pt x="2370" y="548"/>
                  </a:lnTo>
                  <a:lnTo>
                    <a:pt x="2356" y="538"/>
                  </a:lnTo>
                  <a:lnTo>
                    <a:pt x="2342" y="526"/>
                  </a:lnTo>
                  <a:lnTo>
                    <a:pt x="2326" y="512"/>
                  </a:lnTo>
                  <a:lnTo>
                    <a:pt x="2312" y="492"/>
                  </a:lnTo>
                  <a:lnTo>
                    <a:pt x="2298" y="470"/>
                  </a:lnTo>
                  <a:lnTo>
                    <a:pt x="2286" y="444"/>
                  </a:lnTo>
                  <a:lnTo>
                    <a:pt x="2274" y="412"/>
                  </a:lnTo>
                  <a:lnTo>
                    <a:pt x="2262" y="410"/>
                  </a:lnTo>
                  <a:lnTo>
                    <a:pt x="2252" y="408"/>
                  </a:lnTo>
                  <a:lnTo>
                    <a:pt x="2240" y="404"/>
                  </a:lnTo>
                  <a:lnTo>
                    <a:pt x="2228" y="396"/>
                  </a:lnTo>
                  <a:lnTo>
                    <a:pt x="2222" y="390"/>
                  </a:lnTo>
                  <a:lnTo>
                    <a:pt x="2218" y="384"/>
                  </a:lnTo>
                  <a:lnTo>
                    <a:pt x="2214" y="376"/>
                  </a:lnTo>
                  <a:lnTo>
                    <a:pt x="2210" y="366"/>
                  </a:lnTo>
                  <a:lnTo>
                    <a:pt x="2208" y="356"/>
                  </a:lnTo>
                  <a:lnTo>
                    <a:pt x="2208" y="344"/>
                  </a:lnTo>
                  <a:lnTo>
                    <a:pt x="2202" y="344"/>
                  </a:lnTo>
                  <a:lnTo>
                    <a:pt x="2188" y="342"/>
                  </a:lnTo>
                  <a:lnTo>
                    <a:pt x="2170" y="334"/>
                  </a:lnTo>
                  <a:lnTo>
                    <a:pt x="2160" y="330"/>
                  </a:lnTo>
                  <a:lnTo>
                    <a:pt x="2150" y="322"/>
                  </a:lnTo>
                  <a:lnTo>
                    <a:pt x="2140" y="312"/>
                  </a:lnTo>
                  <a:lnTo>
                    <a:pt x="2132" y="300"/>
                  </a:lnTo>
                  <a:lnTo>
                    <a:pt x="2124" y="286"/>
                  </a:lnTo>
                  <a:lnTo>
                    <a:pt x="2118" y="268"/>
                  </a:lnTo>
                  <a:lnTo>
                    <a:pt x="2116" y="248"/>
                  </a:lnTo>
                  <a:lnTo>
                    <a:pt x="2114" y="224"/>
                  </a:lnTo>
                  <a:lnTo>
                    <a:pt x="2116" y="198"/>
                  </a:lnTo>
                  <a:lnTo>
                    <a:pt x="2122" y="166"/>
                  </a:lnTo>
                  <a:lnTo>
                    <a:pt x="2108" y="174"/>
                  </a:lnTo>
                  <a:lnTo>
                    <a:pt x="2074" y="188"/>
                  </a:lnTo>
                  <a:lnTo>
                    <a:pt x="2052" y="196"/>
                  </a:lnTo>
                  <a:lnTo>
                    <a:pt x="2030" y="202"/>
                  </a:lnTo>
                  <a:lnTo>
                    <a:pt x="2010" y="206"/>
                  </a:lnTo>
                  <a:lnTo>
                    <a:pt x="2000" y="206"/>
                  </a:lnTo>
                  <a:lnTo>
                    <a:pt x="1992" y="204"/>
                  </a:lnTo>
                  <a:lnTo>
                    <a:pt x="2008" y="208"/>
                  </a:lnTo>
                  <a:lnTo>
                    <a:pt x="2022" y="214"/>
                  </a:lnTo>
                  <a:lnTo>
                    <a:pt x="2040" y="222"/>
                  </a:lnTo>
                  <a:lnTo>
                    <a:pt x="2046" y="228"/>
                  </a:lnTo>
                  <a:lnTo>
                    <a:pt x="2054" y="234"/>
                  </a:lnTo>
                  <a:lnTo>
                    <a:pt x="2060" y="240"/>
                  </a:lnTo>
                  <a:lnTo>
                    <a:pt x="2062" y="248"/>
                  </a:lnTo>
                  <a:lnTo>
                    <a:pt x="2064" y="256"/>
                  </a:lnTo>
                  <a:lnTo>
                    <a:pt x="2064" y="266"/>
                  </a:lnTo>
                  <a:lnTo>
                    <a:pt x="2060" y="276"/>
                  </a:lnTo>
                  <a:lnTo>
                    <a:pt x="2054" y="286"/>
                  </a:lnTo>
                  <a:lnTo>
                    <a:pt x="2020" y="328"/>
                  </a:lnTo>
                  <a:lnTo>
                    <a:pt x="1988" y="362"/>
                  </a:lnTo>
                  <a:lnTo>
                    <a:pt x="1974" y="376"/>
                  </a:lnTo>
                  <a:lnTo>
                    <a:pt x="1960" y="388"/>
                  </a:lnTo>
                  <a:lnTo>
                    <a:pt x="1950" y="396"/>
                  </a:lnTo>
                  <a:lnTo>
                    <a:pt x="1944" y="404"/>
                  </a:lnTo>
                  <a:lnTo>
                    <a:pt x="1938" y="414"/>
                  </a:lnTo>
                  <a:lnTo>
                    <a:pt x="1938" y="418"/>
                  </a:lnTo>
                  <a:lnTo>
                    <a:pt x="1938" y="422"/>
                  </a:lnTo>
                  <a:lnTo>
                    <a:pt x="1942" y="426"/>
                  </a:lnTo>
                  <a:lnTo>
                    <a:pt x="1946" y="428"/>
                  </a:lnTo>
                  <a:lnTo>
                    <a:pt x="1954" y="430"/>
                  </a:lnTo>
                  <a:lnTo>
                    <a:pt x="1966" y="430"/>
                  </a:lnTo>
                  <a:lnTo>
                    <a:pt x="1980" y="430"/>
                  </a:lnTo>
                  <a:lnTo>
                    <a:pt x="1998" y="428"/>
                  </a:lnTo>
                  <a:lnTo>
                    <a:pt x="2018" y="426"/>
                  </a:lnTo>
                  <a:lnTo>
                    <a:pt x="2038" y="426"/>
                  </a:lnTo>
                  <a:lnTo>
                    <a:pt x="2062" y="428"/>
                  </a:lnTo>
                  <a:lnTo>
                    <a:pt x="2090" y="434"/>
                  </a:lnTo>
                  <a:lnTo>
                    <a:pt x="2102" y="440"/>
                  </a:lnTo>
                  <a:lnTo>
                    <a:pt x="2116" y="446"/>
                  </a:lnTo>
                  <a:lnTo>
                    <a:pt x="2130" y="452"/>
                  </a:lnTo>
                  <a:lnTo>
                    <a:pt x="2142" y="462"/>
                  </a:lnTo>
                  <a:lnTo>
                    <a:pt x="2152" y="472"/>
                  </a:lnTo>
                  <a:lnTo>
                    <a:pt x="2162" y="484"/>
                  </a:lnTo>
                  <a:lnTo>
                    <a:pt x="2168" y="496"/>
                  </a:lnTo>
                  <a:lnTo>
                    <a:pt x="2172" y="508"/>
                  </a:lnTo>
                  <a:lnTo>
                    <a:pt x="2172" y="514"/>
                  </a:lnTo>
                  <a:lnTo>
                    <a:pt x="2172" y="522"/>
                  </a:lnTo>
                  <a:lnTo>
                    <a:pt x="2170" y="528"/>
                  </a:lnTo>
                  <a:lnTo>
                    <a:pt x="2166" y="536"/>
                  </a:lnTo>
                  <a:lnTo>
                    <a:pt x="2160" y="542"/>
                  </a:lnTo>
                  <a:lnTo>
                    <a:pt x="2152" y="548"/>
                  </a:lnTo>
                  <a:lnTo>
                    <a:pt x="2142" y="552"/>
                  </a:lnTo>
                  <a:lnTo>
                    <a:pt x="2128" y="556"/>
                  </a:lnTo>
                  <a:lnTo>
                    <a:pt x="2110" y="558"/>
                  </a:lnTo>
                  <a:lnTo>
                    <a:pt x="2088" y="558"/>
                  </a:lnTo>
                  <a:lnTo>
                    <a:pt x="2052" y="560"/>
                  </a:lnTo>
                  <a:lnTo>
                    <a:pt x="2022" y="562"/>
                  </a:lnTo>
                  <a:lnTo>
                    <a:pt x="1992" y="564"/>
                  </a:lnTo>
                  <a:lnTo>
                    <a:pt x="1976" y="568"/>
                  </a:lnTo>
                  <a:lnTo>
                    <a:pt x="1974" y="570"/>
                  </a:lnTo>
                  <a:lnTo>
                    <a:pt x="1980" y="574"/>
                  </a:lnTo>
                  <a:lnTo>
                    <a:pt x="1992" y="576"/>
                  </a:lnTo>
                  <a:lnTo>
                    <a:pt x="2012" y="580"/>
                  </a:lnTo>
                  <a:lnTo>
                    <a:pt x="2082" y="586"/>
                  </a:lnTo>
                  <a:lnTo>
                    <a:pt x="2106" y="592"/>
                  </a:lnTo>
                  <a:lnTo>
                    <a:pt x="2130" y="600"/>
                  </a:lnTo>
                  <a:lnTo>
                    <a:pt x="2158" y="610"/>
                  </a:lnTo>
                  <a:lnTo>
                    <a:pt x="2186" y="624"/>
                  </a:lnTo>
                  <a:lnTo>
                    <a:pt x="2200" y="632"/>
                  </a:lnTo>
                  <a:lnTo>
                    <a:pt x="2212" y="642"/>
                  </a:lnTo>
                  <a:lnTo>
                    <a:pt x="2222" y="652"/>
                  </a:lnTo>
                  <a:lnTo>
                    <a:pt x="2230" y="664"/>
                  </a:lnTo>
                  <a:lnTo>
                    <a:pt x="2234" y="676"/>
                  </a:lnTo>
                  <a:lnTo>
                    <a:pt x="2236" y="690"/>
                  </a:lnTo>
                  <a:lnTo>
                    <a:pt x="2236" y="694"/>
                  </a:lnTo>
                  <a:lnTo>
                    <a:pt x="2236" y="706"/>
                  </a:lnTo>
                  <a:lnTo>
                    <a:pt x="2232" y="712"/>
                  </a:lnTo>
                  <a:lnTo>
                    <a:pt x="2228" y="720"/>
                  </a:lnTo>
                  <a:lnTo>
                    <a:pt x="2222" y="728"/>
                  </a:lnTo>
                  <a:lnTo>
                    <a:pt x="2212" y="734"/>
                  </a:lnTo>
                  <a:lnTo>
                    <a:pt x="2200" y="742"/>
                  </a:lnTo>
                  <a:lnTo>
                    <a:pt x="2186" y="746"/>
                  </a:lnTo>
                  <a:lnTo>
                    <a:pt x="2166" y="748"/>
                  </a:lnTo>
                  <a:lnTo>
                    <a:pt x="2142" y="750"/>
                  </a:lnTo>
                  <a:lnTo>
                    <a:pt x="2114" y="748"/>
                  </a:lnTo>
                  <a:lnTo>
                    <a:pt x="2082" y="744"/>
                  </a:lnTo>
                  <a:lnTo>
                    <a:pt x="2044" y="734"/>
                  </a:lnTo>
                  <a:lnTo>
                    <a:pt x="2000" y="722"/>
                  </a:lnTo>
                  <a:lnTo>
                    <a:pt x="1976" y="726"/>
                  </a:lnTo>
                  <a:lnTo>
                    <a:pt x="1956" y="730"/>
                  </a:lnTo>
                  <a:lnTo>
                    <a:pt x="1948" y="732"/>
                  </a:lnTo>
                  <a:lnTo>
                    <a:pt x="1942" y="736"/>
                  </a:lnTo>
                  <a:lnTo>
                    <a:pt x="1936" y="740"/>
                  </a:lnTo>
                  <a:lnTo>
                    <a:pt x="1936" y="744"/>
                  </a:lnTo>
                  <a:lnTo>
                    <a:pt x="1940" y="748"/>
                  </a:lnTo>
                  <a:lnTo>
                    <a:pt x="1948" y="754"/>
                  </a:lnTo>
                  <a:lnTo>
                    <a:pt x="1964" y="760"/>
                  </a:lnTo>
                  <a:lnTo>
                    <a:pt x="1986" y="768"/>
                  </a:lnTo>
                  <a:lnTo>
                    <a:pt x="2016" y="774"/>
                  </a:lnTo>
                  <a:lnTo>
                    <a:pt x="2054" y="784"/>
                  </a:lnTo>
                  <a:lnTo>
                    <a:pt x="2078" y="790"/>
                  </a:lnTo>
                  <a:lnTo>
                    <a:pt x="2098" y="800"/>
                  </a:lnTo>
                  <a:lnTo>
                    <a:pt x="2118" y="810"/>
                  </a:lnTo>
                  <a:lnTo>
                    <a:pt x="2126" y="816"/>
                  </a:lnTo>
                  <a:lnTo>
                    <a:pt x="2130" y="822"/>
                  </a:lnTo>
                  <a:lnTo>
                    <a:pt x="2132" y="830"/>
                  </a:lnTo>
                  <a:lnTo>
                    <a:pt x="2130" y="836"/>
                  </a:lnTo>
                  <a:lnTo>
                    <a:pt x="2124" y="842"/>
                  </a:lnTo>
                  <a:lnTo>
                    <a:pt x="2112" y="850"/>
                  </a:lnTo>
                  <a:lnTo>
                    <a:pt x="2094" y="856"/>
                  </a:lnTo>
                  <a:lnTo>
                    <a:pt x="2070" y="862"/>
                  </a:lnTo>
                  <a:lnTo>
                    <a:pt x="1998" y="864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0" name="Freeform 1044"/>
            <p:cNvSpPr>
              <a:spLocks/>
            </p:cNvSpPr>
            <p:nvPr/>
          </p:nvSpPr>
          <p:spPr bwMode="auto">
            <a:xfrm>
              <a:off x="466" y="2129"/>
              <a:ext cx="1110" cy="1210"/>
            </a:xfrm>
            <a:custGeom>
              <a:avLst/>
              <a:gdLst>
                <a:gd name="T0" fmla="*/ 57 w 3416"/>
                <a:gd name="T1" fmla="*/ 388 h 3722"/>
                <a:gd name="T2" fmla="*/ 45 w 3416"/>
                <a:gd name="T3" fmla="*/ 361 h 3722"/>
                <a:gd name="T4" fmla="*/ 43 w 3416"/>
                <a:gd name="T5" fmla="*/ 336 h 3722"/>
                <a:gd name="T6" fmla="*/ 22 w 3416"/>
                <a:gd name="T7" fmla="*/ 355 h 3722"/>
                <a:gd name="T8" fmla="*/ 16 w 3416"/>
                <a:gd name="T9" fmla="*/ 301 h 3722"/>
                <a:gd name="T10" fmla="*/ 36 w 3416"/>
                <a:gd name="T11" fmla="*/ 311 h 3722"/>
                <a:gd name="T12" fmla="*/ 3 w 3416"/>
                <a:gd name="T13" fmla="*/ 283 h 3722"/>
                <a:gd name="T14" fmla="*/ 40 w 3416"/>
                <a:gd name="T15" fmla="*/ 234 h 3722"/>
                <a:gd name="T16" fmla="*/ 53 w 3416"/>
                <a:gd name="T17" fmla="*/ 242 h 3722"/>
                <a:gd name="T18" fmla="*/ 9 w 3416"/>
                <a:gd name="T19" fmla="*/ 224 h 3722"/>
                <a:gd name="T20" fmla="*/ 19 w 3416"/>
                <a:gd name="T21" fmla="*/ 199 h 3722"/>
                <a:gd name="T22" fmla="*/ 62 w 3416"/>
                <a:gd name="T23" fmla="*/ 212 h 3722"/>
                <a:gd name="T24" fmla="*/ 40 w 3416"/>
                <a:gd name="T25" fmla="*/ 201 h 3722"/>
                <a:gd name="T26" fmla="*/ 36 w 3416"/>
                <a:gd name="T27" fmla="*/ 161 h 3722"/>
                <a:gd name="T28" fmla="*/ 77 w 3416"/>
                <a:gd name="T29" fmla="*/ 185 h 3722"/>
                <a:gd name="T30" fmla="*/ 42 w 3416"/>
                <a:gd name="T31" fmla="*/ 138 h 3722"/>
                <a:gd name="T32" fmla="*/ 49 w 3416"/>
                <a:gd name="T33" fmla="*/ 119 h 3722"/>
                <a:gd name="T34" fmla="*/ 64 w 3416"/>
                <a:gd name="T35" fmla="*/ 87 h 3722"/>
                <a:gd name="T36" fmla="*/ 70 w 3416"/>
                <a:gd name="T37" fmla="*/ 53 h 3722"/>
                <a:gd name="T38" fmla="*/ 81 w 3416"/>
                <a:gd name="T39" fmla="*/ 39 h 3722"/>
                <a:gd name="T40" fmla="*/ 123 w 3416"/>
                <a:gd name="T41" fmla="*/ 52 h 3722"/>
                <a:gd name="T42" fmla="*/ 90 w 3416"/>
                <a:gd name="T43" fmla="*/ 31 h 3722"/>
                <a:gd name="T44" fmla="*/ 109 w 3416"/>
                <a:gd name="T45" fmla="*/ 13 h 3722"/>
                <a:gd name="T46" fmla="*/ 127 w 3416"/>
                <a:gd name="T47" fmla="*/ 6 h 3722"/>
                <a:gd name="T48" fmla="*/ 180 w 3416"/>
                <a:gd name="T49" fmla="*/ 7 h 3722"/>
                <a:gd name="T50" fmla="*/ 166 w 3416"/>
                <a:gd name="T51" fmla="*/ 27 h 3722"/>
                <a:gd name="T52" fmla="*/ 176 w 3416"/>
                <a:gd name="T53" fmla="*/ 45 h 3722"/>
                <a:gd name="T54" fmla="*/ 167 w 3416"/>
                <a:gd name="T55" fmla="*/ 40 h 3722"/>
                <a:gd name="T56" fmla="*/ 183 w 3416"/>
                <a:gd name="T57" fmla="*/ 65 h 3722"/>
                <a:gd name="T58" fmla="*/ 157 w 3416"/>
                <a:gd name="T59" fmla="*/ 61 h 3722"/>
                <a:gd name="T60" fmla="*/ 181 w 3416"/>
                <a:gd name="T61" fmla="*/ 78 h 3722"/>
                <a:gd name="T62" fmla="*/ 185 w 3416"/>
                <a:gd name="T63" fmla="*/ 82 h 3722"/>
                <a:gd name="T64" fmla="*/ 183 w 3416"/>
                <a:gd name="T65" fmla="*/ 68 h 3722"/>
                <a:gd name="T66" fmla="*/ 197 w 3416"/>
                <a:gd name="T67" fmla="*/ 62 h 3722"/>
                <a:gd name="T68" fmla="*/ 205 w 3416"/>
                <a:gd name="T69" fmla="*/ 47 h 3722"/>
                <a:gd name="T70" fmla="*/ 185 w 3416"/>
                <a:gd name="T71" fmla="*/ 36 h 3722"/>
                <a:gd name="T72" fmla="*/ 210 w 3416"/>
                <a:gd name="T73" fmla="*/ 6 h 3722"/>
                <a:gd name="T74" fmla="*/ 228 w 3416"/>
                <a:gd name="T75" fmla="*/ 5 h 3722"/>
                <a:gd name="T76" fmla="*/ 254 w 3416"/>
                <a:gd name="T77" fmla="*/ 21 h 3722"/>
                <a:gd name="T78" fmla="*/ 246 w 3416"/>
                <a:gd name="T79" fmla="*/ 41 h 3722"/>
                <a:gd name="T80" fmla="*/ 268 w 3416"/>
                <a:gd name="T81" fmla="*/ 27 h 3722"/>
                <a:gd name="T82" fmla="*/ 281 w 3416"/>
                <a:gd name="T83" fmla="*/ 32 h 3722"/>
                <a:gd name="T84" fmla="*/ 290 w 3416"/>
                <a:gd name="T85" fmla="*/ 40 h 3722"/>
                <a:gd name="T86" fmla="*/ 266 w 3416"/>
                <a:gd name="T87" fmla="*/ 67 h 3722"/>
                <a:gd name="T88" fmla="*/ 295 w 3416"/>
                <a:gd name="T89" fmla="*/ 49 h 3722"/>
                <a:gd name="T90" fmla="*/ 308 w 3416"/>
                <a:gd name="T91" fmla="*/ 57 h 3722"/>
                <a:gd name="T92" fmla="*/ 293 w 3416"/>
                <a:gd name="T93" fmla="*/ 85 h 3722"/>
                <a:gd name="T94" fmla="*/ 316 w 3416"/>
                <a:gd name="T95" fmla="*/ 99 h 3722"/>
                <a:gd name="T96" fmla="*/ 313 w 3416"/>
                <a:gd name="T97" fmla="*/ 116 h 3722"/>
                <a:gd name="T98" fmla="*/ 293 w 3416"/>
                <a:gd name="T99" fmla="*/ 142 h 3722"/>
                <a:gd name="T100" fmla="*/ 319 w 3416"/>
                <a:gd name="T101" fmla="*/ 134 h 3722"/>
                <a:gd name="T102" fmla="*/ 323 w 3416"/>
                <a:gd name="T103" fmla="*/ 166 h 3722"/>
                <a:gd name="T104" fmla="*/ 319 w 3416"/>
                <a:gd name="T105" fmla="*/ 208 h 3722"/>
                <a:gd name="T106" fmla="*/ 318 w 3416"/>
                <a:gd name="T107" fmla="*/ 210 h 3722"/>
                <a:gd name="T108" fmla="*/ 340 w 3416"/>
                <a:gd name="T109" fmla="*/ 227 h 3722"/>
                <a:gd name="T110" fmla="*/ 339 w 3416"/>
                <a:gd name="T111" fmla="*/ 229 h 3722"/>
                <a:gd name="T112" fmla="*/ 359 w 3416"/>
                <a:gd name="T113" fmla="*/ 294 h 3722"/>
                <a:gd name="T114" fmla="*/ 351 w 3416"/>
                <a:gd name="T115" fmla="*/ 323 h 3722"/>
                <a:gd name="T116" fmla="*/ 309 w 3416"/>
                <a:gd name="T117" fmla="*/ 312 h 3722"/>
                <a:gd name="T118" fmla="*/ 343 w 3416"/>
                <a:gd name="T119" fmla="*/ 349 h 3722"/>
                <a:gd name="T120" fmla="*/ 301 w 3416"/>
                <a:gd name="T121" fmla="*/ 337 h 3722"/>
                <a:gd name="T122" fmla="*/ 317 w 3416"/>
                <a:gd name="T123" fmla="*/ 378 h 372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16"/>
                <a:gd name="T187" fmla="*/ 0 h 3722"/>
                <a:gd name="T188" fmla="*/ 3416 w 3416"/>
                <a:gd name="T189" fmla="*/ 3722 h 372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16" h="3722">
                  <a:moveTo>
                    <a:pt x="718" y="3688"/>
                  </a:moveTo>
                  <a:lnTo>
                    <a:pt x="718" y="3688"/>
                  </a:lnTo>
                  <a:lnTo>
                    <a:pt x="696" y="3704"/>
                  </a:lnTo>
                  <a:lnTo>
                    <a:pt x="676" y="3714"/>
                  </a:lnTo>
                  <a:lnTo>
                    <a:pt x="666" y="3718"/>
                  </a:lnTo>
                  <a:lnTo>
                    <a:pt x="656" y="3722"/>
                  </a:lnTo>
                  <a:lnTo>
                    <a:pt x="648" y="3722"/>
                  </a:lnTo>
                  <a:lnTo>
                    <a:pt x="640" y="3720"/>
                  </a:lnTo>
                  <a:lnTo>
                    <a:pt x="636" y="3712"/>
                  </a:lnTo>
                  <a:lnTo>
                    <a:pt x="632" y="3702"/>
                  </a:lnTo>
                  <a:lnTo>
                    <a:pt x="634" y="3686"/>
                  </a:lnTo>
                  <a:lnTo>
                    <a:pt x="638" y="3666"/>
                  </a:lnTo>
                  <a:lnTo>
                    <a:pt x="646" y="3638"/>
                  </a:lnTo>
                  <a:lnTo>
                    <a:pt x="660" y="3604"/>
                  </a:lnTo>
                  <a:lnTo>
                    <a:pt x="656" y="3610"/>
                  </a:lnTo>
                  <a:lnTo>
                    <a:pt x="646" y="3626"/>
                  </a:lnTo>
                  <a:lnTo>
                    <a:pt x="630" y="3644"/>
                  </a:lnTo>
                  <a:lnTo>
                    <a:pt x="620" y="3654"/>
                  </a:lnTo>
                  <a:lnTo>
                    <a:pt x="608" y="3664"/>
                  </a:lnTo>
                  <a:lnTo>
                    <a:pt x="596" y="3670"/>
                  </a:lnTo>
                  <a:lnTo>
                    <a:pt x="584" y="3674"/>
                  </a:lnTo>
                  <a:lnTo>
                    <a:pt x="570" y="3676"/>
                  </a:lnTo>
                  <a:lnTo>
                    <a:pt x="556" y="3674"/>
                  </a:lnTo>
                  <a:lnTo>
                    <a:pt x="540" y="3668"/>
                  </a:lnTo>
                  <a:lnTo>
                    <a:pt x="526" y="3656"/>
                  </a:lnTo>
                  <a:lnTo>
                    <a:pt x="510" y="3640"/>
                  </a:lnTo>
                  <a:lnTo>
                    <a:pt x="494" y="3616"/>
                  </a:lnTo>
                  <a:lnTo>
                    <a:pt x="486" y="3612"/>
                  </a:lnTo>
                  <a:lnTo>
                    <a:pt x="464" y="3604"/>
                  </a:lnTo>
                  <a:lnTo>
                    <a:pt x="452" y="3596"/>
                  </a:lnTo>
                  <a:lnTo>
                    <a:pt x="440" y="3586"/>
                  </a:lnTo>
                  <a:lnTo>
                    <a:pt x="426" y="3576"/>
                  </a:lnTo>
                  <a:lnTo>
                    <a:pt x="416" y="3562"/>
                  </a:lnTo>
                  <a:lnTo>
                    <a:pt x="408" y="3546"/>
                  </a:lnTo>
                  <a:lnTo>
                    <a:pt x="402" y="3528"/>
                  </a:lnTo>
                  <a:lnTo>
                    <a:pt x="402" y="3518"/>
                  </a:lnTo>
                  <a:lnTo>
                    <a:pt x="402" y="3506"/>
                  </a:lnTo>
                  <a:lnTo>
                    <a:pt x="404" y="3494"/>
                  </a:lnTo>
                  <a:lnTo>
                    <a:pt x="406" y="3482"/>
                  </a:lnTo>
                  <a:lnTo>
                    <a:pt x="410" y="3470"/>
                  </a:lnTo>
                  <a:lnTo>
                    <a:pt x="416" y="3456"/>
                  </a:lnTo>
                  <a:lnTo>
                    <a:pt x="424" y="3442"/>
                  </a:lnTo>
                  <a:lnTo>
                    <a:pt x="434" y="3426"/>
                  </a:lnTo>
                  <a:lnTo>
                    <a:pt x="460" y="3394"/>
                  </a:lnTo>
                  <a:lnTo>
                    <a:pt x="494" y="3358"/>
                  </a:lnTo>
                  <a:lnTo>
                    <a:pt x="458" y="3388"/>
                  </a:lnTo>
                  <a:lnTo>
                    <a:pt x="422" y="3414"/>
                  </a:lnTo>
                  <a:lnTo>
                    <a:pt x="382" y="3442"/>
                  </a:lnTo>
                  <a:lnTo>
                    <a:pt x="362" y="3454"/>
                  </a:lnTo>
                  <a:lnTo>
                    <a:pt x="342" y="3462"/>
                  </a:lnTo>
                  <a:lnTo>
                    <a:pt x="324" y="3468"/>
                  </a:lnTo>
                  <a:lnTo>
                    <a:pt x="306" y="3470"/>
                  </a:lnTo>
                  <a:lnTo>
                    <a:pt x="300" y="3468"/>
                  </a:lnTo>
                  <a:lnTo>
                    <a:pt x="294" y="3466"/>
                  </a:lnTo>
                  <a:lnTo>
                    <a:pt x="288" y="3462"/>
                  </a:lnTo>
                  <a:lnTo>
                    <a:pt x="284" y="3456"/>
                  </a:lnTo>
                  <a:lnTo>
                    <a:pt x="280" y="3450"/>
                  </a:lnTo>
                  <a:lnTo>
                    <a:pt x="278" y="3440"/>
                  </a:lnTo>
                  <a:lnTo>
                    <a:pt x="276" y="3430"/>
                  </a:lnTo>
                  <a:lnTo>
                    <a:pt x="276" y="3418"/>
                  </a:lnTo>
                  <a:lnTo>
                    <a:pt x="276" y="3410"/>
                  </a:lnTo>
                  <a:lnTo>
                    <a:pt x="278" y="3390"/>
                  </a:lnTo>
                  <a:lnTo>
                    <a:pt x="284" y="3360"/>
                  </a:lnTo>
                  <a:lnTo>
                    <a:pt x="288" y="3342"/>
                  </a:lnTo>
                  <a:lnTo>
                    <a:pt x="296" y="3322"/>
                  </a:lnTo>
                  <a:lnTo>
                    <a:pt x="306" y="3300"/>
                  </a:lnTo>
                  <a:lnTo>
                    <a:pt x="320" y="3278"/>
                  </a:lnTo>
                  <a:lnTo>
                    <a:pt x="336" y="3254"/>
                  </a:lnTo>
                  <a:lnTo>
                    <a:pt x="356" y="3230"/>
                  </a:lnTo>
                  <a:lnTo>
                    <a:pt x="380" y="3204"/>
                  </a:lnTo>
                  <a:lnTo>
                    <a:pt x="408" y="3180"/>
                  </a:lnTo>
                  <a:lnTo>
                    <a:pt x="442" y="3156"/>
                  </a:lnTo>
                  <a:lnTo>
                    <a:pt x="480" y="3132"/>
                  </a:lnTo>
                  <a:lnTo>
                    <a:pt x="474" y="3134"/>
                  </a:lnTo>
                  <a:lnTo>
                    <a:pt x="456" y="3142"/>
                  </a:lnTo>
                  <a:lnTo>
                    <a:pt x="430" y="3156"/>
                  </a:lnTo>
                  <a:lnTo>
                    <a:pt x="414" y="3168"/>
                  </a:lnTo>
                  <a:lnTo>
                    <a:pt x="398" y="3180"/>
                  </a:lnTo>
                  <a:lnTo>
                    <a:pt x="380" y="3196"/>
                  </a:lnTo>
                  <a:lnTo>
                    <a:pt x="364" y="3214"/>
                  </a:lnTo>
                  <a:lnTo>
                    <a:pt x="346" y="3234"/>
                  </a:lnTo>
                  <a:lnTo>
                    <a:pt x="328" y="3258"/>
                  </a:lnTo>
                  <a:lnTo>
                    <a:pt x="310" y="3286"/>
                  </a:lnTo>
                  <a:lnTo>
                    <a:pt x="294" y="3316"/>
                  </a:lnTo>
                  <a:lnTo>
                    <a:pt x="278" y="3350"/>
                  </a:lnTo>
                  <a:lnTo>
                    <a:pt x="264" y="3388"/>
                  </a:lnTo>
                  <a:lnTo>
                    <a:pt x="262" y="3390"/>
                  </a:lnTo>
                  <a:lnTo>
                    <a:pt x="254" y="3394"/>
                  </a:lnTo>
                  <a:lnTo>
                    <a:pt x="248" y="3394"/>
                  </a:lnTo>
                  <a:lnTo>
                    <a:pt x="242" y="3392"/>
                  </a:lnTo>
                  <a:lnTo>
                    <a:pt x="234" y="3390"/>
                  </a:lnTo>
                  <a:lnTo>
                    <a:pt x="226" y="3384"/>
                  </a:lnTo>
                  <a:lnTo>
                    <a:pt x="216" y="3374"/>
                  </a:lnTo>
                  <a:lnTo>
                    <a:pt x="206" y="3362"/>
                  </a:lnTo>
                  <a:lnTo>
                    <a:pt x="196" y="3344"/>
                  </a:lnTo>
                  <a:lnTo>
                    <a:pt x="184" y="3322"/>
                  </a:lnTo>
                  <a:lnTo>
                    <a:pt x="172" y="3294"/>
                  </a:lnTo>
                  <a:lnTo>
                    <a:pt x="160" y="3260"/>
                  </a:lnTo>
                  <a:lnTo>
                    <a:pt x="146" y="3218"/>
                  </a:lnTo>
                  <a:lnTo>
                    <a:pt x="134" y="3170"/>
                  </a:lnTo>
                  <a:lnTo>
                    <a:pt x="128" y="3158"/>
                  </a:lnTo>
                  <a:lnTo>
                    <a:pt x="110" y="3128"/>
                  </a:lnTo>
                  <a:lnTo>
                    <a:pt x="100" y="3108"/>
                  </a:lnTo>
                  <a:lnTo>
                    <a:pt x="90" y="3084"/>
                  </a:lnTo>
                  <a:lnTo>
                    <a:pt x="82" y="3060"/>
                  </a:lnTo>
                  <a:lnTo>
                    <a:pt x="74" y="3032"/>
                  </a:lnTo>
                  <a:lnTo>
                    <a:pt x="68" y="3004"/>
                  </a:lnTo>
                  <a:lnTo>
                    <a:pt x="66" y="2976"/>
                  </a:lnTo>
                  <a:lnTo>
                    <a:pt x="68" y="2948"/>
                  </a:lnTo>
                  <a:lnTo>
                    <a:pt x="70" y="2934"/>
                  </a:lnTo>
                  <a:lnTo>
                    <a:pt x="74" y="2920"/>
                  </a:lnTo>
                  <a:lnTo>
                    <a:pt x="80" y="2908"/>
                  </a:lnTo>
                  <a:lnTo>
                    <a:pt x="88" y="2896"/>
                  </a:lnTo>
                  <a:lnTo>
                    <a:pt x="96" y="2884"/>
                  </a:lnTo>
                  <a:lnTo>
                    <a:pt x="106" y="2872"/>
                  </a:lnTo>
                  <a:lnTo>
                    <a:pt x="118" y="2862"/>
                  </a:lnTo>
                  <a:lnTo>
                    <a:pt x="132" y="2852"/>
                  </a:lnTo>
                  <a:lnTo>
                    <a:pt x="148" y="2844"/>
                  </a:lnTo>
                  <a:lnTo>
                    <a:pt x="166" y="2836"/>
                  </a:lnTo>
                  <a:lnTo>
                    <a:pt x="178" y="2838"/>
                  </a:lnTo>
                  <a:lnTo>
                    <a:pt x="190" y="2842"/>
                  </a:lnTo>
                  <a:lnTo>
                    <a:pt x="206" y="2848"/>
                  </a:lnTo>
                  <a:lnTo>
                    <a:pt x="224" y="2858"/>
                  </a:lnTo>
                  <a:lnTo>
                    <a:pt x="242" y="2874"/>
                  </a:lnTo>
                  <a:lnTo>
                    <a:pt x="262" y="2894"/>
                  </a:lnTo>
                  <a:lnTo>
                    <a:pt x="270" y="2906"/>
                  </a:lnTo>
                  <a:lnTo>
                    <a:pt x="278" y="2920"/>
                  </a:lnTo>
                  <a:lnTo>
                    <a:pt x="286" y="2928"/>
                  </a:lnTo>
                  <a:lnTo>
                    <a:pt x="296" y="2936"/>
                  </a:lnTo>
                  <a:lnTo>
                    <a:pt x="310" y="2942"/>
                  </a:lnTo>
                  <a:lnTo>
                    <a:pt x="326" y="2948"/>
                  </a:lnTo>
                  <a:lnTo>
                    <a:pt x="336" y="2948"/>
                  </a:lnTo>
                  <a:lnTo>
                    <a:pt x="346" y="2948"/>
                  </a:lnTo>
                  <a:lnTo>
                    <a:pt x="356" y="2946"/>
                  </a:lnTo>
                  <a:lnTo>
                    <a:pt x="368" y="2944"/>
                  </a:lnTo>
                  <a:lnTo>
                    <a:pt x="380" y="2938"/>
                  </a:lnTo>
                  <a:lnTo>
                    <a:pt x="392" y="2932"/>
                  </a:lnTo>
                  <a:lnTo>
                    <a:pt x="378" y="2936"/>
                  </a:lnTo>
                  <a:lnTo>
                    <a:pt x="362" y="2940"/>
                  </a:lnTo>
                  <a:lnTo>
                    <a:pt x="344" y="2942"/>
                  </a:lnTo>
                  <a:lnTo>
                    <a:pt x="324" y="2940"/>
                  </a:lnTo>
                  <a:lnTo>
                    <a:pt x="316" y="2938"/>
                  </a:lnTo>
                  <a:lnTo>
                    <a:pt x="306" y="2936"/>
                  </a:lnTo>
                  <a:lnTo>
                    <a:pt x="300" y="2930"/>
                  </a:lnTo>
                  <a:lnTo>
                    <a:pt x="292" y="2924"/>
                  </a:lnTo>
                  <a:lnTo>
                    <a:pt x="288" y="2914"/>
                  </a:lnTo>
                  <a:lnTo>
                    <a:pt x="284" y="2904"/>
                  </a:lnTo>
                  <a:lnTo>
                    <a:pt x="268" y="2886"/>
                  </a:lnTo>
                  <a:lnTo>
                    <a:pt x="252" y="2870"/>
                  </a:lnTo>
                  <a:lnTo>
                    <a:pt x="230" y="2852"/>
                  </a:lnTo>
                  <a:lnTo>
                    <a:pt x="216" y="2846"/>
                  </a:lnTo>
                  <a:lnTo>
                    <a:pt x="202" y="2838"/>
                  </a:lnTo>
                  <a:lnTo>
                    <a:pt x="188" y="2834"/>
                  </a:lnTo>
                  <a:lnTo>
                    <a:pt x="174" y="2832"/>
                  </a:lnTo>
                  <a:lnTo>
                    <a:pt x="158" y="2832"/>
                  </a:lnTo>
                  <a:lnTo>
                    <a:pt x="142" y="2836"/>
                  </a:lnTo>
                  <a:lnTo>
                    <a:pt x="126" y="2842"/>
                  </a:lnTo>
                  <a:lnTo>
                    <a:pt x="110" y="2854"/>
                  </a:lnTo>
                  <a:lnTo>
                    <a:pt x="100" y="2836"/>
                  </a:lnTo>
                  <a:lnTo>
                    <a:pt x="76" y="2788"/>
                  </a:lnTo>
                  <a:lnTo>
                    <a:pt x="62" y="2754"/>
                  </a:lnTo>
                  <a:lnTo>
                    <a:pt x="46" y="2716"/>
                  </a:lnTo>
                  <a:lnTo>
                    <a:pt x="32" y="2674"/>
                  </a:lnTo>
                  <a:lnTo>
                    <a:pt x="20" y="2630"/>
                  </a:lnTo>
                  <a:lnTo>
                    <a:pt x="8" y="2582"/>
                  </a:lnTo>
                  <a:lnTo>
                    <a:pt x="2" y="2532"/>
                  </a:lnTo>
                  <a:lnTo>
                    <a:pt x="0" y="2508"/>
                  </a:lnTo>
                  <a:lnTo>
                    <a:pt x="0" y="2482"/>
                  </a:lnTo>
                  <a:lnTo>
                    <a:pt x="2" y="2458"/>
                  </a:lnTo>
                  <a:lnTo>
                    <a:pt x="4" y="2432"/>
                  </a:lnTo>
                  <a:lnTo>
                    <a:pt x="8" y="2408"/>
                  </a:lnTo>
                  <a:lnTo>
                    <a:pt x="14" y="2384"/>
                  </a:lnTo>
                  <a:lnTo>
                    <a:pt x="22" y="2362"/>
                  </a:lnTo>
                  <a:lnTo>
                    <a:pt x="32" y="2338"/>
                  </a:lnTo>
                  <a:lnTo>
                    <a:pt x="44" y="2316"/>
                  </a:lnTo>
                  <a:lnTo>
                    <a:pt x="60" y="2296"/>
                  </a:lnTo>
                  <a:lnTo>
                    <a:pt x="76" y="2274"/>
                  </a:lnTo>
                  <a:lnTo>
                    <a:pt x="96" y="2256"/>
                  </a:lnTo>
                  <a:lnTo>
                    <a:pt x="128" y="2242"/>
                  </a:lnTo>
                  <a:lnTo>
                    <a:pt x="164" y="2230"/>
                  </a:lnTo>
                  <a:lnTo>
                    <a:pt x="210" y="2218"/>
                  </a:lnTo>
                  <a:lnTo>
                    <a:pt x="236" y="2212"/>
                  </a:lnTo>
                  <a:lnTo>
                    <a:pt x="262" y="2208"/>
                  </a:lnTo>
                  <a:lnTo>
                    <a:pt x="290" y="2206"/>
                  </a:lnTo>
                  <a:lnTo>
                    <a:pt x="318" y="2206"/>
                  </a:lnTo>
                  <a:lnTo>
                    <a:pt x="348" y="2208"/>
                  </a:lnTo>
                  <a:lnTo>
                    <a:pt x="376" y="2212"/>
                  </a:lnTo>
                  <a:lnTo>
                    <a:pt x="406" y="2220"/>
                  </a:lnTo>
                  <a:lnTo>
                    <a:pt x="434" y="2230"/>
                  </a:lnTo>
                  <a:lnTo>
                    <a:pt x="458" y="2242"/>
                  </a:lnTo>
                  <a:lnTo>
                    <a:pt x="480" y="2258"/>
                  </a:lnTo>
                  <a:lnTo>
                    <a:pt x="492" y="2268"/>
                  </a:lnTo>
                  <a:lnTo>
                    <a:pt x="506" y="2280"/>
                  </a:lnTo>
                  <a:lnTo>
                    <a:pt x="516" y="2292"/>
                  </a:lnTo>
                  <a:lnTo>
                    <a:pt x="528" y="2306"/>
                  </a:lnTo>
                  <a:lnTo>
                    <a:pt x="536" y="2322"/>
                  </a:lnTo>
                  <a:lnTo>
                    <a:pt x="544" y="2338"/>
                  </a:lnTo>
                  <a:lnTo>
                    <a:pt x="548" y="2356"/>
                  </a:lnTo>
                  <a:lnTo>
                    <a:pt x="550" y="2376"/>
                  </a:lnTo>
                  <a:lnTo>
                    <a:pt x="546" y="2396"/>
                  </a:lnTo>
                  <a:lnTo>
                    <a:pt x="540" y="2418"/>
                  </a:lnTo>
                  <a:lnTo>
                    <a:pt x="542" y="2402"/>
                  </a:lnTo>
                  <a:lnTo>
                    <a:pt x="544" y="2384"/>
                  </a:lnTo>
                  <a:lnTo>
                    <a:pt x="542" y="2364"/>
                  </a:lnTo>
                  <a:lnTo>
                    <a:pt x="536" y="2340"/>
                  </a:lnTo>
                  <a:lnTo>
                    <a:pt x="532" y="2328"/>
                  </a:lnTo>
                  <a:lnTo>
                    <a:pt x="526" y="2318"/>
                  </a:lnTo>
                  <a:lnTo>
                    <a:pt x="518" y="2306"/>
                  </a:lnTo>
                  <a:lnTo>
                    <a:pt x="510" y="2296"/>
                  </a:lnTo>
                  <a:lnTo>
                    <a:pt x="498" y="2286"/>
                  </a:lnTo>
                  <a:lnTo>
                    <a:pt x="484" y="2278"/>
                  </a:lnTo>
                  <a:lnTo>
                    <a:pt x="478" y="2272"/>
                  </a:lnTo>
                  <a:lnTo>
                    <a:pt x="462" y="2258"/>
                  </a:lnTo>
                  <a:lnTo>
                    <a:pt x="450" y="2250"/>
                  </a:lnTo>
                  <a:lnTo>
                    <a:pt x="434" y="2242"/>
                  </a:lnTo>
                  <a:lnTo>
                    <a:pt x="416" y="2234"/>
                  </a:lnTo>
                  <a:lnTo>
                    <a:pt x="394" y="2226"/>
                  </a:lnTo>
                  <a:lnTo>
                    <a:pt x="370" y="2220"/>
                  </a:lnTo>
                  <a:lnTo>
                    <a:pt x="342" y="2216"/>
                  </a:lnTo>
                  <a:lnTo>
                    <a:pt x="312" y="2214"/>
                  </a:lnTo>
                  <a:lnTo>
                    <a:pt x="278" y="2216"/>
                  </a:lnTo>
                  <a:lnTo>
                    <a:pt x="240" y="2222"/>
                  </a:lnTo>
                  <a:lnTo>
                    <a:pt x="200" y="2230"/>
                  </a:lnTo>
                  <a:lnTo>
                    <a:pt x="156" y="2244"/>
                  </a:lnTo>
                  <a:lnTo>
                    <a:pt x="110" y="2264"/>
                  </a:lnTo>
                  <a:lnTo>
                    <a:pt x="104" y="2254"/>
                  </a:lnTo>
                  <a:lnTo>
                    <a:pt x="94" y="2230"/>
                  </a:lnTo>
                  <a:lnTo>
                    <a:pt x="88" y="2214"/>
                  </a:lnTo>
                  <a:lnTo>
                    <a:pt x="82" y="2196"/>
                  </a:lnTo>
                  <a:lnTo>
                    <a:pt x="80" y="2178"/>
                  </a:lnTo>
                  <a:lnTo>
                    <a:pt x="78" y="2158"/>
                  </a:lnTo>
                  <a:lnTo>
                    <a:pt x="80" y="2138"/>
                  </a:lnTo>
                  <a:lnTo>
                    <a:pt x="86" y="2118"/>
                  </a:lnTo>
                  <a:lnTo>
                    <a:pt x="90" y="2110"/>
                  </a:lnTo>
                  <a:lnTo>
                    <a:pt x="98" y="2100"/>
                  </a:lnTo>
                  <a:lnTo>
                    <a:pt x="104" y="2092"/>
                  </a:lnTo>
                  <a:lnTo>
                    <a:pt x="114" y="2084"/>
                  </a:lnTo>
                  <a:lnTo>
                    <a:pt x="124" y="2076"/>
                  </a:lnTo>
                  <a:lnTo>
                    <a:pt x="136" y="2070"/>
                  </a:lnTo>
                  <a:lnTo>
                    <a:pt x="150" y="2064"/>
                  </a:lnTo>
                  <a:lnTo>
                    <a:pt x="166" y="2060"/>
                  </a:lnTo>
                  <a:lnTo>
                    <a:pt x="184" y="2056"/>
                  </a:lnTo>
                  <a:lnTo>
                    <a:pt x="204" y="2052"/>
                  </a:lnTo>
                  <a:lnTo>
                    <a:pt x="226" y="2050"/>
                  </a:lnTo>
                  <a:lnTo>
                    <a:pt x="250" y="2050"/>
                  </a:lnTo>
                  <a:lnTo>
                    <a:pt x="242" y="2042"/>
                  </a:lnTo>
                  <a:lnTo>
                    <a:pt x="224" y="2024"/>
                  </a:lnTo>
                  <a:lnTo>
                    <a:pt x="214" y="2010"/>
                  </a:lnTo>
                  <a:lnTo>
                    <a:pt x="202" y="1996"/>
                  </a:lnTo>
                  <a:lnTo>
                    <a:pt x="192" y="1978"/>
                  </a:lnTo>
                  <a:lnTo>
                    <a:pt x="184" y="1962"/>
                  </a:lnTo>
                  <a:lnTo>
                    <a:pt x="176" y="1942"/>
                  </a:lnTo>
                  <a:lnTo>
                    <a:pt x="174" y="1924"/>
                  </a:lnTo>
                  <a:lnTo>
                    <a:pt x="174" y="1906"/>
                  </a:lnTo>
                  <a:lnTo>
                    <a:pt x="178" y="1896"/>
                  </a:lnTo>
                  <a:lnTo>
                    <a:pt x="180" y="1886"/>
                  </a:lnTo>
                  <a:lnTo>
                    <a:pt x="186" y="1878"/>
                  </a:lnTo>
                  <a:lnTo>
                    <a:pt x="192" y="1870"/>
                  </a:lnTo>
                  <a:lnTo>
                    <a:pt x="202" y="1862"/>
                  </a:lnTo>
                  <a:lnTo>
                    <a:pt x="212" y="1854"/>
                  </a:lnTo>
                  <a:lnTo>
                    <a:pt x="224" y="1846"/>
                  </a:lnTo>
                  <a:lnTo>
                    <a:pt x="238" y="1838"/>
                  </a:lnTo>
                  <a:lnTo>
                    <a:pt x="254" y="1832"/>
                  </a:lnTo>
                  <a:lnTo>
                    <a:pt x="272" y="1826"/>
                  </a:lnTo>
                  <a:lnTo>
                    <a:pt x="294" y="1846"/>
                  </a:lnTo>
                  <a:lnTo>
                    <a:pt x="318" y="1868"/>
                  </a:lnTo>
                  <a:lnTo>
                    <a:pt x="350" y="1890"/>
                  </a:lnTo>
                  <a:lnTo>
                    <a:pt x="368" y="1902"/>
                  </a:lnTo>
                  <a:lnTo>
                    <a:pt x="388" y="1912"/>
                  </a:lnTo>
                  <a:lnTo>
                    <a:pt x="408" y="1922"/>
                  </a:lnTo>
                  <a:lnTo>
                    <a:pt x="430" y="1928"/>
                  </a:lnTo>
                  <a:lnTo>
                    <a:pt x="452" y="1934"/>
                  </a:lnTo>
                  <a:lnTo>
                    <a:pt x="474" y="1936"/>
                  </a:lnTo>
                  <a:lnTo>
                    <a:pt x="498" y="1936"/>
                  </a:lnTo>
                  <a:lnTo>
                    <a:pt x="520" y="1932"/>
                  </a:lnTo>
                  <a:lnTo>
                    <a:pt x="530" y="1948"/>
                  </a:lnTo>
                  <a:lnTo>
                    <a:pt x="544" y="1964"/>
                  </a:lnTo>
                  <a:lnTo>
                    <a:pt x="564" y="1984"/>
                  </a:lnTo>
                  <a:lnTo>
                    <a:pt x="574" y="1992"/>
                  </a:lnTo>
                  <a:lnTo>
                    <a:pt x="586" y="2002"/>
                  </a:lnTo>
                  <a:lnTo>
                    <a:pt x="600" y="2008"/>
                  </a:lnTo>
                  <a:lnTo>
                    <a:pt x="616" y="2016"/>
                  </a:lnTo>
                  <a:lnTo>
                    <a:pt x="632" y="2020"/>
                  </a:lnTo>
                  <a:lnTo>
                    <a:pt x="650" y="2024"/>
                  </a:lnTo>
                  <a:lnTo>
                    <a:pt x="670" y="2024"/>
                  </a:lnTo>
                  <a:lnTo>
                    <a:pt x="690" y="2022"/>
                  </a:lnTo>
                  <a:lnTo>
                    <a:pt x="668" y="2018"/>
                  </a:lnTo>
                  <a:lnTo>
                    <a:pt x="646" y="2014"/>
                  </a:lnTo>
                  <a:lnTo>
                    <a:pt x="620" y="2004"/>
                  </a:lnTo>
                  <a:lnTo>
                    <a:pt x="606" y="1998"/>
                  </a:lnTo>
                  <a:lnTo>
                    <a:pt x="592" y="1992"/>
                  </a:lnTo>
                  <a:lnTo>
                    <a:pt x="578" y="1982"/>
                  </a:lnTo>
                  <a:lnTo>
                    <a:pt x="566" y="1972"/>
                  </a:lnTo>
                  <a:lnTo>
                    <a:pt x="554" y="1962"/>
                  </a:lnTo>
                  <a:lnTo>
                    <a:pt x="544" y="1948"/>
                  </a:lnTo>
                  <a:lnTo>
                    <a:pt x="534" y="1932"/>
                  </a:lnTo>
                  <a:lnTo>
                    <a:pt x="528" y="1916"/>
                  </a:lnTo>
                  <a:lnTo>
                    <a:pt x="512" y="1916"/>
                  </a:lnTo>
                  <a:lnTo>
                    <a:pt x="494" y="1916"/>
                  </a:lnTo>
                  <a:lnTo>
                    <a:pt x="470" y="1916"/>
                  </a:lnTo>
                  <a:lnTo>
                    <a:pt x="444" y="1912"/>
                  </a:lnTo>
                  <a:lnTo>
                    <a:pt x="414" y="1908"/>
                  </a:lnTo>
                  <a:lnTo>
                    <a:pt x="382" y="1898"/>
                  </a:lnTo>
                  <a:lnTo>
                    <a:pt x="352" y="1886"/>
                  </a:lnTo>
                  <a:lnTo>
                    <a:pt x="338" y="1880"/>
                  </a:lnTo>
                  <a:lnTo>
                    <a:pt x="324" y="1870"/>
                  </a:lnTo>
                  <a:lnTo>
                    <a:pt x="310" y="1860"/>
                  </a:lnTo>
                  <a:lnTo>
                    <a:pt x="296" y="1850"/>
                  </a:lnTo>
                  <a:lnTo>
                    <a:pt x="284" y="1836"/>
                  </a:lnTo>
                  <a:lnTo>
                    <a:pt x="274" y="1822"/>
                  </a:lnTo>
                  <a:lnTo>
                    <a:pt x="264" y="1806"/>
                  </a:lnTo>
                  <a:lnTo>
                    <a:pt x="258" y="1790"/>
                  </a:lnTo>
                  <a:lnTo>
                    <a:pt x="252" y="1770"/>
                  </a:lnTo>
                  <a:lnTo>
                    <a:pt x="246" y="1750"/>
                  </a:lnTo>
                  <a:lnTo>
                    <a:pt x="244" y="1726"/>
                  </a:lnTo>
                  <a:lnTo>
                    <a:pt x="244" y="1702"/>
                  </a:lnTo>
                  <a:lnTo>
                    <a:pt x="246" y="1676"/>
                  </a:lnTo>
                  <a:lnTo>
                    <a:pt x="250" y="1646"/>
                  </a:lnTo>
                  <a:lnTo>
                    <a:pt x="258" y="1616"/>
                  </a:lnTo>
                  <a:lnTo>
                    <a:pt x="268" y="1582"/>
                  </a:lnTo>
                  <a:lnTo>
                    <a:pt x="272" y="1576"/>
                  </a:lnTo>
                  <a:lnTo>
                    <a:pt x="282" y="1560"/>
                  </a:lnTo>
                  <a:lnTo>
                    <a:pt x="290" y="1552"/>
                  </a:lnTo>
                  <a:lnTo>
                    <a:pt x="300" y="1542"/>
                  </a:lnTo>
                  <a:lnTo>
                    <a:pt x="312" y="1534"/>
                  </a:lnTo>
                  <a:lnTo>
                    <a:pt x="326" y="1526"/>
                  </a:lnTo>
                  <a:lnTo>
                    <a:pt x="342" y="1522"/>
                  </a:lnTo>
                  <a:lnTo>
                    <a:pt x="360" y="1520"/>
                  </a:lnTo>
                  <a:lnTo>
                    <a:pt x="382" y="1520"/>
                  </a:lnTo>
                  <a:lnTo>
                    <a:pt x="406" y="1526"/>
                  </a:lnTo>
                  <a:lnTo>
                    <a:pt x="434" y="1536"/>
                  </a:lnTo>
                  <a:lnTo>
                    <a:pt x="462" y="1554"/>
                  </a:lnTo>
                  <a:lnTo>
                    <a:pt x="494" y="1576"/>
                  </a:lnTo>
                  <a:lnTo>
                    <a:pt x="530" y="1606"/>
                  </a:lnTo>
                  <a:lnTo>
                    <a:pt x="534" y="1614"/>
                  </a:lnTo>
                  <a:lnTo>
                    <a:pt x="548" y="1632"/>
                  </a:lnTo>
                  <a:lnTo>
                    <a:pt x="570" y="1660"/>
                  </a:lnTo>
                  <a:lnTo>
                    <a:pt x="582" y="1674"/>
                  </a:lnTo>
                  <a:lnTo>
                    <a:pt x="598" y="1690"/>
                  </a:lnTo>
                  <a:lnTo>
                    <a:pt x="616" y="1704"/>
                  </a:lnTo>
                  <a:lnTo>
                    <a:pt x="634" y="1718"/>
                  </a:lnTo>
                  <a:lnTo>
                    <a:pt x="656" y="1730"/>
                  </a:lnTo>
                  <a:lnTo>
                    <a:pt x="678" y="1740"/>
                  </a:lnTo>
                  <a:lnTo>
                    <a:pt x="702" y="1748"/>
                  </a:lnTo>
                  <a:lnTo>
                    <a:pt x="726" y="1754"/>
                  </a:lnTo>
                  <a:lnTo>
                    <a:pt x="754" y="1754"/>
                  </a:lnTo>
                  <a:lnTo>
                    <a:pt x="782" y="1752"/>
                  </a:lnTo>
                  <a:lnTo>
                    <a:pt x="776" y="1752"/>
                  </a:lnTo>
                  <a:lnTo>
                    <a:pt x="756" y="1754"/>
                  </a:lnTo>
                  <a:lnTo>
                    <a:pt x="728" y="1752"/>
                  </a:lnTo>
                  <a:lnTo>
                    <a:pt x="710" y="1748"/>
                  </a:lnTo>
                  <a:lnTo>
                    <a:pt x="692" y="1742"/>
                  </a:lnTo>
                  <a:lnTo>
                    <a:pt x="672" y="1734"/>
                  </a:lnTo>
                  <a:lnTo>
                    <a:pt x="652" y="1724"/>
                  </a:lnTo>
                  <a:lnTo>
                    <a:pt x="630" y="1710"/>
                  </a:lnTo>
                  <a:lnTo>
                    <a:pt x="608" y="1692"/>
                  </a:lnTo>
                  <a:lnTo>
                    <a:pt x="586" y="1670"/>
                  </a:lnTo>
                  <a:lnTo>
                    <a:pt x="562" y="1644"/>
                  </a:lnTo>
                  <a:lnTo>
                    <a:pt x="542" y="1614"/>
                  </a:lnTo>
                  <a:lnTo>
                    <a:pt x="520" y="1578"/>
                  </a:lnTo>
                  <a:lnTo>
                    <a:pt x="464" y="1542"/>
                  </a:lnTo>
                  <a:lnTo>
                    <a:pt x="422" y="1518"/>
                  </a:lnTo>
                  <a:lnTo>
                    <a:pt x="404" y="1510"/>
                  </a:lnTo>
                  <a:lnTo>
                    <a:pt x="390" y="1506"/>
                  </a:lnTo>
                  <a:lnTo>
                    <a:pt x="388" y="1490"/>
                  </a:lnTo>
                  <a:lnTo>
                    <a:pt x="382" y="1450"/>
                  </a:lnTo>
                  <a:lnTo>
                    <a:pt x="378" y="1424"/>
                  </a:lnTo>
                  <a:lnTo>
                    <a:pt x="378" y="1398"/>
                  </a:lnTo>
                  <a:lnTo>
                    <a:pt x="380" y="1368"/>
                  </a:lnTo>
                  <a:lnTo>
                    <a:pt x="384" y="1342"/>
                  </a:lnTo>
                  <a:lnTo>
                    <a:pt x="388" y="1328"/>
                  </a:lnTo>
                  <a:lnTo>
                    <a:pt x="394" y="1316"/>
                  </a:lnTo>
                  <a:lnTo>
                    <a:pt x="400" y="1304"/>
                  </a:lnTo>
                  <a:lnTo>
                    <a:pt x="406" y="1294"/>
                  </a:lnTo>
                  <a:lnTo>
                    <a:pt x="416" y="1284"/>
                  </a:lnTo>
                  <a:lnTo>
                    <a:pt x="426" y="1276"/>
                  </a:lnTo>
                  <a:lnTo>
                    <a:pt x="438" y="1270"/>
                  </a:lnTo>
                  <a:lnTo>
                    <a:pt x="450" y="1264"/>
                  </a:lnTo>
                  <a:lnTo>
                    <a:pt x="466" y="1262"/>
                  </a:lnTo>
                  <a:lnTo>
                    <a:pt x="484" y="1260"/>
                  </a:lnTo>
                  <a:lnTo>
                    <a:pt x="502" y="1262"/>
                  </a:lnTo>
                  <a:lnTo>
                    <a:pt x="524" y="1264"/>
                  </a:lnTo>
                  <a:lnTo>
                    <a:pt x="546" y="1270"/>
                  </a:lnTo>
                  <a:lnTo>
                    <a:pt x="572" y="1280"/>
                  </a:lnTo>
                  <a:lnTo>
                    <a:pt x="600" y="1292"/>
                  </a:lnTo>
                  <a:lnTo>
                    <a:pt x="630" y="1306"/>
                  </a:lnTo>
                  <a:lnTo>
                    <a:pt x="480" y="1242"/>
                  </a:lnTo>
                  <a:lnTo>
                    <a:pt x="476" y="1238"/>
                  </a:lnTo>
                  <a:lnTo>
                    <a:pt x="466" y="1228"/>
                  </a:lnTo>
                  <a:lnTo>
                    <a:pt x="456" y="1212"/>
                  </a:lnTo>
                  <a:lnTo>
                    <a:pt x="450" y="1202"/>
                  </a:lnTo>
                  <a:lnTo>
                    <a:pt x="448" y="1192"/>
                  </a:lnTo>
                  <a:lnTo>
                    <a:pt x="444" y="1180"/>
                  </a:lnTo>
                  <a:lnTo>
                    <a:pt x="444" y="1166"/>
                  </a:lnTo>
                  <a:lnTo>
                    <a:pt x="448" y="1154"/>
                  </a:lnTo>
                  <a:lnTo>
                    <a:pt x="454" y="1140"/>
                  </a:lnTo>
                  <a:lnTo>
                    <a:pt x="462" y="1126"/>
                  </a:lnTo>
                  <a:lnTo>
                    <a:pt x="476" y="1112"/>
                  </a:lnTo>
                  <a:lnTo>
                    <a:pt x="494" y="1096"/>
                  </a:lnTo>
                  <a:lnTo>
                    <a:pt x="516" y="1082"/>
                  </a:lnTo>
                  <a:lnTo>
                    <a:pt x="508" y="1076"/>
                  </a:lnTo>
                  <a:lnTo>
                    <a:pt x="490" y="1058"/>
                  </a:lnTo>
                  <a:lnTo>
                    <a:pt x="478" y="1046"/>
                  </a:lnTo>
                  <a:lnTo>
                    <a:pt x="468" y="1032"/>
                  </a:lnTo>
                  <a:lnTo>
                    <a:pt x="458" y="1016"/>
                  </a:lnTo>
                  <a:lnTo>
                    <a:pt x="452" y="1000"/>
                  </a:lnTo>
                  <a:lnTo>
                    <a:pt x="448" y="980"/>
                  </a:lnTo>
                  <a:lnTo>
                    <a:pt x="448" y="970"/>
                  </a:lnTo>
                  <a:lnTo>
                    <a:pt x="450" y="960"/>
                  </a:lnTo>
                  <a:lnTo>
                    <a:pt x="452" y="948"/>
                  </a:lnTo>
                  <a:lnTo>
                    <a:pt x="456" y="938"/>
                  </a:lnTo>
                  <a:lnTo>
                    <a:pt x="462" y="926"/>
                  </a:lnTo>
                  <a:lnTo>
                    <a:pt x="468" y="916"/>
                  </a:lnTo>
                  <a:lnTo>
                    <a:pt x="478" y="904"/>
                  </a:lnTo>
                  <a:lnTo>
                    <a:pt x="488" y="892"/>
                  </a:lnTo>
                  <a:lnTo>
                    <a:pt x="502" y="880"/>
                  </a:lnTo>
                  <a:lnTo>
                    <a:pt x="518" y="870"/>
                  </a:lnTo>
                  <a:lnTo>
                    <a:pt x="536" y="858"/>
                  </a:lnTo>
                  <a:lnTo>
                    <a:pt x="556" y="846"/>
                  </a:lnTo>
                  <a:lnTo>
                    <a:pt x="578" y="834"/>
                  </a:lnTo>
                  <a:lnTo>
                    <a:pt x="604" y="822"/>
                  </a:lnTo>
                  <a:lnTo>
                    <a:pt x="600" y="820"/>
                  </a:lnTo>
                  <a:lnTo>
                    <a:pt x="590" y="816"/>
                  </a:lnTo>
                  <a:lnTo>
                    <a:pt x="578" y="806"/>
                  </a:lnTo>
                  <a:lnTo>
                    <a:pt x="572" y="800"/>
                  </a:lnTo>
                  <a:lnTo>
                    <a:pt x="566" y="792"/>
                  </a:lnTo>
                  <a:lnTo>
                    <a:pt x="562" y="780"/>
                  </a:lnTo>
                  <a:lnTo>
                    <a:pt x="558" y="768"/>
                  </a:lnTo>
                  <a:lnTo>
                    <a:pt x="556" y="754"/>
                  </a:lnTo>
                  <a:lnTo>
                    <a:pt x="556" y="736"/>
                  </a:lnTo>
                  <a:lnTo>
                    <a:pt x="558" y="718"/>
                  </a:lnTo>
                  <a:lnTo>
                    <a:pt x="564" y="694"/>
                  </a:lnTo>
                  <a:lnTo>
                    <a:pt x="572" y="670"/>
                  </a:lnTo>
                  <a:lnTo>
                    <a:pt x="584" y="642"/>
                  </a:lnTo>
                  <a:lnTo>
                    <a:pt x="590" y="620"/>
                  </a:lnTo>
                  <a:lnTo>
                    <a:pt x="606" y="568"/>
                  </a:lnTo>
                  <a:lnTo>
                    <a:pt x="616" y="542"/>
                  </a:lnTo>
                  <a:lnTo>
                    <a:pt x="628" y="516"/>
                  </a:lnTo>
                  <a:lnTo>
                    <a:pt x="634" y="506"/>
                  </a:lnTo>
                  <a:lnTo>
                    <a:pt x="640" y="498"/>
                  </a:lnTo>
                  <a:lnTo>
                    <a:pt x="646" y="492"/>
                  </a:lnTo>
                  <a:lnTo>
                    <a:pt x="652" y="490"/>
                  </a:lnTo>
                  <a:lnTo>
                    <a:pt x="666" y="502"/>
                  </a:lnTo>
                  <a:lnTo>
                    <a:pt x="682" y="516"/>
                  </a:lnTo>
                  <a:lnTo>
                    <a:pt x="704" y="530"/>
                  </a:lnTo>
                  <a:lnTo>
                    <a:pt x="726" y="546"/>
                  </a:lnTo>
                  <a:lnTo>
                    <a:pt x="750" y="558"/>
                  </a:lnTo>
                  <a:lnTo>
                    <a:pt x="776" y="568"/>
                  </a:lnTo>
                  <a:lnTo>
                    <a:pt x="786" y="570"/>
                  </a:lnTo>
                  <a:lnTo>
                    <a:pt x="798" y="572"/>
                  </a:lnTo>
                  <a:lnTo>
                    <a:pt x="778" y="564"/>
                  </a:lnTo>
                  <a:lnTo>
                    <a:pt x="736" y="542"/>
                  </a:lnTo>
                  <a:lnTo>
                    <a:pt x="712" y="530"/>
                  </a:lnTo>
                  <a:lnTo>
                    <a:pt x="692" y="516"/>
                  </a:lnTo>
                  <a:lnTo>
                    <a:pt x="676" y="502"/>
                  </a:lnTo>
                  <a:lnTo>
                    <a:pt x="672" y="496"/>
                  </a:lnTo>
                  <a:lnTo>
                    <a:pt x="670" y="490"/>
                  </a:lnTo>
                  <a:lnTo>
                    <a:pt x="676" y="468"/>
                  </a:lnTo>
                  <a:lnTo>
                    <a:pt x="684" y="446"/>
                  </a:lnTo>
                  <a:lnTo>
                    <a:pt x="696" y="422"/>
                  </a:lnTo>
                  <a:lnTo>
                    <a:pt x="704" y="410"/>
                  </a:lnTo>
                  <a:lnTo>
                    <a:pt x="712" y="398"/>
                  </a:lnTo>
                  <a:lnTo>
                    <a:pt x="724" y="388"/>
                  </a:lnTo>
                  <a:lnTo>
                    <a:pt x="734" y="380"/>
                  </a:lnTo>
                  <a:lnTo>
                    <a:pt x="748" y="372"/>
                  </a:lnTo>
                  <a:lnTo>
                    <a:pt x="764" y="368"/>
                  </a:lnTo>
                  <a:lnTo>
                    <a:pt x="780" y="364"/>
                  </a:lnTo>
                  <a:lnTo>
                    <a:pt x="798" y="366"/>
                  </a:lnTo>
                  <a:lnTo>
                    <a:pt x="870" y="416"/>
                  </a:lnTo>
                  <a:lnTo>
                    <a:pt x="932" y="458"/>
                  </a:lnTo>
                  <a:lnTo>
                    <a:pt x="960" y="476"/>
                  </a:lnTo>
                  <a:lnTo>
                    <a:pt x="984" y="490"/>
                  </a:lnTo>
                  <a:lnTo>
                    <a:pt x="988" y="494"/>
                  </a:lnTo>
                  <a:lnTo>
                    <a:pt x="998" y="502"/>
                  </a:lnTo>
                  <a:lnTo>
                    <a:pt x="1018" y="510"/>
                  </a:lnTo>
                  <a:lnTo>
                    <a:pt x="1030" y="516"/>
                  </a:lnTo>
                  <a:lnTo>
                    <a:pt x="1044" y="518"/>
                  </a:lnTo>
                  <a:lnTo>
                    <a:pt x="1058" y="520"/>
                  </a:lnTo>
                  <a:lnTo>
                    <a:pt x="1076" y="520"/>
                  </a:lnTo>
                  <a:lnTo>
                    <a:pt x="1096" y="518"/>
                  </a:lnTo>
                  <a:lnTo>
                    <a:pt x="1116" y="514"/>
                  </a:lnTo>
                  <a:lnTo>
                    <a:pt x="1140" y="506"/>
                  </a:lnTo>
                  <a:lnTo>
                    <a:pt x="1164" y="494"/>
                  </a:lnTo>
                  <a:lnTo>
                    <a:pt x="1190" y="480"/>
                  </a:lnTo>
                  <a:lnTo>
                    <a:pt x="1218" y="460"/>
                  </a:lnTo>
                  <a:lnTo>
                    <a:pt x="1210" y="464"/>
                  </a:lnTo>
                  <a:lnTo>
                    <a:pt x="1190" y="478"/>
                  </a:lnTo>
                  <a:lnTo>
                    <a:pt x="1160" y="492"/>
                  </a:lnTo>
                  <a:lnTo>
                    <a:pt x="1142" y="500"/>
                  </a:lnTo>
                  <a:lnTo>
                    <a:pt x="1124" y="506"/>
                  </a:lnTo>
                  <a:lnTo>
                    <a:pt x="1102" y="510"/>
                  </a:lnTo>
                  <a:lnTo>
                    <a:pt x="1080" y="512"/>
                  </a:lnTo>
                  <a:lnTo>
                    <a:pt x="1058" y="512"/>
                  </a:lnTo>
                  <a:lnTo>
                    <a:pt x="1036" y="510"/>
                  </a:lnTo>
                  <a:lnTo>
                    <a:pt x="1014" y="502"/>
                  </a:lnTo>
                  <a:lnTo>
                    <a:pt x="992" y="492"/>
                  </a:lnTo>
                  <a:lnTo>
                    <a:pt x="970" y="476"/>
                  </a:lnTo>
                  <a:lnTo>
                    <a:pt x="960" y="466"/>
                  </a:lnTo>
                  <a:lnTo>
                    <a:pt x="950" y="454"/>
                  </a:lnTo>
                  <a:lnTo>
                    <a:pt x="874" y="408"/>
                  </a:lnTo>
                  <a:lnTo>
                    <a:pt x="820" y="372"/>
                  </a:lnTo>
                  <a:lnTo>
                    <a:pt x="804" y="358"/>
                  </a:lnTo>
                  <a:lnTo>
                    <a:pt x="798" y="354"/>
                  </a:lnTo>
                  <a:lnTo>
                    <a:pt x="796" y="350"/>
                  </a:lnTo>
                  <a:lnTo>
                    <a:pt x="798" y="344"/>
                  </a:lnTo>
                  <a:lnTo>
                    <a:pt x="802" y="332"/>
                  </a:lnTo>
                  <a:lnTo>
                    <a:pt x="812" y="316"/>
                  </a:lnTo>
                  <a:lnTo>
                    <a:pt x="820" y="308"/>
                  </a:lnTo>
                  <a:lnTo>
                    <a:pt x="828" y="300"/>
                  </a:lnTo>
                  <a:lnTo>
                    <a:pt x="838" y="292"/>
                  </a:lnTo>
                  <a:lnTo>
                    <a:pt x="848" y="288"/>
                  </a:lnTo>
                  <a:lnTo>
                    <a:pt x="860" y="284"/>
                  </a:lnTo>
                  <a:lnTo>
                    <a:pt x="876" y="282"/>
                  </a:lnTo>
                  <a:lnTo>
                    <a:pt x="892" y="282"/>
                  </a:lnTo>
                  <a:lnTo>
                    <a:pt x="910" y="286"/>
                  </a:lnTo>
                  <a:lnTo>
                    <a:pt x="930" y="294"/>
                  </a:lnTo>
                  <a:lnTo>
                    <a:pt x="952" y="306"/>
                  </a:lnTo>
                  <a:lnTo>
                    <a:pt x="948" y="304"/>
                  </a:lnTo>
                  <a:lnTo>
                    <a:pt x="936" y="298"/>
                  </a:lnTo>
                  <a:lnTo>
                    <a:pt x="922" y="288"/>
                  </a:lnTo>
                  <a:lnTo>
                    <a:pt x="916" y="280"/>
                  </a:lnTo>
                  <a:lnTo>
                    <a:pt x="912" y="272"/>
                  </a:lnTo>
                  <a:lnTo>
                    <a:pt x="908" y="262"/>
                  </a:lnTo>
                  <a:lnTo>
                    <a:pt x="906" y="252"/>
                  </a:lnTo>
                  <a:lnTo>
                    <a:pt x="908" y="240"/>
                  </a:lnTo>
                  <a:lnTo>
                    <a:pt x="914" y="228"/>
                  </a:lnTo>
                  <a:lnTo>
                    <a:pt x="924" y="212"/>
                  </a:lnTo>
                  <a:lnTo>
                    <a:pt x="936" y="198"/>
                  </a:lnTo>
                  <a:lnTo>
                    <a:pt x="956" y="180"/>
                  </a:lnTo>
                  <a:lnTo>
                    <a:pt x="980" y="162"/>
                  </a:lnTo>
                  <a:lnTo>
                    <a:pt x="986" y="156"/>
                  </a:lnTo>
                  <a:lnTo>
                    <a:pt x="1006" y="142"/>
                  </a:lnTo>
                  <a:lnTo>
                    <a:pt x="1018" y="134"/>
                  </a:lnTo>
                  <a:lnTo>
                    <a:pt x="1032" y="126"/>
                  </a:lnTo>
                  <a:lnTo>
                    <a:pt x="1048" y="120"/>
                  </a:lnTo>
                  <a:lnTo>
                    <a:pt x="1066" y="116"/>
                  </a:lnTo>
                  <a:lnTo>
                    <a:pt x="1082" y="114"/>
                  </a:lnTo>
                  <a:lnTo>
                    <a:pt x="1100" y="114"/>
                  </a:lnTo>
                  <a:lnTo>
                    <a:pt x="1118" y="120"/>
                  </a:lnTo>
                  <a:lnTo>
                    <a:pt x="1126" y="124"/>
                  </a:lnTo>
                  <a:lnTo>
                    <a:pt x="1136" y="130"/>
                  </a:lnTo>
                  <a:lnTo>
                    <a:pt x="1144" y="136"/>
                  </a:lnTo>
                  <a:lnTo>
                    <a:pt x="1152" y="146"/>
                  </a:lnTo>
                  <a:lnTo>
                    <a:pt x="1158" y="156"/>
                  </a:lnTo>
                  <a:lnTo>
                    <a:pt x="1166" y="168"/>
                  </a:lnTo>
                  <a:lnTo>
                    <a:pt x="1172" y="182"/>
                  </a:lnTo>
                  <a:lnTo>
                    <a:pt x="1180" y="196"/>
                  </a:lnTo>
                  <a:lnTo>
                    <a:pt x="1190" y="234"/>
                  </a:lnTo>
                  <a:lnTo>
                    <a:pt x="1186" y="222"/>
                  </a:lnTo>
                  <a:lnTo>
                    <a:pt x="1178" y="192"/>
                  </a:lnTo>
                  <a:lnTo>
                    <a:pt x="1174" y="172"/>
                  </a:lnTo>
                  <a:lnTo>
                    <a:pt x="1172" y="150"/>
                  </a:lnTo>
                  <a:lnTo>
                    <a:pt x="1172" y="126"/>
                  </a:lnTo>
                  <a:lnTo>
                    <a:pt x="1176" y="104"/>
                  </a:lnTo>
                  <a:lnTo>
                    <a:pt x="1182" y="82"/>
                  </a:lnTo>
                  <a:lnTo>
                    <a:pt x="1188" y="72"/>
                  </a:lnTo>
                  <a:lnTo>
                    <a:pt x="1194" y="62"/>
                  </a:lnTo>
                  <a:lnTo>
                    <a:pt x="1202" y="54"/>
                  </a:lnTo>
                  <a:lnTo>
                    <a:pt x="1212" y="46"/>
                  </a:lnTo>
                  <a:lnTo>
                    <a:pt x="1222" y="38"/>
                  </a:lnTo>
                  <a:lnTo>
                    <a:pt x="1234" y="32"/>
                  </a:lnTo>
                  <a:lnTo>
                    <a:pt x="1248" y="28"/>
                  </a:lnTo>
                  <a:lnTo>
                    <a:pt x="1266" y="24"/>
                  </a:lnTo>
                  <a:lnTo>
                    <a:pt x="1284" y="24"/>
                  </a:lnTo>
                  <a:lnTo>
                    <a:pt x="1304" y="22"/>
                  </a:lnTo>
                  <a:lnTo>
                    <a:pt x="1326" y="24"/>
                  </a:lnTo>
                  <a:lnTo>
                    <a:pt x="1350" y="28"/>
                  </a:lnTo>
                  <a:lnTo>
                    <a:pt x="1376" y="32"/>
                  </a:lnTo>
                  <a:lnTo>
                    <a:pt x="1406" y="40"/>
                  </a:lnTo>
                  <a:lnTo>
                    <a:pt x="1412" y="34"/>
                  </a:lnTo>
                  <a:lnTo>
                    <a:pt x="1432" y="24"/>
                  </a:lnTo>
                  <a:lnTo>
                    <a:pt x="1446" y="16"/>
                  </a:lnTo>
                  <a:lnTo>
                    <a:pt x="1462" y="10"/>
                  </a:lnTo>
                  <a:lnTo>
                    <a:pt x="1480" y="4"/>
                  </a:lnTo>
                  <a:lnTo>
                    <a:pt x="1502" y="2"/>
                  </a:lnTo>
                  <a:lnTo>
                    <a:pt x="1526" y="0"/>
                  </a:lnTo>
                  <a:lnTo>
                    <a:pt x="1552" y="0"/>
                  </a:lnTo>
                  <a:lnTo>
                    <a:pt x="1580" y="4"/>
                  </a:lnTo>
                  <a:lnTo>
                    <a:pt x="1610" y="14"/>
                  </a:lnTo>
                  <a:lnTo>
                    <a:pt x="1640" y="26"/>
                  </a:lnTo>
                  <a:lnTo>
                    <a:pt x="1674" y="46"/>
                  </a:lnTo>
                  <a:lnTo>
                    <a:pt x="1708" y="70"/>
                  </a:lnTo>
                  <a:lnTo>
                    <a:pt x="1744" y="102"/>
                  </a:lnTo>
                  <a:lnTo>
                    <a:pt x="1746" y="102"/>
                  </a:lnTo>
                  <a:lnTo>
                    <a:pt x="1750" y="106"/>
                  </a:lnTo>
                  <a:lnTo>
                    <a:pt x="1756" y="112"/>
                  </a:lnTo>
                  <a:lnTo>
                    <a:pt x="1762" y="128"/>
                  </a:lnTo>
                  <a:lnTo>
                    <a:pt x="1766" y="152"/>
                  </a:lnTo>
                  <a:lnTo>
                    <a:pt x="1768" y="190"/>
                  </a:lnTo>
                  <a:lnTo>
                    <a:pt x="1764" y="242"/>
                  </a:lnTo>
                  <a:lnTo>
                    <a:pt x="1754" y="310"/>
                  </a:lnTo>
                  <a:lnTo>
                    <a:pt x="1750" y="314"/>
                  </a:lnTo>
                  <a:lnTo>
                    <a:pt x="1738" y="322"/>
                  </a:lnTo>
                  <a:lnTo>
                    <a:pt x="1718" y="332"/>
                  </a:lnTo>
                  <a:lnTo>
                    <a:pt x="1708" y="334"/>
                  </a:lnTo>
                  <a:lnTo>
                    <a:pt x="1696" y="338"/>
                  </a:lnTo>
                  <a:lnTo>
                    <a:pt x="1682" y="338"/>
                  </a:lnTo>
                  <a:lnTo>
                    <a:pt x="1668" y="336"/>
                  </a:lnTo>
                  <a:lnTo>
                    <a:pt x="1652" y="332"/>
                  </a:lnTo>
                  <a:lnTo>
                    <a:pt x="1638" y="324"/>
                  </a:lnTo>
                  <a:lnTo>
                    <a:pt x="1622" y="314"/>
                  </a:lnTo>
                  <a:lnTo>
                    <a:pt x="1606" y="298"/>
                  </a:lnTo>
                  <a:lnTo>
                    <a:pt x="1592" y="278"/>
                  </a:lnTo>
                  <a:lnTo>
                    <a:pt x="1576" y="254"/>
                  </a:lnTo>
                  <a:lnTo>
                    <a:pt x="1578" y="260"/>
                  </a:lnTo>
                  <a:lnTo>
                    <a:pt x="1584" y="274"/>
                  </a:lnTo>
                  <a:lnTo>
                    <a:pt x="1596" y="292"/>
                  </a:lnTo>
                  <a:lnTo>
                    <a:pt x="1604" y="304"/>
                  </a:lnTo>
                  <a:lnTo>
                    <a:pt x="1612" y="314"/>
                  </a:lnTo>
                  <a:lnTo>
                    <a:pt x="1624" y="322"/>
                  </a:lnTo>
                  <a:lnTo>
                    <a:pt x="1636" y="330"/>
                  </a:lnTo>
                  <a:lnTo>
                    <a:pt x="1650" y="338"/>
                  </a:lnTo>
                  <a:lnTo>
                    <a:pt x="1666" y="342"/>
                  </a:lnTo>
                  <a:lnTo>
                    <a:pt x="1684" y="344"/>
                  </a:lnTo>
                  <a:lnTo>
                    <a:pt x="1704" y="342"/>
                  </a:lnTo>
                  <a:lnTo>
                    <a:pt x="1728" y="336"/>
                  </a:lnTo>
                  <a:lnTo>
                    <a:pt x="1752" y="328"/>
                  </a:lnTo>
                  <a:lnTo>
                    <a:pt x="1750" y="336"/>
                  </a:lnTo>
                  <a:lnTo>
                    <a:pt x="1748" y="358"/>
                  </a:lnTo>
                  <a:lnTo>
                    <a:pt x="1748" y="372"/>
                  </a:lnTo>
                  <a:lnTo>
                    <a:pt x="1748" y="384"/>
                  </a:lnTo>
                  <a:lnTo>
                    <a:pt x="1752" y="396"/>
                  </a:lnTo>
                  <a:lnTo>
                    <a:pt x="1756" y="408"/>
                  </a:lnTo>
                  <a:lnTo>
                    <a:pt x="1740" y="414"/>
                  </a:lnTo>
                  <a:lnTo>
                    <a:pt x="1720" y="418"/>
                  </a:lnTo>
                  <a:lnTo>
                    <a:pt x="1698" y="420"/>
                  </a:lnTo>
                  <a:lnTo>
                    <a:pt x="1670" y="420"/>
                  </a:lnTo>
                  <a:lnTo>
                    <a:pt x="1656" y="418"/>
                  </a:lnTo>
                  <a:lnTo>
                    <a:pt x="1640" y="416"/>
                  </a:lnTo>
                  <a:lnTo>
                    <a:pt x="1626" y="412"/>
                  </a:lnTo>
                  <a:lnTo>
                    <a:pt x="1610" y="406"/>
                  </a:lnTo>
                  <a:lnTo>
                    <a:pt x="1594" y="398"/>
                  </a:lnTo>
                  <a:lnTo>
                    <a:pt x="1580" y="388"/>
                  </a:lnTo>
                  <a:lnTo>
                    <a:pt x="1564" y="384"/>
                  </a:lnTo>
                  <a:lnTo>
                    <a:pt x="1546" y="382"/>
                  </a:lnTo>
                  <a:lnTo>
                    <a:pt x="1524" y="380"/>
                  </a:lnTo>
                  <a:lnTo>
                    <a:pt x="1500" y="378"/>
                  </a:lnTo>
                  <a:lnTo>
                    <a:pt x="1476" y="380"/>
                  </a:lnTo>
                  <a:lnTo>
                    <a:pt x="1452" y="384"/>
                  </a:lnTo>
                  <a:lnTo>
                    <a:pt x="1442" y="388"/>
                  </a:lnTo>
                  <a:lnTo>
                    <a:pt x="1432" y="394"/>
                  </a:lnTo>
                  <a:lnTo>
                    <a:pt x="1438" y="390"/>
                  </a:lnTo>
                  <a:lnTo>
                    <a:pt x="1448" y="384"/>
                  </a:lnTo>
                  <a:lnTo>
                    <a:pt x="1460" y="380"/>
                  </a:lnTo>
                  <a:lnTo>
                    <a:pt x="1478" y="376"/>
                  </a:lnTo>
                  <a:lnTo>
                    <a:pt x="1502" y="372"/>
                  </a:lnTo>
                  <a:lnTo>
                    <a:pt x="1532" y="370"/>
                  </a:lnTo>
                  <a:lnTo>
                    <a:pt x="1568" y="372"/>
                  </a:lnTo>
                  <a:lnTo>
                    <a:pt x="1582" y="382"/>
                  </a:lnTo>
                  <a:lnTo>
                    <a:pt x="1598" y="392"/>
                  </a:lnTo>
                  <a:lnTo>
                    <a:pt x="1620" y="404"/>
                  </a:lnTo>
                  <a:lnTo>
                    <a:pt x="1646" y="412"/>
                  </a:lnTo>
                  <a:lnTo>
                    <a:pt x="1660" y="414"/>
                  </a:lnTo>
                  <a:lnTo>
                    <a:pt x="1676" y="416"/>
                  </a:lnTo>
                  <a:lnTo>
                    <a:pt x="1690" y="416"/>
                  </a:lnTo>
                  <a:lnTo>
                    <a:pt x="1706" y="414"/>
                  </a:lnTo>
                  <a:lnTo>
                    <a:pt x="1724" y="408"/>
                  </a:lnTo>
                  <a:lnTo>
                    <a:pt x="1740" y="402"/>
                  </a:lnTo>
                  <a:lnTo>
                    <a:pt x="1756" y="424"/>
                  </a:lnTo>
                  <a:lnTo>
                    <a:pt x="1778" y="484"/>
                  </a:lnTo>
                  <a:lnTo>
                    <a:pt x="1770" y="494"/>
                  </a:lnTo>
                  <a:lnTo>
                    <a:pt x="1752" y="518"/>
                  </a:lnTo>
                  <a:lnTo>
                    <a:pt x="1744" y="534"/>
                  </a:lnTo>
                  <a:lnTo>
                    <a:pt x="1738" y="552"/>
                  </a:lnTo>
                  <a:lnTo>
                    <a:pt x="1732" y="572"/>
                  </a:lnTo>
                  <a:lnTo>
                    <a:pt x="1732" y="582"/>
                  </a:lnTo>
                  <a:lnTo>
                    <a:pt x="1734" y="590"/>
                  </a:lnTo>
                  <a:lnTo>
                    <a:pt x="1736" y="602"/>
                  </a:lnTo>
                  <a:lnTo>
                    <a:pt x="1740" y="612"/>
                  </a:lnTo>
                  <a:lnTo>
                    <a:pt x="1730" y="616"/>
                  </a:lnTo>
                  <a:lnTo>
                    <a:pt x="1718" y="622"/>
                  </a:lnTo>
                  <a:lnTo>
                    <a:pt x="1702" y="626"/>
                  </a:lnTo>
                  <a:lnTo>
                    <a:pt x="1684" y="630"/>
                  </a:lnTo>
                  <a:lnTo>
                    <a:pt x="1662" y="632"/>
                  </a:lnTo>
                  <a:lnTo>
                    <a:pt x="1640" y="630"/>
                  </a:lnTo>
                  <a:lnTo>
                    <a:pt x="1618" y="624"/>
                  </a:lnTo>
                  <a:lnTo>
                    <a:pt x="1606" y="620"/>
                  </a:lnTo>
                  <a:lnTo>
                    <a:pt x="1594" y="614"/>
                  </a:lnTo>
                  <a:lnTo>
                    <a:pt x="1584" y="606"/>
                  </a:lnTo>
                  <a:lnTo>
                    <a:pt x="1572" y="598"/>
                  </a:lnTo>
                  <a:lnTo>
                    <a:pt x="1560" y="592"/>
                  </a:lnTo>
                  <a:lnTo>
                    <a:pt x="1546" y="588"/>
                  </a:lnTo>
                  <a:lnTo>
                    <a:pt x="1528" y="584"/>
                  </a:lnTo>
                  <a:lnTo>
                    <a:pt x="1508" y="582"/>
                  </a:lnTo>
                  <a:lnTo>
                    <a:pt x="1486" y="582"/>
                  </a:lnTo>
                  <a:lnTo>
                    <a:pt x="1476" y="584"/>
                  </a:lnTo>
                  <a:lnTo>
                    <a:pt x="1466" y="586"/>
                  </a:lnTo>
                  <a:lnTo>
                    <a:pt x="1454" y="592"/>
                  </a:lnTo>
                  <a:lnTo>
                    <a:pt x="1444" y="598"/>
                  </a:lnTo>
                  <a:lnTo>
                    <a:pt x="1450" y="592"/>
                  </a:lnTo>
                  <a:lnTo>
                    <a:pt x="1456" y="586"/>
                  </a:lnTo>
                  <a:lnTo>
                    <a:pt x="1466" y="578"/>
                  </a:lnTo>
                  <a:lnTo>
                    <a:pt x="1482" y="574"/>
                  </a:lnTo>
                  <a:lnTo>
                    <a:pt x="1500" y="570"/>
                  </a:lnTo>
                  <a:lnTo>
                    <a:pt x="1524" y="572"/>
                  </a:lnTo>
                  <a:lnTo>
                    <a:pt x="1554" y="578"/>
                  </a:lnTo>
                  <a:lnTo>
                    <a:pt x="1566" y="590"/>
                  </a:lnTo>
                  <a:lnTo>
                    <a:pt x="1580" y="600"/>
                  </a:lnTo>
                  <a:lnTo>
                    <a:pt x="1598" y="610"/>
                  </a:lnTo>
                  <a:lnTo>
                    <a:pt x="1610" y="616"/>
                  </a:lnTo>
                  <a:lnTo>
                    <a:pt x="1622" y="618"/>
                  </a:lnTo>
                  <a:lnTo>
                    <a:pt x="1636" y="622"/>
                  </a:lnTo>
                  <a:lnTo>
                    <a:pt x="1652" y="622"/>
                  </a:lnTo>
                  <a:lnTo>
                    <a:pt x="1668" y="622"/>
                  </a:lnTo>
                  <a:lnTo>
                    <a:pt x="1684" y="618"/>
                  </a:lnTo>
                  <a:lnTo>
                    <a:pt x="1702" y="614"/>
                  </a:lnTo>
                  <a:lnTo>
                    <a:pt x="1722" y="606"/>
                  </a:lnTo>
                  <a:lnTo>
                    <a:pt x="1722" y="614"/>
                  </a:lnTo>
                  <a:lnTo>
                    <a:pt x="1724" y="642"/>
                  </a:lnTo>
                  <a:lnTo>
                    <a:pt x="1726" y="660"/>
                  </a:lnTo>
                  <a:lnTo>
                    <a:pt x="1732" y="684"/>
                  </a:lnTo>
                  <a:lnTo>
                    <a:pt x="1740" y="712"/>
                  </a:lnTo>
                  <a:lnTo>
                    <a:pt x="1752" y="742"/>
                  </a:lnTo>
                  <a:lnTo>
                    <a:pt x="1742" y="740"/>
                  </a:lnTo>
                  <a:lnTo>
                    <a:pt x="1718" y="740"/>
                  </a:lnTo>
                  <a:lnTo>
                    <a:pt x="1702" y="742"/>
                  </a:lnTo>
                  <a:lnTo>
                    <a:pt x="1688" y="746"/>
                  </a:lnTo>
                  <a:lnTo>
                    <a:pt x="1672" y="750"/>
                  </a:lnTo>
                  <a:lnTo>
                    <a:pt x="1658" y="758"/>
                  </a:lnTo>
                  <a:lnTo>
                    <a:pt x="1670" y="754"/>
                  </a:lnTo>
                  <a:lnTo>
                    <a:pt x="1696" y="748"/>
                  </a:lnTo>
                  <a:lnTo>
                    <a:pt x="1712" y="746"/>
                  </a:lnTo>
                  <a:lnTo>
                    <a:pt x="1726" y="746"/>
                  </a:lnTo>
                  <a:lnTo>
                    <a:pt x="1738" y="748"/>
                  </a:lnTo>
                  <a:lnTo>
                    <a:pt x="1742" y="750"/>
                  </a:lnTo>
                  <a:lnTo>
                    <a:pt x="1746" y="752"/>
                  </a:lnTo>
                  <a:lnTo>
                    <a:pt x="1746" y="764"/>
                  </a:lnTo>
                  <a:lnTo>
                    <a:pt x="1746" y="790"/>
                  </a:lnTo>
                  <a:lnTo>
                    <a:pt x="1748" y="806"/>
                  </a:lnTo>
                  <a:lnTo>
                    <a:pt x="1750" y="822"/>
                  </a:lnTo>
                  <a:lnTo>
                    <a:pt x="1754" y="836"/>
                  </a:lnTo>
                  <a:lnTo>
                    <a:pt x="1762" y="848"/>
                  </a:lnTo>
                  <a:lnTo>
                    <a:pt x="1758" y="840"/>
                  </a:lnTo>
                  <a:lnTo>
                    <a:pt x="1750" y="818"/>
                  </a:lnTo>
                  <a:lnTo>
                    <a:pt x="1748" y="804"/>
                  </a:lnTo>
                  <a:lnTo>
                    <a:pt x="1746" y="790"/>
                  </a:lnTo>
                  <a:lnTo>
                    <a:pt x="1748" y="776"/>
                  </a:lnTo>
                  <a:lnTo>
                    <a:pt x="1754" y="762"/>
                  </a:lnTo>
                  <a:lnTo>
                    <a:pt x="1758" y="766"/>
                  </a:lnTo>
                  <a:lnTo>
                    <a:pt x="1762" y="770"/>
                  </a:lnTo>
                  <a:lnTo>
                    <a:pt x="1768" y="776"/>
                  </a:lnTo>
                  <a:lnTo>
                    <a:pt x="1776" y="780"/>
                  </a:lnTo>
                  <a:lnTo>
                    <a:pt x="1788" y="782"/>
                  </a:lnTo>
                  <a:lnTo>
                    <a:pt x="1804" y="784"/>
                  </a:lnTo>
                  <a:lnTo>
                    <a:pt x="1822" y="782"/>
                  </a:lnTo>
                  <a:lnTo>
                    <a:pt x="1812" y="782"/>
                  </a:lnTo>
                  <a:lnTo>
                    <a:pt x="1792" y="778"/>
                  </a:lnTo>
                  <a:lnTo>
                    <a:pt x="1780" y="774"/>
                  </a:lnTo>
                  <a:lnTo>
                    <a:pt x="1770" y="770"/>
                  </a:lnTo>
                  <a:lnTo>
                    <a:pt x="1766" y="766"/>
                  </a:lnTo>
                  <a:lnTo>
                    <a:pt x="1764" y="760"/>
                  </a:lnTo>
                  <a:lnTo>
                    <a:pt x="1762" y="756"/>
                  </a:lnTo>
                  <a:lnTo>
                    <a:pt x="1762" y="750"/>
                  </a:lnTo>
                  <a:lnTo>
                    <a:pt x="1754" y="734"/>
                  </a:lnTo>
                  <a:lnTo>
                    <a:pt x="1740" y="698"/>
                  </a:lnTo>
                  <a:lnTo>
                    <a:pt x="1734" y="678"/>
                  </a:lnTo>
                  <a:lnTo>
                    <a:pt x="1730" y="660"/>
                  </a:lnTo>
                  <a:lnTo>
                    <a:pt x="1730" y="652"/>
                  </a:lnTo>
                  <a:lnTo>
                    <a:pt x="1730" y="644"/>
                  </a:lnTo>
                  <a:lnTo>
                    <a:pt x="1732" y="638"/>
                  </a:lnTo>
                  <a:lnTo>
                    <a:pt x="1736" y="634"/>
                  </a:lnTo>
                  <a:lnTo>
                    <a:pt x="1740" y="630"/>
                  </a:lnTo>
                  <a:lnTo>
                    <a:pt x="1752" y="618"/>
                  </a:lnTo>
                  <a:lnTo>
                    <a:pt x="1760" y="610"/>
                  </a:lnTo>
                  <a:lnTo>
                    <a:pt x="1772" y="604"/>
                  </a:lnTo>
                  <a:lnTo>
                    <a:pt x="1784" y="596"/>
                  </a:lnTo>
                  <a:lnTo>
                    <a:pt x="1800" y="590"/>
                  </a:lnTo>
                  <a:lnTo>
                    <a:pt x="1820" y="586"/>
                  </a:lnTo>
                  <a:lnTo>
                    <a:pt x="1840" y="584"/>
                  </a:lnTo>
                  <a:lnTo>
                    <a:pt x="1864" y="584"/>
                  </a:lnTo>
                  <a:lnTo>
                    <a:pt x="1892" y="586"/>
                  </a:lnTo>
                  <a:lnTo>
                    <a:pt x="1922" y="592"/>
                  </a:lnTo>
                  <a:lnTo>
                    <a:pt x="1956" y="602"/>
                  </a:lnTo>
                  <a:lnTo>
                    <a:pt x="1992" y="616"/>
                  </a:lnTo>
                  <a:lnTo>
                    <a:pt x="2032" y="636"/>
                  </a:lnTo>
                  <a:lnTo>
                    <a:pt x="2012" y="624"/>
                  </a:lnTo>
                  <a:lnTo>
                    <a:pt x="1986" y="612"/>
                  </a:lnTo>
                  <a:lnTo>
                    <a:pt x="1952" y="600"/>
                  </a:lnTo>
                  <a:lnTo>
                    <a:pt x="1932" y="594"/>
                  </a:lnTo>
                  <a:lnTo>
                    <a:pt x="1912" y="590"/>
                  </a:lnTo>
                  <a:lnTo>
                    <a:pt x="1888" y="586"/>
                  </a:lnTo>
                  <a:lnTo>
                    <a:pt x="1864" y="584"/>
                  </a:lnTo>
                  <a:lnTo>
                    <a:pt x="1836" y="584"/>
                  </a:lnTo>
                  <a:lnTo>
                    <a:pt x="1810" y="586"/>
                  </a:lnTo>
                  <a:lnTo>
                    <a:pt x="1780" y="590"/>
                  </a:lnTo>
                  <a:lnTo>
                    <a:pt x="1750" y="598"/>
                  </a:lnTo>
                  <a:lnTo>
                    <a:pt x="1748" y="594"/>
                  </a:lnTo>
                  <a:lnTo>
                    <a:pt x="1744" y="586"/>
                  </a:lnTo>
                  <a:lnTo>
                    <a:pt x="1740" y="572"/>
                  </a:lnTo>
                  <a:lnTo>
                    <a:pt x="1738" y="562"/>
                  </a:lnTo>
                  <a:lnTo>
                    <a:pt x="1738" y="552"/>
                  </a:lnTo>
                  <a:lnTo>
                    <a:pt x="1740" y="542"/>
                  </a:lnTo>
                  <a:lnTo>
                    <a:pt x="1746" y="530"/>
                  </a:lnTo>
                  <a:lnTo>
                    <a:pt x="1752" y="518"/>
                  </a:lnTo>
                  <a:lnTo>
                    <a:pt x="1760" y="504"/>
                  </a:lnTo>
                  <a:lnTo>
                    <a:pt x="1774" y="492"/>
                  </a:lnTo>
                  <a:lnTo>
                    <a:pt x="1790" y="478"/>
                  </a:lnTo>
                  <a:lnTo>
                    <a:pt x="1810" y="462"/>
                  </a:lnTo>
                  <a:lnTo>
                    <a:pt x="1834" y="448"/>
                  </a:lnTo>
                  <a:lnTo>
                    <a:pt x="1848" y="444"/>
                  </a:lnTo>
                  <a:lnTo>
                    <a:pt x="1866" y="440"/>
                  </a:lnTo>
                  <a:lnTo>
                    <a:pt x="1886" y="438"/>
                  </a:lnTo>
                  <a:lnTo>
                    <a:pt x="1908" y="436"/>
                  </a:lnTo>
                  <a:lnTo>
                    <a:pt x="1932" y="438"/>
                  </a:lnTo>
                  <a:lnTo>
                    <a:pt x="1942" y="442"/>
                  </a:lnTo>
                  <a:lnTo>
                    <a:pt x="1954" y="446"/>
                  </a:lnTo>
                  <a:lnTo>
                    <a:pt x="1964" y="450"/>
                  </a:lnTo>
                  <a:lnTo>
                    <a:pt x="1974" y="458"/>
                  </a:lnTo>
                  <a:lnTo>
                    <a:pt x="1972" y="456"/>
                  </a:lnTo>
                  <a:lnTo>
                    <a:pt x="1966" y="450"/>
                  </a:lnTo>
                  <a:lnTo>
                    <a:pt x="1954" y="442"/>
                  </a:lnTo>
                  <a:lnTo>
                    <a:pt x="1936" y="436"/>
                  </a:lnTo>
                  <a:lnTo>
                    <a:pt x="1924" y="434"/>
                  </a:lnTo>
                  <a:lnTo>
                    <a:pt x="1912" y="432"/>
                  </a:lnTo>
                  <a:lnTo>
                    <a:pt x="1896" y="432"/>
                  </a:lnTo>
                  <a:lnTo>
                    <a:pt x="1878" y="434"/>
                  </a:lnTo>
                  <a:lnTo>
                    <a:pt x="1860" y="438"/>
                  </a:lnTo>
                  <a:lnTo>
                    <a:pt x="1838" y="444"/>
                  </a:lnTo>
                  <a:lnTo>
                    <a:pt x="1814" y="452"/>
                  </a:lnTo>
                  <a:lnTo>
                    <a:pt x="1788" y="464"/>
                  </a:lnTo>
                  <a:lnTo>
                    <a:pt x="1784" y="458"/>
                  </a:lnTo>
                  <a:lnTo>
                    <a:pt x="1772" y="442"/>
                  </a:lnTo>
                  <a:lnTo>
                    <a:pt x="1758" y="418"/>
                  </a:lnTo>
                  <a:lnTo>
                    <a:pt x="1754" y="404"/>
                  </a:lnTo>
                  <a:lnTo>
                    <a:pt x="1750" y="388"/>
                  </a:lnTo>
                  <a:lnTo>
                    <a:pt x="1748" y="372"/>
                  </a:lnTo>
                  <a:lnTo>
                    <a:pt x="1748" y="356"/>
                  </a:lnTo>
                  <a:lnTo>
                    <a:pt x="1754" y="338"/>
                  </a:lnTo>
                  <a:lnTo>
                    <a:pt x="1762" y="322"/>
                  </a:lnTo>
                  <a:lnTo>
                    <a:pt x="1776" y="306"/>
                  </a:lnTo>
                  <a:lnTo>
                    <a:pt x="1794" y="290"/>
                  </a:lnTo>
                  <a:lnTo>
                    <a:pt x="1818" y="276"/>
                  </a:lnTo>
                  <a:lnTo>
                    <a:pt x="1850" y="264"/>
                  </a:lnTo>
                  <a:lnTo>
                    <a:pt x="1768" y="294"/>
                  </a:lnTo>
                  <a:lnTo>
                    <a:pt x="1772" y="212"/>
                  </a:lnTo>
                  <a:lnTo>
                    <a:pt x="1776" y="152"/>
                  </a:lnTo>
                  <a:lnTo>
                    <a:pt x="1780" y="128"/>
                  </a:lnTo>
                  <a:lnTo>
                    <a:pt x="1784" y="112"/>
                  </a:lnTo>
                  <a:lnTo>
                    <a:pt x="1800" y="98"/>
                  </a:lnTo>
                  <a:lnTo>
                    <a:pt x="1818" y="86"/>
                  </a:lnTo>
                  <a:lnTo>
                    <a:pt x="1844" y="74"/>
                  </a:lnTo>
                  <a:lnTo>
                    <a:pt x="1858" y="68"/>
                  </a:lnTo>
                  <a:lnTo>
                    <a:pt x="1872" y="62"/>
                  </a:lnTo>
                  <a:lnTo>
                    <a:pt x="1890" y="58"/>
                  </a:lnTo>
                  <a:lnTo>
                    <a:pt x="1906" y="56"/>
                  </a:lnTo>
                  <a:lnTo>
                    <a:pt x="1924" y="54"/>
                  </a:lnTo>
                  <a:lnTo>
                    <a:pt x="1944" y="56"/>
                  </a:lnTo>
                  <a:lnTo>
                    <a:pt x="1962" y="60"/>
                  </a:lnTo>
                  <a:lnTo>
                    <a:pt x="1982" y="66"/>
                  </a:lnTo>
                  <a:lnTo>
                    <a:pt x="1990" y="56"/>
                  </a:lnTo>
                  <a:lnTo>
                    <a:pt x="2000" y="46"/>
                  </a:lnTo>
                  <a:lnTo>
                    <a:pt x="2014" y="38"/>
                  </a:lnTo>
                  <a:lnTo>
                    <a:pt x="2024" y="34"/>
                  </a:lnTo>
                  <a:lnTo>
                    <a:pt x="2034" y="32"/>
                  </a:lnTo>
                  <a:lnTo>
                    <a:pt x="2046" y="30"/>
                  </a:lnTo>
                  <a:lnTo>
                    <a:pt x="2060" y="30"/>
                  </a:lnTo>
                  <a:lnTo>
                    <a:pt x="2074" y="32"/>
                  </a:lnTo>
                  <a:lnTo>
                    <a:pt x="2092" y="36"/>
                  </a:lnTo>
                  <a:lnTo>
                    <a:pt x="2110" y="42"/>
                  </a:lnTo>
                  <a:lnTo>
                    <a:pt x="2130" y="52"/>
                  </a:lnTo>
                  <a:lnTo>
                    <a:pt x="2116" y="124"/>
                  </a:lnTo>
                  <a:lnTo>
                    <a:pt x="2104" y="174"/>
                  </a:lnTo>
                  <a:lnTo>
                    <a:pt x="2098" y="192"/>
                  </a:lnTo>
                  <a:lnTo>
                    <a:pt x="2094" y="202"/>
                  </a:lnTo>
                  <a:lnTo>
                    <a:pt x="2096" y="190"/>
                  </a:lnTo>
                  <a:lnTo>
                    <a:pt x="2100" y="162"/>
                  </a:lnTo>
                  <a:lnTo>
                    <a:pt x="2110" y="126"/>
                  </a:lnTo>
                  <a:lnTo>
                    <a:pt x="2116" y="106"/>
                  </a:lnTo>
                  <a:lnTo>
                    <a:pt x="2124" y="88"/>
                  </a:lnTo>
                  <a:lnTo>
                    <a:pt x="2132" y="70"/>
                  </a:lnTo>
                  <a:lnTo>
                    <a:pt x="2142" y="58"/>
                  </a:lnTo>
                  <a:lnTo>
                    <a:pt x="2154" y="48"/>
                  </a:lnTo>
                  <a:lnTo>
                    <a:pt x="2162" y="44"/>
                  </a:lnTo>
                  <a:lnTo>
                    <a:pt x="2168" y="42"/>
                  </a:lnTo>
                  <a:lnTo>
                    <a:pt x="2176" y="42"/>
                  </a:lnTo>
                  <a:lnTo>
                    <a:pt x="2184" y="44"/>
                  </a:lnTo>
                  <a:lnTo>
                    <a:pt x="2192" y="46"/>
                  </a:lnTo>
                  <a:lnTo>
                    <a:pt x="2200" y="52"/>
                  </a:lnTo>
                  <a:lnTo>
                    <a:pt x="2210" y="58"/>
                  </a:lnTo>
                  <a:lnTo>
                    <a:pt x="2220" y="66"/>
                  </a:lnTo>
                  <a:lnTo>
                    <a:pt x="2240" y="92"/>
                  </a:lnTo>
                  <a:lnTo>
                    <a:pt x="2248" y="88"/>
                  </a:lnTo>
                  <a:lnTo>
                    <a:pt x="2266" y="82"/>
                  </a:lnTo>
                  <a:lnTo>
                    <a:pt x="2292" y="76"/>
                  </a:lnTo>
                  <a:lnTo>
                    <a:pt x="2308" y="76"/>
                  </a:lnTo>
                  <a:lnTo>
                    <a:pt x="2324" y="76"/>
                  </a:lnTo>
                  <a:lnTo>
                    <a:pt x="2340" y="78"/>
                  </a:lnTo>
                  <a:lnTo>
                    <a:pt x="2356" y="82"/>
                  </a:lnTo>
                  <a:lnTo>
                    <a:pt x="2372" y="88"/>
                  </a:lnTo>
                  <a:lnTo>
                    <a:pt x="2386" y="98"/>
                  </a:lnTo>
                  <a:lnTo>
                    <a:pt x="2398" y="112"/>
                  </a:lnTo>
                  <a:lnTo>
                    <a:pt x="2410" y="130"/>
                  </a:lnTo>
                  <a:lnTo>
                    <a:pt x="2418" y="154"/>
                  </a:lnTo>
                  <a:lnTo>
                    <a:pt x="2424" y="182"/>
                  </a:lnTo>
                  <a:lnTo>
                    <a:pt x="2420" y="188"/>
                  </a:lnTo>
                  <a:lnTo>
                    <a:pt x="2408" y="202"/>
                  </a:lnTo>
                  <a:lnTo>
                    <a:pt x="2400" y="210"/>
                  </a:lnTo>
                  <a:lnTo>
                    <a:pt x="2388" y="220"/>
                  </a:lnTo>
                  <a:lnTo>
                    <a:pt x="2374" y="230"/>
                  </a:lnTo>
                  <a:lnTo>
                    <a:pt x="2356" y="238"/>
                  </a:lnTo>
                  <a:lnTo>
                    <a:pt x="2358" y="248"/>
                  </a:lnTo>
                  <a:lnTo>
                    <a:pt x="2362" y="260"/>
                  </a:lnTo>
                  <a:lnTo>
                    <a:pt x="2364" y="276"/>
                  </a:lnTo>
                  <a:lnTo>
                    <a:pt x="2364" y="292"/>
                  </a:lnTo>
                  <a:lnTo>
                    <a:pt x="2362" y="312"/>
                  </a:lnTo>
                  <a:lnTo>
                    <a:pt x="2356" y="334"/>
                  </a:lnTo>
                  <a:lnTo>
                    <a:pt x="2348" y="356"/>
                  </a:lnTo>
                  <a:lnTo>
                    <a:pt x="2340" y="364"/>
                  </a:lnTo>
                  <a:lnTo>
                    <a:pt x="2324" y="382"/>
                  </a:lnTo>
                  <a:lnTo>
                    <a:pt x="2316" y="396"/>
                  </a:lnTo>
                  <a:lnTo>
                    <a:pt x="2308" y="408"/>
                  </a:lnTo>
                  <a:lnTo>
                    <a:pt x="2304" y="422"/>
                  </a:lnTo>
                  <a:lnTo>
                    <a:pt x="2304" y="428"/>
                  </a:lnTo>
                  <a:lnTo>
                    <a:pt x="2304" y="434"/>
                  </a:lnTo>
                  <a:lnTo>
                    <a:pt x="2306" y="426"/>
                  </a:lnTo>
                  <a:lnTo>
                    <a:pt x="2312" y="408"/>
                  </a:lnTo>
                  <a:lnTo>
                    <a:pt x="2318" y="398"/>
                  </a:lnTo>
                  <a:lnTo>
                    <a:pt x="2326" y="390"/>
                  </a:lnTo>
                  <a:lnTo>
                    <a:pt x="2336" y="382"/>
                  </a:lnTo>
                  <a:lnTo>
                    <a:pt x="2348" y="380"/>
                  </a:lnTo>
                  <a:lnTo>
                    <a:pt x="2354" y="366"/>
                  </a:lnTo>
                  <a:lnTo>
                    <a:pt x="2366" y="332"/>
                  </a:lnTo>
                  <a:lnTo>
                    <a:pt x="2370" y="312"/>
                  </a:lnTo>
                  <a:lnTo>
                    <a:pt x="2374" y="290"/>
                  </a:lnTo>
                  <a:lnTo>
                    <a:pt x="2374" y="268"/>
                  </a:lnTo>
                  <a:lnTo>
                    <a:pt x="2374" y="258"/>
                  </a:lnTo>
                  <a:lnTo>
                    <a:pt x="2372" y="248"/>
                  </a:lnTo>
                  <a:lnTo>
                    <a:pt x="2434" y="200"/>
                  </a:lnTo>
                  <a:lnTo>
                    <a:pt x="2454" y="190"/>
                  </a:lnTo>
                  <a:lnTo>
                    <a:pt x="2474" y="182"/>
                  </a:lnTo>
                  <a:lnTo>
                    <a:pt x="2484" y="178"/>
                  </a:lnTo>
                  <a:lnTo>
                    <a:pt x="2496" y="178"/>
                  </a:lnTo>
                  <a:lnTo>
                    <a:pt x="2506" y="176"/>
                  </a:lnTo>
                  <a:lnTo>
                    <a:pt x="2516" y="178"/>
                  </a:lnTo>
                  <a:lnTo>
                    <a:pt x="2524" y="184"/>
                  </a:lnTo>
                  <a:lnTo>
                    <a:pt x="2532" y="190"/>
                  </a:lnTo>
                  <a:lnTo>
                    <a:pt x="2536" y="202"/>
                  </a:lnTo>
                  <a:lnTo>
                    <a:pt x="2540" y="216"/>
                  </a:lnTo>
                  <a:lnTo>
                    <a:pt x="2540" y="234"/>
                  </a:lnTo>
                  <a:lnTo>
                    <a:pt x="2536" y="258"/>
                  </a:lnTo>
                  <a:lnTo>
                    <a:pt x="2536" y="264"/>
                  </a:lnTo>
                  <a:lnTo>
                    <a:pt x="2536" y="278"/>
                  </a:lnTo>
                  <a:lnTo>
                    <a:pt x="2538" y="282"/>
                  </a:lnTo>
                  <a:lnTo>
                    <a:pt x="2540" y="284"/>
                  </a:lnTo>
                  <a:lnTo>
                    <a:pt x="2544" y="282"/>
                  </a:lnTo>
                  <a:lnTo>
                    <a:pt x="2552" y="274"/>
                  </a:lnTo>
                  <a:lnTo>
                    <a:pt x="2558" y="262"/>
                  </a:lnTo>
                  <a:lnTo>
                    <a:pt x="2564" y="252"/>
                  </a:lnTo>
                  <a:lnTo>
                    <a:pt x="2574" y="242"/>
                  </a:lnTo>
                  <a:lnTo>
                    <a:pt x="2584" y="234"/>
                  </a:lnTo>
                  <a:lnTo>
                    <a:pt x="2590" y="230"/>
                  </a:lnTo>
                  <a:lnTo>
                    <a:pt x="2596" y="230"/>
                  </a:lnTo>
                  <a:lnTo>
                    <a:pt x="2602" y="230"/>
                  </a:lnTo>
                  <a:lnTo>
                    <a:pt x="2608" y="234"/>
                  </a:lnTo>
                  <a:lnTo>
                    <a:pt x="2616" y="240"/>
                  </a:lnTo>
                  <a:lnTo>
                    <a:pt x="2622" y="248"/>
                  </a:lnTo>
                  <a:lnTo>
                    <a:pt x="2634" y="256"/>
                  </a:lnTo>
                  <a:lnTo>
                    <a:pt x="2644" y="264"/>
                  </a:lnTo>
                  <a:lnTo>
                    <a:pt x="2654" y="274"/>
                  </a:lnTo>
                  <a:lnTo>
                    <a:pt x="2662" y="286"/>
                  </a:lnTo>
                  <a:lnTo>
                    <a:pt x="2666" y="292"/>
                  </a:lnTo>
                  <a:lnTo>
                    <a:pt x="2666" y="298"/>
                  </a:lnTo>
                  <a:lnTo>
                    <a:pt x="2666" y="304"/>
                  </a:lnTo>
                  <a:lnTo>
                    <a:pt x="2664" y="310"/>
                  </a:lnTo>
                  <a:lnTo>
                    <a:pt x="2660" y="314"/>
                  </a:lnTo>
                  <a:lnTo>
                    <a:pt x="2652" y="320"/>
                  </a:lnTo>
                  <a:lnTo>
                    <a:pt x="2638" y="336"/>
                  </a:lnTo>
                  <a:lnTo>
                    <a:pt x="2618" y="354"/>
                  </a:lnTo>
                  <a:lnTo>
                    <a:pt x="2592" y="376"/>
                  </a:lnTo>
                  <a:lnTo>
                    <a:pt x="2560" y="398"/>
                  </a:lnTo>
                  <a:lnTo>
                    <a:pt x="2540" y="410"/>
                  </a:lnTo>
                  <a:lnTo>
                    <a:pt x="2520" y="420"/>
                  </a:lnTo>
                  <a:lnTo>
                    <a:pt x="2530" y="412"/>
                  </a:lnTo>
                  <a:lnTo>
                    <a:pt x="2558" y="396"/>
                  </a:lnTo>
                  <a:lnTo>
                    <a:pt x="2596" y="376"/>
                  </a:lnTo>
                  <a:lnTo>
                    <a:pt x="2618" y="368"/>
                  </a:lnTo>
                  <a:lnTo>
                    <a:pt x="2640" y="360"/>
                  </a:lnTo>
                  <a:lnTo>
                    <a:pt x="2664" y="356"/>
                  </a:lnTo>
                  <a:lnTo>
                    <a:pt x="2686" y="354"/>
                  </a:lnTo>
                  <a:lnTo>
                    <a:pt x="2696" y="356"/>
                  </a:lnTo>
                  <a:lnTo>
                    <a:pt x="2706" y="358"/>
                  </a:lnTo>
                  <a:lnTo>
                    <a:pt x="2716" y="362"/>
                  </a:lnTo>
                  <a:lnTo>
                    <a:pt x="2726" y="366"/>
                  </a:lnTo>
                  <a:lnTo>
                    <a:pt x="2734" y="372"/>
                  </a:lnTo>
                  <a:lnTo>
                    <a:pt x="2742" y="380"/>
                  </a:lnTo>
                  <a:lnTo>
                    <a:pt x="2748" y="388"/>
                  </a:lnTo>
                  <a:lnTo>
                    <a:pt x="2754" y="400"/>
                  </a:lnTo>
                  <a:lnTo>
                    <a:pt x="2758" y="412"/>
                  </a:lnTo>
                  <a:lnTo>
                    <a:pt x="2762" y="428"/>
                  </a:lnTo>
                  <a:lnTo>
                    <a:pt x="2764" y="444"/>
                  </a:lnTo>
                  <a:lnTo>
                    <a:pt x="2766" y="464"/>
                  </a:lnTo>
                  <a:lnTo>
                    <a:pt x="2762" y="474"/>
                  </a:lnTo>
                  <a:lnTo>
                    <a:pt x="2754" y="484"/>
                  </a:lnTo>
                  <a:lnTo>
                    <a:pt x="2742" y="496"/>
                  </a:lnTo>
                  <a:lnTo>
                    <a:pt x="2724" y="510"/>
                  </a:lnTo>
                  <a:lnTo>
                    <a:pt x="2700" y="524"/>
                  </a:lnTo>
                  <a:lnTo>
                    <a:pt x="2668" y="536"/>
                  </a:lnTo>
                  <a:lnTo>
                    <a:pt x="2650" y="542"/>
                  </a:lnTo>
                  <a:lnTo>
                    <a:pt x="2628" y="548"/>
                  </a:lnTo>
                  <a:lnTo>
                    <a:pt x="2612" y="552"/>
                  </a:lnTo>
                  <a:lnTo>
                    <a:pt x="2594" y="556"/>
                  </a:lnTo>
                  <a:lnTo>
                    <a:pt x="2574" y="566"/>
                  </a:lnTo>
                  <a:lnTo>
                    <a:pt x="2554" y="578"/>
                  </a:lnTo>
                  <a:lnTo>
                    <a:pt x="2544" y="586"/>
                  </a:lnTo>
                  <a:lnTo>
                    <a:pt x="2536" y="596"/>
                  </a:lnTo>
                  <a:lnTo>
                    <a:pt x="2528" y="606"/>
                  </a:lnTo>
                  <a:lnTo>
                    <a:pt x="2520" y="618"/>
                  </a:lnTo>
                  <a:lnTo>
                    <a:pt x="2516" y="630"/>
                  </a:lnTo>
                  <a:lnTo>
                    <a:pt x="2512" y="646"/>
                  </a:lnTo>
                  <a:lnTo>
                    <a:pt x="2516" y="634"/>
                  </a:lnTo>
                  <a:lnTo>
                    <a:pt x="2524" y="622"/>
                  </a:lnTo>
                  <a:lnTo>
                    <a:pt x="2534" y="606"/>
                  </a:lnTo>
                  <a:lnTo>
                    <a:pt x="2548" y="592"/>
                  </a:lnTo>
                  <a:lnTo>
                    <a:pt x="2566" y="578"/>
                  </a:lnTo>
                  <a:lnTo>
                    <a:pt x="2578" y="572"/>
                  </a:lnTo>
                  <a:lnTo>
                    <a:pt x="2590" y="568"/>
                  </a:lnTo>
                  <a:lnTo>
                    <a:pt x="2602" y="564"/>
                  </a:lnTo>
                  <a:lnTo>
                    <a:pt x="2618" y="562"/>
                  </a:lnTo>
                  <a:lnTo>
                    <a:pt x="2636" y="558"/>
                  </a:lnTo>
                  <a:lnTo>
                    <a:pt x="2656" y="552"/>
                  </a:lnTo>
                  <a:lnTo>
                    <a:pt x="2678" y="546"/>
                  </a:lnTo>
                  <a:lnTo>
                    <a:pt x="2704" y="534"/>
                  </a:lnTo>
                  <a:lnTo>
                    <a:pt x="2728" y="522"/>
                  </a:lnTo>
                  <a:lnTo>
                    <a:pt x="2740" y="514"/>
                  </a:lnTo>
                  <a:lnTo>
                    <a:pt x="2750" y="504"/>
                  </a:lnTo>
                  <a:lnTo>
                    <a:pt x="2758" y="494"/>
                  </a:lnTo>
                  <a:lnTo>
                    <a:pt x="2766" y="484"/>
                  </a:lnTo>
                  <a:lnTo>
                    <a:pt x="2774" y="478"/>
                  </a:lnTo>
                  <a:lnTo>
                    <a:pt x="2784" y="472"/>
                  </a:lnTo>
                  <a:lnTo>
                    <a:pt x="2796" y="468"/>
                  </a:lnTo>
                  <a:lnTo>
                    <a:pt x="2808" y="466"/>
                  </a:lnTo>
                  <a:lnTo>
                    <a:pt x="2822" y="466"/>
                  </a:lnTo>
                  <a:lnTo>
                    <a:pt x="2828" y="468"/>
                  </a:lnTo>
                  <a:lnTo>
                    <a:pt x="2834" y="472"/>
                  </a:lnTo>
                  <a:lnTo>
                    <a:pt x="2840" y="476"/>
                  </a:lnTo>
                  <a:lnTo>
                    <a:pt x="2846" y="484"/>
                  </a:lnTo>
                  <a:lnTo>
                    <a:pt x="2854" y="490"/>
                  </a:lnTo>
                  <a:lnTo>
                    <a:pt x="2862" y="500"/>
                  </a:lnTo>
                  <a:lnTo>
                    <a:pt x="2868" y="512"/>
                  </a:lnTo>
                  <a:lnTo>
                    <a:pt x="2868" y="518"/>
                  </a:lnTo>
                  <a:lnTo>
                    <a:pt x="2868" y="526"/>
                  </a:lnTo>
                  <a:lnTo>
                    <a:pt x="2866" y="534"/>
                  </a:lnTo>
                  <a:lnTo>
                    <a:pt x="2862" y="542"/>
                  </a:lnTo>
                  <a:lnTo>
                    <a:pt x="2856" y="552"/>
                  </a:lnTo>
                  <a:lnTo>
                    <a:pt x="2846" y="560"/>
                  </a:lnTo>
                  <a:lnTo>
                    <a:pt x="2834" y="572"/>
                  </a:lnTo>
                  <a:lnTo>
                    <a:pt x="2818" y="582"/>
                  </a:lnTo>
                  <a:lnTo>
                    <a:pt x="2840" y="566"/>
                  </a:lnTo>
                  <a:lnTo>
                    <a:pt x="2860" y="554"/>
                  </a:lnTo>
                  <a:lnTo>
                    <a:pt x="2884" y="542"/>
                  </a:lnTo>
                  <a:lnTo>
                    <a:pt x="2896" y="538"/>
                  </a:lnTo>
                  <a:lnTo>
                    <a:pt x="2908" y="536"/>
                  </a:lnTo>
                  <a:lnTo>
                    <a:pt x="2918" y="538"/>
                  </a:lnTo>
                  <a:lnTo>
                    <a:pt x="2926" y="540"/>
                  </a:lnTo>
                  <a:lnTo>
                    <a:pt x="2934" y="548"/>
                  </a:lnTo>
                  <a:lnTo>
                    <a:pt x="2938" y="558"/>
                  </a:lnTo>
                  <a:lnTo>
                    <a:pt x="2940" y="572"/>
                  </a:lnTo>
                  <a:lnTo>
                    <a:pt x="2940" y="592"/>
                  </a:lnTo>
                  <a:lnTo>
                    <a:pt x="2942" y="662"/>
                  </a:lnTo>
                  <a:lnTo>
                    <a:pt x="2952" y="678"/>
                  </a:lnTo>
                  <a:lnTo>
                    <a:pt x="2962" y="694"/>
                  </a:lnTo>
                  <a:lnTo>
                    <a:pt x="2972" y="714"/>
                  </a:lnTo>
                  <a:lnTo>
                    <a:pt x="2980" y="736"/>
                  </a:lnTo>
                  <a:lnTo>
                    <a:pt x="2982" y="746"/>
                  </a:lnTo>
                  <a:lnTo>
                    <a:pt x="2982" y="758"/>
                  </a:lnTo>
                  <a:lnTo>
                    <a:pt x="2980" y="768"/>
                  </a:lnTo>
                  <a:lnTo>
                    <a:pt x="2976" y="778"/>
                  </a:lnTo>
                  <a:lnTo>
                    <a:pt x="2970" y="786"/>
                  </a:lnTo>
                  <a:lnTo>
                    <a:pt x="2962" y="794"/>
                  </a:lnTo>
                  <a:lnTo>
                    <a:pt x="2938" y="800"/>
                  </a:lnTo>
                  <a:lnTo>
                    <a:pt x="2914" y="806"/>
                  </a:lnTo>
                  <a:lnTo>
                    <a:pt x="2882" y="810"/>
                  </a:lnTo>
                  <a:lnTo>
                    <a:pt x="2848" y="814"/>
                  </a:lnTo>
                  <a:lnTo>
                    <a:pt x="2812" y="814"/>
                  </a:lnTo>
                  <a:lnTo>
                    <a:pt x="2794" y="812"/>
                  </a:lnTo>
                  <a:lnTo>
                    <a:pt x="2778" y="808"/>
                  </a:lnTo>
                  <a:lnTo>
                    <a:pt x="2762" y="804"/>
                  </a:lnTo>
                  <a:lnTo>
                    <a:pt x="2748" y="798"/>
                  </a:lnTo>
                  <a:lnTo>
                    <a:pt x="2756" y="804"/>
                  </a:lnTo>
                  <a:lnTo>
                    <a:pt x="2770" y="810"/>
                  </a:lnTo>
                  <a:lnTo>
                    <a:pt x="2790" y="816"/>
                  </a:lnTo>
                  <a:lnTo>
                    <a:pt x="2816" y="822"/>
                  </a:lnTo>
                  <a:lnTo>
                    <a:pt x="2854" y="824"/>
                  </a:lnTo>
                  <a:lnTo>
                    <a:pt x="2902" y="824"/>
                  </a:lnTo>
                  <a:lnTo>
                    <a:pt x="2962" y="818"/>
                  </a:lnTo>
                  <a:lnTo>
                    <a:pt x="2972" y="824"/>
                  </a:lnTo>
                  <a:lnTo>
                    <a:pt x="2982" y="832"/>
                  </a:lnTo>
                  <a:lnTo>
                    <a:pt x="2992" y="844"/>
                  </a:lnTo>
                  <a:lnTo>
                    <a:pt x="2994" y="852"/>
                  </a:lnTo>
                  <a:lnTo>
                    <a:pt x="2996" y="860"/>
                  </a:lnTo>
                  <a:lnTo>
                    <a:pt x="2996" y="868"/>
                  </a:lnTo>
                  <a:lnTo>
                    <a:pt x="2996" y="880"/>
                  </a:lnTo>
                  <a:lnTo>
                    <a:pt x="2992" y="890"/>
                  </a:lnTo>
                  <a:lnTo>
                    <a:pt x="2986" y="904"/>
                  </a:lnTo>
                  <a:lnTo>
                    <a:pt x="2978" y="916"/>
                  </a:lnTo>
                  <a:lnTo>
                    <a:pt x="2966" y="932"/>
                  </a:lnTo>
                  <a:lnTo>
                    <a:pt x="2972" y="934"/>
                  </a:lnTo>
                  <a:lnTo>
                    <a:pt x="2988" y="942"/>
                  </a:lnTo>
                  <a:lnTo>
                    <a:pt x="3008" y="954"/>
                  </a:lnTo>
                  <a:lnTo>
                    <a:pt x="3020" y="964"/>
                  </a:lnTo>
                  <a:lnTo>
                    <a:pt x="3030" y="974"/>
                  </a:lnTo>
                  <a:lnTo>
                    <a:pt x="3040" y="984"/>
                  </a:lnTo>
                  <a:lnTo>
                    <a:pt x="3048" y="998"/>
                  </a:lnTo>
                  <a:lnTo>
                    <a:pt x="3054" y="1012"/>
                  </a:lnTo>
                  <a:lnTo>
                    <a:pt x="3058" y="1028"/>
                  </a:lnTo>
                  <a:lnTo>
                    <a:pt x="3060" y="1046"/>
                  </a:lnTo>
                  <a:lnTo>
                    <a:pt x="3058" y="1064"/>
                  </a:lnTo>
                  <a:lnTo>
                    <a:pt x="3052" y="1086"/>
                  </a:lnTo>
                  <a:lnTo>
                    <a:pt x="3040" y="1108"/>
                  </a:lnTo>
                  <a:lnTo>
                    <a:pt x="3022" y="1102"/>
                  </a:lnTo>
                  <a:lnTo>
                    <a:pt x="3000" y="1098"/>
                  </a:lnTo>
                  <a:lnTo>
                    <a:pt x="2976" y="1092"/>
                  </a:lnTo>
                  <a:lnTo>
                    <a:pt x="2948" y="1088"/>
                  </a:lnTo>
                  <a:lnTo>
                    <a:pt x="2922" y="1086"/>
                  </a:lnTo>
                  <a:lnTo>
                    <a:pt x="2896" y="1088"/>
                  </a:lnTo>
                  <a:lnTo>
                    <a:pt x="2886" y="1092"/>
                  </a:lnTo>
                  <a:lnTo>
                    <a:pt x="2876" y="1096"/>
                  </a:lnTo>
                  <a:lnTo>
                    <a:pt x="2894" y="1094"/>
                  </a:lnTo>
                  <a:lnTo>
                    <a:pt x="2914" y="1092"/>
                  </a:lnTo>
                  <a:lnTo>
                    <a:pt x="2938" y="1092"/>
                  </a:lnTo>
                  <a:lnTo>
                    <a:pt x="2966" y="1094"/>
                  </a:lnTo>
                  <a:lnTo>
                    <a:pt x="2992" y="1098"/>
                  </a:lnTo>
                  <a:lnTo>
                    <a:pt x="3004" y="1102"/>
                  </a:lnTo>
                  <a:lnTo>
                    <a:pt x="3016" y="1108"/>
                  </a:lnTo>
                  <a:lnTo>
                    <a:pt x="3026" y="1114"/>
                  </a:lnTo>
                  <a:lnTo>
                    <a:pt x="3036" y="1122"/>
                  </a:lnTo>
                  <a:lnTo>
                    <a:pt x="3042" y="1134"/>
                  </a:lnTo>
                  <a:lnTo>
                    <a:pt x="3046" y="1146"/>
                  </a:lnTo>
                  <a:lnTo>
                    <a:pt x="3050" y="1164"/>
                  </a:lnTo>
                  <a:lnTo>
                    <a:pt x="3052" y="1184"/>
                  </a:lnTo>
                  <a:lnTo>
                    <a:pt x="3052" y="1204"/>
                  </a:lnTo>
                  <a:lnTo>
                    <a:pt x="3048" y="1216"/>
                  </a:lnTo>
                  <a:lnTo>
                    <a:pt x="3044" y="1226"/>
                  </a:lnTo>
                  <a:lnTo>
                    <a:pt x="3040" y="1238"/>
                  </a:lnTo>
                  <a:lnTo>
                    <a:pt x="3032" y="1248"/>
                  </a:lnTo>
                  <a:lnTo>
                    <a:pt x="3012" y="1252"/>
                  </a:lnTo>
                  <a:lnTo>
                    <a:pt x="2960" y="1262"/>
                  </a:lnTo>
                  <a:lnTo>
                    <a:pt x="2928" y="1270"/>
                  </a:lnTo>
                  <a:lnTo>
                    <a:pt x="2896" y="1280"/>
                  </a:lnTo>
                  <a:lnTo>
                    <a:pt x="2862" y="1292"/>
                  </a:lnTo>
                  <a:lnTo>
                    <a:pt x="2832" y="1306"/>
                  </a:lnTo>
                  <a:lnTo>
                    <a:pt x="2804" y="1324"/>
                  </a:lnTo>
                  <a:lnTo>
                    <a:pt x="2774" y="1344"/>
                  </a:lnTo>
                  <a:lnTo>
                    <a:pt x="2738" y="1364"/>
                  </a:lnTo>
                  <a:lnTo>
                    <a:pt x="2698" y="1386"/>
                  </a:lnTo>
                  <a:lnTo>
                    <a:pt x="2658" y="1402"/>
                  </a:lnTo>
                  <a:lnTo>
                    <a:pt x="2638" y="1410"/>
                  </a:lnTo>
                  <a:lnTo>
                    <a:pt x="2620" y="1414"/>
                  </a:lnTo>
                  <a:lnTo>
                    <a:pt x="2604" y="1416"/>
                  </a:lnTo>
                  <a:lnTo>
                    <a:pt x="2590" y="1416"/>
                  </a:lnTo>
                  <a:lnTo>
                    <a:pt x="2604" y="1418"/>
                  </a:lnTo>
                  <a:lnTo>
                    <a:pt x="2622" y="1416"/>
                  </a:lnTo>
                  <a:lnTo>
                    <a:pt x="2646" y="1414"/>
                  </a:lnTo>
                  <a:lnTo>
                    <a:pt x="2678" y="1406"/>
                  </a:lnTo>
                  <a:lnTo>
                    <a:pt x="2714" y="1392"/>
                  </a:lnTo>
                  <a:lnTo>
                    <a:pt x="2736" y="1382"/>
                  </a:lnTo>
                  <a:lnTo>
                    <a:pt x="2758" y="1370"/>
                  </a:lnTo>
                  <a:lnTo>
                    <a:pt x="2782" y="1354"/>
                  </a:lnTo>
                  <a:lnTo>
                    <a:pt x="2808" y="1338"/>
                  </a:lnTo>
                  <a:lnTo>
                    <a:pt x="2820" y="1330"/>
                  </a:lnTo>
                  <a:lnTo>
                    <a:pt x="2836" y="1320"/>
                  </a:lnTo>
                  <a:lnTo>
                    <a:pt x="2860" y="1308"/>
                  </a:lnTo>
                  <a:lnTo>
                    <a:pt x="2888" y="1296"/>
                  </a:lnTo>
                  <a:lnTo>
                    <a:pt x="2926" y="1286"/>
                  </a:lnTo>
                  <a:lnTo>
                    <a:pt x="2972" y="1276"/>
                  </a:lnTo>
                  <a:lnTo>
                    <a:pt x="3024" y="1268"/>
                  </a:lnTo>
                  <a:lnTo>
                    <a:pt x="3036" y="1278"/>
                  </a:lnTo>
                  <a:lnTo>
                    <a:pt x="3062" y="1302"/>
                  </a:lnTo>
                  <a:lnTo>
                    <a:pt x="3078" y="1320"/>
                  </a:lnTo>
                  <a:lnTo>
                    <a:pt x="3096" y="1340"/>
                  </a:lnTo>
                  <a:lnTo>
                    <a:pt x="3112" y="1362"/>
                  </a:lnTo>
                  <a:lnTo>
                    <a:pt x="3124" y="1386"/>
                  </a:lnTo>
                  <a:lnTo>
                    <a:pt x="3134" y="1410"/>
                  </a:lnTo>
                  <a:lnTo>
                    <a:pt x="3138" y="1422"/>
                  </a:lnTo>
                  <a:lnTo>
                    <a:pt x="3140" y="1434"/>
                  </a:lnTo>
                  <a:lnTo>
                    <a:pt x="3140" y="1448"/>
                  </a:lnTo>
                  <a:lnTo>
                    <a:pt x="3140" y="1460"/>
                  </a:lnTo>
                  <a:lnTo>
                    <a:pt x="3136" y="1472"/>
                  </a:lnTo>
                  <a:lnTo>
                    <a:pt x="3132" y="1484"/>
                  </a:lnTo>
                  <a:lnTo>
                    <a:pt x="3124" y="1496"/>
                  </a:lnTo>
                  <a:lnTo>
                    <a:pt x="3114" y="1508"/>
                  </a:lnTo>
                  <a:lnTo>
                    <a:pt x="3102" y="1518"/>
                  </a:lnTo>
                  <a:lnTo>
                    <a:pt x="3088" y="1528"/>
                  </a:lnTo>
                  <a:lnTo>
                    <a:pt x="3072" y="1538"/>
                  </a:lnTo>
                  <a:lnTo>
                    <a:pt x="3052" y="1548"/>
                  </a:lnTo>
                  <a:lnTo>
                    <a:pt x="3028" y="1558"/>
                  </a:lnTo>
                  <a:lnTo>
                    <a:pt x="3002" y="1566"/>
                  </a:lnTo>
                  <a:lnTo>
                    <a:pt x="3020" y="1566"/>
                  </a:lnTo>
                  <a:lnTo>
                    <a:pt x="3062" y="1568"/>
                  </a:lnTo>
                  <a:lnTo>
                    <a:pt x="3090" y="1570"/>
                  </a:lnTo>
                  <a:lnTo>
                    <a:pt x="3118" y="1576"/>
                  </a:lnTo>
                  <a:lnTo>
                    <a:pt x="3146" y="1584"/>
                  </a:lnTo>
                  <a:lnTo>
                    <a:pt x="3174" y="1596"/>
                  </a:lnTo>
                  <a:lnTo>
                    <a:pt x="3186" y="1602"/>
                  </a:lnTo>
                  <a:lnTo>
                    <a:pt x="3198" y="1610"/>
                  </a:lnTo>
                  <a:lnTo>
                    <a:pt x="3208" y="1620"/>
                  </a:lnTo>
                  <a:lnTo>
                    <a:pt x="3216" y="1630"/>
                  </a:lnTo>
                  <a:lnTo>
                    <a:pt x="3222" y="1642"/>
                  </a:lnTo>
                  <a:lnTo>
                    <a:pt x="3228" y="1654"/>
                  </a:lnTo>
                  <a:lnTo>
                    <a:pt x="3230" y="1668"/>
                  </a:lnTo>
                  <a:lnTo>
                    <a:pt x="3230" y="1684"/>
                  </a:lnTo>
                  <a:lnTo>
                    <a:pt x="3228" y="1702"/>
                  </a:lnTo>
                  <a:lnTo>
                    <a:pt x="3224" y="1720"/>
                  </a:lnTo>
                  <a:lnTo>
                    <a:pt x="3216" y="1742"/>
                  </a:lnTo>
                  <a:lnTo>
                    <a:pt x="3206" y="1764"/>
                  </a:lnTo>
                  <a:lnTo>
                    <a:pt x="3192" y="1788"/>
                  </a:lnTo>
                  <a:lnTo>
                    <a:pt x="3174" y="1814"/>
                  </a:lnTo>
                  <a:lnTo>
                    <a:pt x="3154" y="1842"/>
                  </a:lnTo>
                  <a:lnTo>
                    <a:pt x="3128" y="1872"/>
                  </a:lnTo>
                  <a:lnTo>
                    <a:pt x="3118" y="1882"/>
                  </a:lnTo>
                  <a:lnTo>
                    <a:pt x="3090" y="1910"/>
                  </a:lnTo>
                  <a:lnTo>
                    <a:pt x="3048" y="1948"/>
                  </a:lnTo>
                  <a:lnTo>
                    <a:pt x="3022" y="1970"/>
                  </a:lnTo>
                  <a:lnTo>
                    <a:pt x="2992" y="1990"/>
                  </a:lnTo>
                  <a:lnTo>
                    <a:pt x="2960" y="2012"/>
                  </a:lnTo>
                  <a:lnTo>
                    <a:pt x="2924" y="2032"/>
                  </a:lnTo>
                  <a:lnTo>
                    <a:pt x="2888" y="2050"/>
                  </a:lnTo>
                  <a:lnTo>
                    <a:pt x="2850" y="2064"/>
                  </a:lnTo>
                  <a:lnTo>
                    <a:pt x="2810" y="2076"/>
                  </a:lnTo>
                  <a:lnTo>
                    <a:pt x="2790" y="2080"/>
                  </a:lnTo>
                  <a:lnTo>
                    <a:pt x="2768" y="2082"/>
                  </a:lnTo>
                  <a:lnTo>
                    <a:pt x="2748" y="2084"/>
                  </a:lnTo>
                  <a:lnTo>
                    <a:pt x="2726" y="2084"/>
                  </a:lnTo>
                  <a:lnTo>
                    <a:pt x="2706" y="2082"/>
                  </a:lnTo>
                  <a:lnTo>
                    <a:pt x="2684" y="2080"/>
                  </a:lnTo>
                  <a:lnTo>
                    <a:pt x="2690" y="2082"/>
                  </a:lnTo>
                  <a:lnTo>
                    <a:pt x="2712" y="2086"/>
                  </a:lnTo>
                  <a:lnTo>
                    <a:pt x="2726" y="2088"/>
                  </a:lnTo>
                  <a:lnTo>
                    <a:pt x="2746" y="2088"/>
                  </a:lnTo>
                  <a:lnTo>
                    <a:pt x="2768" y="2086"/>
                  </a:lnTo>
                  <a:lnTo>
                    <a:pt x="2792" y="2084"/>
                  </a:lnTo>
                  <a:lnTo>
                    <a:pt x="2822" y="2076"/>
                  </a:lnTo>
                  <a:lnTo>
                    <a:pt x="2854" y="2066"/>
                  </a:lnTo>
                  <a:lnTo>
                    <a:pt x="2888" y="2054"/>
                  </a:lnTo>
                  <a:lnTo>
                    <a:pt x="2926" y="2036"/>
                  </a:lnTo>
                  <a:lnTo>
                    <a:pt x="2968" y="2012"/>
                  </a:lnTo>
                  <a:lnTo>
                    <a:pt x="3012" y="1984"/>
                  </a:lnTo>
                  <a:lnTo>
                    <a:pt x="3060" y="1948"/>
                  </a:lnTo>
                  <a:lnTo>
                    <a:pt x="3110" y="1908"/>
                  </a:lnTo>
                  <a:lnTo>
                    <a:pt x="3122" y="1908"/>
                  </a:lnTo>
                  <a:lnTo>
                    <a:pt x="3152" y="1908"/>
                  </a:lnTo>
                  <a:lnTo>
                    <a:pt x="3170" y="1908"/>
                  </a:lnTo>
                  <a:lnTo>
                    <a:pt x="3192" y="1912"/>
                  </a:lnTo>
                  <a:lnTo>
                    <a:pt x="3212" y="1916"/>
                  </a:lnTo>
                  <a:lnTo>
                    <a:pt x="3232" y="1924"/>
                  </a:lnTo>
                  <a:lnTo>
                    <a:pt x="3252" y="1932"/>
                  </a:lnTo>
                  <a:lnTo>
                    <a:pt x="3268" y="1946"/>
                  </a:lnTo>
                  <a:lnTo>
                    <a:pt x="3276" y="1954"/>
                  </a:lnTo>
                  <a:lnTo>
                    <a:pt x="3282" y="1962"/>
                  </a:lnTo>
                  <a:lnTo>
                    <a:pt x="3286" y="1972"/>
                  </a:lnTo>
                  <a:lnTo>
                    <a:pt x="3290" y="1982"/>
                  </a:lnTo>
                  <a:lnTo>
                    <a:pt x="3292" y="1994"/>
                  </a:lnTo>
                  <a:lnTo>
                    <a:pt x="3292" y="2008"/>
                  </a:lnTo>
                  <a:lnTo>
                    <a:pt x="3292" y="2022"/>
                  </a:lnTo>
                  <a:lnTo>
                    <a:pt x="3288" y="2038"/>
                  </a:lnTo>
                  <a:lnTo>
                    <a:pt x="3284" y="2054"/>
                  </a:lnTo>
                  <a:lnTo>
                    <a:pt x="3278" y="2072"/>
                  </a:lnTo>
                  <a:lnTo>
                    <a:pt x="3270" y="2092"/>
                  </a:lnTo>
                  <a:lnTo>
                    <a:pt x="3258" y="2114"/>
                  </a:lnTo>
                  <a:lnTo>
                    <a:pt x="3216" y="2150"/>
                  </a:lnTo>
                  <a:lnTo>
                    <a:pt x="3168" y="2186"/>
                  </a:lnTo>
                  <a:lnTo>
                    <a:pt x="3110" y="2226"/>
                  </a:lnTo>
                  <a:lnTo>
                    <a:pt x="3078" y="2246"/>
                  </a:lnTo>
                  <a:lnTo>
                    <a:pt x="3044" y="2264"/>
                  </a:lnTo>
                  <a:lnTo>
                    <a:pt x="3010" y="2280"/>
                  </a:lnTo>
                  <a:lnTo>
                    <a:pt x="2974" y="2296"/>
                  </a:lnTo>
                  <a:lnTo>
                    <a:pt x="2940" y="2306"/>
                  </a:lnTo>
                  <a:lnTo>
                    <a:pt x="2906" y="2314"/>
                  </a:lnTo>
                  <a:lnTo>
                    <a:pt x="2890" y="2314"/>
                  </a:lnTo>
                  <a:lnTo>
                    <a:pt x="2874" y="2316"/>
                  </a:lnTo>
                  <a:lnTo>
                    <a:pt x="2858" y="2314"/>
                  </a:lnTo>
                  <a:lnTo>
                    <a:pt x="2844" y="2312"/>
                  </a:lnTo>
                  <a:lnTo>
                    <a:pt x="2850" y="2312"/>
                  </a:lnTo>
                  <a:lnTo>
                    <a:pt x="2870" y="2314"/>
                  </a:lnTo>
                  <a:lnTo>
                    <a:pt x="2902" y="2312"/>
                  </a:lnTo>
                  <a:lnTo>
                    <a:pt x="2922" y="2308"/>
                  </a:lnTo>
                  <a:lnTo>
                    <a:pt x="2946" y="2302"/>
                  </a:lnTo>
                  <a:lnTo>
                    <a:pt x="2974" y="2294"/>
                  </a:lnTo>
                  <a:lnTo>
                    <a:pt x="3004" y="2282"/>
                  </a:lnTo>
                  <a:lnTo>
                    <a:pt x="3040" y="2268"/>
                  </a:lnTo>
                  <a:lnTo>
                    <a:pt x="3076" y="2250"/>
                  </a:lnTo>
                  <a:lnTo>
                    <a:pt x="3118" y="2226"/>
                  </a:lnTo>
                  <a:lnTo>
                    <a:pt x="3162" y="2198"/>
                  </a:lnTo>
                  <a:lnTo>
                    <a:pt x="3210" y="2166"/>
                  </a:lnTo>
                  <a:lnTo>
                    <a:pt x="3262" y="2128"/>
                  </a:lnTo>
                  <a:lnTo>
                    <a:pt x="3266" y="2130"/>
                  </a:lnTo>
                  <a:lnTo>
                    <a:pt x="3278" y="2136"/>
                  </a:lnTo>
                  <a:lnTo>
                    <a:pt x="3286" y="2142"/>
                  </a:lnTo>
                  <a:lnTo>
                    <a:pt x="3296" y="2152"/>
                  </a:lnTo>
                  <a:lnTo>
                    <a:pt x="3306" y="2166"/>
                  </a:lnTo>
                  <a:lnTo>
                    <a:pt x="3316" y="2182"/>
                  </a:lnTo>
                  <a:lnTo>
                    <a:pt x="3328" y="2204"/>
                  </a:lnTo>
                  <a:lnTo>
                    <a:pt x="3340" y="2230"/>
                  </a:lnTo>
                  <a:lnTo>
                    <a:pt x="3352" y="2262"/>
                  </a:lnTo>
                  <a:lnTo>
                    <a:pt x="3364" y="2300"/>
                  </a:lnTo>
                  <a:lnTo>
                    <a:pt x="3374" y="2344"/>
                  </a:lnTo>
                  <a:lnTo>
                    <a:pt x="3386" y="2394"/>
                  </a:lnTo>
                  <a:lnTo>
                    <a:pt x="3396" y="2454"/>
                  </a:lnTo>
                  <a:lnTo>
                    <a:pt x="3404" y="2520"/>
                  </a:lnTo>
                  <a:lnTo>
                    <a:pt x="3406" y="2534"/>
                  </a:lnTo>
                  <a:lnTo>
                    <a:pt x="3412" y="2572"/>
                  </a:lnTo>
                  <a:lnTo>
                    <a:pt x="3414" y="2626"/>
                  </a:lnTo>
                  <a:lnTo>
                    <a:pt x="3416" y="2656"/>
                  </a:lnTo>
                  <a:lnTo>
                    <a:pt x="3414" y="2688"/>
                  </a:lnTo>
                  <a:lnTo>
                    <a:pt x="3410" y="2720"/>
                  </a:lnTo>
                  <a:lnTo>
                    <a:pt x="3404" y="2750"/>
                  </a:lnTo>
                  <a:lnTo>
                    <a:pt x="3396" y="2780"/>
                  </a:lnTo>
                  <a:lnTo>
                    <a:pt x="3384" y="2808"/>
                  </a:lnTo>
                  <a:lnTo>
                    <a:pt x="3376" y="2820"/>
                  </a:lnTo>
                  <a:lnTo>
                    <a:pt x="3368" y="2832"/>
                  </a:lnTo>
                  <a:lnTo>
                    <a:pt x="3358" y="2842"/>
                  </a:lnTo>
                  <a:lnTo>
                    <a:pt x="3348" y="2850"/>
                  </a:lnTo>
                  <a:lnTo>
                    <a:pt x="3336" y="2858"/>
                  </a:lnTo>
                  <a:lnTo>
                    <a:pt x="3322" y="2864"/>
                  </a:lnTo>
                  <a:lnTo>
                    <a:pt x="3308" y="2868"/>
                  </a:lnTo>
                  <a:lnTo>
                    <a:pt x="3292" y="2872"/>
                  </a:lnTo>
                  <a:lnTo>
                    <a:pt x="3308" y="2872"/>
                  </a:lnTo>
                  <a:lnTo>
                    <a:pt x="3324" y="2874"/>
                  </a:lnTo>
                  <a:lnTo>
                    <a:pt x="3332" y="2876"/>
                  </a:lnTo>
                  <a:lnTo>
                    <a:pt x="3340" y="2880"/>
                  </a:lnTo>
                  <a:lnTo>
                    <a:pt x="3348" y="2886"/>
                  </a:lnTo>
                  <a:lnTo>
                    <a:pt x="3354" y="2892"/>
                  </a:lnTo>
                  <a:lnTo>
                    <a:pt x="3358" y="2900"/>
                  </a:lnTo>
                  <a:lnTo>
                    <a:pt x="3360" y="2908"/>
                  </a:lnTo>
                  <a:lnTo>
                    <a:pt x="3360" y="2920"/>
                  </a:lnTo>
                  <a:lnTo>
                    <a:pt x="3356" y="2934"/>
                  </a:lnTo>
                  <a:lnTo>
                    <a:pt x="3348" y="2950"/>
                  </a:lnTo>
                  <a:lnTo>
                    <a:pt x="3338" y="2970"/>
                  </a:lnTo>
                  <a:lnTo>
                    <a:pt x="3334" y="3016"/>
                  </a:lnTo>
                  <a:lnTo>
                    <a:pt x="3326" y="3060"/>
                  </a:lnTo>
                  <a:lnTo>
                    <a:pt x="3322" y="3084"/>
                  </a:lnTo>
                  <a:lnTo>
                    <a:pt x="3316" y="3108"/>
                  </a:lnTo>
                  <a:lnTo>
                    <a:pt x="3308" y="3128"/>
                  </a:lnTo>
                  <a:lnTo>
                    <a:pt x="3298" y="3148"/>
                  </a:lnTo>
                  <a:lnTo>
                    <a:pt x="3288" y="3162"/>
                  </a:lnTo>
                  <a:lnTo>
                    <a:pt x="3282" y="3168"/>
                  </a:lnTo>
                  <a:lnTo>
                    <a:pt x="3276" y="3174"/>
                  </a:lnTo>
                  <a:lnTo>
                    <a:pt x="3270" y="3176"/>
                  </a:lnTo>
                  <a:lnTo>
                    <a:pt x="3262" y="3178"/>
                  </a:lnTo>
                  <a:lnTo>
                    <a:pt x="3256" y="3178"/>
                  </a:lnTo>
                  <a:lnTo>
                    <a:pt x="3248" y="3174"/>
                  </a:lnTo>
                  <a:lnTo>
                    <a:pt x="3238" y="3170"/>
                  </a:lnTo>
                  <a:lnTo>
                    <a:pt x="3230" y="3164"/>
                  </a:lnTo>
                  <a:lnTo>
                    <a:pt x="3220" y="3156"/>
                  </a:lnTo>
                  <a:lnTo>
                    <a:pt x="3210" y="3144"/>
                  </a:lnTo>
                  <a:lnTo>
                    <a:pt x="3142" y="3074"/>
                  </a:lnTo>
                  <a:lnTo>
                    <a:pt x="3084" y="3018"/>
                  </a:lnTo>
                  <a:lnTo>
                    <a:pt x="3056" y="2994"/>
                  </a:lnTo>
                  <a:lnTo>
                    <a:pt x="3032" y="2974"/>
                  </a:lnTo>
                  <a:lnTo>
                    <a:pt x="3020" y="2970"/>
                  </a:lnTo>
                  <a:lnTo>
                    <a:pt x="2988" y="2964"/>
                  </a:lnTo>
                  <a:lnTo>
                    <a:pt x="2948" y="2956"/>
                  </a:lnTo>
                  <a:lnTo>
                    <a:pt x="2928" y="2954"/>
                  </a:lnTo>
                  <a:lnTo>
                    <a:pt x="2908" y="2954"/>
                  </a:lnTo>
                  <a:lnTo>
                    <a:pt x="2928" y="2954"/>
                  </a:lnTo>
                  <a:lnTo>
                    <a:pt x="2952" y="2956"/>
                  </a:lnTo>
                  <a:lnTo>
                    <a:pt x="2978" y="2962"/>
                  </a:lnTo>
                  <a:lnTo>
                    <a:pt x="3008" y="2972"/>
                  </a:lnTo>
                  <a:lnTo>
                    <a:pt x="3022" y="2978"/>
                  </a:lnTo>
                  <a:lnTo>
                    <a:pt x="3036" y="2986"/>
                  </a:lnTo>
                  <a:lnTo>
                    <a:pt x="3050" y="2996"/>
                  </a:lnTo>
                  <a:lnTo>
                    <a:pt x="3062" y="3006"/>
                  </a:lnTo>
                  <a:lnTo>
                    <a:pt x="3074" y="3020"/>
                  </a:lnTo>
                  <a:lnTo>
                    <a:pt x="3084" y="3034"/>
                  </a:lnTo>
                  <a:lnTo>
                    <a:pt x="3160" y="3102"/>
                  </a:lnTo>
                  <a:lnTo>
                    <a:pt x="3222" y="3154"/>
                  </a:lnTo>
                  <a:lnTo>
                    <a:pt x="3248" y="3174"/>
                  </a:lnTo>
                  <a:lnTo>
                    <a:pt x="3268" y="3188"/>
                  </a:lnTo>
                  <a:lnTo>
                    <a:pt x="3270" y="3194"/>
                  </a:lnTo>
                  <a:lnTo>
                    <a:pt x="3272" y="3212"/>
                  </a:lnTo>
                  <a:lnTo>
                    <a:pt x="3272" y="3238"/>
                  </a:lnTo>
                  <a:lnTo>
                    <a:pt x="3270" y="3252"/>
                  </a:lnTo>
                  <a:lnTo>
                    <a:pt x="3268" y="3268"/>
                  </a:lnTo>
                  <a:lnTo>
                    <a:pt x="3262" y="3284"/>
                  </a:lnTo>
                  <a:lnTo>
                    <a:pt x="3254" y="3300"/>
                  </a:lnTo>
                  <a:lnTo>
                    <a:pt x="3244" y="3314"/>
                  </a:lnTo>
                  <a:lnTo>
                    <a:pt x="3232" y="3328"/>
                  </a:lnTo>
                  <a:lnTo>
                    <a:pt x="3216" y="3342"/>
                  </a:lnTo>
                  <a:lnTo>
                    <a:pt x="3196" y="3352"/>
                  </a:lnTo>
                  <a:lnTo>
                    <a:pt x="3170" y="3362"/>
                  </a:lnTo>
                  <a:lnTo>
                    <a:pt x="3142" y="3368"/>
                  </a:lnTo>
                  <a:lnTo>
                    <a:pt x="3128" y="3348"/>
                  </a:lnTo>
                  <a:lnTo>
                    <a:pt x="3110" y="3326"/>
                  </a:lnTo>
                  <a:lnTo>
                    <a:pt x="3088" y="3302"/>
                  </a:lnTo>
                  <a:lnTo>
                    <a:pt x="3062" y="3276"/>
                  </a:lnTo>
                  <a:lnTo>
                    <a:pt x="3032" y="3250"/>
                  </a:lnTo>
                  <a:lnTo>
                    <a:pt x="3018" y="3238"/>
                  </a:lnTo>
                  <a:lnTo>
                    <a:pt x="3002" y="3228"/>
                  </a:lnTo>
                  <a:lnTo>
                    <a:pt x="2986" y="3220"/>
                  </a:lnTo>
                  <a:lnTo>
                    <a:pt x="2970" y="3214"/>
                  </a:lnTo>
                  <a:lnTo>
                    <a:pt x="2964" y="3212"/>
                  </a:lnTo>
                  <a:lnTo>
                    <a:pt x="2902" y="3196"/>
                  </a:lnTo>
                  <a:lnTo>
                    <a:pt x="2850" y="3186"/>
                  </a:lnTo>
                  <a:lnTo>
                    <a:pt x="2802" y="3178"/>
                  </a:lnTo>
                  <a:lnTo>
                    <a:pt x="2814" y="3180"/>
                  </a:lnTo>
                  <a:lnTo>
                    <a:pt x="2848" y="3186"/>
                  </a:lnTo>
                  <a:lnTo>
                    <a:pt x="2896" y="3198"/>
                  </a:lnTo>
                  <a:lnTo>
                    <a:pt x="2924" y="3206"/>
                  </a:lnTo>
                  <a:lnTo>
                    <a:pt x="2954" y="3216"/>
                  </a:lnTo>
                  <a:lnTo>
                    <a:pt x="2984" y="3230"/>
                  </a:lnTo>
                  <a:lnTo>
                    <a:pt x="3012" y="3246"/>
                  </a:lnTo>
                  <a:lnTo>
                    <a:pt x="3042" y="3264"/>
                  </a:lnTo>
                  <a:lnTo>
                    <a:pt x="3068" y="3284"/>
                  </a:lnTo>
                  <a:lnTo>
                    <a:pt x="3092" y="3308"/>
                  </a:lnTo>
                  <a:lnTo>
                    <a:pt x="3102" y="3322"/>
                  </a:lnTo>
                  <a:lnTo>
                    <a:pt x="3112" y="3336"/>
                  </a:lnTo>
                  <a:lnTo>
                    <a:pt x="3122" y="3350"/>
                  </a:lnTo>
                  <a:lnTo>
                    <a:pt x="3128" y="3366"/>
                  </a:lnTo>
                  <a:lnTo>
                    <a:pt x="3134" y="3382"/>
                  </a:lnTo>
                  <a:lnTo>
                    <a:pt x="3140" y="3400"/>
                  </a:lnTo>
                  <a:lnTo>
                    <a:pt x="3134" y="3414"/>
                  </a:lnTo>
                  <a:lnTo>
                    <a:pt x="3118" y="3452"/>
                  </a:lnTo>
                  <a:lnTo>
                    <a:pt x="3106" y="3476"/>
                  </a:lnTo>
                  <a:lnTo>
                    <a:pt x="3090" y="3500"/>
                  </a:lnTo>
                  <a:lnTo>
                    <a:pt x="3072" y="3524"/>
                  </a:lnTo>
                  <a:lnTo>
                    <a:pt x="3052" y="3546"/>
                  </a:lnTo>
                  <a:lnTo>
                    <a:pt x="3040" y="3556"/>
                  </a:lnTo>
                  <a:lnTo>
                    <a:pt x="3028" y="3564"/>
                  </a:lnTo>
                  <a:lnTo>
                    <a:pt x="3016" y="3572"/>
                  </a:lnTo>
                  <a:lnTo>
                    <a:pt x="3002" y="3578"/>
                  </a:lnTo>
                  <a:lnTo>
                    <a:pt x="2988" y="3582"/>
                  </a:lnTo>
                  <a:lnTo>
                    <a:pt x="2972" y="3584"/>
                  </a:lnTo>
                  <a:lnTo>
                    <a:pt x="2956" y="3584"/>
                  </a:lnTo>
                  <a:lnTo>
                    <a:pt x="2940" y="3582"/>
                  </a:lnTo>
                  <a:lnTo>
                    <a:pt x="2922" y="3578"/>
                  </a:lnTo>
                  <a:lnTo>
                    <a:pt x="2904" y="3570"/>
                  </a:lnTo>
                  <a:lnTo>
                    <a:pt x="2886" y="3562"/>
                  </a:lnTo>
                  <a:lnTo>
                    <a:pt x="2866" y="3548"/>
                  </a:lnTo>
                  <a:lnTo>
                    <a:pt x="2846" y="3532"/>
                  </a:lnTo>
                  <a:lnTo>
                    <a:pt x="2826" y="3514"/>
                  </a:lnTo>
                  <a:lnTo>
                    <a:pt x="2804" y="3490"/>
                  </a:lnTo>
                  <a:lnTo>
                    <a:pt x="2782" y="346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58" name="Group 114"/>
          <p:cNvGrpSpPr>
            <a:grpSpLocks/>
          </p:cNvGrpSpPr>
          <p:nvPr/>
        </p:nvGrpSpPr>
        <p:grpSpPr bwMode="auto">
          <a:xfrm>
            <a:off x="3275013" y="1357313"/>
            <a:ext cx="2663825" cy="1423987"/>
            <a:chOff x="2063" y="855"/>
            <a:chExt cx="1678" cy="897"/>
          </a:xfrm>
        </p:grpSpPr>
        <p:sp>
          <p:nvSpPr>
            <p:cNvPr id="9290" name="Freeform 1159"/>
            <p:cNvSpPr>
              <a:spLocks/>
            </p:cNvSpPr>
            <p:nvPr/>
          </p:nvSpPr>
          <p:spPr bwMode="auto">
            <a:xfrm rot="1103">
              <a:off x="2063" y="855"/>
              <a:ext cx="1678" cy="897"/>
            </a:xfrm>
            <a:custGeom>
              <a:avLst/>
              <a:gdLst>
                <a:gd name="T0" fmla="*/ 215 w 4470"/>
                <a:gd name="T1" fmla="*/ 274 h 2396"/>
                <a:gd name="T2" fmla="*/ 190 w 4470"/>
                <a:gd name="T3" fmla="*/ 268 h 2396"/>
                <a:gd name="T4" fmla="*/ 179 w 4470"/>
                <a:gd name="T5" fmla="*/ 277 h 2396"/>
                <a:gd name="T6" fmla="*/ 157 w 4470"/>
                <a:gd name="T7" fmla="*/ 286 h 2396"/>
                <a:gd name="T8" fmla="*/ 130 w 4470"/>
                <a:gd name="T9" fmla="*/ 297 h 2396"/>
                <a:gd name="T10" fmla="*/ 97 w 4470"/>
                <a:gd name="T11" fmla="*/ 302 h 2396"/>
                <a:gd name="T12" fmla="*/ 80 w 4470"/>
                <a:gd name="T13" fmla="*/ 308 h 2396"/>
                <a:gd name="T14" fmla="*/ 54 w 4470"/>
                <a:gd name="T15" fmla="*/ 321 h 2396"/>
                <a:gd name="T16" fmla="*/ 38 w 4470"/>
                <a:gd name="T17" fmla="*/ 320 h 2396"/>
                <a:gd name="T18" fmla="*/ 18 w 4470"/>
                <a:gd name="T19" fmla="*/ 318 h 2396"/>
                <a:gd name="T20" fmla="*/ 4 w 4470"/>
                <a:gd name="T21" fmla="*/ 293 h 2396"/>
                <a:gd name="T22" fmla="*/ 8 w 4470"/>
                <a:gd name="T23" fmla="*/ 265 h 2396"/>
                <a:gd name="T24" fmla="*/ 0 w 4470"/>
                <a:gd name="T25" fmla="*/ 262 h 2396"/>
                <a:gd name="T26" fmla="*/ 8 w 4470"/>
                <a:gd name="T27" fmla="*/ 239 h 2396"/>
                <a:gd name="T28" fmla="*/ 11 w 4470"/>
                <a:gd name="T29" fmla="*/ 218 h 2396"/>
                <a:gd name="T30" fmla="*/ 17 w 4470"/>
                <a:gd name="T31" fmla="*/ 195 h 2396"/>
                <a:gd name="T32" fmla="*/ 26 w 4470"/>
                <a:gd name="T33" fmla="*/ 173 h 2396"/>
                <a:gd name="T34" fmla="*/ 38 w 4470"/>
                <a:gd name="T35" fmla="*/ 142 h 2396"/>
                <a:gd name="T36" fmla="*/ 58 w 4470"/>
                <a:gd name="T37" fmla="*/ 124 h 2396"/>
                <a:gd name="T38" fmla="*/ 62 w 4470"/>
                <a:gd name="T39" fmla="*/ 106 h 2396"/>
                <a:gd name="T40" fmla="*/ 82 w 4470"/>
                <a:gd name="T41" fmla="*/ 86 h 2396"/>
                <a:gd name="T42" fmla="*/ 109 w 4470"/>
                <a:gd name="T43" fmla="*/ 72 h 2396"/>
                <a:gd name="T44" fmla="*/ 134 w 4470"/>
                <a:gd name="T45" fmla="*/ 55 h 2396"/>
                <a:gd name="T46" fmla="*/ 148 w 4470"/>
                <a:gd name="T47" fmla="*/ 43 h 2396"/>
                <a:gd name="T48" fmla="*/ 202 w 4470"/>
                <a:gd name="T49" fmla="*/ 21 h 2396"/>
                <a:gd name="T50" fmla="*/ 220 w 4470"/>
                <a:gd name="T51" fmla="*/ 9 h 2396"/>
                <a:gd name="T52" fmla="*/ 251 w 4470"/>
                <a:gd name="T53" fmla="*/ 7 h 2396"/>
                <a:gd name="T54" fmla="*/ 276 w 4470"/>
                <a:gd name="T55" fmla="*/ 1 h 2396"/>
                <a:gd name="T56" fmla="*/ 316 w 4470"/>
                <a:gd name="T57" fmla="*/ 4 h 2396"/>
                <a:gd name="T58" fmla="*/ 342 w 4470"/>
                <a:gd name="T59" fmla="*/ 3 h 2396"/>
                <a:gd name="T60" fmla="*/ 370 w 4470"/>
                <a:gd name="T61" fmla="*/ 9 h 2396"/>
                <a:gd name="T62" fmla="*/ 422 w 4470"/>
                <a:gd name="T63" fmla="*/ 25 h 2396"/>
                <a:gd name="T64" fmla="*/ 448 w 4470"/>
                <a:gd name="T65" fmla="*/ 32 h 2396"/>
                <a:gd name="T66" fmla="*/ 488 w 4470"/>
                <a:gd name="T67" fmla="*/ 54 h 2396"/>
                <a:gd name="T68" fmla="*/ 505 w 4470"/>
                <a:gd name="T69" fmla="*/ 68 h 2396"/>
                <a:gd name="T70" fmla="*/ 542 w 4470"/>
                <a:gd name="T71" fmla="*/ 98 h 2396"/>
                <a:gd name="T72" fmla="*/ 569 w 4470"/>
                <a:gd name="T73" fmla="*/ 115 h 2396"/>
                <a:gd name="T74" fmla="*/ 581 w 4470"/>
                <a:gd name="T75" fmla="*/ 128 h 2396"/>
                <a:gd name="T76" fmla="*/ 604 w 4470"/>
                <a:gd name="T77" fmla="*/ 154 h 2396"/>
                <a:gd name="T78" fmla="*/ 615 w 4470"/>
                <a:gd name="T79" fmla="*/ 176 h 2396"/>
                <a:gd name="T80" fmla="*/ 627 w 4470"/>
                <a:gd name="T81" fmla="*/ 207 h 2396"/>
                <a:gd name="T82" fmla="*/ 626 w 4470"/>
                <a:gd name="T83" fmla="*/ 224 h 2396"/>
                <a:gd name="T84" fmla="*/ 629 w 4470"/>
                <a:gd name="T85" fmla="*/ 257 h 2396"/>
                <a:gd name="T86" fmla="*/ 625 w 4470"/>
                <a:gd name="T87" fmla="*/ 271 h 2396"/>
                <a:gd name="T88" fmla="*/ 603 w 4470"/>
                <a:gd name="T89" fmla="*/ 291 h 2396"/>
                <a:gd name="T90" fmla="*/ 580 w 4470"/>
                <a:gd name="T91" fmla="*/ 302 h 2396"/>
                <a:gd name="T92" fmla="*/ 536 w 4470"/>
                <a:gd name="T93" fmla="*/ 305 h 2396"/>
                <a:gd name="T94" fmla="*/ 504 w 4470"/>
                <a:gd name="T95" fmla="*/ 302 h 2396"/>
                <a:gd name="T96" fmla="*/ 484 w 4470"/>
                <a:gd name="T97" fmla="*/ 298 h 2396"/>
                <a:gd name="T98" fmla="*/ 456 w 4470"/>
                <a:gd name="T99" fmla="*/ 326 h 2396"/>
                <a:gd name="T100" fmla="*/ 439 w 4470"/>
                <a:gd name="T101" fmla="*/ 335 h 2396"/>
                <a:gd name="T102" fmla="*/ 391 w 4470"/>
                <a:gd name="T103" fmla="*/ 331 h 2396"/>
                <a:gd name="T104" fmla="*/ 358 w 4470"/>
                <a:gd name="T105" fmla="*/ 318 h 2396"/>
                <a:gd name="T106" fmla="*/ 350 w 4470"/>
                <a:gd name="T107" fmla="*/ 315 h 2396"/>
                <a:gd name="T108" fmla="*/ 324 w 4470"/>
                <a:gd name="T109" fmla="*/ 313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B2B2B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1167"/>
            <p:cNvSpPr>
              <a:spLocks/>
            </p:cNvSpPr>
            <p:nvPr/>
          </p:nvSpPr>
          <p:spPr bwMode="auto">
            <a:xfrm rot="1103">
              <a:off x="2937" y="875"/>
              <a:ext cx="720" cy="772"/>
            </a:xfrm>
            <a:custGeom>
              <a:avLst/>
              <a:gdLst>
                <a:gd name="T0" fmla="*/ 5 w 1924"/>
                <a:gd name="T1" fmla="*/ 14 h 2062"/>
                <a:gd name="T2" fmla="*/ 3 w 1924"/>
                <a:gd name="T3" fmla="*/ 23 h 2062"/>
                <a:gd name="T4" fmla="*/ 22 w 1924"/>
                <a:gd name="T5" fmla="*/ 21 h 2062"/>
                <a:gd name="T6" fmla="*/ 41 w 1924"/>
                <a:gd name="T7" fmla="*/ 37 h 2062"/>
                <a:gd name="T8" fmla="*/ 52 w 1924"/>
                <a:gd name="T9" fmla="*/ 63 h 2062"/>
                <a:gd name="T10" fmla="*/ 60 w 1924"/>
                <a:gd name="T11" fmla="*/ 79 h 2062"/>
                <a:gd name="T12" fmla="*/ 71 w 1924"/>
                <a:gd name="T13" fmla="*/ 77 h 2062"/>
                <a:gd name="T14" fmla="*/ 91 w 1924"/>
                <a:gd name="T15" fmla="*/ 68 h 2062"/>
                <a:gd name="T16" fmla="*/ 106 w 1924"/>
                <a:gd name="T17" fmla="*/ 63 h 2062"/>
                <a:gd name="T18" fmla="*/ 109 w 1924"/>
                <a:gd name="T19" fmla="*/ 54 h 2062"/>
                <a:gd name="T20" fmla="*/ 101 w 1924"/>
                <a:gd name="T21" fmla="*/ 67 h 2062"/>
                <a:gd name="T22" fmla="*/ 77 w 1924"/>
                <a:gd name="T23" fmla="*/ 72 h 2062"/>
                <a:gd name="T24" fmla="*/ 84 w 1924"/>
                <a:gd name="T25" fmla="*/ 88 h 2062"/>
                <a:gd name="T26" fmla="*/ 95 w 1924"/>
                <a:gd name="T27" fmla="*/ 113 h 2062"/>
                <a:gd name="T28" fmla="*/ 115 w 1924"/>
                <a:gd name="T29" fmla="*/ 120 h 2062"/>
                <a:gd name="T30" fmla="*/ 136 w 1924"/>
                <a:gd name="T31" fmla="*/ 144 h 2062"/>
                <a:gd name="T32" fmla="*/ 163 w 1924"/>
                <a:gd name="T33" fmla="*/ 154 h 2062"/>
                <a:gd name="T34" fmla="*/ 194 w 1924"/>
                <a:gd name="T35" fmla="*/ 159 h 2062"/>
                <a:gd name="T36" fmla="*/ 202 w 1924"/>
                <a:gd name="T37" fmla="*/ 177 h 2062"/>
                <a:gd name="T38" fmla="*/ 204 w 1924"/>
                <a:gd name="T39" fmla="*/ 183 h 2062"/>
                <a:gd name="T40" fmla="*/ 166 w 1924"/>
                <a:gd name="T41" fmla="*/ 210 h 2062"/>
                <a:gd name="T42" fmla="*/ 157 w 1924"/>
                <a:gd name="T43" fmla="*/ 212 h 2062"/>
                <a:gd name="T44" fmla="*/ 153 w 1924"/>
                <a:gd name="T45" fmla="*/ 192 h 2062"/>
                <a:gd name="T46" fmla="*/ 164 w 1924"/>
                <a:gd name="T47" fmla="*/ 179 h 2062"/>
                <a:gd name="T48" fmla="*/ 160 w 1924"/>
                <a:gd name="T49" fmla="*/ 181 h 2062"/>
                <a:gd name="T50" fmla="*/ 136 w 1924"/>
                <a:gd name="T51" fmla="*/ 187 h 2062"/>
                <a:gd name="T52" fmla="*/ 120 w 1924"/>
                <a:gd name="T53" fmla="*/ 177 h 2062"/>
                <a:gd name="T54" fmla="*/ 119 w 1924"/>
                <a:gd name="T55" fmla="*/ 187 h 2062"/>
                <a:gd name="T56" fmla="*/ 110 w 1924"/>
                <a:gd name="T57" fmla="*/ 194 h 2062"/>
                <a:gd name="T58" fmla="*/ 87 w 1924"/>
                <a:gd name="T59" fmla="*/ 183 h 2062"/>
                <a:gd name="T60" fmla="*/ 79 w 1924"/>
                <a:gd name="T61" fmla="*/ 159 h 2062"/>
                <a:gd name="T62" fmla="*/ 95 w 1924"/>
                <a:gd name="T63" fmla="*/ 117 h 2062"/>
                <a:gd name="T64" fmla="*/ 80 w 1924"/>
                <a:gd name="T65" fmla="*/ 150 h 2062"/>
                <a:gd name="T66" fmla="*/ 81 w 1924"/>
                <a:gd name="T67" fmla="*/ 177 h 2062"/>
                <a:gd name="T68" fmla="*/ 89 w 1924"/>
                <a:gd name="T69" fmla="*/ 185 h 2062"/>
                <a:gd name="T70" fmla="*/ 66 w 1924"/>
                <a:gd name="T71" fmla="*/ 174 h 2062"/>
                <a:gd name="T72" fmla="*/ 50 w 1924"/>
                <a:gd name="T73" fmla="*/ 173 h 2062"/>
                <a:gd name="T74" fmla="*/ 33 w 1924"/>
                <a:gd name="T75" fmla="*/ 164 h 2062"/>
                <a:gd name="T76" fmla="*/ 39 w 1924"/>
                <a:gd name="T77" fmla="*/ 164 h 2062"/>
                <a:gd name="T78" fmla="*/ 51 w 1924"/>
                <a:gd name="T79" fmla="*/ 175 h 2062"/>
                <a:gd name="T80" fmla="*/ 81 w 1924"/>
                <a:gd name="T81" fmla="*/ 179 h 2062"/>
                <a:gd name="T82" fmla="*/ 135 w 1924"/>
                <a:gd name="T83" fmla="*/ 227 h 2062"/>
                <a:gd name="T84" fmla="*/ 155 w 1924"/>
                <a:gd name="T85" fmla="*/ 270 h 2062"/>
                <a:gd name="T86" fmla="*/ 156 w 1924"/>
                <a:gd name="T87" fmla="*/ 283 h 2062"/>
                <a:gd name="T88" fmla="*/ 148 w 1924"/>
                <a:gd name="T89" fmla="*/ 249 h 2062"/>
                <a:gd name="T90" fmla="*/ 183 w 1924"/>
                <a:gd name="T91" fmla="*/ 251 h 2062"/>
                <a:gd name="T92" fmla="*/ 189 w 1924"/>
                <a:gd name="T93" fmla="*/ 246 h 2062"/>
                <a:gd name="T94" fmla="*/ 203 w 1924"/>
                <a:gd name="T95" fmla="*/ 255 h 2062"/>
                <a:gd name="T96" fmla="*/ 219 w 1924"/>
                <a:gd name="T97" fmla="*/ 249 h 2062"/>
                <a:gd name="T98" fmla="*/ 196 w 1924"/>
                <a:gd name="T99" fmla="*/ 253 h 2062"/>
                <a:gd name="T100" fmla="*/ 188 w 1924"/>
                <a:gd name="T101" fmla="*/ 250 h 2062"/>
                <a:gd name="T102" fmla="*/ 196 w 1924"/>
                <a:gd name="T103" fmla="*/ 265 h 2062"/>
                <a:gd name="T104" fmla="*/ 224 w 1924"/>
                <a:gd name="T105" fmla="*/ 265 h 2062"/>
                <a:gd name="T106" fmla="*/ 259 w 1924"/>
                <a:gd name="T107" fmla="*/ 266 h 2062"/>
                <a:gd name="T108" fmla="*/ 267 w 1924"/>
                <a:gd name="T109" fmla="*/ 277 h 2062"/>
                <a:gd name="T110" fmla="*/ 253 w 1924"/>
                <a:gd name="T111" fmla="*/ 286 h 20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4"/>
                <a:gd name="T169" fmla="*/ 0 h 2062"/>
                <a:gd name="T170" fmla="*/ 1924 w 1924"/>
                <a:gd name="T171" fmla="*/ 2062 h 20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4" h="2062">
                  <a:moveTo>
                    <a:pt x="0" y="0"/>
                  </a:moveTo>
                  <a:lnTo>
                    <a:pt x="0" y="0"/>
                  </a:lnTo>
                  <a:lnTo>
                    <a:pt x="12" y="16"/>
                  </a:lnTo>
                  <a:lnTo>
                    <a:pt x="20" y="34"/>
                  </a:lnTo>
                  <a:lnTo>
                    <a:pt x="30" y="58"/>
                  </a:lnTo>
                  <a:lnTo>
                    <a:pt x="32" y="70"/>
                  </a:lnTo>
                  <a:lnTo>
                    <a:pt x="34" y="84"/>
                  </a:lnTo>
                  <a:lnTo>
                    <a:pt x="34" y="100"/>
                  </a:lnTo>
                  <a:lnTo>
                    <a:pt x="34" y="114"/>
                  </a:lnTo>
                  <a:lnTo>
                    <a:pt x="30" y="130"/>
                  </a:lnTo>
                  <a:lnTo>
                    <a:pt x="22" y="146"/>
                  </a:lnTo>
                  <a:lnTo>
                    <a:pt x="14" y="162"/>
                  </a:lnTo>
                  <a:lnTo>
                    <a:pt x="0" y="178"/>
                  </a:lnTo>
                  <a:lnTo>
                    <a:pt x="8" y="170"/>
                  </a:lnTo>
                  <a:lnTo>
                    <a:pt x="18" y="164"/>
                  </a:lnTo>
                  <a:lnTo>
                    <a:pt x="32" y="156"/>
                  </a:lnTo>
                  <a:lnTo>
                    <a:pt x="50" y="148"/>
                  </a:lnTo>
                  <a:lnTo>
                    <a:pt x="70" y="142"/>
                  </a:lnTo>
                  <a:lnTo>
                    <a:pt x="92" y="140"/>
                  </a:lnTo>
                  <a:lnTo>
                    <a:pt x="118" y="140"/>
                  </a:lnTo>
                  <a:lnTo>
                    <a:pt x="132" y="142"/>
                  </a:lnTo>
                  <a:lnTo>
                    <a:pt x="146" y="146"/>
                  </a:lnTo>
                  <a:lnTo>
                    <a:pt x="160" y="150"/>
                  </a:lnTo>
                  <a:lnTo>
                    <a:pt x="176" y="158"/>
                  </a:lnTo>
                  <a:lnTo>
                    <a:pt x="190" y="166"/>
                  </a:lnTo>
                  <a:lnTo>
                    <a:pt x="206" y="178"/>
                  </a:lnTo>
                  <a:lnTo>
                    <a:pt x="222" y="190"/>
                  </a:lnTo>
                  <a:lnTo>
                    <a:pt x="240" y="204"/>
                  </a:lnTo>
                  <a:lnTo>
                    <a:pt x="256" y="222"/>
                  </a:lnTo>
                  <a:lnTo>
                    <a:pt x="272" y="242"/>
                  </a:lnTo>
                  <a:lnTo>
                    <a:pt x="290" y="264"/>
                  </a:lnTo>
                  <a:lnTo>
                    <a:pt x="308" y="290"/>
                  </a:lnTo>
                  <a:lnTo>
                    <a:pt x="324" y="318"/>
                  </a:lnTo>
                  <a:lnTo>
                    <a:pt x="342" y="350"/>
                  </a:lnTo>
                  <a:lnTo>
                    <a:pt x="360" y="386"/>
                  </a:lnTo>
                  <a:lnTo>
                    <a:pt x="378" y="424"/>
                  </a:lnTo>
                  <a:lnTo>
                    <a:pt x="376" y="430"/>
                  </a:lnTo>
                  <a:lnTo>
                    <a:pt x="374" y="450"/>
                  </a:lnTo>
                  <a:lnTo>
                    <a:pt x="374" y="478"/>
                  </a:lnTo>
                  <a:lnTo>
                    <a:pt x="376" y="492"/>
                  </a:lnTo>
                  <a:lnTo>
                    <a:pt x="380" y="508"/>
                  </a:lnTo>
                  <a:lnTo>
                    <a:pt x="384" y="522"/>
                  </a:lnTo>
                  <a:lnTo>
                    <a:pt x="392" y="536"/>
                  </a:lnTo>
                  <a:lnTo>
                    <a:pt x="402" y="548"/>
                  </a:lnTo>
                  <a:lnTo>
                    <a:pt x="414" y="558"/>
                  </a:lnTo>
                  <a:lnTo>
                    <a:pt x="430" y="566"/>
                  </a:lnTo>
                  <a:lnTo>
                    <a:pt x="450" y="570"/>
                  </a:lnTo>
                  <a:lnTo>
                    <a:pt x="474" y="572"/>
                  </a:lnTo>
                  <a:lnTo>
                    <a:pt x="502" y="568"/>
                  </a:lnTo>
                  <a:lnTo>
                    <a:pt x="500" y="568"/>
                  </a:lnTo>
                  <a:lnTo>
                    <a:pt x="502" y="564"/>
                  </a:lnTo>
                  <a:lnTo>
                    <a:pt x="508" y="552"/>
                  </a:lnTo>
                  <a:lnTo>
                    <a:pt x="518" y="540"/>
                  </a:lnTo>
                  <a:lnTo>
                    <a:pt x="530" y="528"/>
                  </a:lnTo>
                  <a:lnTo>
                    <a:pt x="546" y="516"/>
                  </a:lnTo>
                  <a:lnTo>
                    <a:pt x="566" y="504"/>
                  </a:lnTo>
                  <a:lnTo>
                    <a:pt x="590" y="496"/>
                  </a:lnTo>
                  <a:lnTo>
                    <a:pt x="618" y="490"/>
                  </a:lnTo>
                  <a:lnTo>
                    <a:pt x="652" y="486"/>
                  </a:lnTo>
                  <a:lnTo>
                    <a:pt x="658" y="488"/>
                  </a:lnTo>
                  <a:lnTo>
                    <a:pt x="674" y="486"/>
                  </a:lnTo>
                  <a:lnTo>
                    <a:pt x="698" y="484"/>
                  </a:lnTo>
                  <a:lnTo>
                    <a:pt x="710" y="480"/>
                  </a:lnTo>
                  <a:lnTo>
                    <a:pt x="722" y="476"/>
                  </a:lnTo>
                  <a:lnTo>
                    <a:pt x="736" y="470"/>
                  </a:lnTo>
                  <a:lnTo>
                    <a:pt x="746" y="460"/>
                  </a:lnTo>
                  <a:lnTo>
                    <a:pt x="756" y="450"/>
                  </a:lnTo>
                  <a:lnTo>
                    <a:pt x="764" y="438"/>
                  </a:lnTo>
                  <a:lnTo>
                    <a:pt x="770" y="422"/>
                  </a:lnTo>
                  <a:lnTo>
                    <a:pt x="772" y="402"/>
                  </a:lnTo>
                  <a:lnTo>
                    <a:pt x="770" y="380"/>
                  </a:lnTo>
                  <a:lnTo>
                    <a:pt x="766" y="354"/>
                  </a:lnTo>
                  <a:lnTo>
                    <a:pt x="772" y="368"/>
                  </a:lnTo>
                  <a:lnTo>
                    <a:pt x="774" y="384"/>
                  </a:lnTo>
                  <a:lnTo>
                    <a:pt x="776" y="404"/>
                  </a:lnTo>
                  <a:lnTo>
                    <a:pt x="774" y="414"/>
                  </a:lnTo>
                  <a:lnTo>
                    <a:pt x="772" y="424"/>
                  </a:lnTo>
                  <a:lnTo>
                    <a:pt x="768" y="436"/>
                  </a:lnTo>
                  <a:lnTo>
                    <a:pt x="760" y="446"/>
                  </a:lnTo>
                  <a:lnTo>
                    <a:pt x="750" y="458"/>
                  </a:lnTo>
                  <a:lnTo>
                    <a:pt x="738" y="468"/>
                  </a:lnTo>
                  <a:lnTo>
                    <a:pt x="722" y="478"/>
                  </a:lnTo>
                  <a:lnTo>
                    <a:pt x="704" y="486"/>
                  </a:lnTo>
                  <a:lnTo>
                    <a:pt x="678" y="486"/>
                  </a:lnTo>
                  <a:lnTo>
                    <a:pt x="650" y="486"/>
                  </a:lnTo>
                  <a:lnTo>
                    <a:pt x="616" y="490"/>
                  </a:lnTo>
                  <a:lnTo>
                    <a:pt x="582" y="498"/>
                  </a:lnTo>
                  <a:lnTo>
                    <a:pt x="566" y="504"/>
                  </a:lnTo>
                  <a:lnTo>
                    <a:pt x="550" y="510"/>
                  </a:lnTo>
                  <a:lnTo>
                    <a:pt x="536" y="518"/>
                  </a:lnTo>
                  <a:lnTo>
                    <a:pt x="524" y="528"/>
                  </a:lnTo>
                  <a:lnTo>
                    <a:pt x="514" y="540"/>
                  </a:lnTo>
                  <a:lnTo>
                    <a:pt x="508" y="552"/>
                  </a:lnTo>
                  <a:lnTo>
                    <a:pt x="536" y="574"/>
                  </a:lnTo>
                  <a:lnTo>
                    <a:pt x="564" y="598"/>
                  </a:lnTo>
                  <a:lnTo>
                    <a:pt x="598" y="630"/>
                  </a:lnTo>
                  <a:lnTo>
                    <a:pt x="614" y="648"/>
                  </a:lnTo>
                  <a:lnTo>
                    <a:pt x="630" y="668"/>
                  </a:lnTo>
                  <a:lnTo>
                    <a:pt x="644" y="688"/>
                  </a:lnTo>
                  <a:lnTo>
                    <a:pt x="658" y="712"/>
                  </a:lnTo>
                  <a:lnTo>
                    <a:pt x="668" y="734"/>
                  </a:lnTo>
                  <a:lnTo>
                    <a:pt x="676" y="758"/>
                  </a:lnTo>
                  <a:lnTo>
                    <a:pt x="682" y="784"/>
                  </a:lnTo>
                  <a:lnTo>
                    <a:pt x="682" y="810"/>
                  </a:lnTo>
                  <a:lnTo>
                    <a:pt x="702" y="812"/>
                  </a:lnTo>
                  <a:lnTo>
                    <a:pt x="722" y="816"/>
                  </a:lnTo>
                  <a:lnTo>
                    <a:pt x="748" y="822"/>
                  </a:lnTo>
                  <a:lnTo>
                    <a:pt x="774" y="832"/>
                  </a:lnTo>
                  <a:lnTo>
                    <a:pt x="800" y="844"/>
                  </a:lnTo>
                  <a:lnTo>
                    <a:pt x="812" y="850"/>
                  </a:lnTo>
                  <a:lnTo>
                    <a:pt x="824" y="858"/>
                  </a:lnTo>
                  <a:lnTo>
                    <a:pt x="834" y="868"/>
                  </a:lnTo>
                  <a:lnTo>
                    <a:pt x="842" y="876"/>
                  </a:lnTo>
                  <a:lnTo>
                    <a:pt x="866" y="910"/>
                  </a:lnTo>
                  <a:lnTo>
                    <a:pt x="894" y="946"/>
                  </a:lnTo>
                  <a:lnTo>
                    <a:pt x="930" y="986"/>
                  </a:lnTo>
                  <a:lnTo>
                    <a:pt x="952" y="1006"/>
                  </a:lnTo>
                  <a:lnTo>
                    <a:pt x="974" y="1026"/>
                  </a:lnTo>
                  <a:lnTo>
                    <a:pt x="996" y="1044"/>
                  </a:lnTo>
                  <a:lnTo>
                    <a:pt x="1022" y="1062"/>
                  </a:lnTo>
                  <a:lnTo>
                    <a:pt x="1048" y="1076"/>
                  </a:lnTo>
                  <a:lnTo>
                    <a:pt x="1074" y="1088"/>
                  </a:lnTo>
                  <a:lnTo>
                    <a:pt x="1100" y="1096"/>
                  </a:lnTo>
                  <a:lnTo>
                    <a:pt x="1126" y="1100"/>
                  </a:lnTo>
                  <a:lnTo>
                    <a:pt x="1164" y="1098"/>
                  </a:lnTo>
                  <a:lnTo>
                    <a:pt x="1202" y="1096"/>
                  </a:lnTo>
                  <a:lnTo>
                    <a:pt x="1246" y="1098"/>
                  </a:lnTo>
                  <a:lnTo>
                    <a:pt x="1292" y="1102"/>
                  </a:lnTo>
                  <a:lnTo>
                    <a:pt x="1316" y="1104"/>
                  </a:lnTo>
                  <a:lnTo>
                    <a:pt x="1336" y="1110"/>
                  </a:lnTo>
                  <a:lnTo>
                    <a:pt x="1356" y="1116"/>
                  </a:lnTo>
                  <a:lnTo>
                    <a:pt x="1372" y="1122"/>
                  </a:lnTo>
                  <a:lnTo>
                    <a:pt x="1386" y="1132"/>
                  </a:lnTo>
                  <a:lnTo>
                    <a:pt x="1396" y="1142"/>
                  </a:lnTo>
                  <a:lnTo>
                    <a:pt x="1404" y="1158"/>
                  </a:lnTo>
                  <a:lnTo>
                    <a:pt x="1414" y="1176"/>
                  </a:lnTo>
                  <a:lnTo>
                    <a:pt x="1426" y="1198"/>
                  </a:lnTo>
                  <a:lnTo>
                    <a:pt x="1436" y="1224"/>
                  </a:lnTo>
                  <a:lnTo>
                    <a:pt x="1442" y="1252"/>
                  </a:lnTo>
                  <a:lnTo>
                    <a:pt x="1446" y="1266"/>
                  </a:lnTo>
                  <a:lnTo>
                    <a:pt x="1446" y="1280"/>
                  </a:lnTo>
                  <a:lnTo>
                    <a:pt x="1446" y="1292"/>
                  </a:lnTo>
                  <a:lnTo>
                    <a:pt x="1446" y="1306"/>
                  </a:lnTo>
                  <a:lnTo>
                    <a:pt x="1456" y="1308"/>
                  </a:lnTo>
                  <a:lnTo>
                    <a:pt x="1502" y="1324"/>
                  </a:lnTo>
                  <a:lnTo>
                    <a:pt x="1454" y="1306"/>
                  </a:lnTo>
                  <a:lnTo>
                    <a:pt x="1408" y="1334"/>
                  </a:lnTo>
                  <a:lnTo>
                    <a:pt x="1360" y="1362"/>
                  </a:lnTo>
                  <a:lnTo>
                    <a:pt x="1306" y="1398"/>
                  </a:lnTo>
                  <a:lnTo>
                    <a:pt x="1252" y="1438"/>
                  </a:lnTo>
                  <a:lnTo>
                    <a:pt x="1226" y="1458"/>
                  </a:lnTo>
                  <a:lnTo>
                    <a:pt x="1204" y="1478"/>
                  </a:lnTo>
                  <a:lnTo>
                    <a:pt x="1184" y="1496"/>
                  </a:lnTo>
                  <a:lnTo>
                    <a:pt x="1170" y="1514"/>
                  </a:lnTo>
                  <a:lnTo>
                    <a:pt x="1160" y="1530"/>
                  </a:lnTo>
                  <a:lnTo>
                    <a:pt x="1158" y="1536"/>
                  </a:lnTo>
                  <a:lnTo>
                    <a:pt x="1158" y="1544"/>
                  </a:lnTo>
                  <a:lnTo>
                    <a:pt x="1150" y="1538"/>
                  </a:lnTo>
                  <a:lnTo>
                    <a:pt x="1132" y="1520"/>
                  </a:lnTo>
                  <a:lnTo>
                    <a:pt x="1122" y="1508"/>
                  </a:lnTo>
                  <a:lnTo>
                    <a:pt x="1112" y="1492"/>
                  </a:lnTo>
                  <a:lnTo>
                    <a:pt x="1102" y="1476"/>
                  </a:lnTo>
                  <a:lnTo>
                    <a:pt x="1094" y="1458"/>
                  </a:lnTo>
                  <a:lnTo>
                    <a:pt x="1086" y="1438"/>
                  </a:lnTo>
                  <a:lnTo>
                    <a:pt x="1084" y="1416"/>
                  </a:lnTo>
                  <a:lnTo>
                    <a:pt x="1084" y="1394"/>
                  </a:lnTo>
                  <a:lnTo>
                    <a:pt x="1086" y="1382"/>
                  </a:lnTo>
                  <a:lnTo>
                    <a:pt x="1090" y="1370"/>
                  </a:lnTo>
                  <a:lnTo>
                    <a:pt x="1094" y="1360"/>
                  </a:lnTo>
                  <a:lnTo>
                    <a:pt x="1100" y="1346"/>
                  </a:lnTo>
                  <a:lnTo>
                    <a:pt x="1108" y="1334"/>
                  </a:lnTo>
                  <a:lnTo>
                    <a:pt x="1116" y="1322"/>
                  </a:lnTo>
                  <a:lnTo>
                    <a:pt x="1128" y="1310"/>
                  </a:lnTo>
                  <a:lnTo>
                    <a:pt x="1140" y="1298"/>
                  </a:lnTo>
                  <a:lnTo>
                    <a:pt x="1156" y="1286"/>
                  </a:lnTo>
                  <a:lnTo>
                    <a:pt x="1172" y="1274"/>
                  </a:lnTo>
                  <a:lnTo>
                    <a:pt x="1254" y="1216"/>
                  </a:lnTo>
                  <a:lnTo>
                    <a:pt x="1258" y="1214"/>
                  </a:lnTo>
                  <a:lnTo>
                    <a:pt x="1246" y="1220"/>
                  </a:lnTo>
                  <a:lnTo>
                    <a:pt x="1174" y="1264"/>
                  </a:lnTo>
                  <a:lnTo>
                    <a:pt x="1166" y="1272"/>
                  </a:lnTo>
                  <a:lnTo>
                    <a:pt x="1142" y="1290"/>
                  </a:lnTo>
                  <a:lnTo>
                    <a:pt x="1124" y="1302"/>
                  </a:lnTo>
                  <a:lnTo>
                    <a:pt x="1104" y="1312"/>
                  </a:lnTo>
                  <a:lnTo>
                    <a:pt x="1080" y="1322"/>
                  </a:lnTo>
                  <a:lnTo>
                    <a:pt x="1056" y="1330"/>
                  </a:lnTo>
                  <a:lnTo>
                    <a:pt x="1030" y="1334"/>
                  </a:lnTo>
                  <a:lnTo>
                    <a:pt x="1002" y="1336"/>
                  </a:lnTo>
                  <a:lnTo>
                    <a:pt x="988" y="1336"/>
                  </a:lnTo>
                  <a:lnTo>
                    <a:pt x="974" y="1334"/>
                  </a:lnTo>
                  <a:lnTo>
                    <a:pt x="958" y="1330"/>
                  </a:lnTo>
                  <a:lnTo>
                    <a:pt x="944" y="1326"/>
                  </a:lnTo>
                  <a:lnTo>
                    <a:pt x="930" y="1320"/>
                  </a:lnTo>
                  <a:lnTo>
                    <a:pt x="914" y="1310"/>
                  </a:lnTo>
                  <a:lnTo>
                    <a:pt x="900" y="1302"/>
                  </a:lnTo>
                  <a:lnTo>
                    <a:pt x="886" y="1290"/>
                  </a:lnTo>
                  <a:lnTo>
                    <a:pt x="872" y="1276"/>
                  </a:lnTo>
                  <a:lnTo>
                    <a:pt x="858" y="1260"/>
                  </a:lnTo>
                  <a:lnTo>
                    <a:pt x="844" y="1242"/>
                  </a:lnTo>
                  <a:lnTo>
                    <a:pt x="830" y="1222"/>
                  </a:lnTo>
                  <a:lnTo>
                    <a:pt x="840" y="1246"/>
                  </a:lnTo>
                  <a:lnTo>
                    <a:pt x="846" y="1272"/>
                  </a:lnTo>
                  <a:lnTo>
                    <a:pt x="852" y="1304"/>
                  </a:lnTo>
                  <a:lnTo>
                    <a:pt x="852" y="1318"/>
                  </a:lnTo>
                  <a:lnTo>
                    <a:pt x="852" y="1334"/>
                  </a:lnTo>
                  <a:lnTo>
                    <a:pt x="850" y="1348"/>
                  </a:lnTo>
                  <a:lnTo>
                    <a:pt x="846" y="1360"/>
                  </a:lnTo>
                  <a:lnTo>
                    <a:pt x="840" y="1370"/>
                  </a:lnTo>
                  <a:lnTo>
                    <a:pt x="830" y="1380"/>
                  </a:lnTo>
                  <a:lnTo>
                    <a:pt x="818" y="1384"/>
                  </a:lnTo>
                  <a:lnTo>
                    <a:pt x="802" y="1388"/>
                  </a:lnTo>
                  <a:lnTo>
                    <a:pt x="784" y="1384"/>
                  </a:lnTo>
                  <a:lnTo>
                    <a:pt x="762" y="1380"/>
                  </a:lnTo>
                  <a:lnTo>
                    <a:pt x="738" y="1374"/>
                  </a:lnTo>
                  <a:lnTo>
                    <a:pt x="708" y="1364"/>
                  </a:lnTo>
                  <a:lnTo>
                    <a:pt x="678" y="1348"/>
                  </a:lnTo>
                  <a:lnTo>
                    <a:pt x="662" y="1340"/>
                  </a:lnTo>
                  <a:lnTo>
                    <a:pt x="648" y="1330"/>
                  </a:lnTo>
                  <a:lnTo>
                    <a:pt x="634" y="1318"/>
                  </a:lnTo>
                  <a:lnTo>
                    <a:pt x="620" y="1304"/>
                  </a:lnTo>
                  <a:lnTo>
                    <a:pt x="606" y="1290"/>
                  </a:lnTo>
                  <a:lnTo>
                    <a:pt x="596" y="1274"/>
                  </a:lnTo>
                  <a:lnTo>
                    <a:pt x="584" y="1256"/>
                  </a:lnTo>
                  <a:lnTo>
                    <a:pt x="576" y="1236"/>
                  </a:lnTo>
                  <a:lnTo>
                    <a:pt x="570" y="1214"/>
                  </a:lnTo>
                  <a:lnTo>
                    <a:pt x="564" y="1192"/>
                  </a:lnTo>
                  <a:lnTo>
                    <a:pt x="562" y="1166"/>
                  </a:lnTo>
                  <a:lnTo>
                    <a:pt x="562" y="1138"/>
                  </a:lnTo>
                  <a:lnTo>
                    <a:pt x="566" y="1108"/>
                  </a:lnTo>
                  <a:lnTo>
                    <a:pt x="570" y="1076"/>
                  </a:lnTo>
                  <a:lnTo>
                    <a:pt x="580" y="1042"/>
                  </a:lnTo>
                  <a:lnTo>
                    <a:pt x="592" y="1006"/>
                  </a:lnTo>
                  <a:lnTo>
                    <a:pt x="608" y="966"/>
                  </a:lnTo>
                  <a:lnTo>
                    <a:pt x="628" y="924"/>
                  </a:lnTo>
                  <a:lnTo>
                    <a:pt x="652" y="880"/>
                  </a:lnTo>
                  <a:lnTo>
                    <a:pt x="680" y="834"/>
                  </a:lnTo>
                  <a:lnTo>
                    <a:pt x="670" y="850"/>
                  </a:lnTo>
                  <a:lnTo>
                    <a:pt x="646" y="892"/>
                  </a:lnTo>
                  <a:lnTo>
                    <a:pt x="632" y="922"/>
                  </a:lnTo>
                  <a:lnTo>
                    <a:pt x="616" y="954"/>
                  </a:lnTo>
                  <a:lnTo>
                    <a:pt x="600" y="992"/>
                  </a:lnTo>
                  <a:lnTo>
                    <a:pt x="586" y="1030"/>
                  </a:lnTo>
                  <a:lnTo>
                    <a:pt x="574" y="1070"/>
                  </a:lnTo>
                  <a:lnTo>
                    <a:pt x="566" y="1110"/>
                  </a:lnTo>
                  <a:lnTo>
                    <a:pt x="560" y="1152"/>
                  </a:lnTo>
                  <a:lnTo>
                    <a:pt x="560" y="1170"/>
                  </a:lnTo>
                  <a:lnTo>
                    <a:pt x="560" y="1190"/>
                  </a:lnTo>
                  <a:lnTo>
                    <a:pt x="562" y="1208"/>
                  </a:lnTo>
                  <a:lnTo>
                    <a:pt x="566" y="1226"/>
                  </a:lnTo>
                  <a:lnTo>
                    <a:pt x="572" y="1244"/>
                  </a:lnTo>
                  <a:lnTo>
                    <a:pt x="580" y="1260"/>
                  </a:lnTo>
                  <a:lnTo>
                    <a:pt x="588" y="1276"/>
                  </a:lnTo>
                  <a:lnTo>
                    <a:pt x="600" y="1290"/>
                  </a:lnTo>
                  <a:lnTo>
                    <a:pt x="614" y="1302"/>
                  </a:lnTo>
                  <a:lnTo>
                    <a:pt x="630" y="1314"/>
                  </a:lnTo>
                  <a:lnTo>
                    <a:pt x="634" y="1318"/>
                  </a:lnTo>
                  <a:lnTo>
                    <a:pt x="634" y="1316"/>
                  </a:lnTo>
                  <a:lnTo>
                    <a:pt x="624" y="1308"/>
                  </a:lnTo>
                  <a:lnTo>
                    <a:pt x="610" y="1294"/>
                  </a:lnTo>
                  <a:lnTo>
                    <a:pt x="600" y="1284"/>
                  </a:lnTo>
                  <a:lnTo>
                    <a:pt x="572" y="1274"/>
                  </a:lnTo>
                  <a:lnTo>
                    <a:pt x="544" y="1264"/>
                  </a:lnTo>
                  <a:lnTo>
                    <a:pt x="508" y="1254"/>
                  </a:lnTo>
                  <a:lnTo>
                    <a:pt x="470" y="1244"/>
                  </a:lnTo>
                  <a:lnTo>
                    <a:pt x="450" y="1242"/>
                  </a:lnTo>
                  <a:lnTo>
                    <a:pt x="432" y="1240"/>
                  </a:lnTo>
                  <a:lnTo>
                    <a:pt x="412" y="1238"/>
                  </a:lnTo>
                  <a:lnTo>
                    <a:pt x="396" y="1240"/>
                  </a:lnTo>
                  <a:lnTo>
                    <a:pt x="380" y="1244"/>
                  </a:lnTo>
                  <a:lnTo>
                    <a:pt x="366" y="1250"/>
                  </a:lnTo>
                  <a:lnTo>
                    <a:pt x="356" y="1238"/>
                  </a:lnTo>
                  <a:lnTo>
                    <a:pt x="332" y="1212"/>
                  </a:lnTo>
                  <a:lnTo>
                    <a:pt x="316" y="1198"/>
                  </a:lnTo>
                  <a:lnTo>
                    <a:pt x="300" y="1184"/>
                  </a:lnTo>
                  <a:lnTo>
                    <a:pt x="284" y="1176"/>
                  </a:lnTo>
                  <a:lnTo>
                    <a:pt x="276" y="1172"/>
                  </a:lnTo>
                  <a:lnTo>
                    <a:pt x="268" y="1170"/>
                  </a:lnTo>
                  <a:lnTo>
                    <a:pt x="234" y="1166"/>
                  </a:lnTo>
                  <a:lnTo>
                    <a:pt x="228" y="1164"/>
                  </a:lnTo>
                  <a:lnTo>
                    <a:pt x="236" y="1162"/>
                  </a:lnTo>
                  <a:lnTo>
                    <a:pt x="242" y="1162"/>
                  </a:lnTo>
                  <a:lnTo>
                    <a:pt x="258" y="1166"/>
                  </a:lnTo>
                  <a:lnTo>
                    <a:pt x="274" y="1172"/>
                  </a:lnTo>
                  <a:lnTo>
                    <a:pt x="294" y="1182"/>
                  </a:lnTo>
                  <a:lnTo>
                    <a:pt x="314" y="1194"/>
                  </a:lnTo>
                  <a:lnTo>
                    <a:pt x="334" y="1208"/>
                  </a:lnTo>
                  <a:lnTo>
                    <a:pt x="344" y="1218"/>
                  </a:lnTo>
                  <a:lnTo>
                    <a:pt x="352" y="1226"/>
                  </a:lnTo>
                  <a:lnTo>
                    <a:pt x="360" y="1238"/>
                  </a:lnTo>
                  <a:lnTo>
                    <a:pt x="366" y="1250"/>
                  </a:lnTo>
                  <a:lnTo>
                    <a:pt x="388" y="1246"/>
                  </a:lnTo>
                  <a:lnTo>
                    <a:pt x="410" y="1244"/>
                  </a:lnTo>
                  <a:lnTo>
                    <a:pt x="442" y="1244"/>
                  </a:lnTo>
                  <a:lnTo>
                    <a:pt x="478" y="1248"/>
                  </a:lnTo>
                  <a:lnTo>
                    <a:pt x="516" y="1254"/>
                  </a:lnTo>
                  <a:lnTo>
                    <a:pt x="536" y="1260"/>
                  </a:lnTo>
                  <a:lnTo>
                    <a:pt x="558" y="1266"/>
                  </a:lnTo>
                  <a:lnTo>
                    <a:pt x="578" y="1274"/>
                  </a:lnTo>
                  <a:lnTo>
                    <a:pt x="600" y="1284"/>
                  </a:lnTo>
                  <a:lnTo>
                    <a:pt x="722" y="1392"/>
                  </a:lnTo>
                  <a:lnTo>
                    <a:pt x="830" y="1488"/>
                  </a:lnTo>
                  <a:lnTo>
                    <a:pt x="928" y="1576"/>
                  </a:lnTo>
                  <a:lnTo>
                    <a:pt x="938" y="1588"/>
                  </a:lnTo>
                  <a:lnTo>
                    <a:pt x="962" y="1618"/>
                  </a:lnTo>
                  <a:lnTo>
                    <a:pt x="994" y="1666"/>
                  </a:lnTo>
                  <a:lnTo>
                    <a:pt x="1012" y="1696"/>
                  </a:lnTo>
                  <a:lnTo>
                    <a:pt x="1032" y="1730"/>
                  </a:lnTo>
                  <a:lnTo>
                    <a:pt x="1050" y="1764"/>
                  </a:lnTo>
                  <a:lnTo>
                    <a:pt x="1068" y="1802"/>
                  </a:lnTo>
                  <a:lnTo>
                    <a:pt x="1082" y="1844"/>
                  </a:lnTo>
                  <a:lnTo>
                    <a:pt x="1096" y="1886"/>
                  </a:lnTo>
                  <a:lnTo>
                    <a:pt x="1106" y="1928"/>
                  </a:lnTo>
                  <a:lnTo>
                    <a:pt x="1112" y="1972"/>
                  </a:lnTo>
                  <a:lnTo>
                    <a:pt x="1114" y="1994"/>
                  </a:lnTo>
                  <a:lnTo>
                    <a:pt x="1114" y="2018"/>
                  </a:lnTo>
                  <a:lnTo>
                    <a:pt x="1114" y="2040"/>
                  </a:lnTo>
                  <a:lnTo>
                    <a:pt x="1112" y="2062"/>
                  </a:lnTo>
                  <a:lnTo>
                    <a:pt x="1114" y="2040"/>
                  </a:lnTo>
                  <a:lnTo>
                    <a:pt x="1114" y="2016"/>
                  </a:lnTo>
                  <a:lnTo>
                    <a:pt x="1110" y="1982"/>
                  </a:lnTo>
                  <a:lnTo>
                    <a:pt x="1106" y="1940"/>
                  </a:lnTo>
                  <a:lnTo>
                    <a:pt x="1096" y="1890"/>
                  </a:lnTo>
                  <a:lnTo>
                    <a:pt x="1088" y="1864"/>
                  </a:lnTo>
                  <a:lnTo>
                    <a:pt x="1078" y="1836"/>
                  </a:lnTo>
                  <a:lnTo>
                    <a:pt x="1068" y="1808"/>
                  </a:lnTo>
                  <a:lnTo>
                    <a:pt x="1056" y="1776"/>
                  </a:lnTo>
                  <a:lnTo>
                    <a:pt x="1096" y="1788"/>
                  </a:lnTo>
                  <a:lnTo>
                    <a:pt x="1138" y="1798"/>
                  </a:lnTo>
                  <a:lnTo>
                    <a:pt x="1188" y="1804"/>
                  </a:lnTo>
                  <a:lnTo>
                    <a:pt x="1214" y="1806"/>
                  </a:lnTo>
                  <a:lnTo>
                    <a:pt x="1238" y="1806"/>
                  </a:lnTo>
                  <a:lnTo>
                    <a:pt x="1262" y="1804"/>
                  </a:lnTo>
                  <a:lnTo>
                    <a:pt x="1284" y="1800"/>
                  </a:lnTo>
                  <a:lnTo>
                    <a:pt x="1304" y="1792"/>
                  </a:lnTo>
                  <a:lnTo>
                    <a:pt x="1314" y="1788"/>
                  </a:lnTo>
                  <a:lnTo>
                    <a:pt x="1322" y="1780"/>
                  </a:lnTo>
                  <a:lnTo>
                    <a:pt x="1328" y="1774"/>
                  </a:lnTo>
                  <a:lnTo>
                    <a:pt x="1334" y="1766"/>
                  </a:lnTo>
                  <a:lnTo>
                    <a:pt x="1340" y="1756"/>
                  </a:lnTo>
                  <a:lnTo>
                    <a:pt x="1342" y="1746"/>
                  </a:lnTo>
                  <a:lnTo>
                    <a:pt x="1346" y="1752"/>
                  </a:lnTo>
                  <a:lnTo>
                    <a:pt x="1354" y="1768"/>
                  </a:lnTo>
                  <a:lnTo>
                    <a:pt x="1362" y="1778"/>
                  </a:lnTo>
                  <a:lnTo>
                    <a:pt x="1370" y="1786"/>
                  </a:lnTo>
                  <a:lnTo>
                    <a:pt x="1382" y="1796"/>
                  </a:lnTo>
                  <a:lnTo>
                    <a:pt x="1396" y="1804"/>
                  </a:lnTo>
                  <a:lnTo>
                    <a:pt x="1410" y="1810"/>
                  </a:lnTo>
                  <a:lnTo>
                    <a:pt x="1428" y="1816"/>
                  </a:lnTo>
                  <a:lnTo>
                    <a:pt x="1448" y="1816"/>
                  </a:lnTo>
                  <a:lnTo>
                    <a:pt x="1470" y="1814"/>
                  </a:lnTo>
                  <a:lnTo>
                    <a:pt x="1494" y="1808"/>
                  </a:lnTo>
                  <a:lnTo>
                    <a:pt x="1522" y="1796"/>
                  </a:lnTo>
                  <a:lnTo>
                    <a:pt x="1552" y="1780"/>
                  </a:lnTo>
                  <a:lnTo>
                    <a:pt x="1584" y="1758"/>
                  </a:lnTo>
                  <a:lnTo>
                    <a:pt x="1578" y="1762"/>
                  </a:lnTo>
                  <a:lnTo>
                    <a:pt x="1560" y="1776"/>
                  </a:lnTo>
                  <a:lnTo>
                    <a:pt x="1532" y="1792"/>
                  </a:lnTo>
                  <a:lnTo>
                    <a:pt x="1514" y="1800"/>
                  </a:lnTo>
                  <a:lnTo>
                    <a:pt x="1496" y="1806"/>
                  </a:lnTo>
                  <a:lnTo>
                    <a:pt x="1478" y="1810"/>
                  </a:lnTo>
                  <a:lnTo>
                    <a:pt x="1458" y="1814"/>
                  </a:lnTo>
                  <a:lnTo>
                    <a:pt x="1438" y="1814"/>
                  </a:lnTo>
                  <a:lnTo>
                    <a:pt x="1420" y="1812"/>
                  </a:lnTo>
                  <a:lnTo>
                    <a:pt x="1400" y="1806"/>
                  </a:lnTo>
                  <a:lnTo>
                    <a:pt x="1382" y="1794"/>
                  </a:lnTo>
                  <a:lnTo>
                    <a:pt x="1372" y="1786"/>
                  </a:lnTo>
                  <a:lnTo>
                    <a:pt x="1364" y="1778"/>
                  </a:lnTo>
                  <a:lnTo>
                    <a:pt x="1356" y="1768"/>
                  </a:lnTo>
                  <a:lnTo>
                    <a:pt x="1348" y="1756"/>
                  </a:lnTo>
                  <a:lnTo>
                    <a:pt x="1346" y="1766"/>
                  </a:lnTo>
                  <a:lnTo>
                    <a:pt x="1342" y="1788"/>
                  </a:lnTo>
                  <a:lnTo>
                    <a:pt x="1342" y="1802"/>
                  </a:lnTo>
                  <a:lnTo>
                    <a:pt x="1344" y="1818"/>
                  </a:lnTo>
                  <a:lnTo>
                    <a:pt x="1348" y="1834"/>
                  </a:lnTo>
                  <a:lnTo>
                    <a:pt x="1354" y="1850"/>
                  </a:lnTo>
                  <a:lnTo>
                    <a:pt x="1366" y="1864"/>
                  </a:lnTo>
                  <a:lnTo>
                    <a:pt x="1380" y="1878"/>
                  </a:lnTo>
                  <a:lnTo>
                    <a:pt x="1390" y="1884"/>
                  </a:lnTo>
                  <a:lnTo>
                    <a:pt x="1400" y="1890"/>
                  </a:lnTo>
                  <a:lnTo>
                    <a:pt x="1412" y="1894"/>
                  </a:lnTo>
                  <a:lnTo>
                    <a:pt x="1426" y="1898"/>
                  </a:lnTo>
                  <a:lnTo>
                    <a:pt x="1442" y="1900"/>
                  </a:lnTo>
                  <a:lnTo>
                    <a:pt x="1458" y="1902"/>
                  </a:lnTo>
                  <a:lnTo>
                    <a:pt x="1478" y="1904"/>
                  </a:lnTo>
                  <a:lnTo>
                    <a:pt x="1498" y="1904"/>
                  </a:lnTo>
                  <a:lnTo>
                    <a:pt x="1544" y="1898"/>
                  </a:lnTo>
                  <a:lnTo>
                    <a:pt x="1600" y="1888"/>
                  </a:lnTo>
                  <a:lnTo>
                    <a:pt x="1642" y="1884"/>
                  </a:lnTo>
                  <a:lnTo>
                    <a:pt x="1688" y="1882"/>
                  </a:lnTo>
                  <a:lnTo>
                    <a:pt x="1742" y="1882"/>
                  </a:lnTo>
                  <a:lnTo>
                    <a:pt x="1770" y="1884"/>
                  </a:lnTo>
                  <a:lnTo>
                    <a:pt x="1798" y="1886"/>
                  </a:lnTo>
                  <a:lnTo>
                    <a:pt x="1824" y="1892"/>
                  </a:lnTo>
                  <a:lnTo>
                    <a:pt x="1850" y="1898"/>
                  </a:lnTo>
                  <a:lnTo>
                    <a:pt x="1874" y="1908"/>
                  </a:lnTo>
                  <a:lnTo>
                    <a:pt x="1894" y="1920"/>
                  </a:lnTo>
                  <a:lnTo>
                    <a:pt x="1904" y="1926"/>
                  </a:lnTo>
                  <a:lnTo>
                    <a:pt x="1912" y="1934"/>
                  </a:lnTo>
                  <a:lnTo>
                    <a:pt x="1918" y="1942"/>
                  </a:lnTo>
                  <a:lnTo>
                    <a:pt x="1924" y="1952"/>
                  </a:lnTo>
                  <a:lnTo>
                    <a:pt x="1906" y="1978"/>
                  </a:lnTo>
                  <a:lnTo>
                    <a:pt x="1886" y="2002"/>
                  </a:lnTo>
                  <a:lnTo>
                    <a:pt x="1874" y="2014"/>
                  </a:lnTo>
                  <a:lnTo>
                    <a:pt x="1860" y="2024"/>
                  </a:lnTo>
                  <a:lnTo>
                    <a:pt x="1848" y="2032"/>
                  </a:lnTo>
                  <a:lnTo>
                    <a:pt x="1834" y="2038"/>
                  </a:lnTo>
                  <a:lnTo>
                    <a:pt x="1822" y="2040"/>
                  </a:lnTo>
                  <a:lnTo>
                    <a:pt x="1816" y="2040"/>
                  </a:lnTo>
                  <a:lnTo>
                    <a:pt x="1808" y="2038"/>
                  </a:lnTo>
                  <a:lnTo>
                    <a:pt x="1802" y="2036"/>
                  </a:lnTo>
                  <a:lnTo>
                    <a:pt x="1796" y="2032"/>
                  </a:lnTo>
                  <a:lnTo>
                    <a:pt x="1792" y="2026"/>
                  </a:lnTo>
                  <a:lnTo>
                    <a:pt x="1786" y="2020"/>
                  </a:lnTo>
                  <a:lnTo>
                    <a:pt x="1776" y="2000"/>
                  </a:lnTo>
                  <a:lnTo>
                    <a:pt x="1768" y="1974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92" name="Group 1202"/>
            <p:cNvGrpSpPr>
              <a:grpSpLocks/>
            </p:cNvGrpSpPr>
            <p:nvPr/>
          </p:nvGrpSpPr>
          <p:grpSpPr bwMode="auto">
            <a:xfrm>
              <a:off x="2106" y="913"/>
              <a:ext cx="1587" cy="777"/>
              <a:chOff x="2106" y="913"/>
              <a:chExt cx="1587" cy="777"/>
            </a:xfrm>
          </p:grpSpPr>
          <p:sp>
            <p:nvSpPr>
              <p:cNvPr id="9293" name="Freeform 1160"/>
              <p:cNvSpPr>
                <a:spLocks/>
              </p:cNvSpPr>
              <p:nvPr/>
            </p:nvSpPr>
            <p:spPr bwMode="auto">
              <a:xfrm rot="1103">
                <a:off x="2106" y="1106"/>
                <a:ext cx="341" cy="584"/>
              </a:xfrm>
              <a:custGeom>
                <a:avLst/>
                <a:gdLst>
                  <a:gd name="T0" fmla="*/ 33 w 910"/>
                  <a:gd name="T1" fmla="*/ 188 h 1560"/>
                  <a:gd name="T2" fmla="*/ 23 w 910"/>
                  <a:gd name="T3" fmla="*/ 187 h 1560"/>
                  <a:gd name="T4" fmla="*/ 19 w 910"/>
                  <a:gd name="T5" fmla="*/ 190 h 1560"/>
                  <a:gd name="T6" fmla="*/ 17 w 910"/>
                  <a:gd name="T7" fmla="*/ 195 h 1560"/>
                  <a:gd name="T8" fmla="*/ 19 w 910"/>
                  <a:gd name="T9" fmla="*/ 205 h 1560"/>
                  <a:gd name="T10" fmla="*/ 26 w 910"/>
                  <a:gd name="T11" fmla="*/ 219 h 1560"/>
                  <a:gd name="T12" fmla="*/ 18 w 910"/>
                  <a:gd name="T13" fmla="*/ 201 h 1560"/>
                  <a:gd name="T14" fmla="*/ 17 w 910"/>
                  <a:gd name="T15" fmla="*/ 192 h 1560"/>
                  <a:gd name="T16" fmla="*/ 18 w 910"/>
                  <a:gd name="T17" fmla="*/ 189 h 1560"/>
                  <a:gd name="T18" fmla="*/ 10 w 910"/>
                  <a:gd name="T19" fmla="*/ 187 h 1560"/>
                  <a:gd name="T20" fmla="*/ 4 w 910"/>
                  <a:gd name="T21" fmla="*/ 191 h 1560"/>
                  <a:gd name="T22" fmla="*/ 0 w 910"/>
                  <a:gd name="T23" fmla="*/ 204 h 1560"/>
                  <a:gd name="T24" fmla="*/ 1 w 910"/>
                  <a:gd name="T25" fmla="*/ 197 h 1560"/>
                  <a:gd name="T26" fmla="*/ 4 w 910"/>
                  <a:gd name="T27" fmla="*/ 191 h 1560"/>
                  <a:gd name="T28" fmla="*/ 11 w 910"/>
                  <a:gd name="T29" fmla="*/ 187 h 1560"/>
                  <a:gd name="T30" fmla="*/ 8 w 910"/>
                  <a:gd name="T31" fmla="*/ 159 h 1560"/>
                  <a:gd name="T32" fmla="*/ 9 w 910"/>
                  <a:gd name="T33" fmla="*/ 139 h 1560"/>
                  <a:gd name="T34" fmla="*/ 12 w 910"/>
                  <a:gd name="T35" fmla="*/ 130 h 1560"/>
                  <a:gd name="T36" fmla="*/ 16 w 910"/>
                  <a:gd name="T37" fmla="*/ 128 h 1560"/>
                  <a:gd name="T38" fmla="*/ 19 w 910"/>
                  <a:gd name="T39" fmla="*/ 129 h 1560"/>
                  <a:gd name="T40" fmla="*/ 22 w 910"/>
                  <a:gd name="T41" fmla="*/ 134 h 1560"/>
                  <a:gd name="T42" fmla="*/ 22 w 910"/>
                  <a:gd name="T43" fmla="*/ 148 h 1560"/>
                  <a:gd name="T44" fmla="*/ 26 w 910"/>
                  <a:gd name="T45" fmla="*/ 156 h 1560"/>
                  <a:gd name="T46" fmla="*/ 33 w 910"/>
                  <a:gd name="T47" fmla="*/ 159 h 1560"/>
                  <a:gd name="T48" fmla="*/ 38 w 910"/>
                  <a:gd name="T49" fmla="*/ 147 h 1560"/>
                  <a:gd name="T50" fmla="*/ 39 w 910"/>
                  <a:gd name="T51" fmla="*/ 136 h 1560"/>
                  <a:gd name="T52" fmla="*/ 39 w 910"/>
                  <a:gd name="T53" fmla="*/ 128 h 1560"/>
                  <a:gd name="T54" fmla="*/ 49 w 910"/>
                  <a:gd name="T55" fmla="*/ 113 h 1560"/>
                  <a:gd name="T56" fmla="*/ 61 w 910"/>
                  <a:gd name="T57" fmla="*/ 99 h 1560"/>
                  <a:gd name="T58" fmla="*/ 77 w 910"/>
                  <a:gd name="T59" fmla="*/ 86 h 1560"/>
                  <a:gd name="T60" fmla="*/ 87 w 910"/>
                  <a:gd name="T61" fmla="*/ 82 h 1560"/>
                  <a:gd name="T62" fmla="*/ 94 w 910"/>
                  <a:gd name="T63" fmla="*/ 84 h 1560"/>
                  <a:gd name="T64" fmla="*/ 91 w 910"/>
                  <a:gd name="T65" fmla="*/ 82 h 1560"/>
                  <a:gd name="T66" fmla="*/ 89 w 910"/>
                  <a:gd name="T67" fmla="*/ 78 h 1560"/>
                  <a:gd name="T68" fmla="*/ 94 w 910"/>
                  <a:gd name="T69" fmla="*/ 74 h 1560"/>
                  <a:gd name="T70" fmla="*/ 102 w 910"/>
                  <a:gd name="T71" fmla="*/ 74 h 1560"/>
                  <a:gd name="T72" fmla="*/ 108 w 910"/>
                  <a:gd name="T73" fmla="*/ 78 h 1560"/>
                  <a:gd name="T74" fmla="*/ 106 w 910"/>
                  <a:gd name="T75" fmla="*/ 76 h 1560"/>
                  <a:gd name="T76" fmla="*/ 105 w 910"/>
                  <a:gd name="T77" fmla="*/ 71 h 1560"/>
                  <a:gd name="T78" fmla="*/ 108 w 910"/>
                  <a:gd name="T79" fmla="*/ 66 h 1560"/>
                  <a:gd name="T80" fmla="*/ 114 w 910"/>
                  <a:gd name="T81" fmla="*/ 67 h 1560"/>
                  <a:gd name="T82" fmla="*/ 124 w 910"/>
                  <a:gd name="T83" fmla="*/ 72 h 1560"/>
                  <a:gd name="T84" fmla="*/ 128 w 910"/>
                  <a:gd name="T85" fmla="*/ 72 h 1560"/>
                  <a:gd name="T86" fmla="*/ 118 w 910"/>
                  <a:gd name="T87" fmla="*/ 70 h 1560"/>
                  <a:gd name="T88" fmla="*/ 109 w 910"/>
                  <a:gd name="T89" fmla="*/ 63 h 1560"/>
                  <a:gd name="T90" fmla="*/ 107 w 910"/>
                  <a:gd name="T91" fmla="*/ 57 h 1560"/>
                  <a:gd name="T92" fmla="*/ 108 w 910"/>
                  <a:gd name="T93" fmla="*/ 47 h 1560"/>
                  <a:gd name="T94" fmla="*/ 112 w 910"/>
                  <a:gd name="T95" fmla="*/ 34 h 1560"/>
                  <a:gd name="T96" fmla="*/ 115 w 910"/>
                  <a:gd name="T97" fmla="*/ 24 h 1560"/>
                  <a:gd name="T98" fmla="*/ 116 w 910"/>
                  <a:gd name="T99" fmla="*/ 9 h 1560"/>
                  <a:gd name="T100" fmla="*/ 112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4" name="Freeform 1161"/>
              <p:cNvSpPr>
                <a:spLocks/>
              </p:cNvSpPr>
              <p:nvPr/>
            </p:nvSpPr>
            <p:spPr bwMode="auto">
              <a:xfrm rot="1103">
                <a:off x="2174" y="1054"/>
                <a:ext cx="350" cy="601"/>
              </a:xfrm>
              <a:custGeom>
                <a:avLst/>
                <a:gdLst>
                  <a:gd name="T0" fmla="*/ 45 w 934"/>
                  <a:gd name="T1" fmla="*/ 222 h 1608"/>
                  <a:gd name="T2" fmla="*/ 40 w 934"/>
                  <a:gd name="T3" fmla="*/ 220 h 1608"/>
                  <a:gd name="T4" fmla="*/ 31 w 934"/>
                  <a:gd name="T5" fmla="*/ 222 h 1608"/>
                  <a:gd name="T6" fmla="*/ 28 w 934"/>
                  <a:gd name="T7" fmla="*/ 223 h 1608"/>
                  <a:gd name="T8" fmla="*/ 39 w 934"/>
                  <a:gd name="T9" fmla="*/ 220 h 1608"/>
                  <a:gd name="T10" fmla="*/ 33 w 934"/>
                  <a:gd name="T11" fmla="*/ 215 h 1608"/>
                  <a:gd name="T12" fmla="*/ 28 w 934"/>
                  <a:gd name="T13" fmla="*/ 209 h 1608"/>
                  <a:gd name="T14" fmla="*/ 25 w 934"/>
                  <a:gd name="T15" fmla="*/ 200 h 1608"/>
                  <a:gd name="T16" fmla="*/ 24 w 934"/>
                  <a:gd name="T17" fmla="*/ 197 h 1608"/>
                  <a:gd name="T18" fmla="*/ 23 w 934"/>
                  <a:gd name="T19" fmla="*/ 197 h 1608"/>
                  <a:gd name="T20" fmla="*/ 19 w 934"/>
                  <a:gd name="T21" fmla="*/ 202 h 1608"/>
                  <a:gd name="T22" fmla="*/ 18 w 934"/>
                  <a:gd name="T23" fmla="*/ 202 h 1608"/>
                  <a:gd name="T24" fmla="*/ 22 w 934"/>
                  <a:gd name="T25" fmla="*/ 197 h 1608"/>
                  <a:gd name="T26" fmla="*/ 23 w 934"/>
                  <a:gd name="T27" fmla="*/ 195 h 1608"/>
                  <a:gd name="T28" fmla="*/ 24 w 934"/>
                  <a:gd name="T29" fmla="*/ 197 h 1608"/>
                  <a:gd name="T30" fmla="*/ 24 w 934"/>
                  <a:gd name="T31" fmla="*/ 192 h 1608"/>
                  <a:gd name="T32" fmla="*/ 25 w 934"/>
                  <a:gd name="T33" fmla="*/ 184 h 1608"/>
                  <a:gd name="T34" fmla="*/ 30 w 934"/>
                  <a:gd name="T35" fmla="*/ 176 h 1608"/>
                  <a:gd name="T36" fmla="*/ 43 w 934"/>
                  <a:gd name="T37" fmla="*/ 162 h 1608"/>
                  <a:gd name="T38" fmla="*/ 59 w 934"/>
                  <a:gd name="T39" fmla="*/ 149 h 1608"/>
                  <a:gd name="T40" fmla="*/ 78 w 934"/>
                  <a:gd name="T41" fmla="*/ 138 h 1608"/>
                  <a:gd name="T42" fmla="*/ 79 w 934"/>
                  <a:gd name="T43" fmla="*/ 134 h 1608"/>
                  <a:gd name="T44" fmla="*/ 82 w 934"/>
                  <a:gd name="T45" fmla="*/ 127 h 1608"/>
                  <a:gd name="T46" fmla="*/ 89 w 934"/>
                  <a:gd name="T47" fmla="*/ 120 h 1608"/>
                  <a:gd name="T48" fmla="*/ 96 w 934"/>
                  <a:gd name="T49" fmla="*/ 117 h 1608"/>
                  <a:gd name="T50" fmla="*/ 109 w 934"/>
                  <a:gd name="T51" fmla="*/ 113 h 1608"/>
                  <a:gd name="T52" fmla="*/ 120 w 934"/>
                  <a:gd name="T53" fmla="*/ 107 h 1608"/>
                  <a:gd name="T54" fmla="*/ 126 w 934"/>
                  <a:gd name="T55" fmla="*/ 100 h 1608"/>
                  <a:gd name="T56" fmla="*/ 130 w 934"/>
                  <a:gd name="T57" fmla="*/ 92 h 1608"/>
                  <a:gd name="T58" fmla="*/ 131 w 934"/>
                  <a:gd name="T59" fmla="*/ 85 h 1608"/>
                  <a:gd name="T60" fmla="*/ 130 w 934"/>
                  <a:gd name="T61" fmla="*/ 72 h 1608"/>
                  <a:gd name="T62" fmla="*/ 127 w 934"/>
                  <a:gd name="T63" fmla="*/ 64 h 1608"/>
                  <a:gd name="T64" fmla="*/ 127 w 934"/>
                  <a:gd name="T65" fmla="*/ 59 h 1608"/>
                  <a:gd name="T66" fmla="*/ 129 w 934"/>
                  <a:gd name="T67" fmla="*/ 53 h 1608"/>
                  <a:gd name="T68" fmla="*/ 128 w 934"/>
                  <a:gd name="T69" fmla="*/ 39 h 1608"/>
                  <a:gd name="T70" fmla="*/ 124 w 934"/>
                  <a:gd name="T71" fmla="*/ 24 h 1608"/>
                  <a:gd name="T72" fmla="*/ 118 w 934"/>
                  <a:gd name="T73" fmla="*/ 9 h 1608"/>
                  <a:gd name="T74" fmla="*/ 115 w 934"/>
                  <a:gd name="T75" fmla="*/ 2 h 1608"/>
                  <a:gd name="T76" fmla="*/ 106 w 934"/>
                  <a:gd name="T77" fmla="*/ 0 h 1608"/>
                  <a:gd name="T78" fmla="*/ 91 w 934"/>
                  <a:gd name="T79" fmla="*/ 0 h 1608"/>
                  <a:gd name="T80" fmla="*/ 79 w 934"/>
                  <a:gd name="T81" fmla="*/ 2 h 1608"/>
                  <a:gd name="T82" fmla="*/ 75 w 934"/>
                  <a:gd name="T83" fmla="*/ 4 h 1608"/>
                  <a:gd name="T84" fmla="*/ 68 w 934"/>
                  <a:gd name="T85" fmla="*/ 9 h 1608"/>
                  <a:gd name="T86" fmla="*/ 61 w 934"/>
                  <a:gd name="T87" fmla="*/ 16 h 1608"/>
                  <a:gd name="T88" fmla="*/ 51 w 934"/>
                  <a:gd name="T89" fmla="*/ 36 h 1608"/>
                  <a:gd name="T90" fmla="*/ 42 w 934"/>
                  <a:gd name="T91" fmla="*/ 56 h 1608"/>
                  <a:gd name="T92" fmla="*/ 35 w 934"/>
                  <a:gd name="T93" fmla="*/ 79 h 1608"/>
                  <a:gd name="T94" fmla="*/ 25 w 934"/>
                  <a:gd name="T95" fmla="*/ 84 h 1608"/>
                  <a:gd name="T96" fmla="*/ 13 w 934"/>
                  <a:gd name="T97" fmla="*/ 91 h 1608"/>
                  <a:gd name="T98" fmla="*/ 5 w 934"/>
                  <a:gd name="T99" fmla="*/ 99 h 1608"/>
                  <a:gd name="T100" fmla="*/ 1 w 934"/>
                  <a:gd name="T101" fmla="*/ 108 h 1608"/>
                  <a:gd name="T102" fmla="*/ 0 w 934"/>
                  <a:gd name="T103" fmla="*/ 117 h 1608"/>
                  <a:gd name="T104" fmla="*/ 1 w 934"/>
                  <a:gd name="T105" fmla="*/ 125 h 1608"/>
                  <a:gd name="T106" fmla="*/ 5 w 934"/>
                  <a:gd name="T107" fmla="*/ 137 h 1608"/>
                  <a:gd name="T108" fmla="*/ 11 w 934"/>
                  <a:gd name="T109" fmla="*/ 147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5" name="Freeform 1162"/>
              <p:cNvSpPr>
                <a:spLocks/>
              </p:cNvSpPr>
              <p:nvPr/>
            </p:nvSpPr>
            <p:spPr bwMode="auto">
              <a:xfrm rot="1103">
                <a:off x="2305" y="1398"/>
                <a:ext cx="363" cy="191"/>
              </a:xfrm>
              <a:custGeom>
                <a:avLst/>
                <a:gdLst>
                  <a:gd name="T0" fmla="*/ 136 w 968"/>
                  <a:gd name="T1" fmla="*/ 3 h 510"/>
                  <a:gd name="T2" fmla="*/ 134 w 968"/>
                  <a:gd name="T3" fmla="*/ 13 h 510"/>
                  <a:gd name="T4" fmla="*/ 129 w 968"/>
                  <a:gd name="T5" fmla="*/ 23 h 510"/>
                  <a:gd name="T6" fmla="*/ 125 w 968"/>
                  <a:gd name="T7" fmla="*/ 29 h 510"/>
                  <a:gd name="T8" fmla="*/ 118 w 968"/>
                  <a:gd name="T9" fmla="*/ 33 h 510"/>
                  <a:gd name="T10" fmla="*/ 109 w 968"/>
                  <a:gd name="T11" fmla="*/ 36 h 510"/>
                  <a:gd name="T12" fmla="*/ 98 w 968"/>
                  <a:gd name="T13" fmla="*/ 36 h 510"/>
                  <a:gd name="T14" fmla="*/ 83 w 968"/>
                  <a:gd name="T15" fmla="*/ 32 h 510"/>
                  <a:gd name="T16" fmla="*/ 72 w 968"/>
                  <a:gd name="T17" fmla="*/ 27 h 510"/>
                  <a:gd name="T18" fmla="*/ 68 w 968"/>
                  <a:gd name="T19" fmla="*/ 33 h 510"/>
                  <a:gd name="T20" fmla="*/ 66 w 968"/>
                  <a:gd name="T21" fmla="*/ 39 h 510"/>
                  <a:gd name="T22" fmla="*/ 68 w 968"/>
                  <a:gd name="T23" fmla="*/ 46 h 510"/>
                  <a:gd name="T24" fmla="*/ 71 w 968"/>
                  <a:gd name="T25" fmla="*/ 50 h 510"/>
                  <a:gd name="T26" fmla="*/ 77 w 968"/>
                  <a:gd name="T27" fmla="*/ 54 h 510"/>
                  <a:gd name="T28" fmla="*/ 92 w 968"/>
                  <a:gd name="T29" fmla="*/ 60 h 510"/>
                  <a:gd name="T30" fmla="*/ 86 w 968"/>
                  <a:gd name="T31" fmla="*/ 59 h 510"/>
                  <a:gd name="T32" fmla="*/ 77 w 968"/>
                  <a:gd name="T33" fmla="*/ 55 h 510"/>
                  <a:gd name="T34" fmla="*/ 69 w 968"/>
                  <a:gd name="T35" fmla="*/ 49 h 510"/>
                  <a:gd name="T36" fmla="*/ 67 w 968"/>
                  <a:gd name="T37" fmla="*/ 44 h 510"/>
                  <a:gd name="T38" fmla="*/ 66 w 968"/>
                  <a:gd name="T39" fmla="*/ 40 h 510"/>
                  <a:gd name="T40" fmla="*/ 68 w 968"/>
                  <a:gd name="T41" fmla="*/ 34 h 510"/>
                  <a:gd name="T42" fmla="*/ 72 w 968"/>
                  <a:gd name="T43" fmla="*/ 27 h 510"/>
                  <a:gd name="T44" fmla="*/ 67 w 968"/>
                  <a:gd name="T45" fmla="*/ 27 h 510"/>
                  <a:gd name="T46" fmla="*/ 56 w 968"/>
                  <a:gd name="T47" fmla="*/ 27 h 510"/>
                  <a:gd name="T48" fmla="*/ 51 w 968"/>
                  <a:gd name="T49" fmla="*/ 29 h 510"/>
                  <a:gd name="T50" fmla="*/ 48 w 968"/>
                  <a:gd name="T51" fmla="*/ 32 h 510"/>
                  <a:gd name="T52" fmla="*/ 45 w 968"/>
                  <a:gd name="T53" fmla="*/ 39 h 510"/>
                  <a:gd name="T54" fmla="*/ 45 w 968"/>
                  <a:gd name="T55" fmla="*/ 44 h 510"/>
                  <a:gd name="T56" fmla="*/ 48 w 968"/>
                  <a:gd name="T57" fmla="*/ 49 h 510"/>
                  <a:gd name="T58" fmla="*/ 52 w 968"/>
                  <a:gd name="T59" fmla="*/ 55 h 510"/>
                  <a:gd name="T60" fmla="*/ 55 w 968"/>
                  <a:gd name="T61" fmla="*/ 62 h 510"/>
                  <a:gd name="T62" fmla="*/ 54 w 968"/>
                  <a:gd name="T63" fmla="*/ 65 h 510"/>
                  <a:gd name="T64" fmla="*/ 54 w 968"/>
                  <a:gd name="T65" fmla="*/ 64 h 510"/>
                  <a:gd name="T66" fmla="*/ 54 w 968"/>
                  <a:gd name="T67" fmla="*/ 59 h 510"/>
                  <a:gd name="T68" fmla="*/ 52 w 968"/>
                  <a:gd name="T69" fmla="*/ 55 h 510"/>
                  <a:gd name="T70" fmla="*/ 49 w 968"/>
                  <a:gd name="T71" fmla="*/ 52 h 510"/>
                  <a:gd name="T72" fmla="*/ 46 w 968"/>
                  <a:gd name="T73" fmla="*/ 48 h 510"/>
                  <a:gd name="T74" fmla="*/ 45 w 968"/>
                  <a:gd name="T75" fmla="*/ 39 h 510"/>
                  <a:gd name="T76" fmla="*/ 45 w 968"/>
                  <a:gd name="T77" fmla="*/ 36 h 510"/>
                  <a:gd name="T78" fmla="*/ 31 w 968"/>
                  <a:gd name="T79" fmla="*/ 45 h 510"/>
                  <a:gd name="T80" fmla="*/ 24 w 968"/>
                  <a:gd name="T81" fmla="*/ 52 h 510"/>
                  <a:gd name="T82" fmla="*/ 18 w 968"/>
                  <a:gd name="T83" fmla="*/ 60 h 510"/>
                  <a:gd name="T84" fmla="*/ 17 w 968"/>
                  <a:gd name="T85" fmla="*/ 66 h 510"/>
                  <a:gd name="T86" fmla="*/ 17 w 968"/>
                  <a:gd name="T87" fmla="*/ 72 h 510"/>
                  <a:gd name="T88" fmla="*/ 17 w 968"/>
                  <a:gd name="T89" fmla="*/ 63 h 510"/>
                  <a:gd name="T90" fmla="*/ 17 w 968"/>
                  <a:gd name="T91" fmla="*/ 61 h 510"/>
                  <a:gd name="T92" fmla="*/ 11 w 968"/>
                  <a:gd name="T93" fmla="*/ 62 h 510"/>
                  <a:gd name="T94" fmla="*/ 5 w 968"/>
                  <a:gd name="T95" fmla="*/ 61 h 510"/>
                  <a:gd name="T96" fmla="*/ 1 w 968"/>
                  <a:gd name="T97" fmla="*/ 59 h 510"/>
                  <a:gd name="T98" fmla="*/ 2 w 968"/>
                  <a:gd name="T99" fmla="*/ 59 h 510"/>
                  <a:gd name="T100" fmla="*/ 8 w 968"/>
                  <a:gd name="T101" fmla="*/ 62 h 510"/>
                  <a:gd name="T102" fmla="*/ 12 w 968"/>
                  <a:gd name="T103" fmla="*/ 62 h 510"/>
                  <a:gd name="T104" fmla="*/ 19 w 968"/>
                  <a:gd name="T105" fmla="*/ 60 h 510"/>
                  <a:gd name="T106" fmla="*/ 21 w 968"/>
                  <a:gd name="T107" fmla="*/ 55 h 510"/>
                  <a:gd name="T108" fmla="*/ 31 w 968"/>
                  <a:gd name="T109" fmla="*/ 46 h 510"/>
                  <a:gd name="T110" fmla="*/ 41 w 968"/>
                  <a:gd name="T111" fmla="*/ 38 h 510"/>
                  <a:gd name="T112" fmla="*/ 49 w 968"/>
                  <a:gd name="T113" fmla="*/ 30 h 510"/>
                  <a:gd name="T114" fmla="*/ 51 w 968"/>
                  <a:gd name="T115" fmla="*/ 29 h 510"/>
                  <a:gd name="T116" fmla="*/ 51 w 968"/>
                  <a:gd name="T117" fmla="*/ 28 h 510"/>
                  <a:gd name="T118" fmla="*/ 47 w 968"/>
                  <a:gd name="T119" fmla="*/ 26 h 510"/>
                  <a:gd name="T120" fmla="*/ 38 w 968"/>
                  <a:gd name="T121" fmla="*/ 22 h 510"/>
                  <a:gd name="T122" fmla="*/ 32 w 968"/>
                  <a:gd name="T123" fmla="*/ 18 h 510"/>
                  <a:gd name="T124" fmla="*/ 29 w 968"/>
                  <a:gd name="T125" fmla="*/ 12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6" name="Freeform 1163"/>
              <p:cNvSpPr>
                <a:spLocks/>
              </p:cNvSpPr>
              <p:nvPr/>
            </p:nvSpPr>
            <p:spPr bwMode="auto">
              <a:xfrm rot="1103">
                <a:off x="2481" y="946"/>
                <a:ext cx="364" cy="336"/>
              </a:xfrm>
              <a:custGeom>
                <a:avLst/>
                <a:gdLst>
                  <a:gd name="T0" fmla="*/ 84 w 972"/>
                  <a:gd name="T1" fmla="*/ 86 h 898"/>
                  <a:gd name="T2" fmla="*/ 79 w 972"/>
                  <a:gd name="T3" fmla="*/ 92 h 898"/>
                  <a:gd name="T4" fmla="*/ 79 w 972"/>
                  <a:gd name="T5" fmla="*/ 99 h 898"/>
                  <a:gd name="T6" fmla="*/ 80 w 972"/>
                  <a:gd name="T7" fmla="*/ 103 h 898"/>
                  <a:gd name="T8" fmla="*/ 83 w 972"/>
                  <a:gd name="T9" fmla="*/ 107 h 898"/>
                  <a:gd name="T10" fmla="*/ 89 w 972"/>
                  <a:gd name="T11" fmla="*/ 112 h 898"/>
                  <a:gd name="T12" fmla="*/ 98 w 972"/>
                  <a:gd name="T13" fmla="*/ 116 h 898"/>
                  <a:gd name="T14" fmla="*/ 108 w 972"/>
                  <a:gd name="T15" fmla="*/ 118 h 898"/>
                  <a:gd name="T16" fmla="*/ 120 w 972"/>
                  <a:gd name="T17" fmla="*/ 119 h 898"/>
                  <a:gd name="T18" fmla="*/ 127 w 972"/>
                  <a:gd name="T19" fmla="*/ 122 h 898"/>
                  <a:gd name="T20" fmla="*/ 131 w 972"/>
                  <a:gd name="T21" fmla="*/ 126 h 898"/>
                  <a:gd name="T22" fmla="*/ 130 w 972"/>
                  <a:gd name="T23" fmla="*/ 117 h 898"/>
                  <a:gd name="T24" fmla="*/ 131 w 972"/>
                  <a:gd name="T25" fmla="*/ 103 h 898"/>
                  <a:gd name="T26" fmla="*/ 133 w 972"/>
                  <a:gd name="T27" fmla="*/ 95 h 898"/>
                  <a:gd name="T28" fmla="*/ 136 w 972"/>
                  <a:gd name="T29" fmla="*/ 92 h 898"/>
                  <a:gd name="T30" fmla="*/ 130 w 972"/>
                  <a:gd name="T31" fmla="*/ 83 h 898"/>
                  <a:gd name="T32" fmla="*/ 128 w 972"/>
                  <a:gd name="T33" fmla="*/ 76 h 898"/>
                  <a:gd name="T34" fmla="*/ 128 w 972"/>
                  <a:gd name="T35" fmla="*/ 68 h 898"/>
                  <a:gd name="T36" fmla="*/ 129 w 972"/>
                  <a:gd name="T37" fmla="*/ 62 h 898"/>
                  <a:gd name="T38" fmla="*/ 119 w 972"/>
                  <a:gd name="T39" fmla="*/ 42 h 898"/>
                  <a:gd name="T40" fmla="*/ 110 w 972"/>
                  <a:gd name="T41" fmla="*/ 30 h 898"/>
                  <a:gd name="T42" fmla="*/ 100 w 972"/>
                  <a:gd name="T43" fmla="*/ 19 h 898"/>
                  <a:gd name="T44" fmla="*/ 93 w 972"/>
                  <a:gd name="T45" fmla="*/ 15 h 898"/>
                  <a:gd name="T46" fmla="*/ 81 w 972"/>
                  <a:gd name="T47" fmla="*/ 16 h 898"/>
                  <a:gd name="T48" fmla="*/ 71 w 972"/>
                  <a:gd name="T49" fmla="*/ 15 h 898"/>
                  <a:gd name="T50" fmla="*/ 63 w 972"/>
                  <a:gd name="T51" fmla="*/ 11 h 898"/>
                  <a:gd name="T52" fmla="*/ 60 w 972"/>
                  <a:gd name="T53" fmla="*/ 7 h 898"/>
                  <a:gd name="T54" fmla="*/ 59 w 972"/>
                  <a:gd name="T55" fmla="*/ 3 h 898"/>
                  <a:gd name="T56" fmla="*/ 59 w 972"/>
                  <a:gd name="T57" fmla="*/ 0 h 898"/>
                  <a:gd name="T58" fmla="*/ 59 w 972"/>
                  <a:gd name="T59" fmla="*/ 4 h 898"/>
                  <a:gd name="T60" fmla="*/ 62 w 972"/>
                  <a:gd name="T61" fmla="*/ 11 h 898"/>
                  <a:gd name="T62" fmla="*/ 64 w 972"/>
                  <a:gd name="T63" fmla="*/ 13 h 898"/>
                  <a:gd name="T64" fmla="*/ 44 w 972"/>
                  <a:gd name="T65" fmla="*/ 21 h 898"/>
                  <a:gd name="T66" fmla="*/ 28 w 972"/>
                  <a:gd name="T67" fmla="*/ 30 h 898"/>
                  <a:gd name="T68" fmla="*/ 21 w 972"/>
                  <a:gd name="T69" fmla="*/ 36 h 898"/>
                  <a:gd name="T70" fmla="*/ 17 w 972"/>
                  <a:gd name="T71" fmla="*/ 38 h 898"/>
                  <a:gd name="T72" fmla="*/ 10 w 972"/>
                  <a:gd name="T73" fmla="*/ 37 h 898"/>
                  <a:gd name="T74" fmla="*/ 6 w 972"/>
                  <a:gd name="T75" fmla="*/ 37 h 898"/>
                  <a:gd name="T76" fmla="*/ 1 w 972"/>
                  <a:gd name="T77" fmla="*/ 41 h 898"/>
                  <a:gd name="T78" fmla="*/ 1 w 972"/>
                  <a:gd name="T79" fmla="*/ 42 h 898"/>
                  <a:gd name="T80" fmla="*/ 8 w 972"/>
                  <a:gd name="T81" fmla="*/ 37 h 898"/>
                  <a:gd name="T82" fmla="*/ 13 w 972"/>
                  <a:gd name="T83" fmla="*/ 37 h 898"/>
                  <a:gd name="T84" fmla="*/ 19 w 972"/>
                  <a:gd name="T85" fmla="*/ 39 h 898"/>
                  <a:gd name="T86" fmla="*/ 20 w 972"/>
                  <a:gd name="T87" fmla="*/ 51 h 898"/>
                  <a:gd name="T88" fmla="*/ 23 w 972"/>
                  <a:gd name="T89" fmla="*/ 68 h 898"/>
                  <a:gd name="T90" fmla="*/ 27 w 972"/>
                  <a:gd name="T91" fmla="*/ 82 h 898"/>
                  <a:gd name="T92" fmla="*/ 35 w 972"/>
                  <a:gd name="T93" fmla="*/ 94 h 898"/>
                  <a:gd name="T94" fmla="*/ 39 w 972"/>
                  <a:gd name="T95" fmla="*/ 100 h 898"/>
                  <a:gd name="T96" fmla="*/ 47 w 972"/>
                  <a:gd name="T97" fmla="*/ 107 h 898"/>
                  <a:gd name="T98" fmla="*/ 57 w 972"/>
                  <a:gd name="T99" fmla="*/ 113 h 898"/>
                  <a:gd name="T100" fmla="*/ 65 w 972"/>
                  <a:gd name="T101" fmla="*/ 115 h 898"/>
                  <a:gd name="T102" fmla="*/ 71 w 972"/>
                  <a:gd name="T103" fmla="*/ 114 h 898"/>
                  <a:gd name="T104" fmla="*/ 77 w 972"/>
                  <a:gd name="T105" fmla="*/ 112 h 898"/>
                  <a:gd name="T106" fmla="*/ 81 w 972"/>
                  <a:gd name="T107" fmla="*/ 109 h 898"/>
                  <a:gd name="T108" fmla="*/ 69 w 972"/>
                  <a:gd name="T109" fmla="*/ 106 h 898"/>
                  <a:gd name="T110" fmla="*/ 61 w 972"/>
                  <a:gd name="T111" fmla="*/ 103 h 898"/>
                  <a:gd name="T112" fmla="*/ 55 w 972"/>
                  <a:gd name="T113" fmla="*/ 97 h 898"/>
                  <a:gd name="T114" fmla="*/ 53 w 972"/>
                  <a:gd name="T115" fmla="*/ 92 h 898"/>
                  <a:gd name="T116" fmla="*/ 49 w 972"/>
                  <a:gd name="T117" fmla="*/ 91 h 898"/>
                  <a:gd name="T118" fmla="*/ 46 w 972"/>
                  <a:gd name="T119" fmla="*/ 88 h 898"/>
                  <a:gd name="T120" fmla="*/ 45 w 972"/>
                  <a:gd name="T121" fmla="*/ 82 h 898"/>
                  <a:gd name="T122" fmla="*/ 46 w 972"/>
                  <a:gd name="T123" fmla="*/ 73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7" name="Freeform 1164"/>
              <p:cNvSpPr>
                <a:spLocks/>
              </p:cNvSpPr>
              <p:nvPr/>
            </p:nvSpPr>
            <p:spPr bwMode="auto">
              <a:xfrm rot="1103">
                <a:off x="2747" y="913"/>
                <a:ext cx="307" cy="396"/>
              </a:xfrm>
              <a:custGeom>
                <a:avLst/>
                <a:gdLst>
                  <a:gd name="T0" fmla="*/ 32 w 820"/>
                  <a:gd name="T1" fmla="*/ 138 h 1058"/>
                  <a:gd name="T2" fmla="*/ 42 w 820"/>
                  <a:gd name="T3" fmla="*/ 138 h 1058"/>
                  <a:gd name="T4" fmla="*/ 55 w 820"/>
                  <a:gd name="T5" fmla="*/ 139 h 1058"/>
                  <a:gd name="T6" fmla="*/ 62 w 820"/>
                  <a:gd name="T7" fmla="*/ 140 h 1058"/>
                  <a:gd name="T8" fmla="*/ 67 w 820"/>
                  <a:gd name="T9" fmla="*/ 141 h 1058"/>
                  <a:gd name="T10" fmla="*/ 71 w 820"/>
                  <a:gd name="T11" fmla="*/ 144 h 1058"/>
                  <a:gd name="T12" fmla="*/ 71 w 820"/>
                  <a:gd name="T13" fmla="*/ 144 h 1058"/>
                  <a:gd name="T14" fmla="*/ 72 w 820"/>
                  <a:gd name="T15" fmla="*/ 146 h 1058"/>
                  <a:gd name="T16" fmla="*/ 74 w 820"/>
                  <a:gd name="T17" fmla="*/ 147 h 1058"/>
                  <a:gd name="T18" fmla="*/ 77 w 820"/>
                  <a:gd name="T19" fmla="*/ 147 h 1058"/>
                  <a:gd name="T20" fmla="*/ 81 w 820"/>
                  <a:gd name="T21" fmla="*/ 146 h 1058"/>
                  <a:gd name="T22" fmla="*/ 87 w 820"/>
                  <a:gd name="T23" fmla="*/ 144 h 1058"/>
                  <a:gd name="T24" fmla="*/ 94 w 820"/>
                  <a:gd name="T25" fmla="*/ 141 h 1058"/>
                  <a:gd name="T26" fmla="*/ 95 w 820"/>
                  <a:gd name="T27" fmla="*/ 142 h 1058"/>
                  <a:gd name="T28" fmla="*/ 99 w 820"/>
                  <a:gd name="T29" fmla="*/ 146 h 1058"/>
                  <a:gd name="T30" fmla="*/ 102 w 820"/>
                  <a:gd name="T31" fmla="*/ 148 h 1058"/>
                  <a:gd name="T32" fmla="*/ 105 w 820"/>
                  <a:gd name="T33" fmla="*/ 148 h 1058"/>
                  <a:gd name="T34" fmla="*/ 107 w 820"/>
                  <a:gd name="T35" fmla="*/ 147 h 1058"/>
                  <a:gd name="T36" fmla="*/ 109 w 820"/>
                  <a:gd name="T37" fmla="*/ 146 h 1058"/>
                  <a:gd name="T38" fmla="*/ 111 w 820"/>
                  <a:gd name="T39" fmla="*/ 142 h 1058"/>
                  <a:gd name="T40" fmla="*/ 113 w 820"/>
                  <a:gd name="T41" fmla="*/ 135 h 1058"/>
                  <a:gd name="T42" fmla="*/ 115 w 820"/>
                  <a:gd name="T43" fmla="*/ 120 h 1058"/>
                  <a:gd name="T44" fmla="*/ 115 w 820"/>
                  <a:gd name="T45" fmla="*/ 109 h 1058"/>
                  <a:gd name="T46" fmla="*/ 114 w 820"/>
                  <a:gd name="T47" fmla="*/ 103 h 1058"/>
                  <a:gd name="T48" fmla="*/ 112 w 820"/>
                  <a:gd name="T49" fmla="*/ 97 h 1058"/>
                  <a:gd name="T50" fmla="*/ 109 w 820"/>
                  <a:gd name="T51" fmla="*/ 90 h 1058"/>
                  <a:gd name="T52" fmla="*/ 104 w 820"/>
                  <a:gd name="T53" fmla="*/ 83 h 1058"/>
                  <a:gd name="T54" fmla="*/ 97 w 820"/>
                  <a:gd name="T55" fmla="*/ 76 h 1058"/>
                  <a:gd name="T56" fmla="*/ 92 w 820"/>
                  <a:gd name="T57" fmla="*/ 73 h 1058"/>
                  <a:gd name="T58" fmla="*/ 86 w 820"/>
                  <a:gd name="T59" fmla="*/ 70 h 1058"/>
                  <a:gd name="T60" fmla="*/ 80 w 820"/>
                  <a:gd name="T61" fmla="*/ 68 h 1058"/>
                  <a:gd name="T62" fmla="*/ 73 w 820"/>
                  <a:gd name="T63" fmla="*/ 66 h 1058"/>
                  <a:gd name="T64" fmla="*/ 73 w 820"/>
                  <a:gd name="T65" fmla="*/ 64 h 1058"/>
                  <a:gd name="T66" fmla="*/ 73 w 820"/>
                  <a:gd name="T67" fmla="*/ 60 h 1058"/>
                  <a:gd name="T68" fmla="*/ 72 w 820"/>
                  <a:gd name="T69" fmla="*/ 54 h 1058"/>
                  <a:gd name="T70" fmla="*/ 70 w 820"/>
                  <a:gd name="T71" fmla="*/ 51 h 1058"/>
                  <a:gd name="T72" fmla="*/ 69 w 820"/>
                  <a:gd name="T73" fmla="*/ 49 h 1058"/>
                  <a:gd name="T74" fmla="*/ 71 w 820"/>
                  <a:gd name="T75" fmla="*/ 46 h 1058"/>
                  <a:gd name="T76" fmla="*/ 76 w 820"/>
                  <a:gd name="T77" fmla="*/ 40 h 1058"/>
                  <a:gd name="T78" fmla="*/ 81 w 820"/>
                  <a:gd name="T79" fmla="*/ 32 h 1058"/>
                  <a:gd name="T80" fmla="*/ 82 w 820"/>
                  <a:gd name="T81" fmla="*/ 28 h 1058"/>
                  <a:gd name="T82" fmla="*/ 82 w 820"/>
                  <a:gd name="T83" fmla="*/ 24 h 1058"/>
                  <a:gd name="T84" fmla="*/ 82 w 820"/>
                  <a:gd name="T85" fmla="*/ 27 h 1058"/>
                  <a:gd name="T86" fmla="*/ 80 w 820"/>
                  <a:gd name="T87" fmla="*/ 33 h 1058"/>
                  <a:gd name="T88" fmla="*/ 77 w 820"/>
                  <a:gd name="T89" fmla="*/ 39 h 1058"/>
                  <a:gd name="T90" fmla="*/ 74 w 820"/>
                  <a:gd name="T91" fmla="*/ 43 h 1058"/>
                  <a:gd name="T92" fmla="*/ 71 w 820"/>
                  <a:gd name="T93" fmla="*/ 47 h 1058"/>
                  <a:gd name="T94" fmla="*/ 69 w 820"/>
                  <a:gd name="T95" fmla="*/ 49 h 1058"/>
                  <a:gd name="T96" fmla="*/ 65 w 820"/>
                  <a:gd name="T97" fmla="*/ 44 h 1058"/>
                  <a:gd name="T98" fmla="*/ 60 w 820"/>
                  <a:gd name="T99" fmla="*/ 39 h 1058"/>
                  <a:gd name="T100" fmla="*/ 55 w 820"/>
                  <a:gd name="T101" fmla="*/ 36 h 1058"/>
                  <a:gd name="T102" fmla="*/ 52 w 820"/>
                  <a:gd name="T103" fmla="*/ 34 h 1058"/>
                  <a:gd name="T104" fmla="*/ 50 w 820"/>
                  <a:gd name="T105" fmla="*/ 34 h 1058"/>
                  <a:gd name="T106" fmla="*/ 42 w 820"/>
                  <a:gd name="T107" fmla="*/ 23 h 1058"/>
                  <a:gd name="T108" fmla="*/ 33 w 820"/>
                  <a:gd name="T109" fmla="*/ 13 h 1058"/>
                  <a:gd name="T110" fmla="*/ 26 w 820"/>
                  <a:gd name="T111" fmla="*/ 7 h 1058"/>
                  <a:gd name="T112" fmla="*/ 19 w 820"/>
                  <a:gd name="T113" fmla="*/ 3 h 1058"/>
                  <a:gd name="T114" fmla="*/ 12 w 820"/>
                  <a:gd name="T115" fmla="*/ 0 h 1058"/>
                  <a:gd name="T116" fmla="*/ 8 w 820"/>
                  <a:gd name="T117" fmla="*/ 0 h 1058"/>
                  <a:gd name="T118" fmla="*/ 7 w 820"/>
                  <a:gd name="T119" fmla="*/ 0 h 1058"/>
                  <a:gd name="T120" fmla="*/ 5 w 820"/>
                  <a:gd name="T121" fmla="*/ 0 h 1058"/>
                  <a:gd name="T122" fmla="*/ 3 w 820"/>
                  <a:gd name="T123" fmla="*/ 1 h 1058"/>
                  <a:gd name="T124" fmla="*/ 0 w 820"/>
                  <a:gd name="T125" fmla="*/ 4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8" name="Freeform 1165"/>
              <p:cNvSpPr>
                <a:spLocks/>
              </p:cNvSpPr>
              <p:nvPr/>
            </p:nvSpPr>
            <p:spPr bwMode="auto">
              <a:xfrm rot="1103">
                <a:off x="2518" y="1294"/>
                <a:ext cx="483" cy="276"/>
              </a:xfrm>
              <a:custGeom>
                <a:avLst/>
                <a:gdLst>
                  <a:gd name="T0" fmla="*/ 0 w 1288"/>
                  <a:gd name="T1" fmla="*/ 4 h 738"/>
                  <a:gd name="T2" fmla="*/ 4 w 1288"/>
                  <a:gd name="T3" fmla="*/ 7 h 738"/>
                  <a:gd name="T4" fmla="*/ 9 w 1288"/>
                  <a:gd name="T5" fmla="*/ 7 h 738"/>
                  <a:gd name="T6" fmla="*/ 19 w 1288"/>
                  <a:gd name="T7" fmla="*/ 6 h 738"/>
                  <a:gd name="T8" fmla="*/ 33 w 1288"/>
                  <a:gd name="T9" fmla="*/ 1 h 738"/>
                  <a:gd name="T10" fmla="*/ 40 w 1288"/>
                  <a:gd name="T11" fmla="*/ 0 h 738"/>
                  <a:gd name="T12" fmla="*/ 54 w 1288"/>
                  <a:gd name="T13" fmla="*/ 0 h 738"/>
                  <a:gd name="T14" fmla="*/ 65 w 1288"/>
                  <a:gd name="T15" fmla="*/ 3 h 738"/>
                  <a:gd name="T16" fmla="*/ 73 w 1288"/>
                  <a:gd name="T17" fmla="*/ 7 h 738"/>
                  <a:gd name="T18" fmla="*/ 77 w 1288"/>
                  <a:gd name="T19" fmla="*/ 12 h 738"/>
                  <a:gd name="T20" fmla="*/ 80 w 1288"/>
                  <a:gd name="T21" fmla="*/ 18 h 738"/>
                  <a:gd name="T22" fmla="*/ 81 w 1288"/>
                  <a:gd name="T23" fmla="*/ 16 h 738"/>
                  <a:gd name="T24" fmla="*/ 84 w 1288"/>
                  <a:gd name="T25" fmla="*/ 13 h 738"/>
                  <a:gd name="T26" fmla="*/ 87 w 1288"/>
                  <a:gd name="T27" fmla="*/ 12 h 738"/>
                  <a:gd name="T28" fmla="*/ 90 w 1288"/>
                  <a:gd name="T29" fmla="*/ 14 h 738"/>
                  <a:gd name="T30" fmla="*/ 92 w 1288"/>
                  <a:gd name="T31" fmla="*/ 15 h 738"/>
                  <a:gd name="T32" fmla="*/ 87 w 1288"/>
                  <a:gd name="T33" fmla="*/ 13 h 738"/>
                  <a:gd name="T34" fmla="*/ 83 w 1288"/>
                  <a:gd name="T35" fmla="*/ 13 h 738"/>
                  <a:gd name="T36" fmla="*/ 81 w 1288"/>
                  <a:gd name="T37" fmla="*/ 16 h 738"/>
                  <a:gd name="T38" fmla="*/ 80 w 1288"/>
                  <a:gd name="T39" fmla="*/ 19 h 738"/>
                  <a:gd name="T40" fmla="*/ 83 w 1288"/>
                  <a:gd name="T41" fmla="*/ 28 h 738"/>
                  <a:gd name="T42" fmla="*/ 88 w 1288"/>
                  <a:gd name="T43" fmla="*/ 35 h 738"/>
                  <a:gd name="T44" fmla="*/ 93 w 1288"/>
                  <a:gd name="T45" fmla="*/ 38 h 738"/>
                  <a:gd name="T46" fmla="*/ 99 w 1288"/>
                  <a:gd name="T47" fmla="*/ 39 h 738"/>
                  <a:gd name="T48" fmla="*/ 108 w 1288"/>
                  <a:gd name="T49" fmla="*/ 39 h 738"/>
                  <a:gd name="T50" fmla="*/ 118 w 1288"/>
                  <a:gd name="T51" fmla="*/ 36 h 738"/>
                  <a:gd name="T52" fmla="*/ 126 w 1288"/>
                  <a:gd name="T53" fmla="*/ 33 h 738"/>
                  <a:gd name="T54" fmla="*/ 137 w 1288"/>
                  <a:gd name="T55" fmla="*/ 30 h 738"/>
                  <a:gd name="T56" fmla="*/ 150 w 1288"/>
                  <a:gd name="T57" fmla="*/ 29 h 738"/>
                  <a:gd name="T58" fmla="*/ 162 w 1288"/>
                  <a:gd name="T59" fmla="*/ 31 h 738"/>
                  <a:gd name="T60" fmla="*/ 169 w 1288"/>
                  <a:gd name="T61" fmla="*/ 33 h 738"/>
                  <a:gd name="T62" fmla="*/ 174 w 1288"/>
                  <a:gd name="T63" fmla="*/ 38 h 738"/>
                  <a:gd name="T64" fmla="*/ 179 w 1288"/>
                  <a:gd name="T65" fmla="*/ 45 h 738"/>
                  <a:gd name="T66" fmla="*/ 181 w 1288"/>
                  <a:gd name="T67" fmla="*/ 50 h 738"/>
                  <a:gd name="T68" fmla="*/ 181 w 1288"/>
                  <a:gd name="T69" fmla="*/ 57 h 738"/>
                  <a:gd name="T70" fmla="*/ 179 w 1288"/>
                  <a:gd name="T71" fmla="*/ 64 h 738"/>
                  <a:gd name="T72" fmla="*/ 174 w 1288"/>
                  <a:gd name="T73" fmla="*/ 67 h 738"/>
                  <a:gd name="T74" fmla="*/ 169 w 1288"/>
                  <a:gd name="T75" fmla="*/ 69 h 738"/>
                  <a:gd name="T76" fmla="*/ 162 w 1288"/>
                  <a:gd name="T77" fmla="*/ 70 h 738"/>
                  <a:gd name="T78" fmla="*/ 148 w 1288"/>
                  <a:gd name="T79" fmla="*/ 68 h 738"/>
                  <a:gd name="T80" fmla="*/ 138 w 1288"/>
                  <a:gd name="T81" fmla="*/ 65 h 738"/>
                  <a:gd name="T82" fmla="*/ 136 w 1288"/>
                  <a:gd name="T83" fmla="*/ 61 h 738"/>
                  <a:gd name="T84" fmla="*/ 136 w 1288"/>
                  <a:gd name="T85" fmla="*/ 56 h 738"/>
                  <a:gd name="T86" fmla="*/ 138 w 1288"/>
                  <a:gd name="T87" fmla="*/ 54 h 738"/>
                  <a:gd name="T88" fmla="*/ 138 w 1288"/>
                  <a:gd name="T89" fmla="*/ 54 h 738"/>
                  <a:gd name="T90" fmla="*/ 136 w 1288"/>
                  <a:gd name="T91" fmla="*/ 56 h 738"/>
                  <a:gd name="T92" fmla="*/ 136 w 1288"/>
                  <a:gd name="T93" fmla="*/ 59 h 738"/>
                  <a:gd name="T94" fmla="*/ 139 w 1288"/>
                  <a:gd name="T95" fmla="*/ 67 h 738"/>
                  <a:gd name="T96" fmla="*/ 128 w 1288"/>
                  <a:gd name="T97" fmla="*/ 71 h 738"/>
                  <a:gd name="T98" fmla="*/ 112 w 1288"/>
                  <a:gd name="T99" fmla="*/ 79 h 738"/>
                  <a:gd name="T100" fmla="*/ 104 w 1288"/>
                  <a:gd name="T101" fmla="*/ 85 h 738"/>
                  <a:gd name="T102" fmla="*/ 101 w 1288"/>
                  <a:gd name="T103" fmla="*/ 89 h 738"/>
                  <a:gd name="T104" fmla="*/ 86 w 1288"/>
                  <a:gd name="T105" fmla="*/ 93 h 738"/>
                  <a:gd name="T106" fmla="*/ 73 w 1288"/>
                  <a:gd name="T107" fmla="*/ 99 h 738"/>
                  <a:gd name="T108" fmla="*/ 68 w 1288"/>
                  <a:gd name="T109" fmla="*/ 103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9" name="Freeform 1166"/>
              <p:cNvSpPr>
                <a:spLocks/>
              </p:cNvSpPr>
              <p:nvPr/>
            </p:nvSpPr>
            <p:spPr bwMode="auto">
              <a:xfrm rot="1103">
                <a:off x="2844" y="1414"/>
                <a:ext cx="427" cy="271"/>
              </a:xfrm>
              <a:custGeom>
                <a:avLst/>
                <a:gdLst>
                  <a:gd name="T0" fmla="*/ 59 w 1140"/>
                  <a:gd name="T1" fmla="*/ 0 h 722"/>
                  <a:gd name="T2" fmla="*/ 77 w 1140"/>
                  <a:gd name="T3" fmla="*/ 2 h 722"/>
                  <a:gd name="T4" fmla="*/ 93 w 1140"/>
                  <a:gd name="T5" fmla="*/ 5 h 722"/>
                  <a:gd name="T6" fmla="*/ 107 w 1140"/>
                  <a:gd name="T7" fmla="*/ 12 h 722"/>
                  <a:gd name="T8" fmla="*/ 115 w 1140"/>
                  <a:gd name="T9" fmla="*/ 18 h 722"/>
                  <a:gd name="T10" fmla="*/ 118 w 1140"/>
                  <a:gd name="T11" fmla="*/ 22 h 722"/>
                  <a:gd name="T12" fmla="*/ 119 w 1140"/>
                  <a:gd name="T13" fmla="*/ 22 h 722"/>
                  <a:gd name="T14" fmla="*/ 121 w 1140"/>
                  <a:gd name="T15" fmla="*/ 23 h 722"/>
                  <a:gd name="T16" fmla="*/ 126 w 1140"/>
                  <a:gd name="T17" fmla="*/ 22 h 722"/>
                  <a:gd name="T18" fmla="*/ 131 w 1140"/>
                  <a:gd name="T19" fmla="*/ 17 h 722"/>
                  <a:gd name="T20" fmla="*/ 130 w 1140"/>
                  <a:gd name="T21" fmla="*/ 20 h 722"/>
                  <a:gd name="T22" fmla="*/ 126 w 1140"/>
                  <a:gd name="T23" fmla="*/ 23 h 722"/>
                  <a:gd name="T24" fmla="*/ 122 w 1140"/>
                  <a:gd name="T25" fmla="*/ 23 h 722"/>
                  <a:gd name="T26" fmla="*/ 119 w 1140"/>
                  <a:gd name="T27" fmla="*/ 22 h 722"/>
                  <a:gd name="T28" fmla="*/ 132 w 1140"/>
                  <a:gd name="T29" fmla="*/ 32 h 722"/>
                  <a:gd name="T30" fmla="*/ 141 w 1140"/>
                  <a:gd name="T31" fmla="*/ 41 h 722"/>
                  <a:gd name="T32" fmla="*/ 146 w 1140"/>
                  <a:gd name="T33" fmla="*/ 49 h 722"/>
                  <a:gd name="T34" fmla="*/ 147 w 1140"/>
                  <a:gd name="T35" fmla="*/ 50 h 722"/>
                  <a:gd name="T36" fmla="*/ 150 w 1140"/>
                  <a:gd name="T37" fmla="*/ 47 h 722"/>
                  <a:gd name="T38" fmla="*/ 153 w 1140"/>
                  <a:gd name="T39" fmla="*/ 46 h 722"/>
                  <a:gd name="T40" fmla="*/ 158 w 1140"/>
                  <a:gd name="T41" fmla="*/ 47 h 722"/>
                  <a:gd name="T42" fmla="*/ 158 w 1140"/>
                  <a:gd name="T43" fmla="*/ 47 h 722"/>
                  <a:gd name="T44" fmla="*/ 153 w 1140"/>
                  <a:gd name="T45" fmla="*/ 46 h 722"/>
                  <a:gd name="T46" fmla="*/ 149 w 1140"/>
                  <a:gd name="T47" fmla="*/ 47 h 722"/>
                  <a:gd name="T48" fmla="*/ 147 w 1140"/>
                  <a:gd name="T49" fmla="*/ 50 h 722"/>
                  <a:gd name="T50" fmla="*/ 148 w 1140"/>
                  <a:gd name="T51" fmla="*/ 54 h 722"/>
                  <a:gd name="T52" fmla="*/ 149 w 1140"/>
                  <a:gd name="T53" fmla="*/ 63 h 722"/>
                  <a:gd name="T54" fmla="*/ 148 w 1140"/>
                  <a:gd name="T55" fmla="*/ 68 h 722"/>
                  <a:gd name="T56" fmla="*/ 145 w 1140"/>
                  <a:gd name="T57" fmla="*/ 72 h 722"/>
                  <a:gd name="T58" fmla="*/ 144 w 1140"/>
                  <a:gd name="T59" fmla="*/ 73 h 722"/>
                  <a:gd name="T60" fmla="*/ 149 w 1140"/>
                  <a:gd name="T61" fmla="*/ 81 h 722"/>
                  <a:gd name="T62" fmla="*/ 151 w 1140"/>
                  <a:gd name="T63" fmla="*/ 87 h 722"/>
                  <a:gd name="T64" fmla="*/ 151 w 1140"/>
                  <a:gd name="T65" fmla="*/ 95 h 722"/>
                  <a:gd name="T66" fmla="*/ 144 w 1140"/>
                  <a:gd name="T67" fmla="*/ 101 h 722"/>
                  <a:gd name="T68" fmla="*/ 140 w 1140"/>
                  <a:gd name="T69" fmla="*/ 102 h 722"/>
                  <a:gd name="T70" fmla="*/ 133 w 1140"/>
                  <a:gd name="T71" fmla="*/ 101 h 722"/>
                  <a:gd name="T72" fmla="*/ 124 w 1140"/>
                  <a:gd name="T73" fmla="*/ 99 h 722"/>
                  <a:gd name="T74" fmla="*/ 113 w 1140"/>
                  <a:gd name="T75" fmla="*/ 93 h 722"/>
                  <a:gd name="T76" fmla="*/ 103 w 1140"/>
                  <a:gd name="T77" fmla="*/ 80 h 722"/>
                  <a:gd name="T78" fmla="*/ 100 w 1140"/>
                  <a:gd name="T79" fmla="*/ 74 h 722"/>
                  <a:gd name="T80" fmla="*/ 92 w 1140"/>
                  <a:gd name="T81" fmla="*/ 65 h 722"/>
                  <a:gd name="T82" fmla="*/ 86 w 1140"/>
                  <a:gd name="T83" fmla="*/ 60 h 722"/>
                  <a:gd name="T84" fmla="*/ 81 w 1140"/>
                  <a:gd name="T85" fmla="*/ 58 h 722"/>
                  <a:gd name="T86" fmla="*/ 85 w 1140"/>
                  <a:gd name="T87" fmla="*/ 50 h 722"/>
                  <a:gd name="T88" fmla="*/ 86 w 1140"/>
                  <a:gd name="T89" fmla="*/ 44 h 722"/>
                  <a:gd name="T90" fmla="*/ 84 w 1140"/>
                  <a:gd name="T91" fmla="*/ 37 h 722"/>
                  <a:gd name="T92" fmla="*/ 82 w 1140"/>
                  <a:gd name="T93" fmla="*/ 33 h 722"/>
                  <a:gd name="T94" fmla="*/ 85 w 1140"/>
                  <a:gd name="T95" fmla="*/ 41 h 722"/>
                  <a:gd name="T96" fmla="*/ 85 w 1140"/>
                  <a:gd name="T97" fmla="*/ 47 h 722"/>
                  <a:gd name="T98" fmla="*/ 84 w 1140"/>
                  <a:gd name="T99" fmla="*/ 54 h 722"/>
                  <a:gd name="T100" fmla="*/ 80 w 1140"/>
                  <a:gd name="T101" fmla="*/ 58 h 722"/>
                  <a:gd name="T102" fmla="*/ 51 w 1140"/>
                  <a:gd name="T103" fmla="*/ 57 h 722"/>
                  <a:gd name="T104" fmla="*/ 32 w 1140"/>
                  <a:gd name="T105" fmla="*/ 58 h 722"/>
                  <a:gd name="T106" fmla="*/ 15 w 1140"/>
                  <a:gd name="T107" fmla="*/ 62 h 722"/>
                  <a:gd name="T108" fmla="*/ 6 w 1140"/>
                  <a:gd name="T109" fmla="*/ 66 h 722"/>
                  <a:gd name="T110" fmla="*/ 3 w 1140"/>
                  <a:gd name="T111" fmla="*/ 65 h 722"/>
                  <a:gd name="T112" fmla="*/ 0 w 1140"/>
                  <a:gd name="T113" fmla="*/ 62 h 722"/>
                  <a:gd name="T114" fmla="*/ 0 w 1140"/>
                  <a:gd name="T115" fmla="*/ 59 h 722"/>
                  <a:gd name="T116" fmla="*/ 2 w 1140"/>
                  <a:gd name="T117" fmla="*/ 57 h 722"/>
                  <a:gd name="T118" fmla="*/ 5 w 1140"/>
                  <a:gd name="T119" fmla="*/ 53 h 722"/>
                  <a:gd name="T120" fmla="*/ 9 w 1140"/>
                  <a:gd name="T121" fmla="*/ 51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0" name="Freeform 1168"/>
              <p:cNvSpPr>
                <a:spLocks/>
              </p:cNvSpPr>
              <p:nvPr/>
            </p:nvSpPr>
            <p:spPr bwMode="auto">
              <a:xfrm rot="1103">
                <a:off x="3373" y="1556"/>
                <a:ext cx="181" cy="110"/>
              </a:xfrm>
              <a:custGeom>
                <a:avLst/>
                <a:gdLst>
                  <a:gd name="T0" fmla="*/ 0 w 482"/>
                  <a:gd name="T1" fmla="*/ 6 h 294"/>
                  <a:gd name="T2" fmla="*/ 8 w 482"/>
                  <a:gd name="T3" fmla="*/ 9 h 294"/>
                  <a:gd name="T4" fmla="*/ 15 w 482"/>
                  <a:gd name="T5" fmla="*/ 9 h 294"/>
                  <a:gd name="T6" fmla="*/ 20 w 482"/>
                  <a:gd name="T7" fmla="*/ 9 h 294"/>
                  <a:gd name="T8" fmla="*/ 23 w 482"/>
                  <a:gd name="T9" fmla="*/ 6 h 294"/>
                  <a:gd name="T10" fmla="*/ 24 w 482"/>
                  <a:gd name="T11" fmla="*/ 3 h 294"/>
                  <a:gd name="T12" fmla="*/ 24 w 482"/>
                  <a:gd name="T13" fmla="*/ 0 h 294"/>
                  <a:gd name="T14" fmla="*/ 24 w 482"/>
                  <a:gd name="T15" fmla="*/ 7 h 294"/>
                  <a:gd name="T16" fmla="*/ 25 w 482"/>
                  <a:gd name="T17" fmla="*/ 13 h 294"/>
                  <a:gd name="T18" fmla="*/ 27 w 482"/>
                  <a:gd name="T19" fmla="*/ 18 h 294"/>
                  <a:gd name="T20" fmla="*/ 26 w 482"/>
                  <a:gd name="T21" fmla="*/ 18 h 294"/>
                  <a:gd name="T22" fmla="*/ 26 w 482"/>
                  <a:gd name="T23" fmla="*/ 19 h 294"/>
                  <a:gd name="T24" fmla="*/ 25 w 482"/>
                  <a:gd name="T25" fmla="*/ 21 h 294"/>
                  <a:gd name="T26" fmla="*/ 26 w 482"/>
                  <a:gd name="T27" fmla="*/ 25 h 294"/>
                  <a:gd name="T28" fmla="*/ 25 w 482"/>
                  <a:gd name="T29" fmla="*/ 24 h 294"/>
                  <a:gd name="T30" fmla="*/ 24 w 482"/>
                  <a:gd name="T31" fmla="*/ 21 h 294"/>
                  <a:gd name="T32" fmla="*/ 25 w 482"/>
                  <a:gd name="T33" fmla="*/ 19 h 294"/>
                  <a:gd name="T34" fmla="*/ 26 w 482"/>
                  <a:gd name="T35" fmla="*/ 18 h 294"/>
                  <a:gd name="T36" fmla="*/ 28 w 482"/>
                  <a:gd name="T37" fmla="*/ 19 h 294"/>
                  <a:gd name="T38" fmla="*/ 29 w 482"/>
                  <a:gd name="T39" fmla="*/ 19 h 294"/>
                  <a:gd name="T40" fmla="*/ 36 w 482"/>
                  <a:gd name="T41" fmla="*/ 22 h 294"/>
                  <a:gd name="T42" fmla="*/ 44 w 482"/>
                  <a:gd name="T43" fmla="*/ 23 h 294"/>
                  <a:gd name="T44" fmla="*/ 50 w 482"/>
                  <a:gd name="T45" fmla="*/ 23 h 294"/>
                  <a:gd name="T46" fmla="*/ 56 w 482"/>
                  <a:gd name="T47" fmla="*/ 22 h 294"/>
                  <a:gd name="T48" fmla="*/ 64 w 482"/>
                  <a:gd name="T49" fmla="*/ 20 h 294"/>
                  <a:gd name="T50" fmla="*/ 68 w 482"/>
                  <a:gd name="T51" fmla="*/ 18 h 294"/>
                  <a:gd name="T52" fmla="*/ 67 w 482"/>
                  <a:gd name="T53" fmla="*/ 21 h 294"/>
                  <a:gd name="T54" fmla="*/ 67 w 482"/>
                  <a:gd name="T55" fmla="*/ 23 h 294"/>
                  <a:gd name="T56" fmla="*/ 68 w 482"/>
                  <a:gd name="T57" fmla="*/ 25 h 294"/>
                  <a:gd name="T58" fmla="*/ 67 w 482"/>
                  <a:gd name="T59" fmla="*/ 27 h 294"/>
                  <a:gd name="T60" fmla="*/ 65 w 482"/>
                  <a:gd name="T61" fmla="*/ 31 h 294"/>
                  <a:gd name="T62" fmla="*/ 63 w 482"/>
                  <a:gd name="T63" fmla="*/ 36 h 294"/>
                  <a:gd name="T64" fmla="*/ 63 w 482"/>
                  <a:gd name="T65" fmla="*/ 40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1" name="Freeform 1169"/>
              <p:cNvSpPr>
                <a:spLocks/>
              </p:cNvSpPr>
              <p:nvPr/>
            </p:nvSpPr>
            <p:spPr bwMode="auto">
              <a:xfrm rot="1103">
                <a:off x="3227" y="1005"/>
                <a:ext cx="383" cy="304"/>
              </a:xfrm>
              <a:custGeom>
                <a:avLst/>
                <a:gdLst>
                  <a:gd name="T0" fmla="*/ 38 w 1024"/>
                  <a:gd name="T1" fmla="*/ 6 h 814"/>
                  <a:gd name="T2" fmla="*/ 32 w 1024"/>
                  <a:gd name="T3" fmla="*/ 1 h 814"/>
                  <a:gd name="T4" fmla="*/ 25 w 1024"/>
                  <a:gd name="T5" fmla="*/ 1 h 814"/>
                  <a:gd name="T6" fmla="*/ 20 w 1024"/>
                  <a:gd name="T7" fmla="*/ 4 h 814"/>
                  <a:gd name="T8" fmla="*/ 18 w 1024"/>
                  <a:gd name="T9" fmla="*/ 10 h 814"/>
                  <a:gd name="T10" fmla="*/ 19 w 1024"/>
                  <a:gd name="T11" fmla="*/ 18 h 814"/>
                  <a:gd name="T12" fmla="*/ 21 w 1024"/>
                  <a:gd name="T13" fmla="*/ 24 h 814"/>
                  <a:gd name="T14" fmla="*/ 21 w 1024"/>
                  <a:gd name="T15" fmla="*/ 32 h 814"/>
                  <a:gd name="T16" fmla="*/ 16 w 1024"/>
                  <a:gd name="T17" fmla="*/ 39 h 814"/>
                  <a:gd name="T18" fmla="*/ 8 w 1024"/>
                  <a:gd name="T19" fmla="*/ 40 h 814"/>
                  <a:gd name="T20" fmla="*/ 1 w 1024"/>
                  <a:gd name="T21" fmla="*/ 46 h 814"/>
                  <a:gd name="T22" fmla="*/ 0 w 1024"/>
                  <a:gd name="T23" fmla="*/ 50 h 814"/>
                  <a:gd name="T24" fmla="*/ 3 w 1024"/>
                  <a:gd name="T25" fmla="*/ 53 h 814"/>
                  <a:gd name="T26" fmla="*/ 23 w 1024"/>
                  <a:gd name="T27" fmla="*/ 60 h 814"/>
                  <a:gd name="T28" fmla="*/ 38 w 1024"/>
                  <a:gd name="T29" fmla="*/ 59 h 814"/>
                  <a:gd name="T30" fmla="*/ 57 w 1024"/>
                  <a:gd name="T31" fmla="*/ 58 h 814"/>
                  <a:gd name="T32" fmla="*/ 74 w 1024"/>
                  <a:gd name="T33" fmla="*/ 61 h 814"/>
                  <a:gd name="T34" fmla="*/ 84 w 1024"/>
                  <a:gd name="T35" fmla="*/ 67 h 814"/>
                  <a:gd name="T36" fmla="*/ 76 w 1024"/>
                  <a:gd name="T37" fmla="*/ 58 h 814"/>
                  <a:gd name="T38" fmla="*/ 68 w 1024"/>
                  <a:gd name="T39" fmla="*/ 47 h 814"/>
                  <a:gd name="T40" fmla="*/ 66 w 1024"/>
                  <a:gd name="T41" fmla="*/ 44 h 814"/>
                  <a:gd name="T42" fmla="*/ 60 w 1024"/>
                  <a:gd name="T43" fmla="*/ 39 h 814"/>
                  <a:gd name="T44" fmla="*/ 61 w 1024"/>
                  <a:gd name="T45" fmla="*/ 34 h 814"/>
                  <a:gd name="T46" fmla="*/ 62 w 1024"/>
                  <a:gd name="T47" fmla="*/ 32 h 814"/>
                  <a:gd name="T48" fmla="*/ 59 w 1024"/>
                  <a:gd name="T49" fmla="*/ 36 h 814"/>
                  <a:gd name="T50" fmla="*/ 61 w 1024"/>
                  <a:gd name="T51" fmla="*/ 41 h 814"/>
                  <a:gd name="T52" fmla="*/ 68 w 1024"/>
                  <a:gd name="T53" fmla="*/ 46 h 814"/>
                  <a:gd name="T54" fmla="*/ 67 w 1024"/>
                  <a:gd name="T55" fmla="*/ 47 h 814"/>
                  <a:gd name="T56" fmla="*/ 79 w 1024"/>
                  <a:gd name="T57" fmla="*/ 63 h 814"/>
                  <a:gd name="T58" fmla="*/ 91 w 1024"/>
                  <a:gd name="T59" fmla="*/ 73 h 814"/>
                  <a:gd name="T60" fmla="*/ 98 w 1024"/>
                  <a:gd name="T61" fmla="*/ 77 h 814"/>
                  <a:gd name="T62" fmla="*/ 104 w 1024"/>
                  <a:gd name="T63" fmla="*/ 86 h 814"/>
                  <a:gd name="T64" fmla="*/ 105 w 1024"/>
                  <a:gd name="T65" fmla="*/ 96 h 814"/>
                  <a:gd name="T66" fmla="*/ 107 w 1024"/>
                  <a:gd name="T67" fmla="*/ 99 h 814"/>
                  <a:gd name="T68" fmla="*/ 113 w 1024"/>
                  <a:gd name="T69" fmla="*/ 94 h 814"/>
                  <a:gd name="T70" fmla="*/ 117 w 1024"/>
                  <a:gd name="T71" fmla="*/ 86 h 814"/>
                  <a:gd name="T72" fmla="*/ 119 w 1024"/>
                  <a:gd name="T73" fmla="*/ 74 h 814"/>
                  <a:gd name="T74" fmla="*/ 103 w 1024"/>
                  <a:gd name="T75" fmla="*/ 69 h 814"/>
                  <a:gd name="T76" fmla="*/ 94 w 1024"/>
                  <a:gd name="T77" fmla="*/ 64 h 814"/>
                  <a:gd name="T78" fmla="*/ 95 w 1024"/>
                  <a:gd name="T79" fmla="*/ 65 h 814"/>
                  <a:gd name="T80" fmla="*/ 111 w 1024"/>
                  <a:gd name="T81" fmla="*/ 72 h 814"/>
                  <a:gd name="T82" fmla="*/ 121 w 1024"/>
                  <a:gd name="T83" fmla="*/ 71 h 814"/>
                  <a:gd name="T84" fmla="*/ 121 w 1024"/>
                  <a:gd name="T85" fmla="*/ 64 h 814"/>
                  <a:gd name="T86" fmla="*/ 120 w 1024"/>
                  <a:gd name="T87" fmla="*/ 63 h 814"/>
                  <a:gd name="T88" fmla="*/ 120 w 1024"/>
                  <a:gd name="T89" fmla="*/ 72 h 814"/>
                  <a:gd name="T90" fmla="*/ 119 w 1024"/>
                  <a:gd name="T91" fmla="*/ 77 h 814"/>
                  <a:gd name="T92" fmla="*/ 115 w 1024"/>
                  <a:gd name="T93" fmla="*/ 91 h 814"/>
                  <a:gd name="T94" fmla="*/ 111 w 1024"/>
                  <a:gd name="T95" fmla="*/ 96 h 814"/>
                  <a:gd name="T96" fmla="*/ 126 w 1024"/>
                  <a:gd name="T97" fmla="*/ 93 h 814"/>
                  <a:gd name="T98" fmla="*/ 139 w 1024"/>
                  <a:gd name="T99" fmla="*/ 93 h 814"/>
                  <a:gd name="T100" fmla="*/ 143 w 1024"/>
                  <a:gd name="T101" fmla="*/ 96 h 814"/>
                  <a:gd name="T102" fmla="*/ 141 w 1024"/>
                  <a:gd name="T103" fmla="*/ 93 h 814"/>
                  <a:gd name="T104" fmla="*/ 125 w 1024"/>
                  <a:gd name="T105" fmla="*/ 93 h 814"/>
                  <a:gd name="T106" fmla="*/ 117 w 1024"/>
                  <a:gd name="T107" fmla="*/ 95 h 814"/>
                  <a:gd name="T108" fmla="*/ 117 w 1024"/>
                  <a:gd name="T109" fmla="*/ 102 h 814"/>
                  <a:gd name="T110" fmla="*/ 123 w 1024"/>
                  <a:gd name="T111" fmla="*/ 114 h 814"/>
                  <a:gd name="T112" fmla="*/ 120 w 1024"/>
                  <a:gd name="T113" fmla="*/ 111 h 814"/>
                  <a:gd name="T114" fmla="*/ 117 w 1024"/>
                  <a:gd name="T115" fmla="*/ 95 h 814"/>
                  <a:gd name="T116" fmla="*/ 108 w 1024"/>
                  <a:gd name="T117" fmla="*/ 97 h 814"/>
                  <a:gd name="T118" fmla="*/ 96 w 1024"/>
                  <a:gd name="T119" fmla="*/ 104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2" name="Freeform 1170"/>
              <p:cNvSpPr>
                <a:spLocks/>
              </p:cNvSpPr>
              <p:nvPr/>
            </p:nvSpPr>
            <p:spPr bwMode="auto">
              <a:xfrm rot="1103">
                <a:off x="3500" y="1317"/>
                <a:ext cx="193" cy="219"/>
              </a:xfrm>
              <a:custGeom>
                <a:avLst/>
                <a:gdLst>
                  <a:gd name="T0" fmla="*/ 32 w 516"/>
                  <a:gd name="T1" fmla="*/ 18 h 588"/>
                  <a:gd name="T2" fmla="*/ 32 w 516"/>
                  <a:gd name="T3" fmla="*/ 14 h 588"/>
                  <a:gd name="T4" fmla="*/ 34 w 516"/>
                  <a:gd name="T5" fmla="*/ 8 h 588"/>
                  <a:gd name="T6" fmla="*/ 36 w 516"/>
                  <a:gd name="T7" fmla="*/ 4 h 588"/>
                  <a:gd name="T8" fmla="*/ 39 w 516"/>
                  <a:gd name="T9" fmla="*/ 1 h 588"/>
                  <a:gd name="T10" fmla="*/ 40 w 516"/>
                  <a:gd name="T11" fmla="*/ 0 h 588"/>
                  <a:gd name="T12" fmla="*/ 43 w 516"/>
                  <a:gd name="T13" fmla="*/ 0 h 588"/>
                  <a:gd name="T14" fmla="*/ 46 w 516"/>
                  <a:gd name="T15" fmla="*/ 0 h 588"/>
                  <a:gd name="T16" fmla="*/ 53 w 516"/>
                  <a:gd name="T17" fmla="*/ 4 h 588"/>
                  <a:gd name="T18" fmla="*/ 55 w 516"/>
                  <a:gd name="T19" fmla="*/ 6 h 588"/>
                  <a:gd name="T20" fmla="*/ 64 w 516"/>
                  <a:gd name="T21" fmla="*/ 14 h 588"/>
                  <a:gd name="T22" fmla="*/ 63 w 516"/>
                  <a:gd name="T23" fmla="*/ 13 h 588"/>
                  <a:gd name="T24" fmla="*/ 58 w 516"/>
                  <a:gd name="T25" fmla="*/ 8 h 588"/>
                  <a:gd name="T26" fmla="*/ 53 w 516"/>
                  <a:gd name="T27" fmla="*/ 4 h 588"/>
                  <a:gd name="T28" fmla="*/ 58 w 516"/>
                  <a:gd name="T29" fmla="*/ 20 h 588"/>
                  <a:gd name="T30" fmla="*/ 61 w 516"/>
                  <a:gd name="T31" fmla="*/ 32 h 588"/>
                  <a:gd name="T32" fmla="*/ 62 w 516"/>
                  <a:gd name="T33" fmla="*/ 39 h 588"/>
                  <a:gd name="T34" fmla="*/ 62 w 516"/>
                  <a:gd name="T35" fmla="*/ 41 h 588"/>
                  <a:gd name="T36" fmla="*/ 64 w 516"/>
                  <a:gd name="T37" fmla="*/ 44 h 588"/>
                  <a:gd name="T38" fmla="*/ 66 w 516"/>
                  <a:gd name="T39" fmla="*/ 50 h 588"/>
                  <a:gd name="T40" fmla="*/ 67 w 516"/>
                  <a:gd name="T41" fmla="*/ 57 h 588"/>
                  <a:gd name="T42" fmla="*/ 66 w 516"/>
                  <a:gd name="T43" fmla="*/ 61 h 588"/>
                  <a:gd name="T44" fmla="*/ 68 w 516"/>
                  <a:gd name="T45" fmla="*/ 63 h 588"/>
                  <a:gd name="T46" fmla="*/ 71 w 516"/>
                  <a:gd name="T47" fmla="*/ 69 h 588"/>
                  <a:gd name="T48" fmla="*/ 72 w 516"/>
                  <a:gd name="T49" fmla="*/ 74 h 588"/>
                  <a:gd name="T50" fmla="*/ 72 w 516"/>
                  <a:gd name="T51" fmla="*/ 77 h 588"/>
                  <a:gd name="T52" fmla="*/ 72 w 516"/>
                  <a:gd name="T53" fmla="*/ 80 h 588"/>
                  <a:gd name="T54" fmla="*/ 71 w 516"/>
                  <a:gd name="T55" fmla="*/ 82 h 588"/>
                  <a:gd name="T56" fmla="*/ 72 w 516"/>
                  <a:gd name="T57" fmla="*/ 78 h 588"/>
                  <a:gd name="T58" fmla="*/ 72 w 516"/>
                  <a:gd name="T59" fmla="*/ 72 h 588"/>
                  <a:gd name="T60" fmla="*/ 71 w 516"/>
                  <a:gd name="T61" fmla="*/ 69 h 588"/>
                  <a:gd name="T62" fmla="*/ 69 w 516"/>
                  <a:gd name="T63" fmla="*/ 65 h 588"/>
                  <a:gd name="T64" fmla="*/ 65 w 516"/>
                  <a:gd name="T65" fmla="*/ 61 h 588"/>
                  <a:gd name="T66" fmla="*/ 65 w 516"/>
                  <a:gd name="T67" fmla="*/ 63 h 588"/>
                  <a:gd name="T68" fmla="*/ 63 w 516"/>
                  <a:gd name="T69" fmla="*/ 69 h 588"/>
                  <a:gd name="T70" fmla="*/ 61 w 516"/>
                  <a:gd name="T71" fmla="*/ 74 h 588"/>
                  <a:gd name="T72" fmla="*/ 59 w 516"/>
                  <a:gd name="T73" fmla="*/ 76 h 588"/>
                  <a:gd name="T74" fmla="*/ 63 w 516"/>
                  <a:gd name="T75" fmla="*/ 69 h 588"/>
                  <a:gd name="T76" fmla="*/ 65 w 516"/>
                  <a:gd name="T77" fmla="*/ 62 h 588"/>
                  <a:gd name="T78" fmla="*/ 66 w 516"/>
                  <a:gd name="T79" fmla="*/ 56 h 588"/>
                  <a:gd name="T80" fmla="*/ 66 w 516"/>
                  <a:gd name="T81" fmla="*/ 50 h 588"/>
                  <a:gd name="T82" fmla="*/ 65 w 516"/>
                  <a:gd name="T83" fmla="*/ 44 h 588"/>
                  <a:gd name="T84" fmla="*/ 63 w 516"/>
                  <a:gd name="T85" fmla="*/ 42 h 588"/>
                  <a:gd name="T86" fmla="*/ 61 w 516"/>
                  <a:gd name="T87" fmla="*/ 43 h 588"/>
                  <a:gd name="T88" fmla="*/ 57 w 516"/>
                  <a:gd name="T89" fmla="*/ 44 h 588"/>
                  <a:gd name="T90" fmla="*/ 54 w 516"/>
                  <a:gd name="T91" fmla="*/ 44 h 588"/>
                  <a:gd name="T92" fmla="*/ 52 w 516"/>
                  <a:gd name="T93" fmla="*/ 43 h 588"/>
                  <a:gd name="T94" fmla="*/ 48 w 516"/>
                  <a:gd name="T95" fmla="*/ 41 h 588"/>
                  <a:gd name="T96" fmla="*/ 47 w 516"/>
                  <a:gd name="T97" fmla="*/ 40 h 588"/>
                  <a:gd name="T98" fmla="*/ 44 w 516"/>
                  <a:gd name="T99" fmla="*/ 39 h 588"/>
                  <a:gd name="T100" fmla="*/ 41 w 516"/>
                  <a:gd name="T101" fmla="*/ 40 h 588"/>
                  <a:gd name="T102" fmla="*/ 39 w 516"/>
                  <a:gd name="T103" fmla="*/ 41 h 588"/>
                  <a:gd name="T104" fmla="*/ 36 w 516"/>
                  <a:gd name="T105" fmla="*/ 44 h 588"/>
                  <a:gd name="T106" fmla="*/ 32 w 516"/>
                  <a:gd name="T107" fmla="*/ 48 h 588"/>
                  <a:gd name="T108" fmla="*/ 31 w 516"/>
                  <a:gd name="T109" fmla="*/ 49 h 588"/>
                  <a:gd name="T110" fmla="*/ 27 w 516"/>
                  <a:gd name="T111" fmla="*/ 56 h 588"/>
                  <a:gd name="T112" fmla="*/ 23 w 516"/>
                  <a:gd name="T113" fmla="*/ 60 h 588"/>
                  <a:gd name="T114" fmla="*/ 18 w 516"/>
                  <a:gd name="T115" fmla="*/ 63 h 588"/>
                  <a:gd name="T116" fmla="*/ 13 w 516"/>
                  <a:gd name="T117" fmla="*/ 65 h 588"/>
                  <a:gd name="T118" fmla="*/ 8 w 516"/>
                  <a:gd name="T119" fmla="*/ 65 h 588"/>
                  <a:gd name="T120" fmla="*/ 5 w 516"/>
                  <a:gd name="T121" fmla="*/ 64 h 588"/>
                  <a:gd name="T122" fmla="*/ 1 w 516"/>
                  <a:gd name="T123" fmla="*/ 63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noFill/>
              <a:ln w="1270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259" name="Freeform 1172"/>
          <p:cNvSpPr>
            <a:spLocks/>
          </p:cNvSpPr>
          <p:nvPr/>
        </p:nvSpPr>
        <p:spPr bwMode="auto">
          <a:xfrm rot="1103">
            <a:off x="322263" y="1428750"/>
            <a:ext cx="2663825" cy="1423988"/>
          </a:xfrm>
          <a:custGeom>
            <a:avLst/>
            <a:gdLst>
              <a:gd name="T0" fmla="*/ 543360111 w 4470"/>
              <a:gd name="T1" fmla="*/ 690181903 h 2396"/>
              <a:gd name="T2" fmla="*/ 478725109 w 4470"/>
              <a:gd name="T3" fmla="*/ 676759806 h 2396"/>
              <a:gd name="T4" fmla="*/ 450313955 w 4470"/>
              <a:gd name="T5" fmla="*/ 698659268 h 2396"/>
              <a:gd name="T6" fmla="*/ 395622708 w 4470"/>
              <a:gd name="T7" fmla="*/ 720558135 h 2396"/>
              <a:gd name="T8" fmla="*/ 326726181 w 4470"/>
              <a:gd name="T9" fmla="*/ 748815620 h 2396"/>
              <a:gd name="T10" fmla="*/ 245044487 w 4470"/>
              <a:gd name="T11" fmla="*/ 760825021 h 2396"/>
              <a:gd name="T12" fmla="*/ 201007944 w 4470"/>
              <a:gd name="T13" fmla="*/ 775659814 h 2396"/>
              <a:gd name="T14" fmla="*/ 137083295 w 4470"/>
              <a:gd name="T15" fmla="*/ 809568677 h 2396"/>
              <a:gd name="T16" fmla="*/ 94466267 w 4470"/>
              <a:gd name="T17" fmla="*/ 806036640 h 2396"/>
              <a:gd name="T18" fmla="*/ 45457846 w 4470"/>
              <a:gd name="T19" fmla="*/ 801091313 h 2396"/>
              <a:gd name="T20" fmla="*/ 9943755 w 4470"/>
              <a:gd name="T21" fmla="*/ 737512863 h 2396"/>
              <a:gd name="T22" fmla="*/ 19887510 w 4470"/>
              <a:gd name="T23" fmla="*/ 668282442 h 2396"/>
              <a:gd name="T24" fmla="*/ 0 w 4470"/>
              <a:gd name="T25" fmla="*/ 661218368 h 2396"/>
              <a:gd name="T26" fmla="*/ 19887510 w 4470"/>
              <a:gd name="T27" fmla="*/ 602584652 h 2396"/>
              <a:gd name="T28" fmla="*/ 26990447 w 4470"/>
              <a:gd name="T29" fmla="*/ 548896263 h 2396"/>
              <a:gd name="T30" fmla="*/ 41906079 w 4470"/>
              <a:gd name="T31" fmla="*/ 491675242 h 2396"/>
              <a:gd name="T32" fmla="*/ 66055709 w 4470"/>
              <a:gd name="T33" fmla="*/ 435866918 h 2396"/>
              <a:gd name="T34" fmla="*/ 96597327 w 4470"/>
              <a:gd name="T35" fmla="*/ 358159726 h 2396"/>
              <a:gd name="T36" fmla="*/ 147027050 w 4470"/>
              <a:gd name="T37" fmla="*/ 311535411 h 2396"/>
              <a:gd name="T38" fmla="*/ 156970805 w 4470"/>
              <a:gd name="T39" fmla="*/ 265617742 h 2396"/>
              <a:gd name="T40" fmla="*/ 205979821 w 4470"/>
              <a:gd name="T41" fmla="*/ 216874086 h 2396"/>
              <a:gd name="T42" fmla="*/ 274165994 w 4470"/>
              <a:gd name="T43" fmla="*/ 181552527 h 2396"/>
              <a:gd name="T44" fmla="*/ 336669936 w 4470"/>
              <a:gd name="T45" fmla="*/ 139872945 h 2396"/>
              <a:gd name="T46" fmla="*/ 373604734 w 4470"/>
              <a:gd name="T47" fmla="*/ 109496713 h 2396"/>
              <a:gd name="T48" fmla="*/ 509266726 w 4470"/>
              <a:gd name="T49" fmla="*/ 52275693 h 2396"/>
              <a:gd name="T50" fmla="*/ 553303865 w 4470"/>
              <a:gd name="T51" fmla="*/ 23312157 h 2396"/>
              <a:gd name="T52" fmla="*/ 632854500 w 4470"/>
              <a:gd name="T53" fmla="*/ 16954134 h 2396"/>
              <a:gd name="T54" fmla="*/ 695359038 w 4470"/>
              <a:gd name="T55" fmla="*/ 3532037 h 2396"/>
              <a:gd name="T56" fmla="*/ 796928242 w 4470"/>
              <a:gd name="T57" fmla="*/ 9890060 h 2396"/>
              <a:gd name="T58" fmla="*/ 862983951 w 4470"/>
              <a:gd name="T59" fmla="*/ 8477364 h 2396"/>
              <a:gd name="T60" fmla="*/ 932590830 w 4470"/>
              <a:gd name="T61" fmla="*/ 21899462 h 2396"/>
              <a:gd name="T62" fmla="*/ 1062571188 w 4470"/>
              <a:gd name="T63" fmla="*/ 64285094 h 2396"/>
              <a:gd name="T64" fmla="*/ 1128626301 w 4470"/>
              <a:gd name="T65" fmla="*/ 80533178 h 2396"/>
              <a:gd name="T66" fmla="*/ 1228775394 w 4470"/>
              <a:gd name="T67" fmla="*/ 134928212 h 2396"/>
              <a:gd name="T68" fmla="*/ 1272102180 w 4470"/>
              <a:gd name="T69" fmla="*/ 171662467 h 2396"/>
              <a:gd name="T70" fmla="*/ 1367278799 w 4470"/>
              <a:gd name="T71" fmla="*/ 245837621 h 2396"/>
              <a:gd name="T72" fmla="*/ 1433334508 w 4470"/>
              <a:gd name="T73" fmla="*/ 291049240 h 2396"/>
              <a:gd name="T74" fmla="*/ 1463876126 w 4470"/>
              <a:gd name="T75" fmla="*/ 322838168 h 2396"/>
              <a:gd name="T76" fmla="*/ 1522828897 w 4470"/>
              <a:gd name="T77" fmla="*/ 388536552 h 2396"/>
              <a:gd name="T78" fmla="*/ 1548398638 w 4470"/>
              <a:gd name="T79" fmla="*/ 442931586 h 2396"/>
              <a:gd name="T80" fmla="*/ 1578940851 w 4470"/>
              <a:gd name="T81" fmla="*/ 522051474 h 2396"/>
              <a:gd name="T82" fmla="*/ 1576809791 w 4470"/>
              <a:gd name="T83" fmla="*/ 563731056 h 2396"/>
              <a:gd name="T84" fmla="*/ 1585332839 w 4470"/>
              <a:gd name="T85" fmla="*/ 647796271 h 2396"/>
              <a:gd name="T86" fmla="*/ 1573968974 w 4470"/>
              <a:gd name="T87" fmla="*/ 683117829 h 2396"/>
              <a:gd name="T88" fmla="*/ 1519277727 w 4470"/>
              <a:gd name="T89" fmla="*/ 733980826 h 2396"/>
              <a:gd name="T90" fmla="*/ 1460324955 w 4470"/>
              <a:gd name="T91" fmla="*/ 762237717 h 2396"/>
              <a:gd name="T92" fmla="*/ 1351652814 w 4470"/>
              <a:gd name="T93" fmla="*/ 769301791 h 2396"/>
              <a:gd name="T94" fmla="*/ 1270681473 w 4470"/>
              <a:gd name="T95" fmla="*/ 762237717 h 2396"/>
              <a:gd name="T96" fmla="*/ 1218121286 w 4470"/>
              <a:gd name="T97" fmla="*/ 752347657 h 2396"/>
              <a:gd name="T98" fmla="*/ 1149224163 w 4470"/>
              <a:gd name="T99" fmla="*/ 821578078 h 2396"/>
              <a:gd name="T100" fmla="*/ 1106607731 w 4470"/>
              <a:gd name="T101" fmla="*/ 844890236 h 2396"/>
              <a:gd name="T102" fmla="*/ 984440664 w 4470"/>
              <a:gd name="T103" fmla="*/ 835000175 h 2396"/>
              <a:gd name="T104" fmla="*/ 902048616 w 4470"/>
              <a:gd name="T105" fmla="*/ 801091313 h 2396"/>
              <a:gd name="T106" fmla="*/ 882871460 w 4470"/>
              <a:gd name="T107" fmla="*/ 794733289 h 2396"/>
              <a:gd name="T108" fmla="*/ 815395045 w 4470"/>
              <a:gd name="T109" fmla="*/ 789081911 h 239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470"/>
              <a:gd name="T166" fmla="*/ 0 h 2396"/>
              <a:gd name="T167" fmla="*/ 4470 w 4470"/>
              <a:gd name="T168" fmla="*/ 2396 h 239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470" h="2396">
                <a:moveTo>
                  <a:pt x="1630" y="1934"/>
                </a:moveTo>
                <a:lnTo>
                  <a:pt x="1630" y="1934"/>
                </a:lnTo>
                <a:lnTo>
                  <a:pt x="1600" y="1940"/>
                </a:lnTo>
                <a:lnTo>
                  <a:pt x="1568" y="1948"/>
                </a:lnTo>
                <a:lnTo>
                  <a:pt x="1530" y="1954"/>
                </a:lnTo>
                <a:lnTo>
                  <a:pt x="1482" y="1954"/>
                </a:lnTo>
                <a:lnTo>
                  <a:pt x="1430" y="1948"/>
                </a:lnTo>
                <a:lnTo>
                  <a:pt x="1400" y="1940"/>
                </a:lnTo>
                <a:lnTo>
                  <a:pt x="1372" y="1930"/>
                </a:lnTo>
                <a:lnTo>
                  <a:pt x="1348" y="1916"/>
                </a:lnTo>
                <a:lnTo>
                  <a:pt x="1320" y="1896"/>
                </a:lnTo>
                <a:lnTo>
                  <a:pt x="1306" y="1926"/>
                </a:lnTo>
                <a:lnTo>
                  <a:pt x="1290" y="1948"/>
                </a:lnTo>
                <a:lnTo>
                  <a:pt x="1268" y="1978"/>
                </a:lnTo>
                <a:lnTo>
                  <a:pt x="1234" y="2002"/>
                </a:lnTo>
                <a:lnTo>
                  <a:pt x="1196" y="2026"/>
                </a:lnTo>
                <a:lnTo>
                  <a:pt x="1172" y="2030"/>
                </a:lnTo>
                <a:lnTo>
                  <a:pt x="1144" y="2040"/>
                </a:lnTo>
                <a:lnTo>
                  <a:pt x="1114" y="2040"/>
                </a:lnTo>
                <a:lnTo>
                  <a:pt x="1086" y="2040"/>
                </a:lnTo>
                <a:lnTo>
                  <a:pt x="1038" y="2068"/>
                </a:lnTo>
                <a:lnTo>
                  <a:pt x="986" y="2092"/>
                </a:lnTo>
                <a:lnTo>
                  <a:pt x="920" y="2120"/>
                </a:lnTo>
                <a:lnTo>
                  <a:pt x="844" y="2144"/>
                </a:lnTo>
                <a:lnTo>
                  <a:pt x="804" y="2148"/>
                </a:lnTo>
                <a:lnTo>
                  <a:pt x="766" y="2154"/>
                </a:lnTo>
                <a:lnTo>
                  <a:pt x="728" y="2154"/>
                </a:lnTo>
                <a:lnTo>
                  <a:pt x="690" y="2154"/>
                </a:lnTo>
                <a:lnTo>
                  <a:pt x="658" y="2144"/>
                </a:lnTo>
                <a:lnTo>
                  <a:pt x="624" y="2130"/>
                </a:lnTo>
                <a:lnTo>
                  <a:pt x="600" y="2164"/>
                </a:lnTo>
                <a:lnTo>
                  <a:pt x="566" y="2196"/>
                </a:lnTo>
                <a:lnTo>
                  <a:pt x="528" y="2230"/>
                </a:lnTo>
                <a:lnTo>
                  <a:pt x="476" y="2264"/>
                </a:lnTo>
                <a:lnTo>
                  <a:pt x="448" y="2278"/>
                </a:lnTo>
                <a:lnTo>
                  <a:pt x="418" y="2288"/>
                </a:lnTo>
                <a:lnTo>
                  <a:pt x="386" y="2292"/>
                </a:lnTo>
                <a:lnTo>
                  <a:pt x="352" y="2292"/>
                </a:lnTo>
                <a:lnTo>
                  <a:pt x="314" y="2288"/>
                </a:lnTo>
                <a:lnTo>
                  <a:pt x="276" y="2278"/>
                </a:lnTo>
                <a:lnTo>
                  <a:pt x="266" y="2282"/>
                </a:lnTo>
                <a:lnTo>
                  <a:pt x="238" y="2292"/>
                </a:lnTo>
                <a:lnTo>
                  <a:pt x="200" y="2292"/>
                </a:lnTo>
                <a:lnTo>
                  <a:pt x="176" y="2288"/>
                </a:lnTo>
                <a:lnTo>
                  <a:pt x="152" y="2278"/>
                </a:lnTo>
                <a:lnTo>
                  <a:pt x="128" y="2268"/>
                </a:lnTo>
                <a:lnTo>
                  <a:pt x="104" y="2250"/>
                </a:lnTo>
                <a:lnTo>
                  <a:pt x="80" y="2220"/>
                </a:lnTo>
                <a:lnTo>
                  <a:pt x="62" y="2188"/>
                </a:lnTo>
                <a:lnTo>
                  <a:pt x="42" y="2140"/>
                </a:lnTo>
                <a:lnTo>
                  <a:pt x="28" y="2088"/>
                </a:lnTo>
                <a:lnTo>
                  <a:pt x="18" y="2020"/>
                </a:lnTo>
                <a:lnTo>
                  <a:pt x="14" y="1940"/>
                </a:lnTo>
                <a:lnTo>
                  <a:pt x="80" y="1878"/>
                </a:lnTo>
                <a:lnTo>
                  <a:pt x="56" y="1892"/>
                </a:lnTo>
                <a:lnTo>
                  <a:pt x="34" y="1902"/>
                </a:lnTo>
                <a:lnTo>
                  <a:pt x="14" y="1902"/>
                </a:lnTo>
                <a:lnTo>
                  <a:pt x="4" y="1896"/>
                </a:lnTo>
                <a:lnTo>
                  <a:pt x="0" y="1886"/>
                </a:lnTo>
                <a:lnTo>
                  <a:pt x="0" y="1872"/>
                </a:lnTo>
                <a:lnTo>
                  <a:pt x="0" y="1854"/>
                </a:lnTo>
                <a:lnTo>
                  <a:pt x="4" y="1830"/>
                </a:lnTo>
                <a:lnTo>
                  <a:pt x="18" y="1796"/>
                </a:lnTo>
                <a:lnTo>
                  <a:pt x="56" y="1706"/>
                </a:lnTo>
                <a:lnTo>
                  <a:pt x="56" y="1686"/>
                </a:lnTo>
                <a:lnTo>
                  <a:pt x="52" y="1640"/>
                </a:lnTo>
                <a:lnTo>
                  <a:pt x="52" y="1610"/>
                </a:lnTo>
                <a:lnTo>
                  <a:pt x="62" y="1578"/>
                </a:lnTo>
                <a:lnTo>
                  <a:pt x="76" y="1554"/>
                </a:lnTo>
                <a:lnTo>
                  <a:pt x="100" y="1530"/>
                </a:lnTo>
                <a:lnTo>
                  <a:pt x="100" y="1500"/>
                </a:lnTo>
                <a:lnTo>
                  <a:pt x="110" y="1434"/>
                </a:lnTo>
                <a:lnTo>
                  <a:pt x="118" y="1392"/>
                </a:lnTo>
                <a:lnTo>
                  <a:pt x="134" y="1348"/>
                </a:lnTo>
                <a:lnTo>
                  <a:pt x="156" y="1306"/>
                </a:lnTo>
                <a:lnTo>
                  <a:pt x="186" y="1268"/>
                </a:lnTo>
                <a:lnTo>
                  <a:pt x="186" y="1234"/>
                </a:lnTo>
                <a:lnTo>
                  <a:pt x="190" y="1192"/>
                </a:lnTo>
                <a:lnTo>
                  <a:pt x="204" y="1138"/>
                </a:lnTo>
                <a:lnTo>
                  <a:pt x="228" y="1082"/>
                </a:lnTo>
                <a:lnTo>
                  <a:pt x="248" y="1048"/>
                </a:lnTo>
                <a:lnTo>
                  <a:pt x="272" y="1014"/>
                </a:lnTo>
                <a:lnTo>
                  <a:pt x="300" y="982"/>
                </a:lnTo>
                <a:lnTo>
                  <a:pt x="334" y="948"/>
                </a:lnTo>
                <a:lnTo>
                  <a:pt x="372" y="914"/>
                </a:lnTo>
                <a:lnTo>
                  <a:pt x="414" y="882"/>
                </a:lnTo>
                <a:lnTo>
                  <a:pt x="414" y="872"/>
                </a:lnTo>
                <a:lnTo>
                  <a:pt x="414" y="844"/>
                </a:lnTo>
                <a:lnTo>
                  <a:pt x="424" y="806"/>
                </a:lnTo>
                <a:lnTo>
                  <a:pt x="428" y="782"/>
                </a:lnTo>
                <a:lnTo>
                  <a:pt x="442" y="752"/>
                </a:lnTo>
                <a:lnTo>
                  <a:pt x="458" y="730"/>
                </a:lnTo>
                <a:lnTo>
                  <a:pt x="480" y="700"/>
                </a:lnTo>
                <a:lnTo>
                  <a:pt x="504" y="672"/>
                </a:lnTo>
                <a:lnTo>
                  <a:pt x="538" y="644"/>
                </a:lnTo>
                <a:lnTo>
                  <a:pt x="580" y="614"/>
                </a:lnTo>
                <a:lnTo>
                  <a:pt x="628" y="586"/>
                </a:lnTo>
                <a:lnTo>
                  <a:pt x="686" y="562"/>
                </a:lnTo>
                <a:lnTo>
                  <a:pt x="748" y="538"/>
                </a:lnTo>
                <a:lnTo>
                  <a:pt x="772" y="514"/>
                </a:lnTo>
                <a:lnTo>
                  <a:pt x="824" y="462"/>
                </a:lnTo>
                <a:lnTo>
                  <a:pt x="858" y="438"/>
                </a:lnTo>
                <a:lnTo>
                  <a:pt x="896" y="414"/>
                </a:lnTo>
                <a:lnTo>
                  <a:pt x="928" y="400"/>
                </a:lnTo>
                <a:lnTo>
                  <a:pt x="948" y="396"/>
                </a:lnTo>
                <a:lnTo>
                  <a:pt x="962" y="390"/>
                </a:lnTo>
                <a:lnTo>
                  <a:pt x="982" y="372"/>
                </a:lnTo>
                <a:lnTo>
                  <a:pt x="1010" y="344"/>
                </a:lnTo>
                <a:lnTo>
                  <a:pt x="1052" y="310"/>
                </a:lnTo>
                <a:lnTo>
                  <a:pt x="1114" y="272"/>
                </a:lnTo>
                <a:lnTo>
                  <a:pt x="1200" y="234"/>
                </a:lnTo>
                <a:lnTo>
                  <a:pt x="1300" y="190"/>
                </a:lnTo>
                <a:lnTo>
                  <a:pt x="1434" y="148"/>
                </a:lnTo>
                <a:lnTo>
                  <a:pt x="1434" y="142"/>
                </a:lnTo>
                <a:lnTo>
                  <a:pt x="1448" y="128"/>
                </a:lnTo>
                <a:lnTo>
                  <a:pt x="1472" y="104"/>
                </a:lnTo>
                <a:lnTo>
                  <a:pt x="1506" y="86"/>
                </a:lnTo>
                <a:lnTo>
                  <a:pt x="1558" y="66"/>
                </a:lnTo>
                <a:lnTo>
                  <a:pt x="1592" y="58"/>
                </a:lnTo>
                <a:lnTo>
                  <a:pt x="1634" y="48"/>
                </a:lnTo>
                <a:lnTo>
                  <a:pt x="1676" y="48"/>
                </a:lnTo>
                <a:lnTo>
                  <a:pt x="1724" y="42"/>
                </a:lnTo>
                <a:lnTo>
                  <a:pt x="1782" y="48"/>
                </a:lnTo>
                <a:lnTo>
                  <a:pt x="1844" y="52"/>
                </a:lnTo>
                <a:lnTo>
                  <a:pt x="1872" y="34"/>
                </a:lnTo>
                <a:lnTo>
                  <a:pt x="1910" y="24"/>
                </a:lnTo>
                <a:lnTo>
                  <a:pt x="1958" y="10"/>
                </a:lnTo>
                <a:lnTo>
                  <a:pt x="2024" y="0"/>
                </a:lnTo>
                <a:lnTo>
                  <a:pt x="2100" y="4"/>
                </a:lnTo>
                <a:lnTo>
                  <a:pt x="2148" y="4"/>
                </a:lnTo>
                <a:lnTo>
                  <a:pt x="2196" y="14"/>
                </a:lnTo>
                <a:lnTo>
                  <a:pt x="2244" y="28"/>
                </a:lnTo>
                <a:lnTo>
                  <a:pt x="2302" y="42"/>
                </a:lnTo>
                <a:lnTo>
                  <a:pt x="2324" y="34"/>
                </a:lnTo>
                <a:lnTo>
                  <a:pt x="2386" y="24"/>
                </a:lnTo>
                <a:lnTo>
                  <a:pt x="2430" y="24"/>
                </a:lnTo>
                <a:lnTo>
                  <a:pt x="2478" y="28"/>
                </a:lnTo>
                <a:lnTo>
                  <a:pt x="2520" y="34"/>
                </a:lnTo>
                <a:lnTo>
                  <a:pt x="2568" y="52"/>
                </a:lnTo>
                <a:lnTo>
                  <a:pt x="2626" y="62"/>
                </a:lnTo>
                <a:lnTo>
                  <a:pt x="2758" y="86"/>
                </a:lnTo>
                <a:lnTo>
                  <a:pt x="2834" y="110"/>
                </a:lnTo>
                <a:lnTo>
                  <a:pt x="2906" y="134"/>
                </a:lnTo>
                <a:lnTo>
                  <a:pt x="2968" y="162"/>
                </a:lnTo>
                <a:lnTo>
                  <a:pt x="2992" y="182"/>
                </a:lnTo>
                <a:lnTo>
                  <a:pt x="3012" y="196"/>
                </a:lnTo>
                <a:lnTo>
                  <a:pt x="3058" y="200"/>
                </a:lnTo>
                <a:lnTo>
                  <a:pt x="3112" y="210"/>
                </a:lnTo>
                <a:lnTo>
                  <a:pt x="3178" y="228"/>
                </a:lnTo>
                <a:lnTo>
                  <a:pt x="3264" y="262"/>
                </a:lnTo>
                <a:lnTo>
                  <a:pt x="3306" y="286"/>
                </a:lnTo>
                <a:lnTo>
                  <a:pt x="3354" y="314"/>
                </a:lnTo>
                <a:lnTo>
                  <a:pt x="3406" y="348"/>
                </a:lnTo>
                <a:lnTo>
                  <a:pt x="3460" y="382"/>
                </a:lnTo>
                <a:lnTo>
                  <a:pt x="3516" y="428"/>
                </a:lnTo>
                <a:lnTo>
                  <a:pt x="3574" y="476"/>
                </a:lnTo>
                <a:lnTo>
                  <a:pt x="3582" y="486"/>
                </a:lnTo>
                <a:lnTo>
                  <a:pt x="3644" y="524"/>
                </a:lnTo>
                <a:lnTo>
                  <a:pt x="3730" y="582"/>
                </a:lnTo>
                <a:lnTo>
                  <a:pt x="3812" y="648"/>
                </a:lnTo>
                <a:lnTo>
                  <a:pt x="3836" y="672"/>
                </a:lnTo>
                <a:lnTo>
                  <a:pt x="3850" y="696"/>
                </a:lnTo>
                <a:lnTo>
                  <a:pt x="3884" y="714"/>
                </a:lnTo>
                <a:lnTo>
                  <a:pt x="3954" y="758"/>
                </a:lnTo>
                <a:lnTo>
                  <a:pt x="3998" y="790"/>
                </a:lnTo>
                <a:lnTo>
                  <a:pt x="4036" y="824"/>
                </a:lnTo>
                <a:lnTo>
                  <a:pt x="4068" y="862"/>
                </a:lnTo>
                <a:lnTo>
                  <a:pt x="4078" y="882"/>
                </a:lnTo>
                <a:lnTo>
                  <a:pt x="4088" y="900"/>
                </a:lnTo>
                <a:lnTo>
                  <a:pt x="4122" y="914"/>
                </a:lnTo>
                <a:lnTo>
                  <a:pt x="4150" y="938"/>
                </a:lnTo>
                <a:lnTo>
                  <a:pt x="4188" y="972"/>
                </a:lnTo>
                <a:lnTo>
                  <a:pt x="4230" y="1014"/>
                </a:lnTo>
                <a:lnTo>
                  <a:pt x="4270" y="1068"/>
                </a:lnTo>
                <a:lnTo>
                  <a:pt x="4288" y="1100"/>
                </a:lnTo>
                <a:lnTo>
                  <a:pt x="4308" y="1134"/>
                </a:lnTo>
                <a:lnTo>
                  <a:pt x="4322" y="1176"/>
                </a:lnTo>
                <a:lnTo>
                  <a:pt x="4336" y="1220"/>
                </a:lnTo>
                <a:lnTo>
                  <a:pt x="4360" y="1254"/>
                </a:lnTo>
                <a:lnTo>
                  <a:pt x="4384" y="1292"/>
                </a:lnTo>
                <a:lnTo>
                  <a:pt x="4408" y="1338"/>
                </a:lnTo>
                <a:lnTo>
                  <a:pt x="4426" y="1392"/>
                </a:lnTo>
                <a:lnTo>
                  <a:pt x="4440" y="1448"/>
                </a:lnTo>
                <a:lnTo>
                  <a:pt x="4446" y="1478"/>
                </a:lnTo>
                <a:lnTo>
                  <a:pt x="4446" y="1506"/>
                </a:lnTo>
                <a:lnTo>
                  <a:pt x="4440" y="1530"/>
                </a:lnTo>
                <a:lnTo>
                  <a:pt x="4432" y="1558"/>
                </a:lnTo>
                <a:lnTo>
                  <a:pt x="4440" y="1596"/>
                </a:lnTo>
                <a:lnTo>
                  <a:pt x="4460" y="1682"/>
                </a:lnTo>
                <a:lnTo>
                  <a:pt x="4464" y="1734"/>
                </a:lnTo>
                <a:lnTo>
                  <a:pt x="4470" y="1778"/>
                </a:lnTo>
                <a:lnTo>
                  <a:pt x="4464" y="1816"/>
                </a:lnTo>
                <a:lnTo>
                  <a:pt x="4464" y="1834"/>
                </a:lnTo>
                <a:lnTo>
                  <a:pt x="4454" y="1844"/>
                </a:lnTo>
                <a:lnTo>
                  <a:pt x="4454" y="1868"/>
                </a:lnTo>
                <a:lnTo>
                  <a:pt x="4450" y="1896"/>
                </a:lnTo>
                <a:lnTo>
                  <a:pt x="4432" y="1934"/>
                </a:lnTo>
                <a:lnTo>
                  <a:pt x="4402" y="1978"/>
                </a:lnTo>
                <a:lnTo>
                  <a:pt x="4378" y="2002"/>
                </a:lnTo>
                <a:lnTo>
                  <a:pt x="4354" y="2026"/>
                </a:lnTo>
                <a:lnTo>
                  <a:pt x="4322" y="2048"/>
                </a:lnTo>
                <a:lnTo>
                  <a:pt x="4278" y="2078"/>
                </a:lnTo>
                <a:lnTo>
                  <a:pt x="4236" y="2102"/>
                </a:lnTo>
                <a:lnTo>
                  <a:pt x="4184" y="2126"/>
                </a:lnTo>
                <a:lnTo>
                  <a:pt x="4150" y="2140"/>
                </a:lnTo>
                <a:lnTo>
                  <a:pt x="4112" y="2158"/>
                </a:lnTo>
                <a:lnTo>
                  <a:pt x="4054" y="2172"/>
                </a:lnTo>
                <a:lnTo>
                  <a:pt x="3988" y="2182"/>
                </a:lnTo>
                <a:lnTo>
                  <a:pt x="3906" y="2188"/>
                </a:lnTo>
                <a:lnTo>
                  <a:pt x="3860" y="2188"/>
                </a:lnTo>
                <a:lnTo>
                  <a:pt x="3806" y="2178"/>
                </a:lnTo>
                <a:lnTo>
                  <a:pt x="3754" y="2172"/>
                </a:lnTo>
                <a:lnTo>
                  <a:pt x="3698" y="2158"/>
                </a:lnTo>
                <a:lnTo>
                  <a:pt x="3660" y="2158"/>
                </a:lnTo>
                <a:lnTo>
                  <a:pt x="3578" y="2158"/>
                </a:lnTo>
                <a:lnTo>
                  <a:pt x="3530" y="2158"/>
                </a:lnTo>
                <a:lnTo>
                  <a:pt x="3488" y="2154"/>
                </a:lnTo>
                <a:lnTo>
                  <a:pt x="3454" y="2144"/>
                </a:lnTo>
                <a:lnTo>
                  <a:pt x="3440" y="2134"/>
                </a:lnTo>
                <a:lnTo>
                  <a:pt x="3430" y="2130"/>
                </a:lnTo>
                <a:lnTo>
                  <a:pt x="3406" y="2154"/>
                </a:lnTo>
                <a:lnTo>
                  <a:pt x="3350" y="2216"/>
                </a:lnTo>
                <a:lnTo>
                  <a:pt x="3274" y="2292"/>
                </a:lnTo>
                <a:lnTo>
                  <a:pt x="3236" y="2326"/>
                </a:lnTo>
                <a:lnTo>
                  <a:pt x="3196" y="2350"/>
                </a:lnTo>
                <a:lnTo>
                  <a:pt x="3178" y="2364"/>
                </a:lnTo>
                <a:lnTo>
                  <a:pt x="3154" y="2378"/>
                </a:lnTo>
                <a:lnTo>
                  <a:pt x="3116" y="2392"/>
                </a:lnTo>
                <a:lnTo>
                  <a:pt x="3058" y="2396"/>
                </a:lnTo>
                <a:lnTo>
                  <a:pt x="2982" y="2396"/>
                </a:lnTo>
                <a:lnTo>
                  <a:pt x="2892" y="2388"/>
                </a:lnTo>
                <a:lnTo>
                  <a:pt x="2772" y="2364"/>
                </a:lnTo>
                <a:lnTo>
                  <a:pt x="2740" y="2358"/>
                </a:lnTo>
                <a:lnTo>
                  <a:pt x="2668" y="2334"/>
                </a:lnTo>
                <a:lnTo>
                  <a:pt x="2620" y="2320"/>
                </a:lnTo>
                <a:lnTo>
                  <a:pt x="2578" y="2296"/>
                </a:lnTo>
                <a:lnTo>
                  <a:pt x="2540" y="2268"/>
                </a:lnTo>
                <a:lnTo>
                  <a:pt x="2520" y="2250"/>
                </a:lnTo>
                <a:lnTo>
                  <a:pt x="2506" y="2230"/>
                </a:lnTo>
                <a:lnTo>
                  <a:pt x="2496" y="2240"/>
                </a:lnTo>
                <a:lnTo>
                  <a:pt x="2486" y="2250"/>
                </a:lnTo>
                <a:lnTo>
                  <a:pt x="2468" y="2254"/>
                </a:lnTo>
                <a:lnTo>
                  <a:pt x="2444" y="2258"/>
                </a:lnTo>
                <a:lnTo>
                  <a:pt x="2406" y="2258"/>
                </a:lnTo>
                <a:lnTo>
                  <a:pt x="2358" y="2250"/>
                </a:lnTo>
                <a:lnTo>
                  <a:pt x="2296" y="2234"/>
                </a:lnTo>
                <a:lnTo>
                  <a:pt x="1630" y="193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60" name="Group 1201"/>
          <p:cNvGrpSpPr>
            <a:grpSpLocks/>
          </p:cNvGrpSpPr>
          <p:nvPr/>
        </p:nvGrpSpPr>
        <p:grpSpPr bwMode="auto">
          <a:xfrm>
            <a:off x="390525" y="1450975"/>
            <a:ext cx="2519363" cy="1293813"/>
            <a:chOff x="246" y="914"/>
            <a:chExt cx="1587" cy="815"/>
          </a:xfrm>
        </p:grpSpPr>
        <p:sp>
          <p:nvSpPr>
            <p:cNvPr id="9279" name="Freeform 1173"/>
            <p:cNvSpPr>
              <a:spLocks/>
            </p:cNvSpPr>
            <p:nvPr/>
          </p:nvSpPr>
          <p:spPr bwMode="auto">
            <a:xfrm rot="1103">
              <a:off x="246" y="1145"/>
              <a:ext cx="341" cy="584"/>
            </a:xfrm>
            <a:custGeom>
              <a:avLst/>
              <a:gdLst>
                <a:gd name="T0" fmla="*/ 33 w 910"/>
                <a:gd name="T1" fmla="*/ 188 h 1560"/>
                <a:gd name="T2" fmla="*/ 23 w 910"/>
                <a:gd name="T3" fmla="*/ 187 h 1560"/>
                <a:gd name="T4" fmla="*/ 19 w 910"/>
                <a:gd name="T5" fmla="*/ 190 h 1560"/>
                <a:gd name="T6" fmla="*/ 17 w 910"/>
                <a:gd name="T7" fmla="*/ 195 h 1560"/>
                <a:gd name="T8" fmla="*/ 19 w 910"/>
                <a:gd name="T9" fmla="*/ 205 h 1560"/>
                <a:gd name="T10" fmla="*/ 26 w 910"/>
                <a:gd name="T11" fmla="*/ 219 h 1560"/>
                <a:gd name="T12" fmla="*/ 18 w 910"/>
                <a:gd name="T13" fmla="*/ 201 h 1560"/>
                <a:gd name="T14" fmla="*/ 17 w 910"/>
                <a:gd name="T15" fmla="*/ 192 h 1560"/>
                <a:gd name="T16" fmla="*/ 18 w 910"/>
                <a:gd name="T17" fmla="*/ 189 h 1560"/>
                <a:gd name="T18" fmla="*/ 10 w 910"/>
                <a:gd name="T19" fmla="*/ 187 h 1560"/>
                <a:gd name="T20" fmla="*/ 4 w 910"/>
                <a:gd name="T21" fmla="*/ 191 h 1560"/>
                <a:gd name="T22" fmla="*/ 0 w 910"/>
                <a:gd name="T23" fmla="*/ 204 h 1560"/>
                <a:gd name="T24" fmla="*/ 1 w 910"/>
                <a:gd name="T25" fmla="*/ 197 h 1560"/>
                <a:gd name="T26" fmla="*/ 4 w 910"/>
                <a:gd name="T27" fmla="*/ 191 h 1560"/>
                <a:gd name="T28" fmla="*/ 11 w 910"/>
                <a:gd name="T29" fmla="*/ 187 h 1560"/>
                <a:gd name="T30" fmla="*/ 8 w 910"/>
                <a:gd name="T31" fmla="*/ 159 h 1560"/>
                <a:gd name="T32" fmla="*/ 9 w 910"/>
                <a:gd name="T33" fmla="*/ 139 h 1560"/>
                <a:gd name="T34" fmla="*/ 12 w 910"/>
                <a:gd name="T35" fmla="*/ 130 h 1560"/>
                <a:gd name="T36" fmla="*/ 16 w 910"/>
                <a:gd name="T37" fmla="*/ 128 h 1560"/>
                <a:gd name="T38" fmla="*/ 19 w 910"/>
                <a:gd name="T39" fmla="*/ 129 h 1560"/>
                <a:gd name="T40" fmla="*/ 22 w 910"/>
                <a:gd name="T41" fmla="*/ 134 h 1560"/>
                <a:gd name="T42" fmla="*/ 22 w 910"/>
                <a:gd name="T43" fmla="*/ 148 h 1560"/>
                <a:gd name="T44" fmla="*/ 26 w 910"/>
                <a:gd name="T45" fmla="*/ 156 h 1560"/>
                <a:gd name="T46" fmla="*/ 33 w 910"/>
                <a:gd name="T47" fmla="*/ 159 h 1560"/>
                <a:gd name="T48" fmla="*/ 38 w 910"/>
                <a:gd name="T49" fmla="*/ 147 h 1560"/>
                <a:gd name="T50" fmla="*/ 39 w 910"/>
                <a:gd name="T51" fmla="*/ 136 h 1560"/>
                <a:gd name="T52" fmla="*/ 39 w 910"/>
                <a:gd name="T53" fmla="*/ 128 h 1560"/>
                <a:gd name="T54" fmla="*/ 49 w 910"/>
                <a:gd name="T55" fmla="*/ 113 h 1560"/>
                <a:gd name="T56" fmla="*/ 61 w 910"/>
                <a:gd name="T57" fmla="*/ 99 h 1560"/>
                <a:gd name="T58" fmla="*/ 77 w 910"/>
                <a:gd name="T59" fmla="*/ 86 h 1560"/>
                <a:gd name="T60" fmla="*/ 87 w 910"/>
                <a:gd name="T61" fmla="*/ 82 h 1560"/>
                <a:gd name="T62" fmla="*/ 94 w 910"/>
                <a:gd name="T63" fmla="*/ 84 h 1560"/>
                <a:gd name="T64" fmla="*/ 91 w 910"/>
                <a:gd name="T65" fmla="*/ 82 h 1560"/>
                <a:gd name="T66" fmla="*/ 89 w 910"/>
                <a:gd name="T67" fmla="*/ 78 h 1560"/>
                <a:gd name="T68" fmla="*/ 94 w 910"/>
                <a:gd name="T69" fmla="*/ 74 h 1560"/>
                <a:gd name="T70" fmla="*/ 102 w 910"/>
                <a:gd name="T71" fmla="*/ 74 h 1560"/>
                <a:gd name="T72" fmla="*/ 108 w 910"/>
                <a:gd name="T73" fmla="*/ 78 h 1560"/>
                <a:gd name="T74" fmla="*/ 106 w 910"/>
                <a:gd name="T75" fmla="*/ 76 h 1560"/>
                <a:gd name="T76" fmla="*/ 105 w 910"/>
                <a:gd name="T77" fmla="*/ 71 h 1560"/>
                <a:gd name="T78" fmla="*/ 108 w 910"/>
                <a:gd name="T79" fmla="*/ 66 h 1560"/>
                <a:gd name="T80" fmla="*/ 114 w 910"/>
                <a:gd name="T81" fmla="*/ 67 h 1560"/>
                <a:gd name="T82" fmla="*/ 124 w 910"/>
                <a:gd name="T83" fmla="*/ 72 h 1560"/>
                <a:gd name="T84" fmla="*/ 128 w 910"/>
                <a:gd name="T85" fmla="*/ 72 h 1560"/>
                <a:gd name="T86" fmla="*/ 118 w 910"/>
                <a:gd name="T87" fmla="*/ 70 h 1560"/>
                <a:gd name="T88" fmla="*/ 109 w 910"/>
                <a:gd name="T89" fmla="*/ 63 h 1560"/>
                <a:gd name="T90" fmla="*/ 107 w 910"/>
                <a:gd name="T91" fmla="*/ 57 h 1560"/>
                <a:gd name="T92" fmla="*/ 108 w 910"/>
                <a:gd name="T93" fmla="*/ 47 h 1560"/>
                <a:gd name="T94" fmla="*/ 112 w 910"/>
                <a:gd name="T95" fmla="*/ 34 h 1560"/>
                <a:gd name="T96" fmla="*/ 115 w 910"/>
                <a:gd name="T97" fmla="*/ 24 h 1560"/>
                <a:gd name="T98" fmla="*/ 116 w 910"/>
                <a:gd name="T99" fmla="*/ 9 h 1560"/>
                <a:gd name="T100" fmla="*/ 112 w 910"/>
                <a:gd name="T101" fmla="*/ 0 h 15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10"/>
                <a:gd name="T154" fmla="*/ 0 h 1560"/>
                <a:gd name="T155" fmla="*/ 910 w 910"/>
                <a:gd name="T156" fmla="*/ 1560 h 15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10" h="1560">
                  <a:moveTo>
                    <a:pt x="274" y="1348"/>
                  </a:moveTo>
                  <a:lnTo>
                    <a:pt x="274" y="1348"/>
                  </a:lnTo>
                  <a:lnTo>
                    <a:pt x="262" y="1344"/>
                  </a:lnTo>
                  <a:lnTo>
                    <a:pt x="234" y="1338"/>
                  </a:lnTo>
                  <a:lnTo>
                    <a:pt x="216" y="1334"/>
                  </a:lnTo>
                  <a:lnTo>
                    <a:pt x="198" y="1332"/>
                  </a:lnTo>
                  <a:lnTo>
                    <a:pt x="180" y="1332"/>
                  </a:lnTo>
                  <a:lnTo>
                    <a:pt x="162" y="1336"/>
                  </a:lnTo>
                  <a:lnTo>
                    <a:pt x="154" y="1340"/>
                  </a:lnTo>
                  <a:lnTo>
                    <a:pt x="146" y="1344"/>
                  </a:lnTo>
                  <a:lnTo>
                    <a:pt x="140" y="1348"/>
                  </a:lnTo>
                  <a:lnTo>
                    <a:pt x="134" y="1354"/>
                  </a:lnTo>
                  <a:lnTo>
                    <a:pt x="128" y="1362"/>
                  </a:lnTo>
                  <a:lnTo>
                    <a:pt x="126" y="1372"/>
                  </a:lnTo>
                  <a:lnTo>
                    <a:pt x="124" y="1382"/>
                  </a:lnTo>
                  <a:lnTo>
                    <a:pt x="122" y="1394"/>
                  </a:lnTo>
                  <a:lnTo>
                    <a:pt x="124" y="1408"/>
                  </a:lnTo>
                  <a:lnTo>
                    <a:pt x="126" y="1424"/>
                  </a:lnTo>
                  <a:lnTo>
                    <a:pt x="132" y="1442"/>
                  </a:lnTo>
                  <a:lnTo>
                    <a:pt x="138" y="1460"/>
                  </a:lnTo>
                  <a:lnTo>
                    <a:pt x="146" y="1482"/>
                  </a:lnTo>
                  <a:lnTo>
                    <a:pt x="158" y="1506"/>
                  </a:lnTo>
                  <a:lnTo>
                    <a:pt x="188" y="1560"/>
                  </a:lnTo>
                  <a:lnTo>
                    <a:pt x="172" y="1534"/>
                  </a:lnTo>
                  <a:lnTo>
                    <a:pt x="156" y="1506"/>
                  </a:lnTo>
                  <a:lnTo>
                    <a:pt x="140" y="1472"/>
                  </a:lnTo>
                  <a:lnTo>
                    <a:pt x="128" y="1438"/>
                  </a:lnTo>
                  <a:lnTo>
                    <a:pt x="124" y="1420"/>
                  </a:lnTo>
                  <a:lnTo>
                    <a:pt x="120" y="1404"/>
                  </a:lnTo>
                  <a:lnTo>
                    <a:pt x="120" y="1388"/>
                  </a:lnTo>
                  <a:lnTo>
                    <a:pt x="122" y="1374"/>
                  </a:lnTo>
                  <a:lnTo>
                    <a:pt x="126" y="1362"/>
                  </a:lnTo>
                  <a:lnTo>
                    <a:pt x="134" y="1354"/>
                  </a:lnTo>
                  <a:lnTo>
                    <a:pt x="130" y="1350"/>
                  </a:lnTo>
                  <a:lnTo>
                    <a:pt x="116" y="1344"/>
                  </a:lnTo>
                  <a:lnTo>
                    <a:pt x="96" y="1338"/>
                  </a:lnTo>
                  <a:lnTo>
                    <a:pt x="86" y="1336"/>
                  </a:lnTo>
                  <a:lnTo>
                    <a:pt x="74" y="1336"/>
                  </a:lnTo>
                  <a:lnTo>
                    <a:pt x="62" y="1338"/>
                  </a:lnTo>
                  <a:lnTo>
                    <a:pt x="50" y="1344"/>
                  </a:lnTo>
                  <a:lnTo>
                    <a:pt x="40" y="1352"/>
                  </a:lnTo>
                  <a:lnTo>
                    <a:pt x="30" y="1364"/>
                  </a:lnTo>
                  <a:lnTo>
                    <a:pt x="20" y="1380"/>
                  </a:lnTo>
                  <a:lnTo>
                    <a:pt x="12" y="1400"/>
                  </a:lnTo>
                  <a:lnTo>
                    <a:pt x="6" y="1426"/>
                  </a:lnTo>
                  <a:lnTo>
                    <a:pt x="2" y="1458"/>
                  </a:lnTo>
                  <a:lnTo>
                    <a:pt x="0" y="1442"/>
                  </a:lnTo>
                  <a:lnTo>
                    <a:pt x="2" y="1424"/>
                  </a:lnTo>
                  <a:lnTo>
                    <a:pt x="6" y="1404"/>
                  </a:lnTo>
                  <a:lnTo>
                    <a:pt x="10" y="1394"/>
                  </a:lnTo>
                  <a:lnTo>
                    <a:pt x="16" y="1382"/>
                  </a:lnTo>
                  <a:lnTo>
                    <a:pt x="22" y="1372"/>
                  </a:lnTo>
                  <a:lnTo>
                    <a:pt x="30" y="1364"/>
                  </a:lnTo>
                  <a:lnTo>
                    <a:pt x="40" y="1354"/>
                  </a:lnTo>
                  <a:lnTo>
                    <a:pt x="52" y="1346"/>
                  </a:lnTo>
                  <a:lnTo>
                    <a:pt x="64" y="1340"/>
                  </a:lnTo>
                  <a:lnTo>
                    <a:pt x="80" y="1336"/>
                  </a:lnTo>
                  <a:lnTo>
                    <a:pt x="70" y="1274"/>
                  </a:lnTo>
                  <a:lnTo>
                    <a:pt x="62" y="1210"/>
                  </a:lnTo>
                  <a:lnTo>
                    <a:pt x="56" y="1136"/>
                  </a:lnTo>
                  <a:lnTo>
                    <a:pt x="54" y="1098"/>
                  </a:lnTo>
                  <a:lnTo>
                    <a:pt x="56" y="1060"/>
                  </a:lnTo>
                  <a:lnTo>
                    <a:pt x="58" y="1024"/>
                  </a:lnTo>
                  <a:lnTo>
                    <a:pt x="62" y="992"/>
                  </a:lnTo>
                  <a:lnTo>
                    <a:pt x="70" y="962"/>
                  </a:lnTo>
                  <a:lnTo>
                    <a:pt x="74" y="950"/>
                  </a:lnTo>
                  <a:lnTo>
                    <a:pt x="80" y="938"/>
                  </a:lnTo>
                  <a:lnTo>
                    <a:pt x="86" y="928"/>
                  </a:lnTo>
                  <a:lnTo>
                    <a:pt x="94" y="922"/>
                  </a:lnTo>
                  <a:lnTo>
                    <a:pt x="102" y="916"/>
                  </a:lnTo>
                  <a:lnTo>
                    <a:pt x="112" y="912"/>
                  </a:lnTo>
                  <a:lnTo>
                    <a:pt x="118" y="912"/>
                  </a:lnTo>
                  <a:lnTo>
                    <a:pt x="124" y="914"/>
                  </a:lnTo>
                  <a:lnTo>
                    <a:pt x="132" y="918"/>
                  </a:lnTo>
                  <a:lnTo>
                    <a:pt x="140" y="922"/>
                  </a:lnTo>
                  <a:lnTo>
                    <a:pt x="146" y="930"/>
                  </a:lnTo>
                  <a:lnTo>
                    <a:pt x="152" y="940"/>
                  </a:lnTo>
                  <a:lnTo>
                    <a:pt x="154" y="954"/>
                  </a:lnTo>
                  <a:lnTo>
                    <a:pt x="152" y="980"/>
                  </a:lnTo>
                  <a:lnTo>
                    <a:pt x="152" y="1008"/>
                  </a:lnTo>
                  <a:lnTo>
                    <a:pt x="154" y="1040"/>
                  </a:lnTo>
                  <a:lnTo>
                    <a:pt x="158" y="1056"/>
                  </a:lnTo>
                  <a:lnTo>
                    <a:pt x="162" y="1072"/>
                  </a:lnTo>
                  <a:lnTo>
                    <a:pt x="168" y="1088"/>
                  </a:lnTo>
                  <a:lnTo>
                    <a:pt x="178" y="1102"/>
                  </a:lnTo>
                  <a:lnTo>
                    <a:pt x="188" y="1112"/>
                  </a:lnTo>
                  <a:lnTo>
                    <a:pt x="200" y="1122"/>
                  </a:lnTo>
                  <a:lnTo>
                    <a:pt x="216" y="1130"/>
                  </a:lnTo>
                  <a:lnTo>
                    <a:pt x="234" y="1132"/>
                  </a:lnTo>
                  <a:lnTo>
                    <a:pt x="244" y="1120"/>
                  </a:lnTo>
                  <a:lnTo>
                    <a:pt x="252" y="1104"/>
                  </a:lnTo>
                  <a:lnTo>
                    <a:pt x="262" y="1082"/>
                  </a:lnTo>
                  <a:lnTo>
                    <a:pt x="270" y="1052"/>
                  </a:lnTo>
                  <a:lnTo>
                    <a:pt x="274" y="1036"/>
                  </a:lnTo>
                  <a:lnTo>
                    <a:pt x="276" y="1016"/>
                  </a:lnTo>
                  <a:lnTo>
                    <a:pt x="278" y="996"/>
                  </a:lnTo>
                  <a:lnTo>
                    <a:pt x="278" y="972"/>
                  </a:lnTo>
                  <a:lnTo>
                    <a:pt x="278" y="948"/>
                  </a:lnTo>
                  <a:lnTo>
                    <a:pt x="274" y="922"/>
                  </a:lnTo>
                  <a:lnTo>
                    <a:pt x="280" y="910"/>
                  </a:lnTo>
                  <a:lnTo>
                    <a:pt x="294" y="886"/>
                  </a:lnTo>
                  <a:lnTo>
                    <a:pt x="316" y="848"/>
                  </a:lnTo>
                  <a:lnTo>
                    <a:pt x="346" y="804"/>
                  </a:lnTo>
                  <a:lnTo>
                    <a:pt x="364" y="780"/>
                  </a:lnTo>
                  <a:lnTo>
                    <a:pt x="386" y="754"/>
                  </a:lnTo>
                  <a:lnTo>
                    <a:pt x="408" y="730"/>
                  </a:lnTo>
                  <a:lnTo>
                    <a:pt x="432" y="706"/>
                  </a:lnTo>
                  <a:lnTo>
                    <a:pt x="458" y="682"/>
                  </a:lnTo>
                  <a:lnTo>
                    <a:pt x="484" y="658"/>
                  </a:lnTo>
                  <a:lnTo>
                    <a:pt x="514" y="638"/>
                  </a:lnTo>
                  <a:lnTo>
                    <a:pt x="546" y="618"/>
                  </a:lnTo>
                  <a:lnTo>
                    <a:pt x="578" y="602"/>
                  </a:lnTo>
                  <a:lnTo>
                    <a:pt x="614" y="588"/>
                  </a:lnTo>
                  <a:lnTo>
                    <a:pt x="622" y="588"/>
                  </a:lnTo>
                  <a:lnTo>
                    <a:pt x="640" y="590"/>
                  </a:lnTo>
                  <a:lnTo>
                    <a:pt x="652" y="592"/>
                  </a:lnTo>
                  <a:lnTo>
                    <a:pt x="660" y="596"/>
                  </a:lnTo>
                  <a:lnTo>
                    <a:pt x="668" y="600"/>
                  </a:lnTo>
                  <a:lnTo>
                    <a:pt x="672" y="608"/>
                  </a:lnTo>
                  <a:lnTo>
                    <a:pt x="658" y="596"/>
                  </a:lnTo>
                  <a:lnTo>
                    <a:pt x="646" y="584"/>
                  </a:lnTo>
                  <a:lnTo>
                    <a:pt x="640" y="578"/>
                  </a:lnTo>
                  <a:lnTo>
                    <a:pt x="636" y="570"/>
                  </a:lnTo>
                  <a:lnTo>
                    <a:pt x="634" y="562"/>
                  </a:lnTo>
                  <a:lnTo>
                    <a:pt x="636" y="556"/>
                  </a:lnTo>
                  <a:lnTo>
                    <a:pt x="638" y="550"/>
                  </a:lnTo>
                  <a:lnTo>
                    <a:pt x="644" y="542"/>
                  </a:lnTo>
                  <a:lnTo>
                    <a:pt x="656" y="538"/>
                  </a:lnTo>
                  <a:lnTo>
                    <a:pt x="670" y="532"/>
                  </a:lnTo>
                  <a:lnTo>
                    <a:pt x="692" y="530"/>
                  </a:lnTo>
                  <a:lnTo>
                    <a:pt x="718" y="528"/>
                  </a:lnTo>
                  <a:lnTo>
                    <a:pt x="724" y="528"/>
                  </a:lnTo>
                  <a:lnTo>
                    <a:pt x="740" y="534"/>
                  </a:lnTo>
                  <a:lnTo>
                    <a:pt x="750" y="540"/>
                  </a:lnTo>
                  <a:lnTo>
                    <a:pt x="760" y="548"/>
                  </a:lnTo>
                  <a:lnTo>
                    <a:pt x="770" y="558"/>
                  </a:lnTo>
                  <a:lnTo>
                    <a:pt x="778" y="570"/>
                  </a:lnTo>
                  <a:lnTo>
                    <a:pt x="768" y="558"/>
                  </a:lnTo>
                  <a:lnTo>
                    <a:pt x="758" y="546"/>
                  </a:lnTo>
                  <a:lnTo>
                    <a:pt x="750" y="532"/>
                  </a:lnTo>
                  <a:lnTo>
                    <a:pt x="748" y="524"/>
                  </a:lnTo>
                  <a:lnTo>
                    <a:pt x="746" y="514"/>
                  </a:lnTo>
                  <a:lnTo>
                    <a:pt x="746" y="506"/>
                  </a:lnTo>
                  <a:lnTo>
                    <a:pt x="748" y="496"/>
                  </a:lnTo>
                  <a:lnTo>
                    <a:pt x="750" y="488"/>
                  </a:lnTo>
                  <a:lnTo>
                    <a:pt x="758" y="480"/>
                  </a:lnTo>
                  <a:lnTo>
                    <a:pt x="766" y="470"/>
                  </a:lnTo>
                  <a:lnTo>
                    <a:pt x="778" y="464"/>
                  </a:lnTo>
                  <a:lnTo>
                    <a:pt x="792" y="472"/>
                  </a:lnTo>
                  <a:lnTo>
                    <a:pt x="808" y="482"/>
                  </a:lnTo>
                  <a:lnTo>
                    <a:pt x="826" y="494"/>
                  </a:lnTo>
                  <a:lnTo>
                    <a:pt x="848" y="502"/>
                  </a:lnTo>
                  <a:lnTo>
                    <a:pt x="870" y="510"/>
                  </a:lnTo>
                  <a:lnTo>
                    <a:pt x="880" y="512"/>
                  </a:lnTo>
                  <a:lnTo>
                    <a:pt x="890" y="514"/>
                  </a:lnTo>
                  <a:lnTo>
                    <a:pt x="900" y="512"/>
                  </a:lnTo>
                  <a:lnTo>
                    <a:pt x="910" y="510"/>
                  </a:lnTo>
                  <a:lnTo>
                    <a:pt x="898" y="510"/>
                  </a:lnTo>
                  <a:lnTo>
                    <a:pt x="872" y="506"/>
                  </a:lnTo>
                  <a:lnTo>
                    <a:pt x="856" y="502"/>
                  </a:lnTo>
                  <a:lnTo>
                    <a:pt x="838" y="496"/>
                  </a:lnTo>
                  <a:lnTo>
                    <a:pt x="820" y="488"/>
                  </a:lnTo>
                  <a:lnTo>
                    <a:pt x="802" y="476"/>
                  </a:lnTo>
                  <a:lnTo>
                    <a:pt x="786" y="460"/>
                  </a:lnTo>
                  <a:lnTo>
                    <a:pt x="780" y="452"/>
                  </a:lnTo>
                  <a:lnTo>
                    <a:pt x="774" y="442"/>
                  </a:lnTo>
                  <a:lnTo>
                    <a:pt x="768" y="430"/>
                  </a:lnTo>
                  <a:lnTo>
                    <a:pt x="766" y="418"/>
                  </a:lnTo>
                  <a:lnTo>
                    <a:pt x="762" y="404"/>
                  </a:lnTo>
                  <a:lnTo>
                    <a:pt x="760" y="390"/>
                  </a:lnTo>
                  <a:lnTo>
                    <a:pt x="760" y="374"/>
                  </a:lnTo>
                  <a:lnTo>
                    <a:pt x="762" y="356"/>
                  </a:lnTo>
                  <a:lnTo>
                    <a:pt x="766" y="336"/>
                  </a:lnTo>
                  <a:lnTo>
                    <a:pt x="770" y="316"/>
                  </a:lnTo>
                  <a:lnTo>
                    <a:pt x="778" y="294"/>
                  </a:lnTo>
                  <a:lnTo>
                    <a:pt x="786" y="270"/>
                  </a:lnTo>
                  <a:lnTo>
                    <a:pt x="798" y="244"/>
                  </a:lnTo>
                  <a:lnTo>
                    <a:pt x="810" y="218"/>
                  </a:lnTo>
                  <a:lnTo>
                    <a:pt x="818" y="194"/>
                  </a:lnTo>
                  <a:lnTo>
                    <a:pt x="822" y="170"/>
                  </a:lnTo>
                  <a:lnTo>
                    <a:pt x="826" y="138"/>
                  </a:lnTo>
                  <a:lnTo>
                    <a:pt x="828" y="104"/>
                  </a:lnTo>
                  <a:lnTo>
                    <a:pt x="828" y="86"/>
                  </a:lnTo>
                  <a:lnTo>
                    <a:pt x="826" y="68"/>
                  </a:lnTo>
                  <a:lnTo>
                    <a:pt x="822" y="48"/>
                  </a:lnTo>
                  <a:lnTo>
                    <a:pt x="816" y="32"/>
                  </a:lnTo>
                  <a:lnTo>
                    <a:pt x="808" y="14"/>
                  </a:lnTo>
                  <a:lnTo>
                    <a:pt x="798" y="0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1174"/>
            <p:cNvSpPr>
              <a:spLocks/>
            </p:cNvSpPr>
            <p:nvPr/>
          </p:nvSpPr>
          <p:spPr bwMode="auto">
            <a:xfrm rot="1103">
              <a:off x="314" y="1093"/>
              <a:ext cx="350" cy="601"/>
            </a:xfrm>
            <a:custGeom>
              <a:avLst/>
              <a:gdLst>
                <a:gd name="T0" fmla="*/ 45 w 934"/>
                <a:gd name="T1" fmla="*/ 222 h 1608"/>
                <a:gd name="T2" fmla="*/ 40 w 934"/>
                <a:gd name="T3" fmla="*/ 220 h 1608"/>
                <a:gd name="T4" fmla="*/ 31 w 934"/>
                <a:gd name="T5" fmla="*/ 222 h 1608"/>
                <a:gd name="T6" fmla="*/ 28 w 934"/>
                <a:gd name="T7" fmla="*/ 223 h 1608"/>
                <a:gd name="T8" fmla="*/ 39 w 934"/>
                <a:gd name="T9" fmla="*/ 220 h 1608"/>
                <a:gd name="T10" fmla="*/ 33 w 934"/>
                <a:gd name="T11" fmla="*/ 215 h 1608"/>
                <a:gd name="T12" fmla="*/ 28 w 934"/>
                <a:gd name="T13" fmla="*/ 209 h 1608"/>
                <a:gd name="T14" fmla="*/ 25 w 934"/>
                <a:gd name="T15" fmla="*/ 200 h 1608"/>
                <a:gd name="T16" fmla="*/ 24 w 934"/>
                <a:gd name="T17" fmla="*/ 197 h 1608"/>
                <a:gd name="T18" fmla="*/ 23 w 934"/>
                <a:gd name="T19" fmla="*/ 197 h 1608"/>
                <a:gd name="T20" fmla="*/ 19 w 934"/>
                <a:gd name="T21" fmla="*/ 202 h 1608"/>
                <a:gd name="T22" fmla="*/ 18 w 934"/>
                <a:gd name="T23" fmla="*/ 202 h 1608"/>
                <a:gd name="T24" fmla="*/ 22 w 934"/>
                <a:gd name="T25" fmla="*/ 197 h 1608"/>
                <a:gd name="T26" fmla="*/ 23 w 934"/>
                <a:gd name="T27" fmla="*/ 195 h 1608"/>
                <a:gd name="T28" fmla="*/ 24 w 934"/>
                <a:gd name="T29" fmla="*/ 197 h 1608"/>
                <a:gd name="T30" fmla="*/ 24 w 934"/>
                <a:gd name="T31" fmla="*/ 192 h 1608"/>
                <a:gd name="T32" fmla="*/ 25 w 934"/>
                <a:gd name="T33" fmla="*/ 184 h 1608"/>
                <a:gd name="T34" fmla="*/ 30 w 934"/>
                <a:gd name="T35" fmla="*/ 176 h 1608"/>
                <a:gd name="T36" fmla="*/ 43 w 934"/>
                <a:gd name="T37" fmla="*/ 162 h 1608"/>
                <a:gd name="T38" fmla="*/ 59 w 934"/>
                <a:gd name="T39" fmla="*/ 149 h 1608"/>
                <a:gd name="T40" fmla="*/ 78 w 934"/>
                <a:gd name="T41" fmla="*/ 138 h 1608"/>
                <a:gd name="T42" fmla="*/ 79 w 934"/>
                <a:gd name="T43" fmla="*/ 134 h 1608"/>
                <a:gd name="T44" fmla="*/ 82 w 934"/>
                <a:gd name="T45" fmla="*/ 127 h 1608"/>
                <a:gd name="T46" fmla="*/ 89 w 934"/>
                <a:gd name="T47" fmla="*/ 120 h 1608"/>
                <a:gd name="T48" fmla="*/ 96 w 934"/>
                <a:gd name="T49" fmla="*/ 117 h 1608"/>
                <a:gd name="T50" fmla="*/ 109 w 934"/>
                <a:gd name="T51" fmla="*/ 113 h 1608"/>
                <a:gd name="T52" fmla="*/ 120 w 934"/>
                <a:gd name="T53" fmla="*/ 107 h 1608"/>
                <a:gd name="T54" fmla="*/ 126 w 934"/>
                <a:gd name="T55" fmla="*/ 100 h 1608"/>
                <a:gd name="T56" fmla="*/ 130 w 934"/>
                <a:gd name="T57" fmla="*/ 92 h 1608"/>
                <a:gd name="T58" fmla="*/ 131 w 934"/>
                <a:gd name="T59" fmla="*/ 85 h 1608"/>
                <a:gd name="T60" fmla="*/ 130 w 934"/>
                <a:gd name="T61" fmla="*/ 72 h 1608"/>
                <a:gd name="T62" fmla="*/ 127 w 934"/>
                <a:gd name="T63" fmla="*/ 64 h 1608"/>
                <a:gd name="T64" fmla="*/ 127 w 934"/>
                <a:gd name="T65" fmla="*/ 59 h 1608"/>
                <a:gd name="T66" fmla="*/ 129 w 934"/>
                <a:gd name="T67" fmla="*/ 53 h 1608"/>
                <a:gd name="T68" fmla="*/ 128 w 934"/>
                <a:gd name="T69" fmla="*/ 39 h 1608"/>
                <a:gd name="T70" fmla="*/ 124 w 934"/>
                <a:gd name="T71" fmla="*/ 24 h 1608"/>
                <a:gd name="T72" fmla="*/ 118 w 934"/>
                <a:gd name="T73" fmla="*/ 9 h 1608"/>
                <a:gd name="T74" fmla="*/ 115 w 934"/>
                <a:gd name="T75" fmla="*/ 2 h 1608"/>
                <a:gd name="T76" fmla="*/ 106 w 934"/>
                <a:gd name="T77" fmla="*/ 0 h 1608"/>
                <a:gd name="T78" fmla="*/ 91 w 934"/>
                <a:gd name="T79" fmla="*/ 0 h 1608"/>
                <a:gd name="T80" fmla="*/ 79 w 934"/>
                <a:gd name="T81" fmla="*/ 2 h 1608"/>
                <a:gd name="T82" fmla="*/ 75 w 934"/>
                <a:gd name="T83" fmla="*/ 4 h 1608"/>
                <a:gd name="T84" fmla="*/ 68 w 934"/>
                <a:gd name="T85" fmla="*/ 9 h 1608"/>
                <a:gd name="T86" fmla="*/ 61 w 934"/>
                <a:gd name="T87" fmla="*/ 16 h 1608"/>
                <a:gd name="T88" fmla="*/ 51 w 934"/>
                <a:gd name="T89" fmla="*/ 36 h 1608"/>
                <a:gd name="T90" fmla="*/ 42 w 934"/>
                <a:gd name="T91" fmla="*/ 56 h 1608"/>
                <a:gd name="T92" fmla="*/ 35 w 934"/>
                <a:gd name="T93" fmla="*/ 79 h 1608"/>
                <a:gd name="T94" fmla="*/ 25 w 934"/>
                <a:gd name="T95" fmla="*/ 84 h 1608"/>
                <a:gd name="T96" fmla="*/ 13 w 934"/>
                <a:gd name="T97" fmla="*/ 91 h 1608"/>
                <a:gd name="T98" fmla="*/ 5 w 934"/>
                <a:gd name="T99" fmla="*/ 99 h 1608"/>
                <a:gd name="T100" fmla="*/ 1 w 934"/>
                <a:gd name="T101" fmla="*/ 108 h 1608"/>
                <a:gd name="T102" fmla="*/ 0 w 934"/>
                <a:gd name="T103" fmla="*/ 117 h 1608"/>
                <a:gd name="T104" fmla="*/ 1 w 934"/>
                <a:gd name="T105" fmla="*/ 125 h 1608"/>
                <a:gd name="T106" fmla="*/ 5 w 934"/>
                <a:gd name="T107" fmla="*/ 137 h 1608"/>
                <a:gd name="T108" fmla="*/ 11 w 934"/>
                <a:gd name="T109" fmla="*/ 147 h 16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34"/>
                <a:gd name="T166" fmla="*/ 0 h 1608"/>
                <a:gd name="T167" fmla="*/ 934 w 934"/>
                <a:gd name="T168" fmla="*/ 1608 h 160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34" h="1608">
                  <a:moveTo>
                    <a:pt x="334" y="1598"/>
                  </a:moveTo>
                  <a:lnTo>
                    <a:pt x="334" y="1598"/>
                  </a:lnTo>
                  <a:lnTo>
                    <a:pt x="318" y="1592"/>
                  </a:lnTo>
                  <a:lnTo>
                    <a:pt x="302" y="1584"/>
                  </a:lnTo>
                  <a:lnTo>
                    <a:pt x="286" y="1574"/>
                  </a:lnTo>
                  <a:lnTo>
                    <a:pt x="274" y="1574"/>
                  </a:lnTo>
                  <a:lnTo>
                    <a:pt x="258" y="1578"/>
                  </a:lnTo>
                  <a:lnTo>
                    <a:pt x="220" y="1590"/>
                  </a:lnTo>
                  <a:lnTo>
                    <a:pt x="168" y="1608"/>
                  </a:lnTo>
                  <a:lnTo>
                    <a:pt x="204" y="1596"/>
                  </a:lnTo>
                  <a:lnTo>
                    <a:pt x="240" y="1586"/>
                  </a:lnTo>
                  <a:lnTo>
                    <a:pt x="278" y="1574"/>
                  </a:lnTo>
                  <a:lnTo>
                    <a:pt x="262" y="1562"/>
                  </a:lnTo>
                  <a:lnTo>
                    <a:pt x="248" y="1550"/>
                  </a:lnTo>
                  <a:lnTo>
                    <a:pt x="234" y="1536"/>
                  </a:lnTo>
                  <a:lnTo>
                    <a:pt x="222" y="1522"/>
                  </a:lnTo>
                  <a:lnTo>
                    <a:pt x="214" y="1510"/>
                  </a:lnTo>
                  <a:lnTo>
                    <a:pt x="204" y="1496"/>
                  </a:lnTo>
                  <a:lnTo>
                    <a:pt x="192" y="1470"/>
                  </a:lnTo>
                  <a:lnTo>
                    <a:pt x="184" y="1446"/>
                  </a:lnTo>
                  <a:lnTo>
                    <a:pt x="180" y="1428"/>
                  </a:lnTo>
                  <a:lnTo>
                    <a:pt x="176" y="1412"/>
                  </a:lnTo>
                  <a:lnTo>
                    <a:pt x="172" y="1408"/>
                  </a:lnTo>
                  <a:lnTo>
                    <a:pt x="170" y="1406"/>
                  </a:lnTo>
                  <a:lnTo>
                    <a:pt x="166" y="1406"/>
                  </a:lnTo>
                  <a:lnTo>
                    <a:pt x="162" y="1406"/>
                  </a:lnTo>
                  <a:lnTo>
                    <a:pt x="154" y="1412"/>
                  </a:lnTo>
                  <a:lnTo>
                    <a:pt x="146" y="1422"/>
                  </a:lnTo>
                  <a:lnTo>
                    <a:pt x="136" y="1444"/>
                  </a:lnTo>
                  <a:lnTo>
                    <a:pt x="132" y="1454"/>
                  </a:lnTo>
                  <a:lnTo>
                    <a:pt x="132" y="1446"/>
                  </a:lnTo>
                  <a:lnTo>
                    <a:pt x="136" y="1438"/>
                  </a:lnTo>
                  <a:lnTo>
                    <a:pt x="144" y="1422"/>
                  </a:lnTo>
                  <a:lnTo>
                    <a:pt x="154" y="1410"/>
                  </a:lnTo>
                  <a:lnTo>
                    <a:pt x="164" y="1398"/>
                  </a:lnTo>
                  <a:lnTo>
                    <a:pt x="166" y="1398"/>
                  </a:lnTo>
                  <a:lnTo>
                    <a:pt x="168" y="1398"/>
                  </a:lnTo>
                  <a:lnTo>
                    <a:pt x="170" y="1400"/>
                  </a:lnTo>
                  <a:lnTo>
                    <a:pt x="172" y="1408"/>
                  </a:lnTo>
                  <a:lnTo>
                    <a:pt x="170" y="1390"/>
                  </a:lnTo>
                  <a:lnTo>
                    <a:pt x="170" y="1372"/>
                  </a:lnTo>
                  <a:lnTo>
                    <a:pt x="172" y="1354"/>
                  </a:lnTo>
                  <a:lnTo>
                    <a:pt x="176" y="1336"/>
                  </a:lnTo>
                  <a:lnTo>
                    <a:pt x="182" y="1318"/>
                  </a:lnTo>
                  <a:lnTo>
                    <a:pt x="192" y="1298"/>
                  </a:lnTo>
                  <a:lnTo>
                    <a:pt x="202" y="1280"/>
                  </a:lnTo>
                  <a:lnTo>
                    <a:pt x="214" y="1262"/>
                  </a:lnTo>
                  <a:lnTo>
                    <a:pt x="242" y="1226"/>
                  </a:lnTo>
                  <a:lnTo>
                    <a:pt x="274" y="1192"/>
                  </a:lnTo>
                  <a:lnTo>
                    <a:pt x="310" y="1158"/>
                  </a:lnTo>
                  <a:lnTo>
                    <a:pt x="346" y="1126"/>
                  </a:lnTo>
                  <a:lnTo>
                    <a:pt x="384" y="1096"/>
                  </a:lnTo>
                  <a:lnTo>
                    <a:pt x="422" y="1068"/>
                  </a:lnTo>
                  <a:lnTo>
                    <a:pt x="488" y="1024"/>
                  </a:lnTo>
                  <a:lnTo>
                    <a:pt x="536" y="994"/>
                  </a:lnTo>
                  <a:lnTo>
                    <a:pt x="556" y="984"/>
                  </a:lnTo>
                  <a:lnTo>
                    <a:pt x="556" y="970"/>
                  </a:lnTo>
                  <a:lnTo>
                    <a:pt x="560" y="958"/>
                  </a:lnTo>
                  <a:lnTo>
                    <a:pt x="566" y="944"/>
                  </a:lnTo>
                  <a:lnTo>
                    <a:pt x="572" y="932"/>
                  </a:lnTo>
                  <a:lnTo>
                    <a:pt x="586" y="908"/>
                  </a:lnTo>
                  <a:lnTo>
                    <a:pt x="602" y="888"/>
                  </a:lnTo>
                  <a:lnTo>
                    <a:pt x="618" y="872"/>
                  </a:lnTo>
                  <a:lnTo>
                    <a:pt x="632" y="860"/>
                  </a:lnTo>
                  <a:lnTo>
                    <a:pt x="646" y="848"/>
                  </a:lnTo>
                  <a:lnTo>
                    <a:pt x="684" y="840"/>
                  </a:lnTo>
                  <a:lnTo>
                    <a:pt x="720" y="828"/>
                  </a:lnTo>
                  <a:lnTo>
                    <a:pt x="752" y="818"/>
                  </a:lnTo>
                  <a:lnTo>
                    <a:pt x="780" y="804"/>
                  </a:lnTo>
                  <a:lnTo>
                    <a:pt x="806" y="792"/>
                  </a:lnTo>
                  <a:lnTo>
                    <a:pt x="830" y="778"/>
                  </a:lnTo>
                  <a:lnTo>
                    <a:pt x="850" y="762"/>
                  </a:lnTo>
                  <a:lnTo>
                    <a:pt x="868" y="746"/>
                  </a:lnTo>
                  <a:lnTo>
                    <a:pt x="882" y="730"/>
                  </a:lnTo>
                  <a:lnTo>
                    <a:pt x="896" y="714"/>
                  </a:lnTo>
                  <a:lnTo>
                    <a:pt x="906" y="696"/>
                  </a:lnTo>
                  <a:lnTo>
                    <a:pt x="914" y="680"/>
                  </a:lnTo>
                  <a:lnTo>
                    <a:pt x="922" y="662"/>
                  </a:lnTo>
                  <a:lnTo>
                    <a:pt x="928" y="644"/>
                  </a:lnTo>
                  <a:lnTo>
                    <a:pt x="930" y="628"/>
                  </a:lnTo>
                  <a:lnTo>
                    <a:pt x="934" y="610"/>
                  </a:lnTo>
                  <a:lnTo>
                    <a:pt x="934" y="578"/>
                  </a:lnTo>
                  <a:lnTo>
                    <a:pt x="930" y="546"/>
                  </a:lnTo>
                  <a:lnTo>
                    <a:pt x="926" y="516"/>
                  </a:lnTo>
                  <a:lnTo>
                    <a:pt x="918" y="492"/>
                  </a:lnTo>
                  <a:lnTo>
                    <a:pt x="910" y="470"/>
                  </a:lnTo>
                  <a:lnTo>
                    <a:pt x="904" y="454"/>
                  </a:lnTo>
                  <a:lnTo>
                    <a:pt x="896" y="440"/>
                  </a:lnTo>
                  <a:lnTo>
                    <a:pt x="902" y="426"/>
                  </a:lnTo>
                  <a:lnTo>
                    <a:pt x="908" y="412"/>
                  </a:lnTo>
                  <a:lnTo>
                    <a:pt x="912" y="396"/>
                  </a:lnTo>
                  <a:lnTo>
                    <a:pt x="916" y="380"/>
                  </a:lnTo>
                  <a:lnTo>
                    <a:pt x="918" y="348"/>
                  </a:lnTo>
                  <a:lnTo>
                    <a:pt x="916" y="314"/>
                  </a:lnTo>
                  <a:lnTo>
                    <a:pt x="912" y="278"/>
                  </a:lnTo>
                  <a:lnTo>
                    <a:pt x="906" y="242"/>
                  </a:lnTo>
                  <a:lnTo>
                    <a:pt x="898" y="208"/>
                  </a:lnTo>
                  <a:lnTo>
                    <a:pt x="886" y="174"/>
                  </a:lnTo>
                  <a:lnTo>
                    <a:pt x="876" y="142"/>
                  </a:lnTo>
                  <a:lnTo>
                    <a:pt x="864" y="112"/>
                  </a:lnTo>
                  <a:lnTo>
                    <a:pt x="842" y="62"/>
                  </a:lnTo>
                  <a:lnTo>
                    <a:pt x="826" y="28"/>
                  </a:lnTo>
                  <a:lnTo>
                    <a:pt x="820" y="16"/>
                  </a:lnTo>
                  <a:lnTo>
                    <a:pt x="796" y="10"/>
                  </a:lnTo>
                  <a:lnTo>
                    <a:pt x="774" y="6"/>
                  </a:lnTo>
                  <a:lnTo>
                    <a:pt x="752" y="2"/>
                  </a:lnTo>
                  <a:lnTo>
                    <a:pt x="730" y="0"/>
                  </a:lnTo>
                  <a:lnTo>
                    <a:pt x="688" y="0"/>
                  </a:lnTo>
                  <a:lnTo>
                    <a:pt x="648" y="2"/>
                  </a:lnTo>
                  <a:lnTo>
                    <a:pt x="614" y="6"/>
                  </a:lnTo>
                  <a:lnTo>
                    <a:pt x="588" y="12"/>
                  </a:lnTo>
                  <a:lnTo>
                    <a:pt x="566" y="16"/>
                  </a:lnTo>
                  <a:lnTo>
                    <a:pt x="548" y="22"/>
                  </a:lnTo>
                  <a:lnTo>
                    <a:pt x="532" y="28"/>
                  </a:lnTo>
                  <a:lnTo>
                    <a:pt x="514" y="38"/>
                  </a:lnTo>
                  <a:lnTo>
                    <a:pt x="498" y="50"/>
                  </a:lnTo>
                  <a:lnTo>
                    <a:pt x="482" y="64"/>
                  </a:lnTo>
                  <a:lnTo>
                    <a:pt x="466" y="80"/>
                  </a:lnTo>
                  <a:lnTo>
                    <a:pt x="452" y="98"/>
                  </a:lnTo>
                  <a:lnTo>
                    <a:pt x="438" y="118"/>
                  </a:lnTo>
                  <a:lnTo>
                    <a:pt x="410" y="160"/>
                  </a:lnTo>
                  <a:lnTo>
                    <a:pt x="384" y="206"/>
                  </a:lnTo>
                  <a:lnTo>
                    <a:pt x="360" y="254"/>
                  </a:lnTo>
                  <a:lnTo>
                    <a:pt x="338" y="304"/>
                  </a:lnTo>
                  <a:lnTo>
                    <a:pt x="318" y="354"/>
                  </a:lnTo>
                  <a:lnTo>
                    <a:pt x="300" y="402"/>
                  </a:lnTo>
                  <a:lnTo>
                    <a:pt x="274" y="484"/>
                  </a:lnTo>
                  <a:lnTo>
                    <a:pt x="256" y="544"/>
                  </a:lnTo>
                  <a:lnTo>
                    <a:pt x="252" y="566"/>
                  </a:lnTo>
                  <a:lnTo>
                    <a:pt x="212" y="582"/>
                  </a:lnTo>
                  <a:lnTo>
                    <a:pt x="176" y="598"/>
                  </a:lnTo>
                  <a:lnTo>
                    <a:pt x="144" y="614"/>
                  </a:lnTo>
                  <a:lnTo>
                    <a:pt x="116" y="634"/>
                  </a:lnTo>
                  <a:lnTo>
                    <a:pt x="90" y="652"/>
                  </a:lnTo>
                  <a:lnTo>
                    <a:pt x="70" y="670"/>
                  </a:lnTo>
                  <a:lnTo>
                    <a:pt x="52" y="690"/>
                  </a:lnTo>
                  <a:lnTo>
                    <a:pt x="36" y="710"/>
                  </a:lnTo>
                  <a:lnTo>
                    <a:pt x="24" y="732"/>
                  </a:lnTo>
                  <a:lnTo>
                    <a:pt x="16" y="752"/>
                  </a:lnTo>
                  <a:lnTo>
                    <a:pt x="8" y="772"/>
                  </a:lnTo>
                  <a:lnTo>
                    <a:pt x="4" y="794"/>
                  </a:lnTo>
                  <a:lnTo>
                    <a:pt x="0" y="814"/>
                  </a:lnTo>
                  <a:lnTo>
                    <a:pt x="0" y="834"/>
                  </a:lnTo>
                  <a:lnTo>
                    <a:pt x="0" y="854"/>
                  </a:lnTo>
                  <a:lnTo>
                    <a:pt x="2" y="874"/>
                  </a:lnTo>
                  <a:lnTo>
                    <a:pt x="6" y="894"/>
                  </a:lnTo>
                  <a:lnTo>
                    <a:pt x="12" y="912"/>
                  </a:lnTo>
                  <a:lnTo>
                    <a:pt x="24" y="948"/>
                  </a:lnTo>
                  <a:lnTo>
                    <a:pt x="38" y="978"/>
                  </a:lnTo>
                  <a:lnTo>
                    <a:pt x="52" y="1006"/>
                  </a:lnTo>
                  <a:lnTo>
                    <a:pt x="68" y="1030"/>
                  </a:lnTo>
                  <a:lnTo>
                    <a:pt x="80" y="1048"/>
                  </a:lnTo>
                  <a:lnTo>
                    <a:pt x="90" y="1062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1175"/>
            <p:cNvSpPr>
              <a:spLocks/>
            </p:cNvSpPr>
            <p:nvPr/>
          </p:nvSpPr>
          <p:spPr bwMode="auto">
            <a:xfrm rot="1103">
              <a:off x="445" y="1437"/>
              <a:ext cx="363" cy="191"/>
            </a:xfrm>
            <a:custGeom>
              <a:avLst/>
              <a:gdLst>
                <a:gd name="T0" fmla="*/ 136 w 968"/>
                <a:gd name="T1" fmla="*/ 3 h 510"/>
                <a:gd name="T2" fmla="*/ 134 w 968"/>
                <a:gd name="T3" fmla="*/ 13 h 510"/>
                <a:gd name="T4" fmla="*/ 129 w 968"/>
                <a:gd name="T5" fmla="*/ 23 h 510"/>
                <a:gd name="T6" fmla="*/ 125 w 968"/>
                <a:gd name="T7" fmla="*/ 29 h 510"/>
                <a:gd name="T8" fmla="*/ 118 w 968"/>
                <a:gd name="T9" fmla="*/ 33 h 510"/>
                <a:gd name="T10" fmla="*/ 109 w 968"/>
                <a:gd name="T11" fmla="*/ 36 h 510"/>
                <a:gd name="T12" fmla="*/ 98 w 968"/>
                <a:gd name="T13" fmla="*/ 36 h 510"/>
                <a:gd name="T14" fmla="*/ 83 w 968"/>
                <a:gd name="T15" fmla="*/ 32 h 510"/>
                <a:gd name="T16" fmla="*/ 72 w 968"/>
                <a:gd name="T17" fmla="*/ 27 h 510"/>
                <a:gd name="T18" fmla="*/ 68 w 968"/>
                <a:gd name="T19" fmla="*/ 33 h 510"/>
                <a:gd name="T20" fmla="*/ 66 w 968"/>
                <a:gd name="T21" fmla="*/ 39 h 510"/>
                <a:gd name="T22" fmla="*/ 68 w 968"/>
                <a:gd name="T23" fmla="*/ 46 h 510"/>
                <a:gd name="T24" fmla="*/ 71 w 968"/>
                <a:gd name="T25" fmla="*/ 50 h 510"/>
                <a:gd name="T26" fmla="*/ 77 w 968"/>
                <a:gd name="T27" fmla="*/ 54 h 510"/>
                <a:gd name="T28" fmla="*/ 92 w 968"/>
                <a:gd name="T29" fmla="*/ 60 h 510"/>
                <a:gd name="T30" fmla="*/ 86 w 968"/>
                <a:gd name="T31" fmla="*/ 59 h 510"/>
                <a:gd name="T32" fmla="*/ 77 w 968"/>
                <a:gd name="T33" fmla="*/ 55 h 510"/>
                <a:gd name="T34" fmla="*/ 69 w 968"/>
                <a:gd name="T35" fmla="*/ 49 h 510"/>
                <a:gd name="T36" fmla="*/ 67 w 968"/>
                <a:gd name="T37" fmla="*/ 44 h 510"/>
                <a:gd name="T38" fmla="*/ 66 w 968"/>
                <a:gd name="T39" fmla="*/ 40 h 510"/>
                <a:gd name="T40" fmla="*/ 68 w 968"/>
                <a:gd name="T41" fmla="*/ 34 h 510"/>
                <a:gd name="T42" fmla="*/ 72 w 968"/>
                <a:gd name="T43" fmla="*/ 27 h 510"/>
                <a:gd name="T44" fmla="*/ 67 w 968"/>
                <a:gd name="T45" fmla="*/ 27 h 510"/>
                <a:gd name="T46" fmla="*/ 56 w 968"/>
                <a:gd name="T47" fmla="*/ 27 h 510"/>
                <a:gd name="T48" fmla="*/ 51 w 968"/>
                <a:gd name="T49" fmla="*/ 29 h 510"/>
                <a:gd name="T50" fmla="*/ 48 w 968"/>
                <a:gd name="T51" fmla="*/ 32 h 510"/>
                <a:gd name="T52" fmla="*/ 45 w 968"/>
                <a:gd name="T53" fmla="*/ 39 h 510"/>
                <a:gd name="T54" fmla="*/ 45 w 968"/>
                <a:gd name="T55" fmla="*/ 44 h 510"/>
                <a:gd name="T56" fmla="*/ 48 w 968"/>
                <a:gd name="T57" fmla="*/ 49 h 510"/>
                <a:gd name="T58" fmla="*/ 52 w 968"/>
                <a:gd name="T59" fmla="*/ 55 h 510"/>
                <a:gd name="T60" fmla="*/ 55 w 968"/>
                <a:gd name="T61" fmla="*/ 62 h 510"/>
                <a:gd name="T62" fmla="*/ 54 w 968"/>
                <a:gd name="T63" fmla="*/ 65 h 510"/>
                <a:gd name="T64" fmla="*/ 54 w 968"/>
                <a:gd name="T65" fmla="*/ 64 h 510"/>
                <a:gd name="T66" fmla="*/ 54 w 968"/>
                <a:gd name="T67" fmla="*/ 59 h 510"/>
                <a:gd name="T68" fmla="*/ 52 w 968"/>
                <a:gd name="T69" fmla="*/ 55 h 510"/>
                <a:gd name="T70" fmla="*/ 49 w 968"/>
                <a:gd name="T71" fmla="*/ 52 h 510"/>
                <a:gd name="T72" fmla="*/ 46 w 968"/>
                <a:gd name="T73" fmla="*/ 48 h 510"/>
                <a:gd name="T74" fmla="*/ 45 w 968"/>
                <a:gd name="T75" fmla="*/ 39 h 510"/>
                <a:gd name="T76" fmla="*/ 45 w 968"/>
                <a:gd name="T77" fmla="*/ 36 h 510"/>
                <a:gd name="T78" fmla="*/ 31 w 968"/>
                <a:gd name="T79" fmla="*/ 45 h 510"/>
                <a:gd name="T80" fmla="*/ 24 w 968"/>
                <a:gd name="T81" fmla="*/ 52 h 510"/>
                <a:gd name="T82" fmla="*/ 18 w 968"/>
                <a:gd name="T83" fmla="*/ 60 h 510"/>
                <a:gd name="T84" fmla="*/ 17 w 968"/>
                <a:gd name="T85" fmla="*/ 66 h 510"/>
                <a:gd name="T86" fmla="*/ 17 w 968"/>
                <a:gd name="T87" fmla="*/ 72 h 510"/>
                <a:gd name="T88" fmla="*/ 17 w 968"/>
                <a:gd name="T89" fmla="*/ 63 h 510"/>
                <a:gd name="T90" fmla="*/ 17 w 968"/>
                <a:gd name="T91" fmla="*/ 61 h 510"/>
                <a:gd name="T92" fmla="*/ 11 w 968"/>
                <a:gd name="T93" fmla="*/ 62 h 510"/>
                <a:gd name="T94" fmla="*/ 5 w 968"/>
                <a:gd name="T95" fmla="*/ 61 h 510"/>
                <a:gd name="T96" fmla="*/ 1 w 968"/>
                <a:gd name="T97" fmla="*/ 59 h 510"/>
                <a:gd name="T98" fmla="*/ 2 w 968"/>
                <a:gd name="T99" fmla="*/ 59 h 510"/>
                <a:gd name="T100" fmla="*/ 8 w 968"/>
                <a:gd name="T101" fmla="*/ 62 h 510"/>
                <a:gd name="T102" fmla="*/ 12 w 968"/>
                <a:gd name="T103" fmla="*/ 62 h 510"/>
                <a:gd name="T104" fmla="*/ 19 w 968"/>
                <a:gd name="T105" fmla="*/ 60 h 510"/>
                <a:gd name="T106" fmla="*/ 21 w 968"/>
                <a:gd name="T107" fmla="*/ 55 h 510"/>
                <a:gd name="T108" fmla="*/ 31 w 968"/>
                <a:gd name="T109" fmla="*/ 46 h 510"/>
                <a:gd name="T110" fmla="*/ 41 w 968"/>
                <a:gd name="T111" fmla="*/ 38 h 510"/>
                <a:gd name="T112" fmla="*/ 49 w 968"/>
                <a:gd name="T113" fmla="*/ 30 h 510"/>
                <a:gd name="T114" fmla="*/ 51 w 968"/>
                <a:gd name="T115" fmla="*/ 29 h 510"/>
                <a:gd name="T116" fmla="*/ 51 w 968"/>
                <a:gd name="T117" fmla="*/ 28 h 510"/>
                <a:gd name="T118" fmla="*/ 47 w 968"/>
                <a:gd name="T119" fmla="*/ 26 h 510"/>
                <a:gd name="T120" fmla="*/ 38 w 968"/>
                <a:gd name="T121" fmla="*/ 22 h 510"/>
                <a:gd name="T122" fmla="*/ 32 w 968"/>
                <a:gd name="T123" fmla="*/ 18 h 510"/>
                <a:gd name="T124" fmla="*/ 29 w 968"/>
                <a:gd name="T125" fmla="*/ 12 h 51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68"/>
                <a:gd name="T190" fmla="*/ 0 h 510"/>
                <a:gd name="T191" fmla="*/ 968 w 968"/>
                <a:gd name="T192" fmla="*/ 510 h 51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68" h="510">
                  <a:moveTo>
                    <a:pt x="968" y="0"/>
                  </a:moveTo>
                  <a:lnTo>
                    <a:pt x="968" y="0"/>
                  </a:lnTo>
                  <a:lnTo>
                    <a:pt x="968" y="18"/>
                  </a:lnTo>
                  <a:lnTo>
                    <a:pt x="966" y="36"/>
                  </a:lnTo>
                  <a:lnTo>
                    <a:pt x="960" y="62"/>
                  </a:lnTo>
                  <a:lnTo>
                    <a:pt x="954" y="90"/>
                  </a:lnTo>
                  <a:lnTo>
                    <a:pt x="944" y="120"/>
                  </a:lnTo>
                  <a:lnTo>
                    <a:pt x="928" y="150"/>
                  </a:lnTo>
                  <a:lnTo>
                    <a:pt x="920" y="164"/>
                  </a:lnTo>
                  <a:lnTo>
                    <a:pt x="910" y="180"/>
                  </a:lnTo>
                  <a:lnTo>
                    <a:pt x="898" y="194"/>
                  </a:lnTo>
                  <a:lnTo>
                    <a:pt x="886" y="206"/>
                  </a:lnTo>
                  <a:lnTo>
                    <a:pt x="870" y="218"/>
                  </a:lnTo>
                  <a:lnTo>
                    <a:pt x="854" y="230"/>
                  </a:lnTo>
                  <a:lnTo>
                    <a:pt x="838" y="238"/>
                  </a:lnTo>
                  <a:lnTo>
                    <a:pt x="818" y="246"/>
                  </a:lnTo>
                  <a:lnTo>
                    <a:pt x="798" y="252"/>
                  </a:lnTo>
                  <a:lnTo>
                    <a:pt x="774" y="256"/>
                  </a:lnTo>
                  <a:lnTo>
                    <a:pt x="750" y="258"/>
                  </a:lnTo>
                  <a:lnTo>
                    <a:pt x="722" y="258"/>
                  </a:lnTo>
                  <a:lnTo>
                    <a:pt x="692" y="256"/>
                  </a:lnTo>
                  <a:lnTo>
                    <a:pt x="662" y="250"/>
                  </a:lnTo>
                  <a:lnTo>
                    <a:pt x="628" y="240"/>
                  </a:lnTo>
                  <a:lnTo>
                    <a:pt x="592" y="228"/>
                  </a:lnTo>
                  <a:lnTo>
                    <a:pt x="554" y="214"/>
                  </a:lnTo>
                  <a:lnTo>
                    <a:pt x="512" y="196"/>
                  </a:lnTo>
                  <a:lnTo>
                    <a:pt x="506" y="202"/>
                  </a:lnTo>
                  <a:lnTo>
                    <a:pt x="492" y="220"/>
                  </a:lnTo>
                  <a:lnTo>
                    <a:pt x="484" y="232"/>
                  </a:lnTo>
                  <a:lnTo>
                    <a:pt x="478" y="246"/>
                  </a:lnTo>
                  <a:lnTo>
                    <a:pt x="472" y="262"/>
                  </a:lnTo>
                  <a:lnTo>
                    <a:pt x="470" y="280"/>
                  </a:lnTo>
                  <a:lnTo>
                    <a:pt x="470" y="298"/>
                  </a:lnTo>
                  <a:lnTo>
                    <a:pt x="476" y="316"/>
                  </a:lnTo>
                  <a:lnTo>
                    <a:pt x="480" y="326"/>
                  </a:lnTo>
                  <a:lnTo>
                    <a:pt x="486" y="336"/>
                  </a:lnTo>
                  <a:lnTo>
                    <a:pt x="494" y="346"/>
                  </a:lnTo>
                  <a:lnTo>
                    <a:pt x="504" y="356"/>
                  </a:lnTo>
                  <a:lnTo>
                    <a:pt x="514" y="366"/>
                  </a:lnTo>
                  <a:lnTo>
                    <a:pt x="528" y="376"/>
                  </a:lnTo>
                  <a:lnTo>
                    <a:pt x="544" y="384"/>
                  </a:lnTo>
                  <a:lnTo>
                    <a:pt x="560" y="394"/>
                  </a:lnTo>
                  <a:lnTo>
                    <a:pt x="602" y="412"/>
                  </a:lnTo>
                  <a:lnTo>
                    <a:pt x="654" y="430"/>
                  </a:lnTo>
                  <a:lnTo>
                    <a:pt x="642" y="426"/>
                  </a:lnTo>
                  <a:lnTo>
                    <a:pt x="610" y="418"/>
                  </a:lnTo>
                  <a:lnTo>
                    <a:pt x="590" y="410"/>
                  </a:lnTo>
                  <a:lnTo>
                    <a:pt x="570" y="402"/>
                  </a:lnTo>
                  <a:lnTo>
                    <a:pt x="548" y="390"/>
                  </a:lnTo>
                  <a:lnTo>
                    <a:pt x="526" y="378"/>
                  </a:lnTo>
                  <a:lnTo>
                    <a:pt x="508" y="364"/>
                  </a:lnTo>
                  <a:lnTo>
                    <a:pt x="492" y="346"/>
                  </a:lnTo>
                  <a:lnTo>
                    <a:pt x="484" y="336"/>
                  </a:lnTo>
                  <a:lnTo>
                    <a:pt x="478" y="326"/>
                  </a:lnTo>
                  <a:lnTo>
                    <a:pt x="474" y="316"/>
                  </a:lnTo>
                  <a:lnTo>
                    <a:pt x="472" y="306"/>
                  </a:lnTo>
                  <a:lnTo>
                    <a:pt x="470" y="294"/>
                  </a:lnTo>
                  <a:lnTo>
                    <a:pt x="470" y="282"/>
                  </a:lnTo>
                  <a:lnTo>
                    <a:pt x="472" y="268"/>
                  </a:lnTo>
                  <a:lnTo>
                    <a:pt x="476" y="256"/>
                  </a:lnTo>
                  <a:lnTo>
                    <a:pt x="482" y="242"/>
                  </a:lnTo>
                  <a:lnTo>
                    <a:pt x="490" y="226"/>
                  </a:lnTo>
                  <a:lnTo>
                    <a:pt x="500" y="212"/>
                  </a:lnTo>
                  <a:lnTo>
                    <a:pt x="512" y="196"/>
                  </a:lnTo>
                  <a:lnTo>
                    <a:pt x="496" y="192"/>
                  </a:lnTo>
                  <a:lnTo>
                    <a:pt x="476" y="190"/>
                  </a:lnTo>
                  <a:lnTo>
                    <a:pt x="452" y="188"/>
                  </a:lnTo>
                  <a:lnTo>
                    <a:pt x="426" y="190"/>
                  </a:lnTo>
                  <a:lnTo>
                    <a:pt x="400" y="194"/>
                  </a:lnTo>
                  <a:lnTo>
                    <a:pt x="386" y="198"/>
                  </a:lnTo>
                  <a:lnTo>
                    <a:pt x="374" y="202"/>
                  </a:lnTo>
                  <a:lnTo>
                    <a:pt x="362" y="208"/>
                  </a:lnTo>
                  <a:lnTo>
                    <a:pt x="350" y="216"/>
                  </a:lnTo>
                  <a:lnTo>
                    <a:pt x="340" y="228"/>
                  </a:lnTo>
                  <a:lnTo>
                    <a:pt x="332" y="240"/>
                  </a:lnTo>
                  <a:lnTo>
                    <a:pt x="324" y="256"/>
                  </a:lnTo>
                  <a:lnTo>
                    <a:pt x="318" y="276"/>
                  </a:lnTo>
                  <a:lnTo>
                    <a:pt x="316" y="288"/>
                  </a:lnTo>
                  <a:lnTo>
                    <a:pt x="318" y="300"/>
                  </a:lnTo>
                  <a:lnTo>
                    <a:pt x="320" y="312"/>
                  </a:lnTo>
                  <a:lnTo>
                    <a:pt x="322" y="324"/>
                  </a:lnTo>
                  <a:lnTo>
                    <a:pt x="330" y="338"/>
                  </a:lnTo>
                  <a:lnTo>
                    <a:pt x="338" y="352"/>
                  </a:lnTo>
                  <a:lnTo>
                    <a:pt x="356" y="374"/>
                  </a:lnTo>
                  <a:lnTo>
                    <a:pt x="368" y="390"/>
                  </a:lnTo>
                  <a:lnTo>
                    <a:pt x="378" y="408"/>
                  </a:lnTo>
                  <a:lnTo>
                    <a:pt x="386" y="426"/>
                  </a:lnTo>
                  <a:lnTo>
                    <a:pt x="390" y="442"/>
                  </a:lnTo>
                  <a:lnTo>
                    <a:pt x="390" y="450"/>
                  </a:lnTo>
                  <a:lnTo>
                    <a:pt x="388" y="456"/>
                  </a:lnTo>
                  <a:lnTo>
                    <a:pt x="386" y="462"/>
                  </a:lnTo>
                  <a:lnTo>
                    <a:pt x="380" y="468"/>
                  </a:lnTo>
                  <a:lnTo>
                    <a:pt x="382" y="458"/>
                  </a:lnTo>
                  <a:lnTo>
                    <a:pt x="384" y="450"/>
                  </a:lnTo>
                  <a:lnTo>
                    <a:pt x="386" y="436"/>
                  </a:lnTo>
                  <a:lnTo>
                    <a:pt x="384" y="422"/>
                  </a:lnTo>
                  <a:lnTo>
                    <a:pt x="378" y="406"/>
                  </a:lnTo>
                  <a:lnTo>
                    <a:pt x="374" y="398"/>
                  </a:lnTo>
                  <a:lnTo>
                    <a:pt x="368" y="390"/>
                  </a:lnTo>
                  <a:lnTo>
                    <a:pt x="360" y="382"/>
                  </a:lnTo>
                  <a:lnTo>
                    <a:pt x="350" y="374"/>
                  </a:lnTo>
                  <a:lnTo>
                    <a:pt x="342" y="366"/>
                  </a:lnTo>
                  <a:lnTo>
                    <a:pt x="336" y="356"/>
                  </a:lnTo>
                  <a:lnTo>
                    <a:pt x="328" y="342"/>
                  </a:lnTo>
                  <a:lnTo>
                    <a:pt x="322" y="324"/>
                  </a:lnTo>
                  <a:lnTo>
                    <a:pt x="318" y="304"/>
                  </a:lnTo>
                  <a:lnTo>
                    <a:pt x="316" y="280"/>
                  </a:lnTo>
                  <a:lnTo>
                    <a:pt x="318" y="268"/>
                  </a:lnTo>
                  <a:lnTo>
                    <a:pt x="322" y="254"/>
                  </a:lnTo>
                  <a:lnTo>
                    <a:pt x="290" y="274"/>
                  </a:lnTo>
                  <a:lnTo>
                    <a:pt x="260" y="294"/>
                  </a:lnTo>
                  <a:lnTo>
                    <a:pt x="222" y="322"/>
                  </a:lnTo>
                  <a:lnTo>
                    <a:pt x="204" y="338"/>
                  </a:lnTo>
                  <a:lnTo>
                    <a:pt x="186" y="354"/>
                  </a:lnTo>
                  <a:lnTo>
                    <a:pt x="168" y="372"/>
                  </a:lnTo>
                  <a:lnTo>
                    <a:pt x="154" y="390"/>
                  </a:lnTo>
                  <a:lnTo>
                    <a:pt x="140" y="408"/>
                  </a:lnTo>
                  <a:lnTo>
                    <a:pt x="130" y="428"/>
                  </a:lnTo>
                  <a:lnTo>
                    <a:pt x="122" y="448"/>
                  </a:lnTo>
                  <a:lnTo>
                    <a:pt x="118" y="468"/>
                  </a:lnTo>
                  <a:lnTo>
                    <a:pt x="118" y="474"/>
                  </a:lnTo>
                  <a:lnTo>
                    <a:pt x="118" y="488"/>
                  </a:lnTo>
                  <a:lnTo>
                    <a:pt x="118" y="510"/>
                  </a:lnTo>
                  <a:lnTo>
                    <a:pt x="116" y="474"/>
                  </a:lnTo>
                  <a:lnTo>
                    <a:pt x="118" y="448"/>
                  </a:lnTo>
                  <a:lnTo>
                    <a:pt x="120" y="440"/>
                  </a:lnTo>
                  <a:lnTo>
                    <a:pt x="122" y="434"/>
                  </a:lnTo>
                  <a:lnTo>
                    <a:pt x="112" y="436"/>
                  </a:lnTo>
                  <a:lnTo>
                    <a:pt x="96" y="440"/>
                  </a:lnTo>
                  <a:lnTo>
                    <a:pt x="76" y="442"/>
                  </a:lnTo>
                  <a:lnTo>
                    <a:pt x="52" y="442"/>
                  </a:lnTo>
                  <a:lnTo>
                    <a:pt x="42" y="442"/>
                  </a:lnTo>
                  <a:lnTo>
                    <a:pt x="32" y="438"/>
                  </a:lnTo>
                  <a:lnTo>
                    <a:pt x="22" y="436"/>
                  </a:lnTo>
                  <a:lnTo>
                    <a:pt x="14" y="430"/>
                  </a:lnTo>
                  <a:lnTo>
                    <a:pt x="6" y="422"/>
                  </a:lnTo>
                  <a:lnTo>
                    <a:pt x="0" y="414"/>
                  </a:lnTo>
                  <a:lnTo>
                    <a:pt x="10" y="422"/>
                  </a:lnTo>
                  <a:lnTo>
                    <a:pt x="20" y="430"/>
                  </a:lnTo>
                  <a:lnTo>
                    <a:pt x="36" y="438"/>
                  </a:lnTo>
                  <a:lnTo>
                    <a:pt x="54" y="442"/>
                  </a:lnTo>
                  <a:lnTo>
                    <a:pt x="64" y="444"/>
                  </a:lnTo>
                  <a:lnTo>
                    <a:pt x="76" y="442"/>
                  </a:lnTo>
                  <a:lnTo>
                    <a:pt x="88" y="442"/>
                  </a:lnTo>
                  <a:lnTo>
                    <a:pt x="102" y="438"/>
                  </a:lnTo>
                  <a:lnTo>
                    <a:pt x="116" y="432"/>
                  </a:lnTo>
                  <a:lnTo>
                    <a:pt x="132" y="424"/>
                  </a:lnTo>
                  <a:lnTo>
                    <a:pt x="140" y="410"/>
                  </a:lnTo>
                  <a:lnTo>
                    <a:pt x="150" y="396"/>
                  </a:lnTo>
                  <a:lnTo>
                    <a:pt x="168" y="376"/>
                  </a:lnTo>
                  <a:lnTo>
                    <a:pt x="190" y="352"/>
                  </a:lnTo>
                  <a:lnTo>
                    <a:pt x="218" y="326"/>
                  </a:lnTo>
                  <a:lnTo>
                    <a:pt x="252" y="298"/>
                  </a:lnTo>
                  <a:lnTo>
                    <a:pt x="294" y="270"/>
                  </a:lnTo>
                  <a:lnTo>
                    <a:pt x="314" y="252"/>
                  </a:lnTo>
                  <a:lnTo>
                    <a:pt x="332" y="232"/>
                  </a:lnTo>
                  <a:lnTo>
                    <a:pt x="350" y="212"/>
                  </a:lnTo>
                  <a:lnTo>
                    <a:pt x="356" y="208"/>
                  </a:lnTo>
                  <a:lnTo>
                    <a:pt x="362" y="206"/>
                  </a:lnTo>
                  <a:lnTo>
                    <a:pt x="366" y="204"/>
                  </a:lnTo>
                  <a:lnTo>
                    <a:pt x="366" y="202"/>
                  </a:lnTo>
                  <a:lnTo>
                    <a:pt x="362" y="198"/>
                  </a:lnTo>
                  <a:lnTo>
                    <a:pt x="356" y="196"/>
                  </a:lnTo>
                  <a:lnTo>
                    <a:pt x="332" y="188"/>
                  </a:lnTo>
                  <a:lnTo>
                    <a:pt x="308" y="180"/>
                  </a:lnTo>
                  <a:lnTo>
                    <a:pt x="280" y="166"/>
                  </a:lnTo>
                  <a:lnTo>
                    <a:pt x="266" y="158"/>
                  </a:lnTo>
                  <a:lnTo>
                    <a:pt x="254" y="148"/>
                  </a:lnTo>
                  <a:lnTo>
                    <a:pt x="240" y="138"/>
                  </a:lnTo>
                  <a:lnTo>
                    <a:pt x="230" y="126"/>
                  </a:lnTo>
                  <a:lnTo>
                    <a:pt x="220" y="112"/>
                  </a:lnTo>
                  <a:lnTo>
                    <a:pt x="212" y="98"/>
                  </a:lnTo>
                  <a:lnTo>
                    <a:pt x="208" y="82"/>
                  </a:lnTo>
                  <a:lnTo>
                    <a:pt x="208" y="64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1176"/>
            <p:cNvSpPr>
              <a:spLocks/>
            </p:cNvSpPr>
            <p:nvPr/>
          </p:nvSpPr>
          <p:spPr bwMode="auto">
            <a:xfrm rot="1103">
              <a:off x="621" y="985"/>
              <a:ext cx="364" cy="336"/>
            </a:xfrm>
            <a:custGeom>
              <a:avLst/>
              <a:gdLst>
                <a:gd name="T0" fmla="*/ 84 w 972"/>
                <a:gd name="T1" fmla="*/ 86 h 898"/>
                <a:gd name="T2" fmla="*/ 79 w 972"/>
                <a:gd name="T3" fmla="*/ 92 h 898"/>
                <a:gd name="T4" fmla="*/ 79 w 972"/>
                <a:gd name="T5" fmla="*/ 99 h 898"/>
                <a:gd name="T6" fmla="*/ 80 w 972"/>
                <a:gd name="T7" fmla="*/ 103 h 898"/>
                <a:gd name="T8" fmla="*/ 83 w 972"/>
                <a:gd name="T9" fmla="*/ 107 h 898"/>
                <a:gd name="T10" fmla="*/ 89 w 972"/>
                <a:gd name="T11" fmla="*/ 112 h 898"/>
                <a:gd name="T12" fmla="*/ 98 w 972"/>
                <a:gd name="T13" fmla="*/ 116 h 898"/>
                <a:gd name="T14" fmla="*/ 108 w 972"/>
                <a:gd name="T15" fmla="*/ 118 h 898"/>
                <a:gd name="T16" fmla="*/ 120 w 972"/>
                <a:gd name="T17" fmla="*/ 119 h 898"/>
                <a:gd name="T18" fmla="*/ 127 w 972"/>
                <a:gd name="T19" fmla="*/ 122 h 898"/>
                <a:gd name="T20" fmla="*/ 131 w 972"/>
                <a:gd name="T21" fmla="*/ 126 h 898"/>
                <a:gd name="T22" fmla="*/ 130 w 972"/>
                <a:gd name="T23" fmla="*/ 117 h 898"/>
                <a:gd name="T24" fmla="*/ 131 w 972"/>
                <a:gd name="T25" fmla="*/ 103 h 898"/>
                <a:gd name="T26" fmla="*/ 133 w 972"/>
                <a:gd name="T27" fmla="*/ 95 h 898"/>
                <a:gd name="T28" fmla="*/ 136 w 972"/>
                <a:gd name="T29" fmla="*/ 92 h 898"/>
                <a:gd name="T30" fmla="*/ 130 w 972"/>
                <a:gd name="T31" fmla="*/ 83 h 898"/>
                <a:gd name="T32" fmla="*/ 128 w 972"/>
                <a:gd name="T33" fmla="*/ 76 h 898"/>
                <a:gd name="T34" fmla="*/ 128 w 972"/>
                <a:gd name="T35" fmla="*/ 68 h 898"/>
                <a:gd name="T36" fmla="*/ 129 w 972"/>
                <a:gd name="T37" fmla="*/ 62 h 898"/>
                <a:gd name="T38" fmla="*/ 119 w 972"/>
                <a:gd name="T39" fmla="*/ 42 h 898"/>
                <a:gd name="T40" fmla="*/ 110 w 972"/>
                <a:gd name="T41" fmla="*/ 30 h 898"/>
                <a:gd name="T42" fmla="*/ 100 w 972"/>
                <a:gd name="T43" fmla="*/ 19 h 898"/>
                <a:gd name="T44" fmla="*/ 93 w 972"/>
                <a:gd name="T45" fmla="*/ 15 h 898"/>
                <a:gd name="T46" fmla="*/ 81 w 972"/>
                <a:gd name="T47" fmla="*/ 16 h 898"/>
                <a:gd name="T48" fmla="*/ 71 w 972"/>
                <a:gd name="T49" fmla="*/ 15 h 898"/>
                <a:gd name="T50" fmla="*/ 63 w 972"/>
                <a:gd name="T51" fmla="*/ 11 h 898"/>
                <a:gd name="T52" fmla="*/ 60 w 972"/>
                <a:gd name="T53" fmla="*/ 7 h 898"/>
                <a:gd name="T54" fmla="*/ 59 w 972"/>
                <a:gd name="T55" fmla="*/ 3 h 898"/>
                <a:gd name="T56" fmla="*/ 59 w 972"/>
                <a:gd name="T57" fmla="*/ 0 h 898"/>
                <a:gd name="T58" fmla="*/ 59 w 972"/>
                <a:gd name="T59" fmla="*/ 4 h 898"/>
                <a:gd name="T60" fmla="*/ 62 w 972"/>
                <a:gd name="T61" fmla="*/ 11 h 898"/>
                <a:gd name="T62" fmla="*/ 64 w 972"/>
                <a:gd name="T63" fmla="*/ 13 h 898"/>
                <a:gd name="T64" fmla="*/ 44 w 972"/>
                <a:gd name="T65" fmla="*/ 21 h 898"/>
                <a:gd name="T66" fmla="*/ 28 w 972"/>
                <a:gd name="T67" fmla="*/ 30 h 898"/>
                <a:gd name="T68" fmla="*/ 21 w 972"/>
                <a:gd name="T69" fmla="*/ 36 h 898"/>
                <a:gd name="T70" fmla="*/ 17 w 972"/>
                <a:gd name="T71" fmla="*/ 38 h 898"/>
                <a:gd name="T72" fmla="*/ 10 w 972"/>
                <a:gd name="T73" fmla="*/ 37 h 898"/>
                <a:gd name="T74" fmla="*/ 6 w 972"/>
                <a:gd name="T75" fmla="*/ 37 h 898"/>
                <a:gd name="T76" fmla="*/ 1 w 972"/>
                <a:gd name="T77" fmla="*/ 41 h 898"/>
                <a:gd name="T78" fmla="*/ 1 w 972"/>
                <a:gd name="T79" fmla="*/ 42 h 898"/>
                <a:gd name="T80" fmla="*/ 8 w 972"/>
                <a:gd name="T81" fmla="*/ 37 h 898"/>
                <a:gd name="T82" fmla="*/ 13 w 972"/>
                <a:gd name="T83" fmla="*/ 37 h 898"/>
                <a:gd name="T84" fmla="*/ 19 w 972"/>
                <a:gd name="T85" fmla="*/ 39 h 898"/>
                <a:gd name="T86" fmla="*/ 20 w 972"/>
                <a:gd name="T87" fmla="*/ 51 h 898"/>
                <a:gd name="T88" fmla="*/ 23 w 972"/>
                <a:gd name="T89" fmla="*/ 68 h 898"/>
                <a:gd name="T90" fmla="*/ 27 w 972"/>
                <a:gd name="T91" fmla="*/ 82 h 898"/>
                <a:gd name="T92" fmla="*/ 35 w 972"/>
                <a:gd name="T93" fmla="*/ 94 h 898"/>
                <a:gd name="T94" fmla="*/ 39 w 972"/>
                <a:gd name="T95" fmla="*/ 100 h 898"/>
                <a:gd name="T96" fmla="*/ 47 w 972"/>
                <a:gd name="T97" fmla="*/ 107 h 898"/>
                <a:gd name="T98" fmla="*/ 57 w 972"/>
                <a:gd name="T99" fmla="*/ 113 h 898"/>
                <a:gd name="T100" fmla="*/ 65 w 972"/>
                <a:gd name="T101" fmla="*/ 115 h 898"/>
                <a:gd name="T102" fmla="*/ 71 w 972"/>
                <a:gd name="T103" fmla="*/ 114 h 898"/>
                <a:gd name="T104" fmla="*/ 77 w 972"/>
                <a:gd name="T105" fmla="*/ 112 h 898"/>
                <a:gd name="T106" fmla="*/ 81 w 972"/>
                <a:gd name="T107" fmla="*/ 109 h 898"/>
                <a:gd name="T108" fmla="*/ 69 w 972"/>
                <a:gd name="T109" fmla="*/ 106 h 898"/>
                <a:gd name="T110" fmla="*/ 61 w 972"/>
                <a:gd name="T111" fmla="*/ 103 h 898"/>
                <a:gd name="T112" fmla="*/ 55 w 972"/>
                <a:gd name="T113" fmla="*/ 97 h 898"/>
                <a:gd name="T114" fmla="*/ 53 w 972"/>
                <a:gd name="T115" fmla="*/ 92 h 898"/>
                <a:gd name="T116" fmla="*/ 49 w 972"/>
                <a:gd name="T117" fmla="*/ 91 h 898"/>
                <a:gd name="T118" fmla="*/ 46 w 972"/>
                <a:gd name="T119" fmla="*/ 88 h 898"/>
                <a:gd name="T120" fmla="*/ 45 w 972"/>
                <a:gd name="T121" fmla="*/ 82 h 898"/>
                <a:gd name="T122" fmla="*/ 46 w 972"/>
                <a:gd name="T123" fmla="*/ 73 h 89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72"/>
                <a:gd name="T187" fmla="*/ 0 h 898"/>
                <a:gd name="T188" fmla="*/ 972 w 972"/>
                <a:gd name="T189" fmla="*/ 898 h 89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72" h="898">
                  <a:moveTo>
                    <a:pt x="604" y="606"/>
                  </a:moveTo>
                  <a:lnTo>
                    <a:pt x="604" y="606"/>
                  </a:lnTo>
                  <a:lnTo>
                    <a:pt x="598" y="612"/>
                  </a:lnTo>
                  <a:lnTo>
                    <a:pt x="582" y="630"/>
                  </a:lnTo>
                  <a:lnTo>
                    <a:pt x="574" y="642"/>
                  </a:lnTo>
                  <a:lnTo>
                    <a:pt x="566" y="656"/>
                  </a:lnTo>
                  <a:lnTo>
                    <a:pt x="562" y="672"/>
                  </a:lnTo>
                  <a:lnTo>
                    <a:pt x="558" y="690"/>
                  </a:lnTo>
                  <a:lnTo>
                    <a:pt x="560" y="708"/>
                  </a:lnTo>
                  <a:lnTo>
                    <a:pt x="562" y="718"/>
                  </a:lnTo>
                  <a:lnTo>
                    <a:pt x="566" y="728"/>
                  </a:lnTo>
                  <a:lnTo>
                    <a:pt x="570" y="738"/>
                  </a:lnTo>
                  <a:lnTo>
                    <a:pt x="576" y="748"/>
                  </a:lnTo>
                  <a:lnTo>
                    <a:pt x="584" y="758"/>
                  </a:lnTo>
                  <a:lnTo>
                    <a:pt x="594" y="768"/>
                  </a:lnTo>
                  <a:lnTo>
                    <a:pt x="606" y="778"/>
                  </a:lnTo>
                  <a:lnTo>
                    <a:pt x="620" y="788"/>
                  </a:lnTo>
                  <a:lnTo>
                    <a:pt x="636" y="798"/>
                  </a:lnTo>
                  <a:lnTo>
                    <a:pt x="654" y="806"/>
                  </a:lnTo>
                  <a:lnTo>
                    <a:pt x="674" y="816"/>
                  </a:lnTo>
                  <a:lnTo>
                    <a:pt x="696" y="826"/>
                  </a:lnTo>
                  <a:lnTo>
                    <a:pt x="750" y="844"/>
                  </a:lnTo>
                  <a:lnTo>
                    <a:pt x="772" y="842"/>
                  </a:lnTo>
                  <a:lnTo>
                    <a:pt x="796" y="844"/>
                  </a:lnTo>
                  <a:lnTo>
                    <a:pt x="826" y="846"/>
                  </a:lnTo>
                  <a:lnTo>
                    <a:pt x="856" y="852"/>
                  </a:lnTo>
                  <a:lnTo>
                    <a:pt x="872" y="856"/>
                  </a:lnTo>
                  <a:lnTo>
                    <a:pt x="886" y="862"/>
                  </a:lnTo>
                  <a:lnTo>
                    <a:pt x="902" y="868"/>
                  </a:lnTo>
                  <a:lnTo>
                    <a:pt x="914" y="876"/>
                  </a:lnTo>
                  <a:lnTo>
                    <a:pt x="926" y="886"/>
                  </a:lnTo>
                  <a:lnTo>
                    <a:pt x="936" y="898"/>
                  </a:lnTo>
                  <a:lnTo>
                    <a:pt x="932" y="868"/>
                  </a:lnTo>
                  <a:lnTo>
                    <a:pt x="928" y="836"/>
                  </a:lnTo>
                  <a:lnTo>
                    <a:pt x="928" y="798"/>
                  </a:lnTo>
                  <a:lnTo>
                    <a:pt x="930" y="756"/>
                  </a:lnTo>
                  <a:lnTo>
                    <a:pt x="932" y="736"/>
                  </a:lnTo>
                  <a:lnTo>
                    <a:pt x="938" y="716"/>
                  </a:lnTo>
                  <a:lnTo>
                    <a:pt x="942" y="698"/>
                  </a:lnTo>
                  <a:lnTo>
                    <a:pt x="950" y="682"/>
                  </a:lnTo>
                  <a:lnTo>
                    <a:pt x="960" y="668"/>
                  </a:lnTo>
                  <a:lnTo>
                    <a:pt x="972" y="656"/>
                  </a:lnTo>
                  <a:lnTo>
                    <a:pt x="958" y="638"/>
                  </a:lnTo>
                  <a:lnTo>
                    <a:pt x="944" y="618"/>
                  </a:lnTo>
                  <a:lnTo>
                    <a:pt x="930" y="592"/>
                  </a:lnTo>
                  <a:lnTo>
                    <a:pt x="924" y="576"/>
                  </a:lnTo>
                  <a:lnTo>
                    <a:pt x="918" y="560"/>
                  </a:lnTo>
                  <a:lnTo>
                    <a:pt x="914" y="542"/>
                  </a:lnTo>
                  <a:lnTo>
                    <a:pt x="910" y="524"/>
                  </a:lnTo>
                  <a:lnTo>
                    <a:pt x="910" y="504"/>
                  </a:lnTo>
                  <a:lnTo>
                    <a:pt x="910" y="484"/>
                  </a:lnTo>
                  <a:lnTo>
                    <a:pt x="914" y="462"/>
                  </a:lnTo>
                  <a:lnTo>
                    <a:pt x="920" y="440"/>
                  </a:lnTo>
                  <a:lnTo>
                    <a:pt x="900" y="398"/>
                  </a:lnTo>
                  <a:lnTo>
                    <a:pt x="876" y="350"/>
                  </a:lnTo>
                  <a:lnTo>
                    <a:pt x="846" y="296"/>
                  </a:lnTo>
                  <a:lnTo>
                    <a:pt x="828" y="268"/>
                  </a:lnTo>
                  <a:lnTo>
                    <a:pt x="808" y="238"/>
                  </a:lnTo>
                  <a:lnTo>
                    <a:pt x="788" y="210"/>
                  </a:lnTo>
                  <a:lnTo>
                    <a:pt x="764" y="184"/>
                  </a:lnTo>
                  <a:lnTo>
                    <a:pt x="742" y="160"/>
                  </a:lnTo>
                  <a:lnTo>
                    <a:pt x="716" y="138"/>
                  </a:lnTo>
                  <a:lnTo>
                    <a:pt x="690" y="120"/>
                  </a:lnTo>
                  <a:lnTo>
                    <a:pt x="664" y="108"/>
                  </a:lnTo>
                  <a:lnTo>
                    <a:pt x="652" y="108"/>
                  </a:lnTo>
                  <a:lnTo>
                    <a:pt x="622" y="110"/>
                  </a:lnTo>
                  <a:lnTo>
                    <a:pt x="580" y="112"/>
                  </a:lnTo>
                  <a:lnTo>
                    <a:pt x="556" y="110"/>
                  </a:lnTo>
                  <a:lnTo>
                    <a:pt x="532" y="108"/>
                  </a:lnTo>
                  <a:lnTo>
                    <a:pt x="508" y="104"/>
                  </a:lnTo>
                  <a:lnTo>
                    <a:pt x="486" y="98"/>
                  </a:lnTo>
                  <a:lnTo>
                    <a:pt x="464" y="88"/>
                  </a:lnTo>
                  <a:lnTo>
                    <a:pt x="448" y="78"/>
                  </a:lnTo>
                  <a:lnTo>
                    <a:pt x="440" y="70"/>
                  </a:lnTo>
                  <a:lnTo>
                    <a:pt x="434" y="64"/>
                  </a:lnTo>
                  <a:lnTo>
                    <a:pt x="428" y="54"/>
                  </a:lnTo>
                  <a:lnTo>
                    <a:pt x="424" y="46"/>
                  </a:lnTo>
                  <a:lnTo>
                    <a:pt x="420" y="36"/>
                  </a:lnTo>
                  <a:lnTo>
                    <a:pt x="420" y="24"/>
                  </a:lnTo>
                  <a:lnTo>
                    <a:pt x="420" y="12"/>
                  </a:lnTo>
                  <a:lnTo>
                    <a:pt x="420" y="0"/>
                  </a:lnTo>
                  <a:lnTo>
                    <a:pt x="420" y="10"/>
                  </a:lnTo>
                  <a:lnTo>
                    <a:pt x="420" y="20"/>
                  </a:lnTo>
                  <a:lnTo>
                    <a:pt x="420" y="32"/>
                  </a:lnTo>
                  <a:lnTo>
                    <a:pt x="424" y="48"/>
                  </a:lnTo>
                  <a:lnTo>
                    <a:pt x="430" y="62"/>
                  </a:lnTo>
                  <a:lnTo>
                    <a:pt x="440" y="78"/>
                  </a:lnTo>
                  <a:lnTo>
                    <a:pt x="446" y="84"/>
                  </a:lnTo>
                  <a:lnTo>
                    <a:pt x="456" y="92"/>
                  </a:lnTo>
                  <a:lnTo>
                    <a:pt x="412" y="108"/>
                  </a:lnTo>
                  <a:lnTo>
                    <a:pt x="366" y="128"/>
                  </a:lnTo>
                  <a:lnTo>
                    <a:pt x="312" y="152"/>
                  </a:lnTo>
                  <a:lnTo>
                    <a:pt x="256" y="180"/>
                  </a:lnTo>
                  <a:lnTo>
                    <a:pt x="230" y="196"/>
                  </a:lnTo>
                  <a:lnTo>
                    <a:pt x="204" y="212"/>
                  </a:lnTo>
                  <a:lnTo>
                    <a:pt x="182" y="228"/>
                  </a:lnTo>
                  <a:lnTo>
                    <a:pt x="162" y="244"/>
                  </a:lnTo>
                  <a:lnTo>
                    <a:pt x="146" y="260"/>
                  </a:lnTo>
                  <a:lnTo>
                    <a:pt x="136" y="276"/>
                  </a:lnTo>
                  <a:lnTo>
                    <a:pt x="122" y="270"/>
                  </a:lnTo>
                  <a:lnTo>
                    <a:pt x="106" y="264"/>
                  </a:lnTo>
                  <a:lnTo>
                    <a:pt x="88" y="262"/>
                  </a:lnTo>
                  <a:lnTo>
                    <a:pt x="76" y="262"/>
                  </a:lnTo>
                  <a:lnTo>
                    <a:pt x="66" y="262"/>
                  </a:lnTo>
                  <a:lnTo>
                    <a:pt x="54" y="264"/>
                  </a:lnTo>
                  <a:lnTo>
                    <a:pt x="42" y="268"/>
                  </a:lnTo>
                  <a:lnTo>
                    <a:pt x="32" y="274"/>
                  </a:lnTo>
                  <a:lnTo>
                    <a:pt x="20" y="282"/>
                  </a:lnTo>
                  <a:lnTo>
                    <a:pt x="10" y="294"/>
                  </a:lnTo>
                  <a:lnTo>
                    <a:pt x="0" y="306"/>
                  </a:lnTo>
                  <a:lnTo>
                    <a:pt x="10" y="296"/>
                  </a:lnTo>
                  <a:lnTo>
                    <a:pt x="20" y="286"/>
                  </a:lnTo>
                  <a:lnTo>
                    <a:pt x="38" y="276"/>
                  </a:lnTo>
                  <a:lnTo>
                    <a:pt x="56" y="268"/>
                  </a:lnTo>
                  <a:lnTo>
                    <a:pt x="68" y="266"/>
                  </a:lnTo>
                  <a:lnTo>
                    <a:pt x="80" y="264"/>
                  </a:lnTo>
                  <a:lnTo>
                    <a:pt x="92" y="264"/>
                  </a:lnTo>
                  <a:lnTo>
                    <a:pt x="106" y="266"/>
                  </a:lnTo>
                  <a:lnTo>
                    <a:pt x="120" y="270"/>
                  </a:lnTo>
                  <a:lnTo>
                    <a:pt x="136" y="276"/>
                  </a:lnTo>
                  <a:lnTo>
                    <a:pt x="136" y="318"/>
                  </a:lnTo>
                  <a:lnTo>
                    <a:pt x="142" y="366"/>
                  </a:lnTo>
                  <a:lnTo>
                    <a:pt x="150" y="422"/>
                  </a:lnTo>
                  <a:lnTo>
                    <a:pt x="156" y="454"/>
                  </a:lnTo>
                  <a:lnTo>
                    <a:pt x="164" y="486"/>
                  </a:lnTo>
                  <a:lnTo>
                    <a:pt x="172" y="520"/>
                  </a:lnTo>
                  <a:lnTo>
                    <a:pt x="184" y="554"/>
                  </a:lnTo>
                  <a:lnTo>
                    <a:pt x="196" y="586"/>
                  </a:lnTo>
                  <a:lnTo>
                    <a:pt x="212" y="616"/>
                  </a:lnTo>
                  <a:lnTo>
                    <a:pt x="230" y="646"/>
                  </a:lnTo>
                  <a:lnTo>
                    <a:pt x="250" y="674"/>
                  </a:lnTo>
                  <a:lnTo>
                    <a:pt x="258" y="684"/>
                  </a:lnTo>
                  <a:lnTo>
                    <a:pt x="280" y="710"/>
                  </a:lnTo>
                  <a:lnTo>
                    <a:pt x="294" y="726"/>
                  </a:lnTo>
                  <a:lnTo>
                    <a:pt x="312" y="744"/>
                  </a:lnTo>
                  <a:lnTo>
                    <a:pt x="334" y="762"/>
                  </a:lnTo>
                  <a:lnTo>
                    <a:pt x="356" y="778"/>
                  </a:lnTo>
                  <a:lnTo>
                    <a:pt x="380" y="794"/>
                  </a:lnTo>
                  <a:lnTo>
                    <a:pt x="406" y="806"/>
                  </a:lnTo>
                  <a:lnTo>
                    <a:pt x="434" y="816"/>
                  </a:lnTo>
                  <a:lnTo>
                    <a:pt x="448" y="818"/>
                  </a:lnTo>
                  <a:lnTo>
                    <a:pt x="462" y="820"/>
                  </a:lnTo>
                  <a:lnTo>
                    <a:pt x="476" y="820"/>
                  </a:lnTo>
                  <a:lnTo>
                    <a:pt x="490" y="818"/>
                  </a:lnTo>
                  <a:lnTo>
                    <a:pt x="506" y="816"/>
                  </a:lnTo>
                  <a:lnTo>
                    <a:pt x="520" y="812"/>
                  </a:lnTo>
                  <a:lnTo>
                    <a:pt x="534" y="806"/>
                  </a:lnTo>
                  <a:lnTo>
                    <a:pt x="550" y="798"/>
                  </a:lnTo>
                  <a:lnTo>
                    <a:pt x="564" y="786"/>
                  </a:lnTo>
                  <a:lnTo>
                    <a:pt x="578" y="774"/>
                  </a:lnTo>
                  <a:lnTo>
                    <a:pt x="552" y="772"/>
                  </a:lnTo>
                  <a:lnTo>
                    <a:pt x="524" y="768"/>
                  </a:lnTo>
                  <a:lnTo>
                    <a:pt x="490" y="760"/>
                  </a:lnTo>
                  <a:lnTo>
                    <a:pt x="472" y="752"/>
                  </a:lnTo>
                  <a:lnTo>
                    <a:pt x="454" y="746"/>
                  </a:lnTo>
                  <a:lnTo>
                    <a:pt x="438" y="736"/>
                  </a:lnTo>
                  <a:lnTo>
                    <a:pt x="422" y="724"/>
                  </a:lnTo>
                  <a:lnTo>
                    <a:pt x="406" y="712"/>
                  </a:lnTo>
                  <a:lnTo>
                    <a:pt x="394" y="696"/>
                  </a:lnTo>
                  <a:lnTo>
                    <a:pt x="384" y="678"/>
                  </a:lnTo>
                  <a:lnTo>
                    <a:pt x="376" y="658"/>
                  </a:lnTo>
                  <a:lnTo>
                    <a:pt x="370" y="658"/>
                  </a:lnTo>
                  <a:lnTo>
                    <a:pt x="360" y="654"/>
                  </a:lnTo>
                  <a:lnTo>
                    <a:pt x="346" y="648"/>
                  </a:lnTo>
                  <a:lnTo>
                    <a:pt x="340" y="642"/>
                  </a:lnTo>
                  <a:lnTo>
                    <a:pt x="334" y="634"/>
                  </a:lnTo>
                  <a:lnTo>
                    <a:pt x="328" y="626"/>
                  </a:lnTo>
                  <a:lnTo>
                    <a:pt x="324" y="614"/>
                  </a:lnTo>
                  <a:lnTo>
                    <a:pt x="320" y="600"/>
                  </a:lnTo>
                  <a:lnTo>
                    <a:pt x="320" y="584"/>
                  </a:lnTo>
                  <a:lnTo>
                    <a:pt x="320" y="564"/>
                  </a:lnTo>
                  <a:lnTo>
                    <a:pt x="324" y="542"/>
                  </a:lnTo>
                  <a:lnTo>
                    <a:pt x="332" y="518"/>
                  </a:lnTo>
                  <a:lnTo>
                    <a:pt x="344" y="488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1177"/>
            <p:cNvSpPr>
              <a:spLocks/>
            </p:cNvSpPr>
            <p:nvPr/>
          </p:nvSpPr>
          <p:spPr bwMode="auto">
            <a:xfrm rot="1103">
              <a:off x="887" y="952"/>
              <a:ext cx="307" cy="396"/>
            </a:xfrm>
            <a:custGeom>
              <a:avLst/>
              <a:gdLst>
                <a:gd name="T0" fmla="*/ 32 w 820"/>
                <a:gd name="T1" fmla="*/ 138 h 1058"/>
                <a:gd name="T2" fmla="*/ 42 w 820"/>
                <a:gd name="T3" fmla="*/ 138 h 1058"/>
                <a:gd name="T4" fmla="*/ 55 w 820"/>
                <a:gd name="T5" fmla="*/ 139 h 1058"/>
                <a:gd name="T6" fmla="*/ 62 w 820"/>
                <a:gd name="T7" fmla="*/ 140 h 1058"/>
                <a:gd name="T8" fmla="*/ 67 w 820"/>
                <a:gd name="T9" fmla="*/ 141 h 1058"/>
                <a:gd name="T10" fmla="*/ 71 w 820"/>
                <a:gd name="T11" fmla="*/ 144 h 1058"/>
                <a:gd name="T12" fmla="*/ 71 w 820"/>
                <a:gd name="T13" fmla="*/ 144 h 1058"/>
                <a:gd name="T14" fmla="*/ 72 w 820"/>
                <a:gd name="T15" fmla="*/ 146 h 1058"/>
                <a:gd name="T16" fmla="*/ 74 w 820"/>
                <a:gd name="T17" fmla="*/ 147 h 1058"/>
                <a:gd name="T18" fmla="*/ 77 w 820"/>
                <a:gd name="T19" fmla="*/ 147 h 1058"/>
                <a:gd name="T20" fmla="*/ 81 w 820"/>
                <a:gd name="T21" fmla="*/ 146 h 1058"/>
                <a:gd name="T22" fmla="*/ 87 w 820"/>
                <a:gd name="T23" fmla="*/ 144 h 1058"/>
                <a:gd name="T24" fmla="*/ 94 w 820"/>
                <a:gd name="T25" fmla="*/ 141 h 1058"/>
                <a:gd name="T26" fmla="*/ 95 w 820"/>
                <a:gd name="T27" fmla="*/ 142 h 1058"/>
                <a:gd name="T28" fmla="*/ 99 w 820"/>
                <a:gd name="T29" fmla="*/ 146 h 1058"/>
                <a:gd name="T30" fmla="*/ 102 w 820"/>
                <a:gd name="T31" fmla="*/ 148 h 1058"/>
                <a:gd name="T32" fmla="*/ 105 w 820"/>
                <a:gd name="T33" fmla="*/ 148 h 1058"/>
                <a:gd name="T34" fmla="*/ 107 w 820"/>
                <a:gd name="T35" fmla="*/ 147 h 1058"/>
                <a:gd name="T36" fmla="*/ 109 w 820"/>
                <a:gd name="T37" fmla="*/ 146 h 1058"/>
                <a:gd name="T38" fmla="*/ 111 w 820"/>
                <a:gd name="T39" fmla="*/ 142 h 1058"/>
                <a:gd name="T40" fmla="*/ 113 w 820"/>
                <a:gd name="T41" fmla="*/ 135 h 1058"/>
                <a:gd name="T42" fmla="*/ 115 w 820"/>
                <a:gd name="T43" fmla="*/ 120 h 1058"/>
                <a:gd name="T44" fmla="*/ 115 w 820"/>
                <a:gd name="T45" fmla="*/ 109 h 1058"/>
                <a:gd name="T46" fmla="*/ 114 w 820"/>
                <a:gd name="T47" fmla="*/ 103 h 1058"/>
                <a:gd name="T48" fmla="*/ 112 w 820"/>
                <a:gd name="T49" fmla="*/ 97 h 1058"/>
                <a:gd name="T50" fmla="*/ 109 w 820"/>
                <a:gd name="T51" fmla="*/ 90 h 1058"/>
                <a:gd name="T52" fmla="*/ 104 w 820"/>
                <a:gd name="T53" fmla="*/ 83 h 1058"/>
                <a:gd name="T54" fmla="*/ 97 w 820"/>
                <a:gd name="T55" fmla="*/ 76 h 1058"/>
                <a:gd name="T56" fmla="*/ 92 w 820"/>
                <a:gd name="T57" fmla="*/ 73 h 1058"/>
                <a:gd name="T58" fmla="*/ 86 w 820"/>
                <a:gd name="T59" fmla="*/ 70 h 1058"/>
                <a:gd name="T60" fmla="*/ 80 w 820"/>
                <a:gd name="T61" fmla="*/ 68 h 1058"/>
                <a:gd name="T62" fmla="*/ 73 w 820"/>
                <a:gd name="T63" fmla="*/ 66 h 1058"/>
                <a:gd name="T64" fmla="*/ 73 w 820"/>
                <a:gd name="T65" fmla="*/ 64 h 1058"/>
                <a:gd name="T66" fmla="*/ 73 w 820"/>
                <a:gd name="T67" fmla="*/ 60 h 1058"/>
                <a:gd name="T68" fmla="*/ 72 w 820"/>
                <a:gd name="T69" fmla="*/ 54 h 1058"/>
                <a:gd name="T70" fmla="*/ 70 w 820"/>
                <a:gd name="T71" fmla="*/ 51 h 1058"/>
                <a:gd name="T72" fmla="*/ 69 w 820"/>
                <a:gd name="T73" fmla="*/ 49 h 1058"/>
                <a:gd name="T74" fmla="*/ 71 w 820"/>
                <a:gd name="T75" fmla="*/ 46 h 1058"/>
                <a:gd name="T76" fmla="*/ 76 w 820"/>
                <a:gd name="T77" fmla="*/ 40 h 1058"/>
                <a:gd name="T78" fmla="*/ 81 w 820"/>
                <a:gd name="T79" fmla="*/ 32 h 1058"/>
                <a:gd name="T80" fmla="*/ 82 w 820"/>
                <a:gd name="T81" fmla="*/ 28 h 1058"/>
                <a:gd name="T82" fmla="*/ 82 w 820"/>
                <a:gd name="T83" fmla="*/ 24 h 1058"/>
                <a:gd name="T84" fmla="*/ 82 w 820"/>
                <a:gd name="T85" fmla="*/ 27 h 1058"/>
                <a:gd name="T86" fmla="*/ 80 w 820"/>
                <a:gd name="T87" fmla="*/ 33 h 1058"/>
                <a:gd name="T88" fmla="*/ 77 w 820"/>
                <a:gd name="T89" fmla="*/ 39 h 1058"/>
                <a:gd name="T90" fmla="*/ 74 w 820"/>
                <a:gd name="T91" fmla="*/ 43 h 1058"/>
                <a:gd name="T92" fmla="*/ 71 w 820"/>
                <a:gd name="T93" fmla="*/ 47 h 1058"/>
                <a:gd name="T94" fmla="*/ 69 w 820"/>
                <a:gd name="T95" fmla="*/ 49 h 1058"/>
                <a:gd name="T96" fmla="*/ 65 w 820"/>
                <a:gd name="T97" fmla="*/ 44 h 1058"/>
                <a:gd name="T98" fmla="*/ 60 w 820"/>
                <a:gd name="T99" fmla="*/ 39 h 1058"/>
                <a:gd name="T100" fmla="*/ 55 w 820"/>
                <a:gd name="T101" fmla="*/ 36 h 1058"/>
                <a:gd name="T102" fmla="*/ 52 w 820"/>
                <a:gd name="T103" fmla="*/ 34 h 1058"/>
                <a:gd name="T104" fmla="*/ 50 w 820"/>
                <a:gd name="T105" fmla="*/ 34 h 1058"/>
                <a:gd name="T106" fmla="*/ 42 w 820"/>
                <a:gd name="T107" fmla="*/ 23 h 1058"/>
                <a:gd name="T108" fmla="*/ 33 w 820"/>
                <a:gd name="T109" fmla="*/ 13 h 1058"/>
                <a:gd name="T110" fmla="*/ 26 w 820"/>
                <a:gd name="T111" fmla="*/ 7 h 1058"/>
                <a:gd name="T112" fmla="*/ 19 w 820"/>
                <a:gd name="T113" fmla="*/ 3 h 1058"/>
                <a:gd name="T114" fmla="*/ 12 w 820"/>
                <a:gd name="T115" fmla="*/ 0 h 1058"/>
                <a:gd name="T116" fmla="*/ 8 w 820"/>
                <a:gd name="T117" fmla="*/ 0 h 1058"/>
                <a:gd name="T118" fmla="*/ 7 w 820"/>
                <a:gd name="T119" fmla="*/ 0 h 1058"/>
                <a:gd name="T120" fmla="*/ 5 w 820"/>
                <a:gd name="T121" fmla="*/ 0 h 1058"/>
                <a:gd name="T122" fmla="*/ 3 w 820"/>
                <a:gd name="T123" fmla="*/ 1 h 1058"/>
                <a:gd name="T124" fmla="*/ 0 w 820"/>
                <a:gd name="T125" fmla="*/ 4 h 105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20"/>
                <a:gd name="T190" fmla="*/ 0 h 1058"/>
                <a:gd name="T191" fmla="*/ 820 w 820"/>
                <a:gd name="T192" fmla="*/ 1058 h 105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20" h="1058">
                  <a:moveTo>
                    <a:pt x="228" y="984"/>
                  </a:moveTo>
                  <a:lnTo>
                    <a:pt x="228" y="984"/>
                  </a:lnTo>
                  <a:lnTo>
                    <a:pt x="264" y="984"/>
                  </a:lnTo>
                  <a:lnTo>
                    <a:pt x="302" y="984"/>
                  </a:lnTo>
                  <a:lnTo>
                    <a:pt x="348" y="984"/>
                  </a:lnTo>
                  <a:lnTo>
                    <a:pt x="396" y="990"/>
                  </a:lnTo>
                  <a:lnTo>
                    <a:pt x="418" y="992"/>
                  </a:lnTo>
                  <a:lnTo>
                    <a:pt x="440" y="996"/>
                  </a:lnTo>
                  <a:lnTo>
                    <a:pt x="460" y="1002"/>
                  </a:lnTo>
                  <a:lnTo>
                    <a:pt x="478" y="1008"/>
                  </a:lnTo>
                  <a:lnTo>
                    <a:pt x="492" y="1016"/>
                  </a:lnTo>
                  <a:lnTo>
                    <a:pt x="504" y="1026"/>
                  </a:lnTo>
                  <a:lnTo>
                    <a:pt x="504" y="1028"/>
                  </a:lnTo>
                  <a:lnTo>
                    <a:pt x="508" y="1034"/>
                  </a:lnTo>
                  <a:lnTo>
                    <a:pt x="516" y="1040"/>
                  </a:lnTo>
                  <a:lnTo>
                    <a:pt x="522" y="1044"/>
                  </a:lnTo>
                  <a:lnTo>
                    <a:pt x="530" y="1046"/>
                  </a:lnTo>
                  <a:lnTo>
                    <a:pt x="540" y="1048"/>
                  </a:lnTo>
                  <a:lnTo>
                    <a:pt x="550" y="1048"/>
                  </a:lnTo>
                  <a:lnTo>
                    <a:pt x="564" y="1046"/>
                  </a:lnTo>
                  <a:lnTo>
                    <a:pt x="580" y="1042"/>
                  </a:lnTo>
                  <a:lnTo>
                    <a:pt x="598" y="1036"/>
                  </a:lnTo>
                  <a:lnTo>
                    <a:pt x="620" y="1028"/>
                  </a:lnTo>
                  <a:lnTo>
                    <a:pt x="644" y="1018"/>
                  </a:lnTo>
                  <a:lnTo>
                    <a:pt x="670" y="1004"/>
                  </a:lnTo>
                  <a:lnTo>
                    <a:pt x="676" y="1014"/>
                  </a:lnTo>
                  <a:lnTo>
                    <a:pt x="694" y="1032"/>
                  </a:lnTo>
                  <a:lnTo>
                    <a:pt x="704" y="1042"/>
                  </a:lnTo>
                  <a:lnTo>
                    <a:pt x="716" y="1050"/>
                  </a:lnTo>
                  <a:lnTo>
                    <a:pt x="730" y="1056"/>
                  </a:lnTo>
                  <a:lnTo>
                    <a:pt x="744" y="1058"/>
                  </a:lnTo>
                  <a:lnTo>
                    <a:pt x="750" y="1058"/>
                  </a:lnTo>
                  <a:lnTo>
                    <a:pt x="758" y="1056"/>
                  </a:lnTo>
                  <a:lnTo>
                    <a:pt x="764" y="1052"/>
                  </a:lnTo>
                  <a:lnTo>
                    <a:pt x="772" y="1046"/>
                  </a:lnTo>
                  <a:lnTo>
                    <a:pt x="778" y="1038"/>
                  </a:lnTo>
                  <a:lnTo>
                    <a:pt x="784" y="1028"/>
                  </a:lnTo>
                  <a:lnTo>
                    <a:pt x="790" y="1016"/>
                  </a:lnTo>
                  <a:lnTo>
                    <a:pt x="794" y="1002"/>
                  </a:lnTo>
                  <a:lnTo>
                    <a:pt x="804" y="964"/>
                  </a:lnTo>
                  <a:lnTo>
                    <a:pt x="812" y="916"/>
                  </a:lnTo>
                  <a:lnTo>
                    <a:pt x="818" y="854"/>
                  </a:lnTo>
                  <a:lnTo>
                    <a:pt x="820" y="778"/>
                  </a:lnTo>
                  <a:lnTo>
                    <a:pt x="818" y="768"/>
                  </a:lnTo>
                  <a:lnTo>
                    <a:pt x="812" y="738"/>
                  </a:lnTo>
                  <a:lnTo>
                    <a:pt x="806" y="718"/>
                  </a:lnTo>
                  <a:lnTo>
                    <a:pt x="800" y="694"/>
                  </a:lnTo>
                  <a:lnTo>
                    <a:pt x="790" y="670"/>
                  </a:lnTo>
                  <a:lnTo>
                    <a:pt x="776" y="644"/>
                  </a:lnTo>
                  <a:lnTo>
                    <a:pt x="760" y="618"/>
                  </a:lnTo>
                  <a:lnTo>
                    <a:pt x="740" y="592"/>
                  </a:lnTo>
                  <a:lnTo>
                    <a:pt x="716" y="566"/>
                  </a:lnTo>
                  <a:lnTo>
                    <a:pt x="688" y="542"/>
                  </a:lnTo>
                  <a:lnTo>
                    <a:pt x="672" y="530"/>
                  </a:lnTo>
                  <a:lnTo>
                    <a:pt x="654" y="518"/>
                  </a:lnTo>
                  <a:lnTo>
                    <a:pt x="636" y="508"/>
                  </a:lnTo>
                  <a:lnTo>
                    <a:pt x="616" y="500"/>
                  </a:lnTo>
                  <a:lnTo>
                    <a:pt x="596" y="492"/>
                  </a:lnTo>
                  <a:lnTo>
                    <a:pt x="572" y="484"/>
                  </a:lnTo>
                  <a:lnTo>
                    <a:pt x="548" y="478"/>
                  </a:lnTo>
                  <a:lnTo>
                    <a:pt x="524" y="472"/>
                  </a:lnTo>
                  <a:lnTo>
                    <a:pt x="524" y="458"/>
                  </a:lnTo>
                  <a:lnTo>
                    <a:pt x="524" y="442"/>
                  </a:lnTo>
                  <a:lnTo>
                    <a:pt x="522" y="424"/>
                  </a:lnTo>
                  <a:lnTo>
                    <a:pt x="520" y="404"/>
                  </a:lnTo>
                  <a:lnTo>
                    <a:pt x="512" y="382"/>
                  </a:lnTo>
                  <a:lnTo>
                    <a:pt x="508" y="372"/>
                  </a:lnTo>
                  <a:lnTo>
                    <a:pt x="502" y="362"/>
                  </a:lnTo>
                  <a:lnTo>
                    <a:pt x="496" y="354"/>
                  </a:lnTo>
                  <a:lnTo>
                    <a:pt x="488" y="346"/>
                  </a:lnTo>
                  <a:lnTo>
                    <a:pt x="504" y="330"/>
                  </a:lnTo>
                  <a:lnTo>
                    <a:pt x="522" y="310"/>
                  </a:lnTo>
                  <a:lnTo>
                    <a:pt x="542" y="286"/>
                  </a:lnTo>
                  <a:lnTo>
                    <a:pt x="560" y="260"/>
                  </a:lnTo>
                  <a:lnTo>
                    <a:pt x="576" y="230"/>
                  </a:lnTo>
                  <a:lnTo>
                    <a:pt x="582" y="216"/>
                  </a:lnTo>
                  <a:lnTo>
                    <a:pt x="586" y="200"/>
                  </a:lnTo>
                  <a:lnTo>
                    <a:pt x="588" y="186"/>
                  </a:lnTo>
                  <a:lnTo>
                    <a:pt x="588" y="172"/>
                  </a:lnTo>
                  <a:lnTo>
                    <a:pt x="584" y="192"/>
                  </a:lnTo>
                  <a:lnTo>
                    <a:pt x="580" y="212"/>
                  </a:lnTo>
                  <a:lnTo>
                    <a:pt x="570" y="238"/>
                  </a:lnTo>
                  <a:lnTo>
                    <a:pt x="558" y="266"/>
                  </a:lnTo>
                  <a:lnTo>
                    <a:pt x="550" y="280"/>
                  </a:lnTo>
                  <a:lnTo>
                    <a:pt x="540" y="296"/>
                  </a:lnTo>
                  <a:lnTo>
                    <a:pt x="530" y="310"/>
                  </a:lnTo>
                  <a:lnTo>
                    <a:pt x="516" y="322"/>
                  </a:lnTo>
                  <a:lnTo>
                    <a:pt x="504" y="334"/>
                  </a:lnTo>
                  <a:lnTo>
                    <a:pt x="488" y="346"/>
                  </a:lnTo>
                  <a:lnTo>
                    <a:pt x="476" y="330"/>
                  </a:lnTo>
                  <a:lnTo>
                    <a:pt x="464" y="314"/>
                  </a:lnTo>
                  <a:lnTo>
                    <a:pt x="448" y="296"/>
                  </a:lnTo>
                  <a:lnTo>
                    <a:pt x="428" y="278"/>
                  </a:lnTo>
                  <a:lnTo>
                    <a:pt x="404" y="262"/>
                  </a:lnTo>
                  <a:lnTo>
                    <a:pt x="392" y="254"/>
                  </a:lnTo>
                  <a:lnTo>
                    <a:pt x="380" y="250"/>
                  </a:lnTo>
                  <a:lnTo>
                    <a:pt x="368" y="246"/>
                  </a:lnTo>
                  <a:lnTo>
                    <a:pt x="356" y="244"/>
                  </a:lnTo>
                  <a:lnTo>
                    <a:pt x="328" y="204"/>
                  </a:lnTo>
                  <a:lnTo>
                    <a:pt x="296" y="166"/>
                  </a:lnTo>
                  <a:lnTo>
                    <a:pt x="256" y="120"/>
                  </a:lnTo>
                  <a:lnTo>
                    <a:pt x="234" y="96"/>
                  </a:lnTo>
                  <a:lnTo>
                    <a:pt x="210" y="74"/>
                  </a:lnTo>
                  <a:lnTo>
                    <a:pt x="186" y="54"/>
                  </a:lnTo>
                  <a:lnTo>
                    <a:pt x="160" y="36"/>
                  </a:lnTo>
                  <a:lnTo>
                    <a:pt x="134" y="22"/>
                  </a:lnTo>
                  <a:lnTo>
                    <a:pt x="108" y="10"/>
                  </a:lnTo>
                  <a:lnTo>
                    <a:pt x="84" y="2"/>
                  </a:lnTo>
                  <a:lnTo>
                    <a:pt x="70" y="2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8" y="16"/>
                  </a:lnTo>
                  <a:lnTo>
                    <a:pt x="0" y="28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1178"/>
            <p:cNvSpPr>
              <a:spLocks/>
            </p:cNvSpPr>
            <p:nvPr/>
          </p:nvSpPr>
          <p:spPr bwMode="auto">
            <a:xfrm rot="1103">
              <a:off x="658" y="1333"/>
              <a:ext cx="483" cy="276"/>
            </a:xfrm>
            <a:custGeom>
              <a:avLst/>
              <a:gdLst>
                <a:gd name="T0" fmla="*/ 0 w 1288"/>
                <a:gd name="T1" fmla="*/ 4 h 738"/>
                <a:gd name="T2" fmla="*/ 4 w 1288"/>
                <a:gd name="T3" fmla="*/ 7 h 738"/>
                <a:gd name="T4" fmla="*/ 9 w 1288"/>
                <a:gd name="T5" fmla="*/ 7 h 738"/>
                <a:gd name="T6" fmla="*/ 19 w 1288"/>
                <a:gd name="T7" fmla="*/ 6 h 738"/>
                <a:gd name="T8" fmla="*/ 33 w 1288"/>
                <a:gd name="T9" fmla="*/ 1 h 738"/>
                <a:gd name="T10" fmla="*/ 40 w 1288"/>
                <a:gd name="T11" fmla="*/ 0 h 738"/>
                <a:gd name="T12" fmla="*/ 54 w 1288"/>
                <a:gd name="T13" fmla="*/ 0 h 738"/>
                <a:gd name="T14" fmla="*/ 65 w 1288"/>
                <a:gd name="T15" fmla="*/ 3 h 738"/>
                <a:gd name="T16" fmla="*/ 73 w 1288"/>
                <a:gd name="T17" fmla="*/ 7 h 738"/>
                <a:gd name="T18" fmla="*/ 77 w 1288"/>
                <a:gd name="T19" fmla="*/ 12 h 738"/>
                <a:gd name="T20" fmla="*/ 80 w 1288"/>
                <a:gd name="T21" fmla="*/ 18 h 738"/>
                <a:gd name="T22" fmla="*/ 81 w 1288"/>
                <a:gd name="T23" fmla="*/ 16 h 738"/>
                <a:gd name="T24" fmla="*/ 84 w 1288"/>
                <a:gd name="T25" fmla="*/ 13 h 738"/>
                <a:gd name="T26" fmla="*/ 87 w 1288"/>
                <a:gd name="T27" fmla="*/ 12 h 738"/>
                <a:gd name="T28" fmla="*/ 90 w 1288"/>
                <a:gd name="T29" fmla="*/ 14 h 738"/>
                <a:gd name="T30" fmla="*/ 92 w 1288"/>
                <a:gd name="T31" fmla="*/ 15 h 738"/>
                <a:gd name="T32" fmla="*/ 87 w 1288"/>
                <a:gd name="T33" fmla="*/ 13 h 738"/>
                <a:gd name="T34" fmla="*/ 83 w 1288"/>
                <a:gd name="T35" fmla="*/ 13 h 738"/>
                <a:gd name="T36" fmla="*/ 81 w 1288"/>
                <a:gd name="T37" fmla="*/ 16 h 738"/>
                <a:gd name="T38" fmla="*/ 80 w 1288"/>
                <a:gd name="T39" fmla="*/ 19 h 738"/>
                <a:gd name="T40" fmla="*/ 83 w 1288"/>
                <a:gd name="T41" fmla="*/ 28 h 738"/>
                <a:gd name="T42" fmla="*/ 88 w 1288"/>
                <a:gd name="T43" fmla="*/ 35 h 738"/>
                <a:gd name="T44" fmla="*/ 93 w 1288"/>
                <a:gd name="T45" fmla="*/ 38 h 738"/>
                <a:gd name="T46" fmla="*/ 99 w 1288"/>
                <a:gd name="T47" fmla="*/ 39 h 738"/>
                <a:gd name="T48" fmla="*/ 108 w 1288"/>
                <a:gd name="T49" fmla="*/ 39 h 738"/>
                <a:gd name="T50" fmla="*/ 118 w 1288"/>
                <a:gd name="T51" fmla="*/ 36 h 738"/>
                <a:gd name="T52" fmla="*/ 126 w 1288"/>
                <a:gd name="T53" fmla="*/ 33 h 738"/>
                <a:gd name="T54" fmla="*/ 137 w 1288"/>
                <a:gd name="T55" fmla="*/ 30 h 738"/>
                <a:gd name="T56" fmla="*/ 150 w 1288"/>
                <a:gd name="T57" fmla="*/ 29 h 738"/>
                <a:gd name="T58" fmla="*/ 162 w 1288"/>
                <a:gd name="T59" fmla="*/ 31 h 738"/>
                <a:gd name="T60" fmla="*/ 169 w 1288"/>
                <a:gd name="T61" fmla="*/ 33 h 738"/>
                <a:gd name="T62" fmla="*/ 174 w 1288"/>
                <a:gd name="T63" fmla="*/ 38 h 738"/>
                <a:gd name="T64" fmla="*/ 179 w 1288"/>
                <a:gd name="T65" fmla="*/ 45 h 738"/>
                <a:gd name="T66" fmla="*/ 181 w 1288"/>
                <a:gd name="T67" fmla="*/ 50 h 738"/>
                <a:gd name="T68" fmla="*/ 181 w 1288"/>
                <a:gd name="T69" fmla="*/ 57 h 738"/>
                <a:gd name="T70" fmla="*/ 179 w 1288"/>
                <a:gd name="T71" fmla="*/ 64 h 738"/>
                <a:gd name="T72" fmla="*/ 174 w 1288"/>
                <a:gd name="T73" fmla="*/ 67 h 738"/>
                <a:gd name="T74" fmla="*/ 169 w 1288"/>
                <a:gd name="T75" fmla="*/ 69 h 738"/>
                <a:gd name="T76" fmla="*/ 162 w 1288"/>
                <a:gd name="T77" fmla="*/ 70 h 738"/>
                <a:gd name="T78" fmla="*/ 148 w 1288"/>
                <a:gd name="T79" fmla="*/ 68 h 738"/>
                <a:gd name="T80" fmla="*/ 138 w 1288"/>
                <a:gd name="T81" fmla="*/ 65 h 738"/>
                <a:gd name="T82" fmla="*/ 136 w 1288"/>
                <a:gd name="T83" fmla="*/ 61 h 738"/>
                <a:gd name="T84" fmla="*/ 136 w 1288"/>
                <a:gd name="T85" fmla="*/ 56 h 738"/>
                <a:gd name="T86" fmla="*/ 138 w 1288"/>
                <a:gd name="T87" fmla="*/ 54 h 738"/>
                <a:gd name="T88" fmla="*/ 138 w 1288"/>
                <a:gd name="T89" fmla="*/ 54 h 738"/>
                <a:gd name="T90" fmla="*/ 136 w 1288"/>
                <a:gd name="T91" fmla="*/ 56 h 738"/>
                <a:gd name="T92" fmla="*/ 136 w 1288"/>
                <a:gd name="T93" fmla="*/ 59 h 738"/>
                <a:gd name="T94" fmla="*/ 139 w 1288"/>
                <a:gd name="T95" fmla="*/ 67 h 738"/>
                <a:gd name="T96" fmla="*/ 128 w 1288"/>
                <a:gd name="T97" fmla="*/ 71 h 738"/>
                <a:gd name="T98" fmla="*/ 112 w 1288"/>
                <a:gd name="T99" fmla="*/ 79 h 738"/>
                <a:gd name="T100" fmla="*/ 104 w 1288"/>
                <a:gd name="T101" fmla="*/ 85 h 738"/>
                <a:gd name="T102" fmla="*/ 101 w 1288"/>
                <a:gd name="T103" fmla="*/ 89 h 738"/>
                <a:gd name="T104" fmla="*/ 86 w 1288"/>
                <a:gd name="T105" fmla="*/ 93 h 738"/>
                <a:gd name="T106" fmla="*/ 73 w 1288"/>
                <a:gd name="T107" fmla="*/ 99 h 738"/>
                <a:gd name="T108" fmla="*/ 68 w 1288"/>
                <a:gd name="T109" fmla="*/ 103 h 73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88"/>
                <a:gd name="T166" fmla="*/ 0 h 738"/>
                <a:gd name="T167" fmla="*/ 1288 w 1288"/>
                <a:gd name="T168" fmla="*/ 738 h 73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88" h="738">
                  <a:moveTo>
                    <a:pt x="0" y="28"/>
                  </a:moveTo>
                  <a:lnTo>
                    <a:pt x="0" y="28"/>
                  </a:lnTo>
                  <a:lnTo>
                    <a:pt x="0" y="30"/>
                  </a:lnTo>
                  <a:lnTo>
                    <a:pt x="6" y="38"/>
                  </a:lnTo>
                  <a:lnTo>
                    <a:pt x="18" y="46"/>
                  </a:lnTo>
                  <a:lnTo>
                    <a:pt x="26" y="48"/>
                  </a:lnTo>
                  <a:lnTo>
                    <a:pt x="36" y="52"/>
                  </a:lnTo>
                  <a:lnTo>
                    <a:pt x="50" y="54"/>
                  </a:lnTo>
                  <a:lnTo>
                    <a:pt x="66" y="54"/>
                  </a:lnTo>
                  <a:lnTo>
                    <a:pt x="86" y="52"/>
                  </a:lnTo>
                  <a:lnTo>
                    <a:pt x="108" y="50"/>
                  </a:lnTo>
                  <a:lnTo>
                    <a:pt x="136" y="44"/>
                  </a:lnTo>
                  <a:lnTo>
                    <a:pt x="166" y="36"/>
                  </a:lnTo>
                  <a:lnTo>
                    <a:pt x="200" y="24"/>
                  </a:lnTo>
                  <a:lnTo>
                    <a:pt x="238" y="10"/>
                  </a:lnTo>
                  <a:lnTo>
                    <a:pt x="250" y="8"/>
                  </a:lnTo>
                  <a:lnTo>
                    <a:pt x="282" y="4"/>
                  </a:lnTo>
                  <a:lnTo>
                    <a:pt x="326" y="0"/>
                  </a:lnTo>
                  <a:lnTo>
                    <a:pt x="352" y="0"/>
                  </a:lnTo>
                  <a:lnTo>
                    <a:pt x="380" y="2"/>
                  </a:lnTo>
                  <a:lnTo>
                    <a:pt x="408" y="6"/>
                  </a:lnTo>
                  <a:lnTo>
                    <a:pt x="436" y="12"/>
                  </a:lnTo>
                  <a:lnTo>
                    <a:pt x="464" y="22"/>
                  </a:lnTo>
                  <a:lnTo>
                    <a:pt x="490" y="36"/>
                  </a:lnTo>
                  <a:lnTo>
                    <a:pt x="504" y="44"/>
                  </a:lnTo>
                  <a:lnTo>
                    <a:pt x="516" y="52"/>
                  </a:lnTo>
                  <a:lnTo>
                    <a:pt x="526" y="62"/>
                  </a:lnTo>
                  <a:lnTo>
                    <a:pt x="536" y="74"/>
                  </a:lnTo>
                  <a:lnTo>
                    <a:pt x="546" y="86"/>
                  </a:lnTo>
                  <a:lnTo>
                    <a:pt x="556" y="100"/>
                  </a:lnTo>
                  <a:lnTo>
                    <a:pt x="564" y="116"/>
                  </a:lnTo>
                  <a:lnTo>
                    <a:pt x="570" y="132"/>
                  </a:lnTo>
                  <a:lnTo>
                    <a:pt x="572" y="122"/>
                  </a:lnTo>
                  <a:lnTo>
                    <a:pt x="576" y="112"/>
                  </a:lnTo>
                  <a:lnTo>
                    <a:pt x="582" y="100"/>
                  </a:lnTo>
                  <a:lnTo>
                    <a:pt x="590" y="92"/>
                  </a:lnTo>
                  <a:lnTo>
                    <a:pt x="596" y="90"/>
                  </a:lnTo>
                  <a:lnTo>
                    <a:pt x="602" y="88"/>
                  </a:lnTo>
                  <a:lnTo>
                    <a:pt x="610" y="88"/>
                  </a:lnTo>
                  <a:lnTo>
                    <a:pt x="618" y="88"/>
                  </a:lnTo>
                  <a:lnTo>
                    <a:pt x="628" y="92"/>
                  </a:lnTo>
                  <a:lnTo>
                    <a:pt x="638" y="98"/>
                  </a:lnTo>
                  <a:lnTo>
                    <a:pt x="652" y="108"/>
                  </a:lnTo>
                  <a:lnTo>
                    <a:pt x="654" y="108"/>
                  </a:lnTo>
                  <a:lnTo>
                    <a:pt x="654" y="106"/>
                  </a:lnTo>
                  <a:lnTo>
                    <a:pt x="644" y="100"/>
                  </a:lnTo>
                  <a:lnTo>
                    <a:pt x="630" y="94"/>
                  </a:lnTo>
                  <a:lnTo>
                    <a:pt x="620" y="90"/>
                  </a:lnTo>
                  <a:lnTo>
                    <a:pt x="610" y="88"/>
                  </a:lnTo>
                  <a:lnTo>
                    <a:pt x="600" y="88"/>
                  </a:lnTo>
                  <a:lnTo>
                    <a:pt x="592" y="90"/>
                  </a:lnTo>
                  <a:lnTo>
                    <a:pt x="584" y="94"/>
                  </a:lnTo>
                  <a:lnTo>
                    <a:pt x="578" y="100"/>
                  </a:lnTo>
                  <a:lnTo>
                    <a:pt x="572" y="112"/>
                  </a:lnTo>
                  <a:lnTo>
                    <a:pt x="570" y="126"/>
                  </a:lnTo>
                  <a:lnTo>
                    <a:pt x="570" y="136"/>
                  </a:lnTo>
                  <a:lnTo>
                    <a:pt x="574" y="164"/>
                  </a:lnTo>
                  <a:lnTo>
                    <a:pt x="580" y="182"/>
                  </a:lnTo>
                  <a:lnTo>
                    <a:pt x="586" y="200"/>
                  </a:lnTo>
                  <a:lnTo>
                    <a:pt x="596" y="218"/>
                  </a:lnTo>
                  <a:lnTo>
                    <a:pt x="610" y="236"/>
                  </a:lnTo>
                  <a:lnTo>
                    <a:pt x="626" y="252"/>
                  </a:lnTo>
                  <a:lnTo>
                    <a:pt x="636" y="260"/>
                  </a:lnTo>
                  <a:lnTo>
                    <a:pt x="648" y="266"/>
                  </a:lnTo>
                  <a:lnTo>
                    <a:pt x="660" y="272"/>
                  </a:lnTo>
                  <a:lnTo>
                    <a:pt x="674" y="276"/>
                  </a:lnTo>
                  <a:lnTo>
                    <a:pt x="690" y="280"/>
                  </a:lnTo>
                  <a:lnTo>
                    <a:pt x="706" y="282"/>
                  </a:lnTo>
                  <a:lnTo>
                    <a:pt x="724" y="282"/>
                  </a:lnTo>
                  <a:lnTo>
                    <a:pt x="744" y="280"/>
                  </a:lnTo>
                  <a:lnTo>
                    <a:pt x="764" y="278"/>
                  </a:lnTo>
                  <a:lnTo>
                    <a:pt x="786" y="274"/>
                  </a:lnTo>
                  <a:lnTo>
                    <a:pt x="812" y="268"/>
                  </a:lnTo>
                  <a:lnTo>
                    <a:pt x="838" y="258"/>
                  </a:lnTo>
                  <a:lnTo>
                    <a:pt x="864" y="248"/>
                  </a:lnTo>
                  <a:lnTo>
                    <a:pt x="894" y="236"/>
                  </a:lnTo>
                  <a:lnTo>
                    <a:pt x="910" y="230"/>
                  </a:lnTo>
                  <a:lnTo>
                    <a:pt x="948" y="220"/>
                  </a:lnTo>
                  <a:lnTo>
                    <a:pt x="974" y="214"/>
                  </a:lnTo>
                  <a:lnTo>
                    <a:pt x="1004" y="210"/>
                  </a:lnTo>
                  <a:lnTo>
                    <a:pt x="1034" y="206"/>
                  </a:lnTo>
                  <a:lnTo>
                    <a:pt x="1068" y="206"/>
                  </a:lnTo>
                  <a:lnTo>
                    <a:pt x="1102" y="208"/>
                  </a:lnTo>
                  <a:lnTo>
                    <a:pt x="1136" y="212"/>
                  </a:lnTo>
                  <a:lnTo>
                    <a:pt x="1152" y="218"/>
                  </a:lnTo>
                  <a:lnTo>
                    <a:pt x="1168" y="222"/>
                  </a:lnTo>
                  <a:lnTo>
                    <a:pt x="1184" y="230"/>
                  </a:lnTo>
                  <a:lnTo>
                    <a:pt x="1200" y="238"/>
                  </a:lnTo>
                  <a:lnTo>
                    <a:pt x="1214" y="246"/>
                  </a:lnTo>
                  <a:lnTo>
                    <a:pt x="1226" y="258"/>
                  </a:lnTo>
                  <a:lnTo>
                    <a:pt x="1240" y="270"/>
                  </a:lnTo>
                  <a:lnTo>
                    <a:pt x="1250" y="284"/>
                  </a:lnTo>
                  <a:lnTo>
                    <a:pt x="1260" y="302"/>
                  </a:lnTo>
                  <a:lnTo>
                    <a:pt x="1270" y="320"/>
                  </a:lnTo>
                  <a:lnTo>
                    <a:pt x="1278" y="340"/>
                  </a:lnTo>
                  <a:lnTo>
                    <a:pt x="1284" y="362"/>
                  </a:lnTo>
                  <a:lnTo>
                    <a:pt x="1286" y="370"/>
                  </a:lnTo>
                  <a:lnTo>
                    <a:pt x="1288" y="392"/>
                  </a:lnTo>
                  <a:lnTo>
                    <a:pt x="1288" y="408"/>
                  </a:lnTo>
                  <a:lnTo>
                    <a:pt x="1286" y="424"/>
                  </a:lnTo>
                  <a:lnTo>
                    <a:pt x="1280" y="440"/>
                  </a:lnTo>
                  <a:lnTo>
                    <a:pt x="1272" y="456"/>
                  </a:lnTo>
                  <a:lnTo>
                    <a:pt x="1258" y="470"/>
                  </a:lnTo>
                  <a:lnTo>
                    <a:pt x="1250" y="476"/>
                  </a:lnTo>
                  <a:lnTo>
                    <a:pt x="1240" y="482"/>
                  </a:lnTo>
                  <a:lnTo>
                    <a:pt x="1230" y="488"/>
                  </a:lnTo>
                  <a:lnTo>
                    <a:pt x="1216" y="492"/>
                  </a:lnTo>
                  <a:lnTo>
                    <a:pt x="1202" y="496"/>
                  </a:lnTo>
                  <a:lnTo>
                    <a:pt x="1186" y="500"/>
                  </a:lnTo>
                  <a:lnTo>
                    <a:pt x="1168" y="500"/>
                  </a:lnTo>
                  <a:lnTo>
                    <a:pt x="1150" y="502"/>
                  </a:lnTo>
                  <a:lnTo>
                    <a:pt x="1128" y="500"/>
                  </a:lnTo>
                  <a:lnTo>
                    <a:pt x="1104" y="498"/>
                  </a:lnTo>
                  <a:lnTo>
                    <a:pt x="1050" y="490"/>
                  </a:lnTo>
                  <a:lnTo>
                    <a:pt x="986" y="476"/>
                  </a:lnTo>
                  <a:lnTo>
                    <a:pt x="980" y="466"/>
                  </a:lnTo>
                  <a:lnTo>
                    <a:pt x="970" y="446"/>
                  </a:lnTo>
                  <a:lnTo>
                    <a:pt x="966" y="436"/>
                  </a:lnTo>
                  <a:lnTo>
                    <a:pt x="964" y="422"/>
                  </a:lnTo>
                  <a:lnTo>
                    <a:pt x="964" y="412"/>
                  </a:lnTo>
                  <a:lnTo>
                    <a:pt x="968" y="400"/>
                  </a:lnTo>
                  <a:lnTo>
                    <a:pt x="970" y="396"/>
                  </a:lnTo>
                  <a:lnTo>
                    <a:pt x="976" y="390"/>
                  </a:lnTo>
                  <a:lnTo>
                    <a:pt x="980" y="388"/>
                  </a:lnTo>
                  <a:lnTo>
                    <a:pt x="988" y="384"/>
                  </a:lnTo>
                  <a:lnTo>
                    <a:pt x="980" y="386"/>
                  </a:lnTo>
                  <a:lnTo>
                    <a:pt x="974" y="388"/>
                  </a:lnTo>
                  <a:lnTo>
                    <a:pt x="968" y="396"/>
                  </a:lnTo>
                  <a:lnTo>
                    <a:pt x="966" y="400"/>
                  </a:lnTo>
                  <a:lnTo>
                    <a:pt x="964" y="406"/>
                  </a:lnTo>
                  <a:lnTo>
                    <a:pt x="964" y="414"/>
                  </a:lnTo>
                  <a:lnTo>
                    <a:pt x="964" y="422"/>
                  </a:lnTo>
                  <a:lnTo>
                    <a:pt x="966" y="434"/>
                  </a:lnTo>
                  <a:lnTo>
                    <a:pt x="972" y="446"/>
                  </a:lnTo>
                  <a:lnTo>
                    <a:pt x="986" y="476"/>
                  </a:lnTo>
                  <a:lnTo>
                    <a:pt x="950" y="490"/>
                  </a:lnTo>
                  <a:lnTo>
                    <a:pt x="912" y="506"/>
                  </a:lnTo>
                  <a:lnTo>
                    <a:pt x="866" y="526"/>
                  </a:lnTo>
                  <a:lnTo>
                    <a:pt x="820" y="550"/>
                  </a:lnTo>
                  <a:lnTo>
                    <a:pt x="798" y="564"/>
                  </a:lnTo>
                  <a:lnTo>
                    <a:pt x="776" y="578"/>
                  </a:lnTo>
                  <a:lnTo>
                    <a:pt x="756" y="592"/>
                  </a:lnTo>
                  <a:lnTo>
                    <a:pt x="740" y="606"/>
                  </a:lnTo>
                  <a:lnTo>
                    <a:pt x="726" y="620"/>
                  </a:lnTo>
                  <a:lnTo>
                    <a:pt x="716" y="636"/>
                  </a:lnTo>
                  <a:lnTo>
                    <a:pt x="684" y="644"/>
                  </a:lnTo>
                  <a:lnTo>
                    <a:pt x="650" y="654"/>
                  </a:lnTo>
                  <a:lnTo>
                    <a:pt x="610" y="666"/>
                  </a:lnTo>
                  <a:lnTo>
                    <a:pt x="570" y="682"/>
                  </a:lnTo>
                  <a:lnTo>
                    <a:pt x="532" y="700"/>
                  </a:lnTo>
                  <a:lnTo>
                    <a:pt x="516" y="708"/>
                  </a:lnTo>
                  <a:lnTo>
                    <a:pt x="502" y="718"/>
                  </a:lnTo>
                  <a:lnTo>
                    <a:pt x="490" y="728"/>
                  </a:lnTo>
                  <a:lnTo>
                    <a:pt x="484" y="738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1179"/>
            <p:cNvSpPr>
              <a:spLocks/>
            </p:cNvSpPr>
            <p:nvPr/>
          </p:nvSpPr>
          <p:spPr bwMode="auto">
            <a:xfrm rot="1103">
              <a:off x="984" y="1453"/>
              <a:ext cx="427" cy="271"/>
            </a:xfrm>
            <a:custGeom>
              <a:avLst/>
              <a:gdLst>
                <a:gd name="T0" fmla="*/ 59 w 1140"/>
                <a:gd name="T1" fmla="*/ 0 h 722"/>
                <a:gd name="T2" fmla="*/ 77 w 1140"/>
                <a:gd name="T3" fmla="*/ 2 h 722"/>
                <a:gd name="T4" fmla="*/ 93 w 1140"/>
                <a:gd name="T5" fmla="*/ 5 h 722"/>
                <a:gd name="T6" fmla="*/ 107 w 1140"/>
                <a:gd name="T7" fmla="*/ 12 h 722"/>
                <a:gd name="T8" fmla="*/ 115 w 1140"/>
                <a:gd name="T9" fmla="*/ 18 h 722"/>
                <a:gd name="T10" fmla="*/ 118 w 1140"/>
                <a:gd name="T11" fmla="*/ 22 h 722"/>
                <a:gd name="T12" fmla="*/ 119 w 1140"/>
                <a:gd name="T13" fmla="*/ 22 h 722"/>
                <a:gd name="T14" fmla="*/ 121 w 1140"/>
                <a:gd name="T15" fmla="*/ 23 h 722"/>
                <a:gd name="T16" fmla="*/ 126 w 1140"/>
                <a:gd name="T17" fmla="*/ 22 h 722"/>
                <a:gd name="T18" fmla="*/ 131 w 1140"/>
                <a:gd name="T19" fmla="*/ 17 h 722"/>
                <a:gd name="T20" fmla="*/ 130 w 1140"/>
                <a:gd name="T21" fmla="*/ 20 h 722"/>
                <a:gd name="T22" fmla="*/ 126 w 1140"/>
                <a:gd name="T23" fmla="*/ 23 h 722"/>
                <a:gd name="T24" fmla="*/ 122 w 1140"/>
                <a:gd name="T25" fmla="*/ 23 h 722"/>
                <a:gd name="T26" fmla="*/ 119 w 1140"/>
                <a:gd name="T27" fmla="*/ 22 h 722"/>
                <a:gd name="T28" fmla="*/ 132 w 1140"/>
                <a:gd name="T29" fmla="*/ 32 h 722"/>
                <a:gd name="T30" fmla="*/ 141 w 1140"/>
                <a:gd name="T31" fmla="*/ 41 h 722"/>
                <a:gd name="T32" fmla="*/ 146 w 1140"/>
                <a:gd name="T33" fmla="*/ 49 h 722"/>
                <a:gd name="T34" fmla="*/ 147 w 1140"/>
                <a:gd name="T35" fmla="*/ 50 h 722"/>
                <a:gd name="T36" fmla="*/ 150 w 1140"/>
                <a:gd name="T37" fmla="*/ 47 h 722"/>
                <a:gd name="T38" fmla="*/ 153 w 1140"/>
                <a:gd name="T39" fmla="*/ 46 h 722"/>
                <a:gd name="T40" fmla="*/ 158 w 1140"/>
                <a:gd name="T41" fmla="*/ 47 h 722"/>
                <a:gd name="T42" fmla="*/ 158 w 1140"/>
                <a:gd name="T43" fmla="*/ 47 h 722"/>
                <a:gd name="T44" fmla="*/ 153 w 1140"/>
                <a:gd name="T45" fmla="*/ 46 h 722"/>
                <a:gd name="T46" fmla="*/ 149 w 1140"/>
                <a:gd name="T47" fmla="*/ 47 h 722"/>
                <a:gd name="T48" fmla="*/ 147 w 1140"/>
                <a:gd name="T49" fmla="*/ 50 h 722"/>
                <a:gd name="T50" fmla="*/ 148 w 1140"/>
                <a:gd name="T51" fmla="*/ 54 h 722"/>
                <a:gd name="T52" fmla="*/ 149 w 1140"/>
                <a:gd name="T53" fmla="*/ 63 h 722"/>
                <a:gd name="T54" fmla="*/ 148 w 1140"/>
                <a:gd name="T55" fmla="*/ 68 h 722"/>
                <a:gd name="T56" fmla="*/ 145 w 1140"/>
                <a:gd name="T57" fmla="*/ 72 h 722"/>
                <a:gd name="T58" fmla="*/ 144 w 1140"/>
                <a:gd name="T59" fmla="*/ 73 h 722"/>
                <a:gd name="T60" fmla="*/ 149 w 1140"/>
                <a:gd name="T61" fmla="*/ 81 h 722"/>
                <a:gd name="T62" fmla="*/ 151 w 1140"/>
                <a:gd name="T63" fmla="*/ 87 h 722"/>
                <a:gd name="T64" fmla="*/ 151 w 1140"/>
                <a:gd name="T65" fmla="*/ 95 h 722"/>
                <a:gd name="T66" fmla="*/ 144 w 1140"/>
                <a:gd name="T67" fmla="*/ 101 h 722"/>
                <a:gd name="T68" fmla="*/ 140 w 1140"/>
                <a:gd name="T69" fmla="*/ 102 h 722"/>
                <a:gd name="T70" fmla="*/ 133 w 1140"/>
                <a:gd name="T71" fmla="*/ 101 h 722"/>
                <a:gd name="T72" fmla="*/ 124 w 1140"/>
                <a:gd name="T73" fmla="*/ 99 h 722"/>
                <a:gd name="T74" fmla="*/ 113 w 1140"/>
                <a:gd name="T75" fmla="*/ 93 h 722"/>
                <a:gd name="T76" fmla="*/ 103 w 1140"/>
                <a:gd name="T77" fmla="*/ 80 h 722"/>
                <a:gd name="T78" fmla="*/ 100 w 1140"/>
                <a:gd name="T79" fmla="*/ 74 h 722"/>
                <a:gd name="T80" fmla="*/ 92 w 1140"/>
                <a:gd name="T81" fmla="*/ 65 h 722"/>
                <a:gd name="T82" fmla="*/ 86 w 1140"/>
                <a:gd name="T83" fmla="*/ 60 h 722"/>
                <a:gd name="T84" fmla="*/ 81 w 1140"/>
                <a:gd name="T85" fmla="*/ 58 h 722"/>
                <a:gd name="T86" fmla="*/ 85 w 1140"/>
                <a:gd name="T87" fmla="*/ 50 h 722"/>
                <a:gd name="T88" fmla="*/ 86 w 1140"/>
                <a:gd name="T89" fmla="*/ 44 h 722"/>
                <a:gd name="T90" fmla="*/ 84 w 1140"/>
                <a:gd name="T91" fmla="*/ 37 h 722"/>
                <a:gd name="T92" fmla="*/ 82 w 1140"/>
                <a:gd name="T93" fmla="*/ 33 h 722"/>
                <a:gd name="T94" fmla="*/ 85 w 1140"/>
                <a:gd name="T95" fmla="*/ 41 h 722"/>
                <a:gd name="T96" fmla="*/ 85 w 1140"/>
                <a:gd name="T97" fmla="*/ 47 h 722"/>
                <a:gd name="T98" fmla="*/ 84 w 1140"/>
                <a:gd name="T99" fmla="*/ 54 h 722"/>
                <a:gd name="T100" fmla="*/ 80 w 1140"/>
                <a:gd name="T101" fmla="*/ 58 h 722"/>
                <a:gd name="T102" fmla="*/ 51 w 1140"/>
                <a:gd name="T103" fmla="*/ 57 h 722"/>
                <a:gd name="T104" fmla="*/ 32 w 1140"/>
                <a:gd name="T105" fmla="*/ 58 h 722"/>
                <a:gd name="T106" fmla="*/ 15 w 1140"/>
                <a:gd name="T107" fmla="*/ 62 h 722"/>
                <a:gd name="T108" fmla="*/ 6 w 1140"/>
                <a:gd name="T109" fmla="*/ 66 h 722"/>
                <a:gd name="T110" fmla="*/ 3 w 1140"/>
                <a:gd name="T111" fmla="*/ 65 h 722"/>
                <a:gd name="T112" fmla="*/ 0 w 1140"/>
                <a:gd name="T113" fmla="*/ 62 h 722"/>
                <a:gd name="T114" fmla="*/ 0 w 1140"/>
                <a:gd name="T115" fmla="*/ 59 h 722"/>
                <a:gd name="T116" fmla="*/ 2 w 1140"/>
                <a:gd name="T117" fmla="*/ 57 h 722"/>
                <a:gd name="T118" fmla="*/ 5 w 1140"/>
                <a:gd name="T119" fmla="*/ 53 h 722"/>
                <a:gd name="T120" fmla="*/ 9 w 1140"/>
                <a:gd name="T121" fmla="*/ 51 h 7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0"/>
                <a:gd name="T184" fmla="*/ 0 h 722"/>
                <a:gd name="T185" fmla="*/ 1140 w 1140"/>
                <a:gd name="T186" fmla="*/ 722 h 7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0" h="722">
                  <a:moveTo>
                    <a:pt x="404" y="0"/>
                  </a:moveTo>
                  <a:lnTo>
                    <a:pt x="404" y="0"/>
                  </a:lnTo>
                  <a:lnTo>
                    <a:pt x="418" y="0"/>
                  </a:lnTo>
                  <a:lnTo>
                    <a:pt x="458" y="2"/>
                  </a:lnTo>
                  <a:lnTo>
                    <a:pt x="516" y="8"/>
                  </a:lnTo>
                  <a:lnTo>
                    <a:pt x="550" y="12"/>
                  </a:lnTo>
                  <a:lnTo>
                    <a:pt x="586" y="18"/>
                  </a:lnTo>
                  <a:lnTo>
                    <a:pt x="622" y="26"/>
                  </a:lnTo>
                  <a:lnTo>
                    <a:pt x="660" y="36"/>
                  </a:lnTo>
                  <a:lnTo>
                    <a:pt x="696" y="50"/>
                  </a:lnTo>
                  <a:lnTo>
                    <a:pt x="732" y="64"/>
                  </a:lnTo>
                  <a:lnTo>
                    <a:pt x="764" y="82"/>
                  </a:lnTo>
                  <a:lnTo>
                    <a:pt x="794" y="102"/>
                  </a:lnTo>
                  <a:lnTo>
                    <a:pt x="808" y="114"/>
                  </a:lnTo>
                  <a:lnTo>
                    <a:pt x="822" y="126"/>
                  </a:lnTo>
                  <a:lnTo>
                    <a:pt x="832" y="140"/>
                  </a:lnTo>
                  <a:lnTo>
                    <a:pt x="842" y="154"/>
                  </a:lnTo>
                  <a:lnTo>
                    <a:pt x="848" y="156"/>
                  </a:lnTo>
                  <a:lnTo>
                    <a:pt x="852" y="158"/>
                  </a:lnTo>
                  <a:lnTo>
                    <a:pt x="858" y="160"/>
                  </a:lnTo>
                  <a:lnTo>
                    <a:pt x="866" y="162"/>
                  </a:lnTo>
                  <a:lnTo>
                    <a:pt x="876" y="162"/>
                  </a:lnTo>
                  <a:lnTo>
                    <a:pt x="888" y="160"/>
                  </a:lnTo>
                  <a:lnTo>
                    <a:pt x="900" y="156"/>
                  </a:lnTo>
                  <a:lnTo>
                    <a:pt x="912" y="148"/>
                  </a:lnTo>
                  <a:lnTo>
                    <a:pt x="924" y="136"/>
                  </a:lnTo>
                  <a:lnTo>
                    <a:pt x="936" y="120"/>
                  </a:lnTo>
                  <a:lnTo>
                    <a:pt x="930" y="130"/>
                  </a:lnTo>
                  <a:lnTo>
                    <a:pt x="924" y="138"/>
                  </a:lnTo>
                  <a:lnTo>
                    <a:pt x="914" y="150"/>
                  </a:lnTo>
                  <a:lnTo>
                    <a:pt x="902" y="158"/>
                  </a:lnTo>
                  <a:lnTo>
                    <a:pt x="896" y="162"/>
                  </a:lnTo>
                  <a:lnTo>
                    <a:pt x="888" y="164"/>
                  </a:lnTo>
                  <a:lnTo>
                    <a:pt x="880" y="164"/>
                  </a:lnTo>
                  <a:lnTo>
                    <a:pt x="870" y="164"/>
                  </a:lnTo>
                  <a:lnTo>
                    <a:pt x="862" y="162"/>
                  </a:lnTo>
                  <a:lnTo>
                    <a:pt x="852" y="158"/>
                  </a:lnTo>
                  <a:lnTo>
                    <a:pt x="878" y="178"/>
                  </a:lnTo>
                  <a:lnTo>
                    <a:pt x="906" y="200"/>
                  </a:lnTo>
                  <a:lnTo>
                    <a:pt x="940" y="226"/>
                  </a:lnTo>
                  <a:lnTo>
                    <a:pt x="974" y="258"/>
                  </a:lnTo>
                  <a:lnTo>
                    <a:pt x="992" y="276"/>
                  </a:lnTo>
                  <a:lnTo>
                    <a:pt x="1006" y="294"/>
                  </a:lnTo>
                  <a:lnTo>
                    <a:pt x="1020" y="312"/>
                  </a:lnTo>
                  <a:lnTo>
                    <a:pt x="1032" y="330"/>
                  </a:lnTo>
                  <a:lnTo>
                    <a:pt x="1042" y="348"/>
                  </a:lnTo>
                  <a:lnTo>
                    <a:pt x="1048" y="366"/>
                  </a:lnTo>
                  <a:lnTo>
                    <a:pt x="1050" y="356"/>
                  </a:lnTo>
                  <a:lnTo>
                    <a:pt x="1054" y="346"/>
                  </a:lnTo>
                  <a:lnTo>
                    <a:pt x="1062" y="336"/>
                  </a:lnTo>
                  <a:lnTo>
                    <a:pt x="1068" y="332"/>
                  </a:lnTo>
                  <a:lnTo>
                    <a:pt x="1074" y="330"/>
                  </a:lnTo>
                  <a:lnTo>
                    <a:pt x="1082" y="326"/>
                  </a:lnTo>
                  <a:lnTo>
                    <a:pt x="1090" y="326"/>
                  </a:lnTo>
                  <a:lnTo>
                    <a:pt x="1100" y="326"/>
                  </a:lnTo>
                  <a:lnTo>
                    <a:pt x="1112" y="328"/>
                  </a:lnTo>
                  <a:lnTo>
                    <a:pt x="1124" y="332"/>
                  </a:lnTo>
                  <a:lnTo>
                    <a:pt x="1140" y="338"/>
                  </a:lnTo>
                  <a:lnTo>
                    <a:pt x="1126" y="332"/>
                  </a:lnTo>
                  <a:lnTo>
                    <a:pt x="1112" y="328"/>
                  </a:lnTo>
                  <a:lnTo>
                    <a:pt x="1096" y="324"/>
                  </a:lnTo>
                  <a:lnTo>
                    <a:pt x="1088" y="324"/>
                  </a:lnTo>
                  <a:lnTo>
                    <a:pt x="1080" y="324"/>
                  </a:lnTo>
                  <a:lnTo>
                    <a:pt x="1072" y="326"/>
                  </a:lnTo>
                  <a:lnTo>
                    <a:pt x="1064" y="330"/>
                  </a:lnTo>
                  <a:lnTo>
                    <a:pt x="1058" y="336"/>
                  </a:lnTo>
                  <a:lnTo>
                    <a:pt x="1054" y="342"/>
                  </a:lnTo>
                  <a:lnTo>
                    <a:pt x="1050" y="354"/>
                  </a:lnTo>
                  <a:lnTo>
                    <a:pt x="1048" y="366"/>
                  </a:lnTo>
                  <a:lnTo>
                    <a:pt x="1054" y="386"/>
                  </a:lnTo>
                  <a:lnTo>
                    <a:pt x="1060" y="408"/>
                  </a:lnTo>
                  <a:lnTo>
                    <a:pt x="1064" y="432"/>
                  </a:lnTo>
                  <a:lnTo>
                    <a:pt x="1064" y="446"/>
                  </a:lnTo>
                  <a:lnTo>
                    <a:pt x="1064" y="458"/>
                  </a:lnTo>
                  <a:lnTo>
                    <a:pt x="1060" y="472"/>
                  </a:lnTo>
                  <a:lnTo>
                    <a:pt x="1056" y="482"/>
                  </a:lnTo>
                  <a:lnTo>
                    <a:pt x="1050" y="494"/>
                  </a:lnTo>
                  <a:lnTo>
                    <a:pt x="1042" y="502"/>
                  </a:lnTo>
                  <a:lnTo>
                    <a:pt x="1032" y="510"/>
                  </a:lnTo>
                  <a:lnTo>
                    <a:pt x="1018" y="514"/>
                  </a:lnTo>
                  <a:lnTo>
                    <a:pt x="1024" y="520"/>
                  </a:lnTo>
                  <a:lnTo>
                    <a:pt x="1038" y="536"/>
                  </a:lnTo>
                  <a:lnTo>
                    <a:pt x="1054" y="560"/>
                  </a:lnTo>
                  <a:lnTo>
                    <a:pt x="1062" y="574"/>
                  </a:lnTo>
                  <a:lnTo>
                    <a:pt x="1070" y="590"/>
                  </a:lnTo>
                  <a:lnTo>
                    <a:pt x="1074" y="606"/>
                  </a:lnTo>
                  <a:lnTo>
                    <a:pt x="1078" y="622"/>
                  </a:lnTo>
                  <a:lnTo>
                    <a:pt x="1080" y="640"/>
                  </a:lnTo>
                  <a:lnTo>
                    <a:pt x="1078" y="656"/>
                  </a:lnTo>
                  <a:lnTo>
                    <a:pt x="1072" y="672"/>
                  </a:lnTo>
                  <a:lnTo>
                    <a:pt x="1062" y="688"/>
                  </a:lnTo>
                  <a:lnTo>
                    <a:pt x="1046" y="702"/>
                  </a:lnTo>
                  <a:lnTo>
                    <a:pt x="1026" y="716"/>
                  </a:lnTo>
                  <a:lnTo>
                    <a:pt x="1018" y="718"/>
                  </a:lnTo>
                  <a:lnTo>
                    <a:pt x="998" y="722"/>
                  </a:lnTo>
                  <a:lnTo>
                    <a:pt x="982" y="722"/>
                  </a:lnTo>
                  <a:lnTo>
                    <a:pt x="966" y="722"/>
                  </a:lnTo>
                  <a:lnTo>
                    <a:pt x="948" y="720"/>
                  </a:lnTo>
                  <a:lnTo>
                    <a:pt x="926" y="718"/>
                  </a:lnTo>
                  <a:lnTo>
                    <a:pt x="904" y="712"/>
                  </a:lnTo>
                  <a:lnTo>
                    <a:pt x="880" y="704"/>
                  </a:lnTo>
                  <a:lnTo>
                    <a:pt x="856" y="692"/>
                  </a:lnTo>
                  <a:lnTo>
                    <a:pt x="832" y="676"/>
                  </a:lnTo>
                  <a:lnTo>
                    <a:pt x="806" y="658"/>
                  </a:lnTo>
                  <a:lnTo>
                    <a:pt x="782" y="634"/>
                  </a:lnTo>
                  <a:lnTo>
                    <a:pt x="756" y="604"/>
                  </a:lnTo>
                  <a:lnTo>
                    <a:pt x="732" y="570"/>
                  </a:lnTo>
                  <a:lnTo>
                    <a:pt x="722" y="548"/>
                  </a:lnTo>
                  <a:lnTo>
                    <a:pt x="710" y="524"/>
                  </a:lnTo>
                  <a:lnTo>
                    <a:pt x="692" y="498"/>
                  </a:lnTo>
                  <a:lnTo>
                    <a:pt x="670" y="470"/>
                  </a:lnTo>
                  <a:lnTo>
                    <a:pt x="658" y="458"/>
                  </a:lnTo>
                  <a:lnTo>
                    <a:pt x="644" y="446"/>
                  </a:lnTo>
                  <a:lnTo>
                    <a:pt x="630" y="434"/>
                  </a:lnTo>
                  <a:lnTo>
                    <a:pt x="614" y="426"/>
                  </a:lnTo>
                  <a:lnTo>
                    <a:pt x="598" y="418"/>
                  </a:lnTo>
                  <a:lnTo>
                    <a:pt x="580" y="414"/>
                  </a:lnTo>
                  <a:lnTo>
                    <a:pt x="590" y="396"/>
                  </a:lnTo>
                  <a:lnTo>
                    <a:pt x="598" y="378"/>
                  </a:lnTo>
                  <a:lnTo>
                    <a:pt x="606" y="352"/>
                  </a:lnTo>
                  <a:lnTo>
                    <a:pt x="610" y="340"/>
                  </a:lnTo>
                  <a:lnTo>
                    <a:pt x="612" y="324"/>
                  </a:lnTo>
                  <a:lnTo>
                    <a:pt x="612" y="310"/>
                  </a:lnTo>
                  <a:lnTo>
                    <a:pt x="612" y="294"/>
                  </a:lnTo>
                  <a:lnTo>
                    <a:pt x="608" y="278"/>
                  </a:lnTo>
                  <a:lnTo>
                    <a:pt x="602" y="264"/>
                  </a:lnTo>
                  <a:lnTo>
                    <a:pt x="594" y="248"/>
                  </a:lnTo>
                  <a:lnTo>
                    <a:pt x="584" y="234"/>
                  </a:lnTo>
                  <a:lnTo>
                    <a:pt x="594" y="250"/>
                  </a:lnTo>
                  <a:lnTo>
                    <a:pt x="602" y="270"/>
                  </a:lnTo>
                  <a:lnTo>
                    <a:pt x="608" y="294"/>
                  </a:lnTo>
                  <a:lnTo>
                    <a:pt x="610" y="306"/>
                  </a:lnTo>
                  <a:lnTo>
                    <a:pt x="610" y="322"/>
                  </a:lnTo>
                  <a:lnTo>
                    <a:pt x="610" y="336"/>
                  </a:lnTo>
                  <a:lnTo>
                    <a:pt x="608" y="352"/>
                  </a:lnTo>
                  <a:lnTo>
                    <a:pt x="602" y="368"/>
                  </a:lnTo>
                  <a:lnTo>
                    <a:pt x="596" y="382"/>
                  </a:lnTo>
                  <a:lnTo>
                    <a:pt x="586" y="398"/>
                  </a:lnTo>
                  <a:lnTo>
                    <a:pt x="572" y="414"/>
                  </a:lnTo>
                  <a:lnTo>
                    <a:pt x="510" y="408"/>
                  </a:lnTo>
                  <a:lnTo>
                    <a:pt x="442" y="404"/>
                  </a:lnTo>
                  <a:lnTo>
                    <a:pt x="360" y="404"/>
                  </a:lnTo>
                  <a:lnTo>
                    <a:pt x="316" y="404"/>
                  </a:lnTo>
                  <a:lnTo>
                    <a:pt x="272" y="406"/>
                  </a:lnTo>
                  <a:lnTo>
                    <a:pt x="226" y="410"/>
                  </a:lnTo>
                  <a:lnTo>
                    <a:pt x="184" y="416"/>
                  </a:lnTo>
                  <a:lnTo>
                    <a:pt x="142" y="424"/>
                  </a:lnTo>
                  <a:lnTo>
                    <a:pt x="104" y="436"/>
                  </a:lnTo>
                  <a:lnTo>
                    <a:pt x="70" y="450"/>
                  </a:lnTo>
                  <a:lnTo>
                    <a:pt x="54" y="458"/>
                  </a:lnTo>
                  <a:lnTo>
                    <a:pt x="40" y="466"/>
                  </a:lnTo>
                  <a:lnTo>
                    <a:pt x="30" y="464"/>
                  </a:lnTo>
                  <a:lnTo>
                    <a:pt x="20" y="460"/>
                  </a:lnTo>
                  <a:lnTo>
                    <a:pt x="12" y="454"/>
                  </a:lnTo>
                  <a:lnTo>
                    <a:pt x="4" y="444"/>
                  </a:lnTo>
                  <a:lnTo>
                    <a:pt x="2" y="440"/>
                  </a:lnTo>
                  <a:lnTo>
                    <a:pt x="0" y="434"/>
                  </a:lnTo>
                  <a:lnTo>
                    <a:pt x="2" y="428"/>
                  </a:lnTo>
                  <a:lnTo>
                    <a:pt x="4" y="420"/>
                  </a:lnTo>
                  <a:lnTo>
                    <a:pt x="8" y="412"/>
                  </a:lnTo>
                  <a:lnTo>
                    <a:pt x="16" y="402"/>
                  </a:lnTo>
                  <a:lnTo>
                    <a:pt x="18" y="398"/>
                  </a:lnTo>
                  <a:lnTo>
                    <a:pt x="28" y="386"/>
                  </a:lnTo>
                  <a:lnTo>
                    <a:pt x="34" y="378"/>
                  </a:lnTo>
                  <a:lnTo>
                    <a:pt x="42" y="372"/>
                  </a:lnTo>
                  <a:lnTo>
                    <a:pt x="52" y="366"/>
                  </a:lnTo>
                  <a:lnTo>
                    <a:pt x="64" y="362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1180"/>
            <p:cNvSpPr>
              <a:spLocks/>
            </p:cNvSpPr>
            <p:nvPr/>
          </p:nvSpPr>
          <p:spPr bwMode="auto">
            <a:xfrm rot="1103">
              <a:off x="1077" y="914"/>
              <a:ext cx="720" cy="772"/>
            </a:xfrm>
            <a:custGeom>
              <a:avLst/>
              <a:gdLst>
                <a:gd name="T0" fmla="*/ 5 w 1924"/>
                <a:gd name="T1" fmla="*/ 14 h 2062"/>
                <a:gd name="T2" fmla="*/ 3 w 1924"/>
                <a:gd name="T3" fmla="*/ 23 h 2062"/>
                <a:gd name="T4" fmla="*/ 22 w 1924"/>
                <a:gd name="T5" fmla="*/ 21 h 2062"/>
                <a:gd name="T6" fmla="*/ 41 w 1924"/>
                <a:gd name="T7" fmla="*/ 37 h 2062"/>
                <a:gd name="T8" fmla="*/ 52 w 1924"/>
                <a:gd name="T9" fmla="*/ 63 h 2062"/>
                <a:gd name="T10" fmla="*/ 60 w 1924"/>
                <a:gd name="T11" fmla="*/ 79 h 2062"/>
                <a:gd name="T12" fmla="*/ 71 w 1924"/>
                <a:gd name="T13" fmla="*/ 77 h 2062"/>
                <a:gd name="T14" fmla="*/ 91 w 1924"/>
                <a:gd name="T15" fmla="*/ 68 h 2062"/>
                <a:gd name="T16" fmla="*/ 106 w 1924"/>
                <a:gd name="T17" fmla="*/ 63 h 2062"/>
                <a:gd name="T18" fmla="*/ 109 w 1924"/>
                <a:gd name="T19" fmla="*/ 54 h 2062"/>
                <a:gd name="T20" fmla="*/ 101 w 1924"/>
                <a:gd name="T21" fmla="*/ 67 h 2062"/>
                <a:gd name="T22" fmla="*/ 77 w 1924"/>
                <a:gd name="T23" fmla="*/ 72 h 2062"/>
                <a:gd name="T24" fmla="*/ 84 w 1924"/>
                <a:gd name="T25" fmla="*/ 88 h 2062"/>
                <a:gd name="T26" fmla="*/ 95 w 1924"/>
                <a:gd name="T27" fmla="*/ 113 h 2062"/>
                <a:gd name="T28" fmla="*/ 115 w 1924"/>
                <a:gd name="T29" fmla="*/ 120 h 2062"/>
                <a:gd name="T30" fmla="*/ 136 w 1924"/>
                <a:gd name="T31" fmla="*/ 144 h 2062"/>
                <a:gd name="T32" fmla="*/ 163 w 1924"/>
                <a:gd name="T33" fmla="*/ 154 h 2062"/>
                <a:gd name="T34" fmla="*/ 194 w 1924"/>
                <a:gd name="T35" fmla="*/ 159 h 2062"/>
                <a:gd name="T36" fmla="*/ 202 w 1924"/>
                <a:gd name="T37" fmla="*/ 177 h 2062"/>
                <a:gd name="T38" fmla="*/ 204 w 1924"/>
                <a:gd name="T39" fmla="*/ 183 h 2062"/>
                <a:gd name="T40" fmla="*/ 166 w 1924"/>
                <a:gd name="T41" fmla="*/ 210 h 2062"/>
                <a:gd name="T42" fmla="*/ 157 w 1924"/>
                <a:gd name="T43" fmla="*/ 212 h 2062"/>
                <a:gd name="T44" fmla="*/ 153 w 1924"/>
                <a:gd name="T45" fmla="*/ 192 h 2062"/>
                <a:gd name="T46" fmla="*/ 164 w 1924"/>
                <a:gd name="T47" fmla="*/ 179 h 2062"/>
                <a:gd name="T48" fmla="*/ 160 w 1924"/>
                <a:gd name="T49" fmla="*/ 181 h 2062"/>
                <a:gd name="T50" fmla="*/ 136 w 1924"/>
                <a:gd name="T51" fmla="*/ 187 h 2062"/>
                <a:gd name="T52" fmla="*/ 120 w 1924"/>
                <a:gd name="T53" fmla="*/ 177 h 2062"/>
                <a:gd name="T54" fmla="*/ 119 w 1924"/>
                <a:gd name="T55" fmla="*/ 187 h 2062"/>
                <a:gd name="T56" fmla="*/ 110 w 1924"/>
                <a:gd name="T57" fmla="*/ 194 h 2062"/>
                <a:gd name="T58" fmla="*/ 87 w 1924"/>
                <a:gd name="T59" fmla="*/ 183 h 2062"/>
                <a:gd name="T60" fmla="*/ 79 w 1924"/>
                <a:gd name="T61" fmla="*/ 159 h 2062"/>
                <a:gd name="T62" fmla="*/ 95 w 1924"/>
                <a:gd name="T63" fmla="*/ 117 h 2062"/>
                <a:gd name="T64" fmla="*/ 80 w 1924"/>
                <a:gd name="T65" fmla="*/ 150 h 2062"/>
                <a:gd name="T66" fmla="*/ 81 w 1924"/>
                <a:gd name="T67" fmla="*/ 177 h 2062"/>
                <a:gd name="T68" fmla="*/ 89 w 1924"/>
                <a:gd name="T69" fmla="*/ 185 h 2062"/>
                <a:gd name="T70" fmla="*/ 66 w 1924"/>
                <a:gd name="T71" fmla="*/ 174 h 2062"/>
                <a:gd name="T72" fmla="*/ 50 w 1924"/>
                <a:gd name="T73" fmla="*/ 173 h 2062"/>
                <a:gd name="T74" fmla="*/ 33 w 1924"/>
                <a:gd name="T75" fmla="*/ 164 h 2062"/>
                <a:gd name="T76" fmla="*/ 39 w 1924"/>
                <a:gd name="T77" fmla="*/ 164 h 2062"/>
                <a:gd name="T78" fmla="*/ 51 w 1924"/>
                <a:gd name="T79" fmla="*/ 175 h 2062"/>
                <a:gd name="T80" fmla="*/ 81 w 1924"/>
                <a:gd name="T81" fmla="*/ 179 h 2062"/>
                <a:gd name="T82" fmla="*/ 135 w 1924"/>
                <a:gd name="T83" fmla="*/ 227 h 2062"/>
                <a:gd name="T84" fmla="*/ 155 w 1924"/>
                <a:gd name="T85" fmla="*/ 270 h 2062"/>
                <a:gd name="T86" fmla="*/ 156 w 1924"/>
                <a:gd name="T87" fmla="*/ 283 h 2062"/>
                <a:gd name="T88" fmla="*/ 148 w 1924"/>
                <a:gd name="T89" fmla="*/ 249 h 2062"/>
                <a:gd name="T90" fmla="*/ 183 w 1924"/>
                <a:gd name="T91" fmla="*/ 251 h 2062"/>
                <a:gd name="T92" fmla="*/ 189 w 1924"/>
                <a:gd name="T93" fmla="*/ 246 h 2062"/>
                <a:gd name="T94" fmla="*/ 203 w 1924"/>
                <a:gd name="T95" fmla="*/ 255 h 2062"/>
                <a:gd name="T96" fmla="*/ 219 w 1924"/>
                <a:gd name="T97" fmla="*/ 249 h 2062"/>
                <a:gd name="T98" fmla="*/ 196 w 1924"/>
                <a:gd name="T99" fmla="*/ 253 h 2062"/>
                <a:gd name="T100" fmla="*/ 188 w 1924"/>
                <a:gd name="T101" fmla="*/ 250 h 2062"/>
                <a:gd name="T102" fmla="*/ 196 w 1924"/>
                <a:gd name="T103" fmla="*/ 265 h 2062"/>
                <a:gd name="T104" fmla="*/ 224 w 1924"/>
                <a:gd name="T105" fmla="*/ 265 h 2062"/>
                <a:gd name="T106" fmla="*/ 259 w 1924"/>
                <a:gd name="T107" fmla="*/ 266 h 2062"/>
                <a:gd name="T108" fmla="*/ 267 w 1924"/>
                <a:gd name="T109" fmla="*/ 277 h 2062"/>
                <a:gd name="T110" fmla="*/ 253 w 1924"/>
                <a:gd name="T111" fmla="*/ 286 h 20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4"/>
                <a:gd name="T169" fmla="*/ 0 h 2062"/>
                <a:gd name="T170" fmla="*/ 1924 w 1924"/>
                <a:gd name="T171" fmla="*/ 2062 h 20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4" h="2062">
                  <a:moveTo>
                    <a:pt x="0" y="0"/>
                  </a:moveTo>
                  <a:lnTo>
                    <a:pt x="0" y="0"/>
                  </a:lnTo>
                  <a:lnTo>
                    <a:pt x="12" y="16"/>
                  </a:lnTo>
                  <a:lnTo>
                    <a:pt x="20" y="34"/>
                  </a:lnTo>
                  <a:lnTo>
                    <a:pt x="30" y="58"/>
                  </a:lnTo>
                  <a:lnTo>
                    <a:pt x="32" y="70"/>
                  </a:lnTo>
                  <a:lnTo>
                    <a:pt x="34" y="84"/>
                  </a:lnTo>
                  <a:lnTo>
                    <a:pt x="34" y="100"/>
                  </a:lnTo>
                  <a:lnTo>
                    <a:pt x="34" y="114"/>
                  </a:lnTo>
                  <a:lnTo>
                    <a:pt x="30" y="130"/>
                  </a:lnTo>
                  <a:lnTo>
                    <a:pt x="22" y="146"/>
                  </a:lnTo>
                  <a:lnTo>
                    <a:pt x="14" y="162"/>
                  </a:lnTo>
                  <a:lnTo>
                    <a:pt x="0" y="178"/>
                  </a:lnTo>
                  <a:lnTo>
                    <a:pt x="8" y="170"/>
                  </a:lnTo>
                  <a:lnTo>
                    <a:pt x="18" y="164"/>
                  </a:lnTo>
                  <a:lnTo>
                    <a:pt x="32" y="156"/>
                  </a:lnTo>
                  <a:lnTo>
                    <a:pt x="50" y="148"/>
                  </a:lnTo>
                  <a:lnTo>
                    <a:pt x="70" y="142"/>
                  </a:lnTo>
                  <a:lnTo>
                    <a:pt x="92" y="140"/>
                  </a:lnTo>
                  <a:lnTo>
                    <a:pt x="118" y="140"/>
                  </a:lnTo>
                  <a:lnTo>
                    <a:pt x="132" y="142"/>
                  </a:lnTo>
                  <a:lnTo>
                    <a:pt x="146" y="146"/>
                  </a:lnTo>
                  <a:lnTo>
                    <a:pt x="160" y="150"/>
                  </a:lnTo>
                  <a:lnTo>
                    <a:pt x="176" y="158"/>
                  </a:lnTo>
                  <a:lnTo>
                    <a:pt x="190" y="166"/>
                  </a:lnTo>
                  <a:lnTo>
                    <a:pt x="206" y="178"/>
                  </a:lnTo>
                  <a:lnTo>
                    <a:pt x="222" y="190"/>
                  </a:lnTo>
                  <a:lnTo>
                    <a:pt x="240" y="204"/>
                  </a:lnTo>
                  <a:lnTo>
                    <a:pt x="256" y="222"/>
                  </a:lnTo>
                  <a:lnTo>
                    <a:pt x="272" y="242"/>
                  </a:lnTo>
                  <a:lnTo>
                    <a:pt x="290" y="264"/>
                  </a:lnTo>
                  <a:lnTo>
                    <a:pt x="308" y="290"/>
                  </a:lnTo>
                  <a:lnTo>
                    <a:pt x="324" y="318"/>
                  </a:lnTo>
                  <a:lnTo>
                    <a:pt x="342" y="350"/>
                  </a:lnTo>
                  <a:lnTo>
                    <a:pt x="360" y="386"/>
                  </a:lnTo>
                  <a:lnTo>
                    <a:pt x="378" y="424"/>
                  </a:lnTo>
                  <a:lnTo>
                    <a:pt x="376" y="430"/>
                  </a:lnTo>
                  <a:lnTo>
                    <a:pt x="374" y="450"/>
                  </a:lnTo>
                  <a:lnTo>
                    <a:pt x="374" y="478"/>
                  </a:lnTo>
                  <a:lnTo>
                    <a:pt x="376" y="492"/>
                  </a:lnTo>
                  <a:lnTo>
                    <a:pt x="380" y="508"/>
                  </a:lnTo>
                  <a:lnTo>
                    <a:pt x="384" y="522"/>
                  </a:lnTo>
                  <a:lnTo>
                    <a:pt x="392" y="536"/>
                  </a:lnTo>
                  <a:lnTo>
                    <a:pt x="402" y="548"/>
                  </a:lnTo>
                  <a:lnTo>
                    <a:pt x="414" y="558"/>
                  </a:lnTo>
                  <a:lnTo>
                    <a:pt x="430" y="566"/>
                  </a:lnTo>
                  <a:lnTo>
                    <a:pt x="450" y="570"/>
                  </a:lnTo>
                  <a:lnTo>
                    <a:pt x="474" y="572"/>
                  </a:lnTo>
                  <a:lnTo>
                    <a:pt x="502" y="568"/>
                  </a:lnTo>
                  <a:lnTo>
                    <a:pt x="500" y="568"/>
                  </a:lnTo>
                  <a:lnTo>
                    <a:pt x="502" y="564"/>
                  </a:lnTo>
                  <a:lnTo>
                    <a:pt x="508" y="552"/>
                  </a:lnTo>
                  <a:lnTo>
                    <a:pt x="518" y="540"/>
                  </a:lnTo>
                  <a:lnTo>
                    <a:pt x="530" y="528"/>
                  </a:lnTo>
                  <a:lnTo>
                    <a:pt x="546" y="516"/>
                  </a:lnTo>
                  <a:lnTo>
                    <a:pt x="566" y="504"/>
                  </a:lnTo>
                  <a:lnTo>
                    <a:pt x="590" y="496"/>
                  </a:lnTo>
                  <a:lnTo>
                    <a:pt x="618" y="490"/>
                  </a:lnTo>
                  <a:lnTo>
                    <a:pt x="652" y="486"/>
                  </a:lnTo>
                  <a:lnTo>
                    <a:pt x="658" y="488"/>
                  </a:lnTo>
                  <a:lnTo>
                    <a:pt x="674" y="486"/>
                  </a:lnTo>
                  <a:lnTo>
                    <a:pt x="698" y="484"/>
                  </a:lnTo>
                  <a:lnTo>
                    <a:pt x="710" y="480"/>
                  </a:lnTo>
                  <a:lnTo>
                    <a:pt x="722" y="476"/>
                  </a:lnTo>
                  <a:lnTo>
                    <a:pt x="736" y="470"/>
                  </a:lnTo>
                  <a:lnTo>
                    <a:pt x="746" y="460"/>
                  </a:lnTo>
                  <a:lnTo>
                    <a:pt x="756" y="450"/>
                  </a:lnTo>
                  <a:lnTo>
                    <a:pt x="764" y="438"/>
                  </a:lnTo>
                  <a:lnTo>
                    <a:pt x="770" y="422"/>
                  </a:lnTo>
                  <a:lnTo>
                    <a:pt x="772" y="402"/>
                  </a:lnTo>
                  <a:lnTo>
                    <a:pt x="770" y="380"/>
                  </a:lnTo>
                  <a:lnTo>
                    <a:pt x="766" y="354"/>
                  </a:lnTo>
                  <a:lnTo>
                    <a:pt x="772" y="368"/>
                  </a:lnTo>
                  <a:lnTo>
                    <a:pt x="774" y="384"/>
                  </a:lnTo>
                  <a:lnTo>
                    <a:pt x="776" y="404"/>
                  </a:lnTo>
                  <a:lnTo>
                    <a:pt x="774" y="414"/>
                  </a:lnTo>
                  <a:lnTo>
                    <a:pt x="772" y="424"/>
                  </a:lnTo>
                  <a:lnTo>
                    <a:pt x="768" y="436"/>
                  </a:lnTo>
                  <a:lnTo>
                    <a:pt x="760" y="446"/>
                  </a:lnTo>
                  <a:lnTo>
                    <a:pt x="750" y="458"/>
                  </a:lnTo>
                  <a:lnTo>
                    <a:pt x="738" y="468"/>
                  </a:lnTo>
                  <a:lnTo>
                    <a:pt x="722" y="478"/>
                  </a:lnTo>
                  <a:lnTo>
                    <a:pt x="704" y="486"/>
                  </a:lnTo>
                  <a:lnTo>
                    <a:pt x="678" y="486"/>
                  </a:lnTo>
                  <a:lnTo>
                    <a:pt x="650" y="486"/>
                  </a:lnTo>
                  <a:lnTo>
                    <a:pt x="616" y="490"/>
                  </a:lnTo>
                  <a:lnTo>
                    <a:pt x="582" y="498"/>
                  </a:lnTo>
                  <a:lnTo>
                    <a:pt x="566" y="504"/>
                  </a:lnTo>
                  <a:lnTo>
                    <a:pt x="550" y="510"/>
                  </a:lnTo>
                  <a:lnTo>
                    <a:pt x="536" y="518"/>
                  </a:lnTo>
                  <a:lnTo>
                    <a:pt x="524" y="528"/>
                  </a:lnTo>
                  <a:lnTo>
                    <a:pt x="514" y="540"/>
                  </a:lnTo>
                  <a:lnTo>
                    <a:pt x="508" y="552"/>
                  </a:lnTo>
                  <a:lnTo>
                    <a:pt x="536" y="574"/>
                  </a:lnTo>
                  <a:lnTo>
                    <a:pt x="564" y="598"/>
                  </a:lnTo>
                  <a:lnTo>
                    <a:pt x="598" y="630"/>
                  </a:lnTo>
                  <a:lnTo>
                    <a:pt x="614" y="648"/>
                  </a:lnTo>
                  <a:lnTo>
                    <a:pt x="630" y="668"/>
                  </a:lnTo>
                  <a:lnTo>
                    <a:pt x="644" y="688"/>
                  </a:lnTo>
                  <a:lnTo>
                    <a:pt x="658" y="712"/>
                  </a:lnTo>
                  <a:lnTo>
                    <a:pt x="668" y="734"/>
                  </a:lnTo>
                  <a:lnTo>
                    <a:pt x="676" y="758"/>
                  </a:lnTo>
                  <a:lnTo>
                    <a:pt x="682" y="784"/>
                  </a:lnTo>
                  <a:lnTo>
                    <a:pt x="682" y="810"/>
                  </a:lnTo>
                  <a:lnTo>
                    <a:pt x="702" y="812"/>
                  </a:lnTo>
                  <a:lnTo>
                    <a:pt x="722" y="816"/>
                  </a:lnTo>
                  <a:lnTo>
                    <a:pt x="748" y="822"/>
                  </a:lnTo>
                  <a:lnTo>
                    <a:pt x="774" y="832"/>
                  </a:lnTo>
                  <a:lnTo>
                    <a:pt x="800" y="844"/>
                  </a:lnTo>
                  <a:lnTo>
                    <a:pt x="812" y="850"/>
                  </a:lnTo>
                  <a:lnTo>
                    <a:pt x="824" y="858"/>
                  </a:lnTo>
                  <a:lnTo>
                    <a:pt x="834" y="868"/>
                  </a:lnTo>
                  <a:lnTo>
                    <a:pt x="842" y="876"/>
                  </a:lnTo>
                  <a:lnTo>
                    <a:pt x="866" y="910"/>
                  </a:lnTo>
                  <a:lnTo>
                    <a:pt x="894" y="946"/>
                  </a:lnTo>
                  <a:lnTo>
                    <a:pt x="930" y="986"/>
                  </a:lnTo>
                  <a:lnTo>
                    <a:pt x="952" y="1006"/>
                  </a:lnTo>
                  <a:lnTo>
                    <a:pt x="974" y="1026"/>
                  </a:lnTo>
                  <a:lnTo>
                    <a:pt x="996" y="1044"/>
                  </a:lnTo>
                  <a:lnTo>
                    <a:pt x="1022" y="1062"/>
                  </a:lnTo>
                  <a:lnTo>
                    <a:pt x="1048" y="1076"/>
                  </a:lnTo>
                  <a:lnTo>
                    <a:pt x="1074" y="1088"/>
                  </a:lnTo>
                  <a:lnTo>
                    <a:pt x="1100" y="1096"/>
                  </a:lnTo>
                  <a:lnTo>
                    <a:pt x="1126" y="1100"/>
                  </a:lnTo>
                  <a:lnTo>
                    <a:pt x="1164" y="1098"/>
                  </a:lnTo>
                  <a:lnTo>
                    <a:pt x="1202" y="1096"/>
                  </a:lnTo>
                  <a:lnTo>
                    <a:pt x="1246" y="1098"/>
                  </a:lnTo>
                  <a:lnTo>
                    <a:pt x="1292" y="1102"/>
                  </a:lnTo>
                  <a:lnTo>
                    <a:pt x="1316" y="1104"/>
                  </a:lnTo>
                  <a:lnTo>
                    <a:pt x="1336" y="1110"/>
                  </a:lnTo>
                  <a:lnTo>
                    <a:pt x="1356" y="1116"/>
                  </a:lnTo>
                  <a:lnTo>
                    <a:pt x="1372" y="1122"/>
                  </a:lnTo>
                  <a:lnTo>
                    <a:pt x="1386" y="1132"/>
                  </a:lnTo>
                  <a:lnTo>
                    <a:pt x="1396" y="1142"/>
                  </a:lnTo>
                  <a:lnTo>
                    <a:pt x="1404" y="1158"/>
                  </a:lnTo>
                  <a:lnTo>
                    <a:pt x="1414" y="1176"/>
                  </a:lnTo>
                  <a:lnTo>
                    <a:pt x="1426" y="1198"/>
                  </a:lnTo>
                  <a:lnTo>
                    <a:pt x="1436" y="1224"/>
                  </a:lnTo>
                  <a:lnTo>
                    <a:pt x="1442" y="1252"/>
                  </a:lnTo>
                  <a:lnTo>
                    <a:pt x="1446" y="1266"/>
                  </a:lnTo>
                  <a:lnTo>
                    <a:pt x="1446" y="1280"/>
                  </a:lnTo>
                  <a:lnTo>
                    <a:pt x="1446" y="1292"/>
                  </a:lnTo>
                  <a:lnTo>
                    <a:pt x="1446" y="1306"/>
                  </a:lnTo>
                  <a:lnTo>
                    <a:pt x="1456" y="1308"/>
                  </a:lnTo>
                  <a:lnTo>
                    <a:pt x="1502" y="1324"/>
                  </a:lnTo>
                  <a:lnTo>
                    <a:pt x="1454" y="1306"/>
                  </a:lnTo>
                  <a:lnTo>
                    <a:pt x="1408" y="1334"/>
                  </a:lnTo>
                  <a:lnTo>
                    <a:pt x="1360" y="1362"/>
                  </a:lnTo>
                  <a:lnTo>
                    <a:pt x="1306" y="1398"/>
                  </a:lnTo>
                  <a:lnTo>
                    <a:pt x="1252" y="1438"/>
                  </a:lnTo>
                  <a:lnTo>
                    <a:pt x="1226" y="1458"/>
                  </a:lnTo>
                  <a:lnTo>
                    <a:pt x="1204" y="1478"/>
                  </a:lnTo>
                  <a:lnTo>
                    <a:pt x="1184" y="1496"/>
                  </a:lnTo>
                  <a:lnTo>
                    <a:pt x="1170" y="1514"/>
                  </a:lnTo>
                  <a:lnTo>
                    <a:pt x="1160" y="1530"/>
                  </a:lnTo>
                  <a:lnTo>
                    <a:pt x="1158" y="1536"/>
                  </a:lnTo>
                  <a:lnTo>
                    <a:pt x="1158" y="1544"/>
                  </a:lnTo>
                  <a:lnTo>
                    <a:pt x="1150" y="1538"/>
                  </a:lnTo>
                  <a:lnTo>
                    <a:pt x="1132" y="1520"/>
                  </a:lnTo>
                  <a:lnTo>
                    <a:pt x="1122" y="1508"/>
                  </a:lnTo>
                  <a:lnTo>
                    <a:pt x="1112" y="1492"/>
                  </a:lnTo>
                  <a:lnTo>
                    <a:pt x="1102" y="1476"/>
                  </a:lnTo>
                  <a:lnTo>
                    <a:pt x="1094" y="1458"/>
                  </a:lnTo>
                  <a:lnTo>
                    <a:pt x="1086" y="1438"/>
                  </a:lnTo>
                  <a:lnTo>
                    <a:pt x="1084" y="1416"/>
                  </a:lnTo>
                  <a:lnTo>
                    <a:pt x="1084" y="1394"/>
                  </a:lnTo>
                  <a:lnTo>
                    <a:pt x="1086" y="1382"/>
                  </a:lnTo>
                  <a:lnTo>
                    <a:pt x="1090" y="1370"/>
                  </a:lnTo>
                  <a:lnTo>
                    <a:pt x="1094" y="1360"/>
                  </a:lnTo>
                  <a:lnTo>
                    <a:pt x="1100" y="1346"/>
                  </a:lnTo>
                  <a:lnTo>
                    <a:pt x="1108" y="1334"/>
                  </a:lnTo>
                  <a:lnTo>
                    <a:pt x="1116" y="1322"/>
                  </a:lnTo>
                  <a:lnTo>
                    <a:pt x="1128" y="1310"/>
                  </a:lnTo>
                  <a:lnTo>
                    <a:pt x="1140" y="1298"/>
                  </a:lnTo>
                  <a:lnTo>
                    <a:pt x="1156" y="1286"/>
                  </a:lnTo>
                  <a:lnTo>
                    <a:pt x="1172" y="1274"/>
                  </a:lnTo>
                  <a:lnTo>
                    <a:pt x="1254" y="1216"/>
                  </a:lnTo>
                  <a:lnTo>
                    <a:pt x="1258" y="1214"/>
                  </a:lnTo>
                  <a:lnTo>
                    <a:pt x="1246" y="1220"/>
                  </a:lnTo>
                  <a:lnTo>
                    <a:pt x="1174" y="1264"/>
                  </a:lnTo>
                  <a:lnTo>
                    <a:pt x="1166" y="1272"/>
                  </a:lnTo>
                  <a:lnTo>
                    <a:pt x="1142" y="1290"/>
                  </a:lnTo>
                  <a:lnTo>
                    <a:pt x="1124" y="1302"/>
                  </a:lnTo>
                  <a:lnTo>
                    <a:pt x="1104" y="1312"/>
                  </a:lnTo>
                  <a:lnTo>
                    <a:pt x="1080" y="1322"/>
                  </a:lnTo>
                  <a:lnTo>
                    <a:pt x="1056" y="1330"/>
                  </a:lnTo>
                  <a:lnTo>
                    <a:pt x="1030" y="1334"/>
                  </a:lnTo>
                  <a:lnTo>
                    <a:pt x="1002" y="1336"/>
                  </a:lnTo>
                  <a:lnTo>
                    <a:pt x="988" y="1336"/>
                  </a:lnTo>
                  <a:lnTo>
                    <a:pt x="974" y="1334"/>
                  </a:lnTo>
                  <a:lnTo>
                    <a:pt x="958" y="1330"/>
                  </a:lnTo>
                  <a:lnTo>
                    <a:pt x="944" y="1326"/>
                  </a:lnTo>
                  <a:lnTo>
                    <a:pt x="930" y="1320"/>
                  </a:lnTo>
                  <a:lnTo>
                    <a:pt x="914" y="1310"/>
                  </a:lnTo>
                  <a:lnTo>
                    <a:pt x="900" y="1302"/>
                  </a:lnTo>
                  <a:lnTo>
                    <a:pt x="886" y="1290"/>
                  </a:lnTo>
                  <a:lnTo>
                    <a:pt x="872" y="1276"/>
                  </a:lnTo>
                  <a:lnTo>
                    <a:pt x="858" y="1260"/>
                  </a:lnTo>
                  <a:lnTo>
                    <a:pt x="844" y="1242"/>
                  </a:lnTo>
                  <a:lnTo>
                    <a:pt x="830" y="1222"/>
                  </a:lnTo>
                  <a:lnTo>
                    <a:pt x="840" y="1246"/>
                  </a:lnTo>
                  <a:lnTo>
                    <a:pt x="846" y="1272"/>
                  </a:lnTo>
                  <a:lnTo>
                    <a:pt x="852" y="1304"/>
                  </a:lnTo>
                  <a:lnTo>
                    <a:pt x="852" y="1318"/>
                  </a:lnTo>
                  <a:lnTo>
                    <a:pt x="852" y="1334"/>
                  </a:lnTo>
                  <a:lnTo>
                    <a:pt x="850" y="1348"/>
                  </a:lnTo>
                  <a:lnTo>
                    <a:pt x="846" y="1360"/>
                  </a:lnTo>
                  <a:lnTo>
                    <a:pt x="840" y="1370"/>
                  </a:lnTo>
                  <a:lnTo>
                    <a:pt x="830" y="1380"/>
                  </a:lnTo>
                  <a:lnTo>
                    <a:pt x="818" y="1384"/>
                  </a:lnTo>
                  <a:lnTo>
                    <a:pt x="802" y="1388"/>
                  </a:lnTo>
                  <a:lnTo>
                    <a:pt x="784" y="1384"/>
                  </a:lnTo>
                  <a:lnTo>
                    <a:pt x="762" y="1380"/>
                  </a:lnTo>
                  <a:lnTo>
                    <a:pt x="738" y="1374"/>
                  </a:lnTo>
                  <a:lnTo>
                    <a:pt x="708" y="1364"/>
                  </a:lnTo>
                  <a:lnTo>
                    <a:pt x="678" y="1348"/>
                  </a:lnTo>
                  <a:lnTo>
                    <a:pt x="662" y="1340"/>
                  </a:lnTo>
                  <a:lnTo>
                    <a:pt x="648" y="1330"/>
                  </a:lnTo>
                  <a:lnTo>
                    <a:pt x="634" y="1318"/>
                  </a:lnTo>
                  <a:lnTo>
                    <a:pt x="620" y="1304"/>
                  </a:lnTo>
                  <a:lnTo>
                    <a:pt x="606" y="1290"/>
                  </a:lnTo>
                  <a:lnTo>
                    <a:pt x="596" y="1274"/>
                  </a:lnTo>
                  <a:lnTo>
                    <a:pt x="584" y="1256"/>
                  </a:lnTo>
                  <a:lnTo>
                    <a:pt x="576" y="1236"/>
                  </a:lnTo>
                  <a:lnTo>
                    <a:pt x="570" y="1214"/>
                  </a:lnTo>
                  <a:lnTo>
                    <a:pt x="564" y="1192"/>
                  </a:lnTo>
                  <a:lnTo>
                    <a:pt x="562" y="1166"/>
                  </a:lnTo>
                  <a:lnTo>
                    <a:pt x="562" y="1138"/>
                  </a:lnTo>
                  <a:lnTo>
                    <a:pt x="566" y="1108"/>
                  </a:lnTo>
                  <a:lnTo>
                    <a:pt x="570" y="1076"/>
                  </a:lnTo>
                  <a:lnTo>
                    <a:pt x="580" y="1042"/>
                  </a:lnTo>
                  <a:lnTo>
                    <a:pt x="592" y="1006"/>
                  </a:lnTo>
                  <a:lnTo>
                    <a:pt x="608" y="966"/>
                  </a:lnTo>
                  <a:lnTo>
                    <a:pt x="628" y="924"/>
                  </a:lnTo>
                  <a:lnTo>
                    <a:pt x="652" y="880"/>
                  </a:lnTo>
                  <a:lnTo>
                    <a:pt x="680" y="834"/>
                  </a:lnTo>
                  <a:lnTo>
                    <a:pt x="670" y="850"/>
                  </a:lnTo>
                  <a:lnTo>
                    <a:pt x="646" y="892"/>
                  </a:lnTo>
                  <a:lnTo>
                    <a:pt x="632" y="922"/>
                  </a:lnTo>
                  <a:lnTo>
                    <a:pt x="616" y="954"/>
                  </a:lnTo>
                  <a:lnTo>
                    <a:pt x="600" y="992"/>
                  </a:lnTo>
                  <a:lnTo>
                    <a:pt x="586" y="1030"/>
                  </a:lnTo>
                  <a:lnTo>
                    <a:pt x="574" y="1070"/>
                  </a:lnTo>
                  <a:lnTo>
                    <a:pt x="566" y="1110"/>
                  </a:lnTo>
                  <a:lnTo>
                    <a:pt x="560" y="1152"/>
                  </a:lnTo>
                  <a:lnTo>
                    <a:pt x="560" y="1170"/>
                  </a:lnTo>
                  <a:lnTo>
                    <a:pt x="560" y="1190"/>
                  </a:lnTo>
                  <a:lnTo>
                    <a:pt x="562" y="1208"/>
                  </a:lnTo>
                  <a:lnTo>
                    <a:pt x="566" y="1226"/>
                  </a:lnTo>
                  <a:lnTo>
                    <a:pt x="572" y="1244"/>
                  </a:lnTo>
                  <a:lnTo>
                    <a:pt x="580" y="1260"/>
                  </a:lnTo>
                  <a:lnTo>
                    <a:pt x="588" y="1276"/>
                  </a:lnTo>
                  <a:lnTo>
                    <a:pt x="600" y="1290"/>
                  </a:lnTo>
                  <a:lnTo>
                    <a:pt x="614" y="1302"/>
                  </a:lnTo>
                  <a:lnTo>
                    <a:pt x="630" y="1314"/>
                  </a:lnTo>
                  <a:lnTo>
                    <a:pt x="634" y="1318"/>
                  </a:lnTo>
                  <a:lnTo>
                    <a:pt x="634" y="1316"/>
                  </a:lnTo>
                  <a:lnTo>
                    <a:pt x="624" y="1308"/>
                  </a:lnTo>
                  <a:lnTo>
                    <a:pt x="610" y="1294"/>
                  </a:lnTo>
                  <a:lnTo>
                    <a:pt x="600" y="1284"/>
                  </a:lnTo>
                  <a:lnTo>
                    <a:pt x="572" y="1274"/>
                  </a:lnTo>
                  <a:lnTo>
                    <a:pt x="544" y="1264"/>
                  </a:lnTo>
                  <a:lnTo>
                    <a:pt x="508" y="1254"/>
                  </a:lnTo>
                  <a:lnTo>
                    <a:pt x="470" y="1244"/>
                  </a:lnTo>
                  <a:lnTo>
                    <a:pt x="450" y="1242"/>
                  </a:lnTo>
                  <a:lnTo>
                    <a:pt x="432" y="1240"/>
                  </a:lnTo>
                  <a:lnTo>
                    <a:pt x="412" y="1238"/>
                  </a:lnTo>
                  <a:lnTo>
                    <a:pt x="396" y="1240"/>
                  </a:lnTo>
                  <a:lnTo>
                    <a:pt x="380" y="1244"/>
                  </a:lnTo>
                  <a:lnTo>
                    <a:pt x="366" y="1250"/>
                  </a:lnTo>
                  <a:lnTo>
                    <a:pt x="356" y="1238"/>
                  </a:lnTo>
                  <a:lnTo>
                    <a:pt x="332" y="1212"/>
                  </a:lnTo>
                  <a:lnTo>
                    <a:pt x="316" y="1198"/>
                  </a:lnTo>
                  <a:lnTo>
                    <a:pt x="300" y="1184"/>
                  </a:lnTo>
                  <a:lnTo>
                    <a:pt x="284" y="1176"/>
                  </a:lnTo>
                  <a:lnTo>
                    <a:pt x="276" y="1172"/>
                  </a:lnTo>
                  <a:lnTo>
                    <a:pt x="268" y="1170"/>
                  </a:lnTo>
                  <a:lnTo>
                    <a:pt x="234" y="1166"/>
                  </a:lnTo>
                  <a:lnTo>
                    <a:pt x="228" y="1164"/>
                  </a:lnTo>
                  <a:lnTo>
                    <a:pt x="236" y="1162"/>
                  </a:lnTo>
                  <a:lnTo>
                    <a:pt x="242" y="1162"/>
                  </a:lnTo>
                  <a:lnTo>
                    <a:pt x="258" y="1166"/>
                  </a:lnTo>
                  <a:lnTo>
                    <a:pt x="274" y="1172"/>
                  </a:lnTo>
                  <a:lnTo>
                    <a:pt x="294" y="1182"/>
                  </a:lnTo>
                  <a:lnTo>
                    <a:pt x="314" y="1194"/>
                  </a:lnTo>
                  <a:lnTo>
                    <a:pt x="334" y="1208"/>
                  </a:lnTo>
                  <a:lnTo>
                    <a:pt x="344" y="1218"/>
                  </a:lnTo>
                  <a:lnTo>
                    <a:pt x="352" y="1226"/>
                  </a:lnTo>
                  <a:lnTo>
                    <a:pt x="360" y="1238"/>
                  </a:lnTo>
                  <a:lnTo>
                    <a:pt x="366" y="1250"/>
                  </a:lnTo>
                  <a:lnTo>
                    <a:pt x="388" y="1246"/>
                  </a:lnTo>
                  <a:lnTo>
                    <a:pt x="410" y="1244"/>
                  </a:lnTo>
                  <a:lnTo>
                    <a:pt x="442" y="1244"/>
                  </a:lnTo>
                  <a:lnTo>
                    <a:pt x="478" y="1248"/>
                  </a:lnTo>
                  <a:lnTo>
                    <a:pt x="516" y="1254"/>
                  </a:lnTo>
                  <a:lnTo>
                    <a:pt x="536" y="1260"/>
                  </a:lnTo>
                  <a:lnTo>
                    <a:pt x="558" y="1266"/>
                  </a:lnTo>
                  <a:lnTo>
                    <a:pt x="578" y="1274"/>
                  </a:lnTo>
                  <a:lnTo>
                    <a:pt x="600" y="1284"/>
                  </a:lnTo>
                  <a:lnTo>
                    <a:pt x="722" y="1392"/>
                  </a:lnTo>
                  <a:lnTo>
                    <a:pt x="830" y="1488"/>
                  </a:lnTo>
                  <a:lnTo>
                    <a:pt x="928" y="1576"/>
                  </a:lnTo>
                  <a:lnTo>
                    <a:pt x="938" y="1588"/>
                  </a:lnTo>
                  <a:lnTo>
                    <a:pt x="962" y="1618"/>
                  </a:lnTo>
                  <a:lnTo>
                    <a:pt x="994" y="1666"/>
                  </a:lnTo>
                  <a:lnTo>
                    <a:pt x="1012" y="1696"/>
                  </a:lnTo>
                  <a:lnTo>
                    <a:pt x="1032" y="1730"/>
                  </a:lnTo>
                  <a:lnTo>
                    <a:pt x="1050" y="1764"/>
                  </a:lnTo>
                  <a:lnTo>
                    <a:pt x="1068" y="1802"/>
                  </a:lnTo>
                  <a:lnTo>
                    <a:pt x="1082" y="1844"/>
                  </a:lnTo>
                  <a:lnTo>
                    <a:pt x="1096" y="1886"/>
                  </a:lnTo>
                  <a:lnTo>
                    <a:pt x="1106" y="1928"/>
                  </a:lnTo>
                  <a:lnTo>
                    <a:pt x="1112" y="1972"/>
                  </a:lnTo>
                  <a:lnTo>
                    <a:pt x="1114" y="1994"/>
                  </a:lnTo>
                  <a:lnTo>
                    <a:pt x="1114" y="2018"/>
                  </a:lnTo>
                  <a:lnTo>
                    <a:pt x="1114" y="2040"/>
                  </a:lnTo>
                  <a:lnTo>
                    <a:pt x="1112" y="2062"/>
                  </a:lnTo>
                  <a:lnTo>
                    <a:pt x="1114" y="2040"/>
                  </a:lnTo>
                  <a:lnTo>
                    <a:pt x="1114" y="2016"/>
                  </a:lnTo>
                  <a:lnTo>
                    <a:pt x="1110" y="1982"/>
                  </a:lnTo>
                  <a:lnTo>
                    <a:pt x="1106" y="1940"/>
                  </a:lnTo>
                  <a:lnTo>
                    <a:pt x="1096" y="1890"/>
                  </a:lnTo>
                  <a:lnTo>
                    <a:pt x="1088" y="1864"/>
                  </a:lnTo>
                  <a:lnTo>
                    <a:pt x="1078" y="1836"/>
                  </a:lnTo>
                  <a:lnTo>
                    <a:pt x="1068" y="1808"/>
                  </a:lnTo>
                  <a:lnTo>
                    <a:pt x="1056" y="1776"/>
                  </a:lnTo>
                  <a:lnTo>
                    <a:pt x="1096" y="1788"/>
                  </a:lnTo>
                  <a:lnTo>
                    <a:pt x="1138" y="1798"/>
                  </a:lnTo>
                  <a:lnTo>
                    <a:pt x="1188" y="1804"/>
                  </a:lnTo>
                  <a:lnTo>
                    <a:pt x="1214" y="1806"/>
                  </a:lnTo>
                  <a:lnTo>
                    <a:pt x="1238" y="1806"/>
                  </a:lnTo>
                  <a:lnTo>
                    <a:pt x="1262" y="1804"/>
                  </a:lnTo>
                  <a:lnTo>
                    <a:pt x="1284" y="1800"/>
                  </a:lnTo>
                  <a:lnTo>
                    <a:pt x="1304" y="1792"/>
                  </a:lnTo>
                  <a:lnTo>
                    <a:pt x="1314" y="1788"/>
                  </a:lnTo>
                  <a:lnTo>
                    <a:pt x="1322" y="1780"/>
                  </a:lnTo>
                  <a:lnTo>
                    <a:pt x="1328" y="1774"/>
                  </a:lnTo>
                  <a:lnTo>
                    <a:pt x="1334" y="1766"/>
                  </a:lnTo>
                  <a:lnTo>
                    <a:pt x="1340" y="1756"/>
                  </a:lnTo>
                  <a:lnTo>
                    <a:pt x="1342" y="1746"/>
                  </a:lnTo>
                  <a:lnTo>
                    <a:pt x="1346" y="1752"/>
                  </a:lnTo>
                  <a:lnTo>
                    <a:pt x="1354" y="1768"/>
                  </a:lnTo>
                  <a:lnTo>
                    <a:pt x="1362" y="1778"/>
                  </a:lnTo>
                  <a:lnTo>
                    <a:pt x="1370" y="1786"/>
                  </a:lnTo>
                  <a:lnTo>
                    <a:pt x="1382" y="1796"/>
                  </a:lnTo>
                  <a:lnTo>
                    <a:pt x="1396" y="1804"/>
                  </a:lnTo>
                  <a:lnTo>
                    <a:pt x="1410" y="1810"/>
                  </a:lnTo>
                  <a:lnTo>
                    <a:pt x="1428" y="1816"/>
                  </a:lnTo>
                  <a:lnTo>
                    <a:pt x="1448" y="1816"/>
                  </a:lnTo>
                  <a:lnTo>
                    <a:pt x="1470" y="1814"/>
                  </a:lnTo>
                  <a:lnTo>
                    <a:pt x="1494" y="1808"/>
                  </a:lnTo>
                  <a:lnTo>
                    <a:pt x="1522" y="1796"/>
                  </a:lnTo>
                  <a:lnTo>
                    <a:pt x="1552" y="1780"/>
                  </a:lnTo>
                  <a:lnTo>
                    <a:pt x="1584" y="1758"/>
                  </a:lnTo>
                  <a:lnTo>
                    <a:pt x="1578" y="1762"/>
                  </a:lnTo>
                  <a:lnTo>
                    <a:pt x="1560" y="1776"/>
                  </a:lnTo>
                  <a:lnTo>
                    <a:pt x="1532" y="1792"/>
                  </a:lnTo>
                  <a:lnTo>
                    <a:pt x="1514" y="1800"/>
                  </a:lnTo>
                  <a:lnTo>
                    <a:pt x="1496" y="1806"/>
                  </a:lnTo>
                  <a:lnTo>
                    <a:pt x="1478" y="1810"/>
                  </a:lnTo>
                  <a:lnTo>
                    <a:pt x="1458" y="1814"/>
                  </a:lnTo>
                  <a:lnTo>
                    <a:pt x="1438" y="1814"/>
                  </a:lnTo>
                  <a:lnTo>
                    <a:pt x="1420" y="1812"/>
                  </a:lnTo>
                  <a:lnTo>
                    <a:pt x="1400" y="1806"/>
                  </a:lnTo>
                  <a:lnTo>
                    <a:pt x="1382" y="1794"/>
                  </a:lnTo>
                  <a:lnTo>
                    <a:pt x="1372" y="1786"/>
                  </a:lnTo>
                  <a:lnTo>
                    <a:pt x="1364" y="1778"/>
                  </a:lnTo>
                  <a:lnTo>
                    <a:pt x="1356" y="1768"/>
                  </a:lnTo>
                  <a:lnTo>
                    <a:pt x="1348" y="1756"/>
                  </a:lnTo>
                  <a:lnTo>
                    <a:pt x="1346" y="1766"/>
                  </a:lnTo>
                  <a:lnTo>
                    <a:pt x="1342" y="1788"/>
                  </a:lnTo>
                  <a:lnTo>
                    <a:pt x="1342" y="1802"/>
                  </a:lnTo>
                  <a:lnTo>
                    <a:pt x="1344" y="1818"/>
                  </a:lnTo>
                  <a:lnTo>
                    <a:pt x="1348" y="1834"/>
                  </a:lnTo>
                  <a:lnTo>
                    <a:pt x="1354" y="1850"/>
                  </a:lnTo>
                  <a:lnTo>
                    <a:pt x="1366" y="1864"/>
                  </a:lnTo>
                  <a:lnTo>
                    <a:pt x="1380" y="1878"/>
                  </a:lnTo>
                  <a:lnTo>
                    <a:pt x="1390" y="1884"/>
                  </a:lnTo>
                  <a:lnTo>
                    <a:pt x="1400" y="1890"/>
                  </a:lnTo>
                  <a:lnTo>
                    <a:pt x="1412" y="1894"/>
                  </a:lnTo>
                  <a:lnTo>
                    <a:pt x="1426" y="1898"/>
                  </a:lnTo>
                  <a:lnTo>
                    <a:pt x="1442" y="1900"/>
                  </a:lnTo>
                  <a:lnTo>
                    <a:pt x="1458" y="1902"/>
                  </a:lnTo>
                  <a:lnTo>
                    <a:pt x="1478" y="1904"/>
                  </a:lnTo>
                  <a:lnTo>
                    <a:pt x="1498" y="1904"/>
                  </a:lnTo>
                  <a:lnTo>
                    <a:pt x="1544" y="1898"/>
                  </a:lnTo>
                  <a:lnTo>
                    <a:pt x="1600" y="1888"/>
                  </a:lnTo>
                  <a:lnTo>
                    <a:pt x="1642" y="1884"/>
                  </a:lnTo>
                  <a:lnTo>
                    <a:pt x="1688" y="1882"/>
                  </a:lnTo>
                  <a:lnTo>
                    <a:pt x="1742" y="1882"/>
                  </a:lnTo>
                  <a:lnTo>
                    <a:pt x="1770" y="1884"/>
                  </a:lnTo>
                  <a:lnTo>
                    <a:pt x="1798" y="1886"/>
                  </a:lnTo>
                  <a:lnTo>
                    <a:pt x="1824" y="1892"/>
                  </a:lnTo>
                  <a:lnTo>
                    <a:pt x="1850" y="1898"/>
                  </a:lnTo>
                  <a:lnTo>
                    <a:pt x="1874" y="1908"/>
                  </a:lnTo>
                  <a:lnTo>
                    <a:pt x="1894" y="1920"/>
                  </a:lnTo>
                  <a:lnTo>
                    <a:pt x="1904" y="1926"/>
                  </a:lnTo>
                  <a:lnTo>
                    <a:pt x="1912" y="1934"/>
                  </a:lnTo>
                  <a:lnTo>
                    <a:pt x="1918" y="1942"/>
                  </a:lnTo>
                  <a:lnTo>
                    <a:pt x="1924" y="1952"/>
                  </a:lnTo>
                  <a:lnTo>
                    <a:pt x="1906" y="1978"/>
                  </a:lnTo>
                  <a:lnTo>
                    <a:pt x="1886" y="2002"/>
                  </a:lnTo>
                  <a:lnTo>
                    <a:pt x="1874" y="2014"/>
                  </a:lnTo>
                  <a:lnTo>
                    <a:pt x="1860" y="2024"/>
                  </a:lnTo>
                  <a:lnTo>
                    <a:pt x="1848" y="2032"/>
                  </a:lnTo>
                  <a:lnTo>
                    <a:pt x="1834" y="2038"/>
                  </a:lnTo>
                  <a:lnTo>
                    <a:pt x="1822" y="2040"/>
                  </a:lnTo>
                  <a:lnTo>
                    <a:pt x="1816" y="2040"/>
                  </a:lnTo>
                  <a:lnTo>
                    <a:pt x="1808" y="2038"/>
                  </a:lnTo>
                  <a:lnTo>
                    <a:pt x="1802" y="2036"/>
                  </a:lnTo>
                  <a:lnTo>
                    <a:pt x="1796" y="2032"/>
                  </a:lnTo>
                  <a:lnTo>
                    <a:pt x="1792" y="2026"/>
                  </a:lnTo>
                  <a:lnTo>
                    <a:pt x="1786" y="2020"/>
                  </a:lnTo>
                  <a:lnTo>
                    <a:pt x="1776" y="2000"/>
                  </a:lnTo>
                  <a:lnTo>
                    <a:pt x="1768" y="1974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1181"/>
            <p:cNvSpPr>
              <a:spLocks/>
            </p:cNvSpPr>
            <p:nvPr/>
          </p:nvSpPr>
          <p:spPr bwMode="auto">
            <a:xfrm rot="1103">
              <a:off x="1513" y="1595"/>
              <a:ext cx="181" cy="110"/>
            </a:xfrm>
            <a:custGeom>
              <a:avLst/>
              <a:gdLst>
                <a:gd name="T0" fmla="*/ 0 w 482"/>
                <a:gd name="T1" fmla="*/ 6 h 294"/>
                <a:gd name="T2" fmla="*/ 8 w 482"/>
                <a:gd name="T3" fmla="*/ 9 h 294"/>
                <a:gd name="T4" fmla="*/ 15 w 482"/>
                <a:gd name="T5" fmla="*/ 9 h 294"/>
                <a:gd name="T6" fmla="*/ 20 w 482"/>
                <a:gd name="T7" fmla="*/ 9 h 294"/>
                <a:gd name="T8" fmla="*/ 23 w 482"/>
                <a:gd name="T9" fmla="*/ 6 h 294"/>
                <a:gd name="T10" fmla="*/ 24 w 482"/>
                <a:gd name="T11" fmla="*/ 3 h 294"/>
                <a:gd name="T12" fmla="*/ 24 w 482"/>
                <a:gd name="T13" fmla="*/ 0 h 294"/>
                <a:gd name="T14" fmla="*/ 24 w 482"/>
                <a:gd name="T15" fmla="*/ 7 h 294"/>
                <a:gd name="T16" fmla="*/ 25 w 482"/>
                <a:gd name="T17" fmla="*/ 13 h 294"/>
                <a:gd name="T18" fmla="*/ 27 w 482"/>
                <a:gd name="T19" fmla="*/ 18 h 294"/>
                <a:gd name="T20" fmla="*/ 26 w 482"/>
                <a:gd name="T21" fmla="*/ 18 h 294"/>
                <a:gd name="T22" fmla="*/ 26 w 482"/>
                <a:gd name="T23" fmla="*/ 19 h 294"/>
                <a:gd name="T24" fmla="*/ 25 w 482"/>
                <a:gd name="T25" fmla="*/ 21 h 294"/>
                <a:gd name="T26" fmla="*/ 26 w 482"/>
                <a:gd name="T27" fmla="*/ 25 h 294"/>
                <a:gd name="T28" fmla="*/ 25 w 482"/>
                <a:gd name="T29" fmla="*/ 24 h 294"/>
                <a:gd name="T30" fmla="*/ 24 w 482"/>
                <a:gd name="T31" fmla="*/ 21 h 294"/>
                <a:gd name="T32" fmla="*/ 25 w 482"/>
                <a:gd name="T33" fmla="*/ 19 h 294"/>
                <a:gd name="T34" fmla="*/ 26 w 482"/>
                <a:gd name="T35" fmla="*/ 18 h 294"/>
                <a:gd name="T36" fmla="*/ 28 w 482"/>
                <a:gd name="T37" fmla="*/ 19 h 294"/>
                <a:gd name="T38" fmla="*/ 29 w 482"/>
                <a:gd name="T39" fmla="*/ 19 h 294"/>
                <a:gd name="T40" fmla="*/ 36 w 482"/>
                <a:gd name="T41" fmla="*/ 22 h 294"/>
                <a:gd name="T42" fmla="*/ 44 w 482"/>
                <a:gd name="T43" fmla="*/ 23 h 294"/>
                <a:gd name="T44" fmla="*/ 50 w 482"/>
                <a:gd name="T45" fmla="*/ 23 h 294"/>
                <a:gd name="T46" fmla="*/ 56 w 482"/>
                <a:gd name="T47" fmla="*/ 22 h 294"/>
                <a:gd name="T48" fmla="*/ 64 w 482"/>
                <a:gd name="T49" fmla="*/ 20 h 294"/>
                <a:gd name="T50" fmla="*/ 68 w 482"/>
                <a:gd name="T51" fmla="*/ 18 h 294"/>
                <a:gd name="T52" fmla="*/ 67 w 482"/>
                <a:gd name="T53" fmla="*/ 21 h 294"/>
                <a:gd name="T54" fmla="*/ 67 w 482"/>
                <a:gd name="T55" fmla="*/ 23 h 294"/>
                <a:gd name="T56" fmla="*/ 68 w 482"/>
                <a:gd name="T57" fmla="*/ 25 h 294"/>
                <a:gd name="T58" fmla="*/ 67 w 482"/>
                <a:gd name="T59" fmla="*/ 27 h 294"/>
                <a:gd name="T60" fmla="*/ 65 w 482"/>
                <a:gd name="T61" fmla="*/ 31 h 294"/>
                <a:gd name="T62" fmla="*/ 63 w 482"/>
                <a:gd name="T63" fmla="*/ 36 h 294"/>
                <a:gd name="T64" fmla="*/ 63 w 482"/>
                <a:gd name="T65" fmla="*/ 40 h 2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2"/>
                <a:gd name="T100" fmla="*/ 0 h 294"/>
                <a:gd name="T101" fmla="*/ 482 w 482"/>
                <a:gd name="T102" fmla="*/ 294 h 2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2" h="294">
                  <a:moveTo>
                    <a:pt x="0" y="46"/>
                  </a:moveTo>
                  <a:lnTo>
                    <a:pt x="0" y="46"/>
                  </a:lnTo>
                  <a:lnTo>
                    <a:pt x="28" y="54"/>
                  </a:lnTo>
                  <a:lnTo>
                    <a:pt x="58" y="62"/>
                  </a:lnTo>
                  <a:lnTo>
                    <a:pt x="90" y="66"/>
                  </a:lnTo>
                  <a:lnTo>
                    <a:pt x="106" y="66"/>
                  </a:lnTo>
                  <a:lnTo>
                    <a:pt x="124" y="66"/>
                  </a:lnTo>
                  <a:lnTo>
                    <a:pt x="138" y="62"/>
                  </a:lnTo>
                  <a:lnTo>
                    <a:pt x="150" y="56"/>
                  </a:lnTo>
                  <a:lnTo>
                    <a:pt x="162" y="46"/>
                  </a:lnTo>
                  <a:lnTo>
                    <a:pt x="170" y="36"/>
                  </a:lnTo>
                  <a:lnTo>
                    <a:pt x="174" y="20"/>
                  </a:lnTo>
                  <a:lnTo>
                    <a:pt x="174" y="0"/>
                  </a:lnTo>
                  <a:lnTo>
                    <a:pt x="174" y="14"/>
                  </a:lnTo>
                  <a:lnTo>
                    <a:pt x="174" y="48"/>
                  </a:lnTo>
                  <a:lnTo>
                    <a:pt x="174" y="68"/>
                  </a:lnTo>
                  <a:lnTo>
                    <a:pt x="178" y="90"/>
                  </a:lnTo>
                  <a:lnTo>
                    <a:pt x="182" y="110"/>
                  </a:lnTo>
                  <a:lnTo>
                    <a:pt x="190" y="128"/>
                  </a:lnTo>
                  <a:lnTo>
                    <a:pt x="186" y="128"/>
                  </a:lnTo>
                  <a:lnTo>
                    <a:pt x="184" y="132"/>
                  </a:lnTo>
                  <a:lnTo>
                    <a:pt x="180" y="136"/>
                  </a:lnTo>
                  <a:lnTo>
                    <a:pt x="178" y="142"/>
                  </a:lnTo>
                  <a:lnTo>
                    <a:pt x="176" y="152"/>
                  </a:lnTo>
                  <a:lnTo>
                    <a:pt x="178" y="164"/>
                  </a:lnTo>
                  <a:lnTo>
                    <a:pt x="182" y="182"/>
                  </a:lnTo>
                  <a:lnTo>
                    <a:pt x="178" y="170"/>
                  </a:lnTo>
                  <a:lnTo>
                    <a:pt x="176" y="160"/>
                  </a:lnTo>
                  <a:lnTo>
                    <a:pt x="174" y="148"/>
                  </a:lnTo>
                  <a:lnTo>
                    <a:pt x="176" y="138"/>
                  </a:lnTo>
                  <a:lnTo>
                    <a:pt x="178" y="134"/>
                  </a:lnTo>
                  <a:lnTo>
                    <a:pt x="180" y="132"/>
                  </a:lnTo>
                  <a:lnTo>
                    <a:pt x="184" y="130"/>
                  </a:lnTo>
                  <a:lnTo>
                    <a:pt x="190" y="130"/>
                  </a:lnTo>
                  <a:lnTo>
                    <a:pt x="198" y="134"/>
                  </a:lnTo>
                  <a:lnTo>
                    <a:pt x="208" y="138"/>
                  </a:lnTo>
                  <a:lnTo>
                    <a:pt x="230" y="146"/>
                  </a:lnTo>
                  <a:lnTo>
                    <a:pt x="254" y="154"/>
                  </a:lnTo>
                  <a:lnTo>
                    <a:pt x="288" y="160"/>
                  </a:lnTo>
                  <a:lnTo>
                    <a:pt x="308" y="162"/>
                  </a:lnTo>
                  <a:lnTo>
                    <a:pt x="330" y="162"/>
                  </a:lnTo>
                  <a:lnTo>
                    <a:pt x="352" y="162"/>
                  </a:lnTo>
                  <a:lnTo>
                    <a:pt x="376" y="160"/>
                  </a:lnTo>
                  <a:lnTo>
                    <a:pt x="400" y="156"/>
                  </a:lnTo>
                  <a:lnTo>
                    <a:pt x="428" y="150"/>
                  </a:lnTo>
                  <a:lnTo>
                    <a:pt x="454" y="142"/>
                  </a:lnTo>
                  <a:lnTo>
                    <a:pt x="482" y="132"/>
                  </a:lnTo>
                  <a:lnTo>
                    <a:pt x="480" y="136"/>
                  </a:lnTo>
                  <a:lnTo>
                    <a:pt x="476" y="148"/>
                  </a:lnTo>
                  <a:lnTo>
                    <a:pt x="474" y="156"/>
                  </a:lnTo>
                  <a:lnTo>
                    <a:pt x="474" y="164"/>
                  </a:lnTo>
                  <a:lnTo>
                    <a:pt x="478" y="172"/>
                  </a:lnTo>
                  <a:lnTo>
                    <a:pt x="482" y="182"/>
                  </a:lnTo>
                  <a:lnTo>
                    <a:pt x="474" y="194"/>
                  </a:lnTo>
                  <a:lnTo>
                    <a:pt x="466" y="206"/>
                  </a:lnTo>
                  <a:lnTo>
                    <a:pt x="458" y="222"/>
                  </a:lnTo>
                  <a:lnTo>
                    <a:pt x="452" y="240"/>
                  </a:lnTo>
                  <a:lnTo>
                    <a:pt x="446" y="258"/>
                  </a:lnTo>
                  <a:lnTo>
                    <a:pt x="446" y="278"/>
                  </a:lnTo>
                  <a:lnTo>
                    <a:pt x="446" y="286"/>
                  </a:lnTo>
                  <a:lnTo>
                    <a:pt x="450" y="294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1182"/>
            <p:cNvSpPr>
              <a:spLocks/>
            </p:cNvSpPr>
            <p:nvPr/>
          </p:nvSpPr>
          <p:spPr bwMode="auto">
            <a:xfrm rot="1103">
              <a:off x="1367" y="1044"/>
              <a:ext cx="383" cy="304"/>
            </a:xfrm>
            <a:custGeom>
              <a:avLst/>
              <a:gdLst>
                <a:gd name="T0" fmla="*/ 38 w 1024"/>
                <a:gd name="T1" fmla="*/ 6 h 814"/>
                <a:gd name="T2" fmla="*/ 32 w 1024"/>
                <a:gd name="T3" fmla="*/ 1 h 814"/>
                <a:gd name="T4" fmla="*/ 25 w 1024"/>
                <a:gd name="T5" fmla="*/ 1 h 814"/>
                <a:gd name="T6" fmla="*/ 20 w 1024"/>
                <a:gd name="T7" fmla="*/ 4 h 814"/>
                <a:gd name="T8" fmla="*/ 18 w 1024"/>
                <a:gd name="T9" fmla="*/ 10 h 814"/>
                <a:gd name="T10" fmla="*/ 19 w 1024"/>
                <a:gd name="T11" fmla="*/ 18 h 814"/>
                <a:gd name="T12" fmla="*/ 21 w 1024"/>
                <a:gd name="T13" fmla="*/ 24 h 814"/>
                <a:gd name="T14" fmla="*/ 21 w 1024"/>
                <a:gd name="T15" fmla="*/ 32 h 814"/>
                <a:gd name="T16" fmla="*/ 16 w 1024"/>
                <a:gd name="T17" fmla="*/ 39 h 814"/>
                <a:gd name="T18" fmla="*/ 8 w 1024"/>
                <a:gd name="T19" fmla="*/ 40 h 814"/>
                <a:gd name="T20" fmla="*/ 1 w 1024"/>
                <a:gd name="T21" fmla="*/ 46 h 814"/>
                <a:gd name="T22" fmla="*/ 0 w 1024"/>
                <a:gd name="T23" fmla="*/ 50 h 814"/>
                <a:gd name="T24" fmla="*/ 3 w 1024"/>
                <a:gd name="T25" fmla="*/ 53 h 814"/>
                <a:gd name="T26" fmla="*/ 23 w 1024"/>
                <a:gd name="T27" fmla="*/ 60 h 814"/>
                <a:gd name="T28" fmla="*/ 38 w 1024"/>
                <a:gd name="T29" fmla="*/ 59 h 814"/>
                <a:gd name="T30" fmla="*/ 57 w 1024"/>
                <a:gd name="T31" fmla="*/ 58 h 814"/>
                <a:gd name="T32" fmla="*/ 74 w 1024"/>
                <a:gd name="T33" fmla="*/ 61 h 814"/>
                <a:gd name="T34" fmla="*/ 84 w 1024"/>
                <a:gd name="T35" fmla="*/ 67 h 814"/>
                <a:gd name="T36" fmla="*/ 76 w 1024"/>
                <a:gd name="T37" fmla="*/ 58 h 814"/>
                <a:gd name="T38" fmla="*/ 68 w 1024"/>
                <a:gd name="T39" fmla="*/ 47 h 814"/>
                <a:gd name="T40" fmla="*/ 66 w 1024"/>
                <a:gd name="T41" fmla="*/ 44 h 814"/>
                <a:gd name="T42" fmla="*/ 60 w 1024"/>
                <a:gd name="T43" fmla="*/ 39 h 814"/>
                <a:gd name="T44" fmla="*/ 61 w 1024"/>
                <a:gd name="T45" fmla="*/ 34 h 814"/>
                <a:gd name="T46" fmla="*/ 62 w 1024"/>
                <a:gd name="T47" fmla="*/ 32 h 814"/>
                <a:gd name="T48" fmla="*/ 59 w 1024"/>
                <a:gd name="T49" fmla="*/ 36 h 814"/>
                <a:gd name="T50" fmla="*/ 61 w 1024"/>
                <a:gd name="T51" fmla="*/ 41 h 814"/>
                <a:gd name="T52" fmla="*/ 68 w 1024"/>
                <a:gd name="T53" fmla="*/ 46 h 814"/>
                <a:gd name="T54" fmla="*/ 67 w 1024"/>
                <a:gd name="T55" fmla="*/ 47 h 814"/>
                <a:gd name="T56" fmla="*/ 79 w 1024"/>
                <a:gd name="T57" fmla="*/ 63 h 814"/>
                <a:gd name="T58" fmla="*/ 91 w 1024"/>
                <a:gd name="T59" fmla="*/ 73 h 814"/>
                <a:gd name="T60" fmla="*/ 98 w 1024"/>
                <a:gd name="T61" fmla="*/ 77 h 814"/>
                <a:gd name="T62" fmla="*/ 104 w 1024"/>
                <a:gd name="T63" fmla="*/ 86 h 814"/>
                <a:gd name="T64" fmla="*/ 105 w 1024"/>
                <a:gd name="T65" fmla="*/ 96 h 814"/>
                <a:gd name="T66" fmla="*/ 107 w 1024"/>
                <a:gd name="T67" fmla="*/ 99 h 814"/>
                <a:gd name="T68" fmla="*/ 113 w 1024"/>
                <a:gd name="T69" fmla="*/ 94 h 814"/>
                <a:gd name="T70" fmla="*/ 117 w 1024"/>
                <a:gd name="T71" fmla="*/ 86 h 814"/>
                <a:gd name="T72" fmla="*/ 119 w 1024"/>
                <a:gd name="T73" fmla="*/ 74 h 814"/>
                <a:gd name="T74" fmla="*/ 103 w 1024"/>
                <a:gd name="T75" fmla="*/ 69 h 814"/>
                <a:gd name="T76" fmla="*/ 94 w 1024"/>
                <a:gd name="T77" fmla="*/ 64 h 814"/>
                <a:gd name="T78" fmla="*/ 95 w 1024"/>
                <a:gd name="T79" fmla="*/ 65 h 814"/>
                <a:gd name="T80" fmla="*/ 111 w 1024"/>
                <a:gd name="T81" fmla="*/ 72 h 814"/>
                <a:gd name="T82" fmla="*/ 121 w 1024"/>
                <a:gd name="T83" fmla="*/ 71 h 814"/>
                <a:gd name="T84" fmla="*/ 121 w 1024"/>
                <a:gd name="T85" fmla="*/ 64 h 814"/>
                <a:gd name="T86" fmla="*/ 120 w 1024"/>
                <a:gd name="T87" fmla="*/ 63 h 814"/>
                <a:gd name="T88" fmla="*/ 120 w 1024"/>
                <a:gd name="T89" fmla="*/ 72 h 814"/>
                <a:gd name="T90" fmla="*/ 119 w 1024"/>
                <a:gd name="T91" fmla="*/ 77 h 814"/>
                <a:gd name="T92" fmla="*/ 115 w 1024"/>
                <a:gd name="T93" fmla="*/ 91 h 814"/>
                <a:gd name="T94" fmla="*/ 111 w 1024"/>
                <a:gd name="T95" fmla="*/ 96 h 814"/>
                <a:gd name="T96" fmla="*/ 126 w 1024"/>
                <a:gd name="T97" fmla="*/ 93 h 814"/>
                <a:gd name="T98" fmla="*/ 139 w 1024"/>
                <a:gd name="T99" fmla="*/ 93 h 814"/>
                <a:gd name="T100" fmla="*/ 143 w 1024"/>
                <a:gd name="T101" fmla="*/ 96 h 814"/>
                <a:gd name="T102" fmla="*/ 141 w 1024"/>
                <a:gd name="T103" fmla="*/ 93 h 814"/>
                <a:gd name="T104" fmla="*/ 125 w 1024"/>
                <a:gd name="T105" fmla="*/ 93 h 814"/>
                <a:gd name="T106" fmla="*/ 117 w 1024"/>
                <a:gd name="T107" fmla="*/ 95 h 814"/>
                <a:gd name="T108" fmla="*/ 117 w 1024"/>
                <a:gd name="T109" fmla="*/ 102 h 814"/>
                <a:gd name="T110" fmla="*/ 123 w 1024"/>
                <a:gd name="T111" fmla="*/ 114 h 814"/>
                <a:gd name="T112" fmla="*/ 120 w 1024"/>
                <a:gd name="T113" fmla="*/ 111 h 814"/>
                <a:gd name="T114" fmla="*/ 117 w 1024"/>
                <a:gd name="T115" fmla="*/ 95 h 814"/>
                <a:gd name="T116" fmla="*/ 108 w 1024"/>
                <a:gd name="T117" fmla="*/ 97 h 814"/>
                <a:gd name="T118" fmla="*/ 96 w 1024"/>
                <a:gd name="T119" fmla="*/ 104 h 8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24"/>
                <a:gd name="T181" fmla="*/ 0 h 814"/>
                <a:gd name="T182" fmla="*/ 1024 w 1024"/>
                <a:gd name="T183" fmla="*/ 814 h 8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24" h="814">
                  <a:moveTo>
                    <a:pt x="284" y="82"/>
                  </a:moveTo>
                  <a:lnTo>
                    <a:pt x="284" y="82"/>
                  </a:lnTo>
                  <a:lnTo>
                    <a:pt x="278" y="64"/>
                  </a:lnTo>
                  <a:lnTo>
                    <a:pt x="270" y="46"/>
                  </a:lnTo>
                  <a:lnTo>
                    <a:pt x="258" y="28"/>
                  </a:lnTo>
                  <a:lnTo>
                    <a:pt x="250" y="18"/>
                  </a:lnTo>
                  <a:lnTo>
                    <a:pt x="240" y="12"/>
                  </a:lnTo>
                  <a:lnTo>
                    <a:pt x="230" y="6"/>
                  </a:lnTo>
                  <a:lnTo>
                    <a:pt x="220" y="2"/>
                  </a:lnTo>
                  <a:lnTo>
                    <a:pt x="206" y="0"/>
                  </a:lnTo>
                  <a:lnTo>
                    <a:pt x="192" y="2"/>
                  </a:lnTo>
                  <a:lnTo>
                    <a:pt x="176" y="8"/>
                  </a:lnTo>
                  <a:lnTo>
                    <a:pt x="160" y="16"/>
                  </a:lnTo>
                  <a:lnTo>
                    <a:pt x="150" y="22"/>
                  </a:lnTo>
                  <a:lnTo>
                    <a:pt x="142" y="30"/>
                  </a:lnTo>
                  <a:lnTo>
                    <a:pt x="132" y="42"/>
                  </a:lnTo>
                  <a:lnTo>
                    <a:pt x="130" y="50"/>
                  </a:lnTo>
                  <a:lnTo>
                    <a:pt x="126" y="60"/>
                  </a:lnTo>
                  <a:lnTo>
                    <a:pt x="126" y="72"/>
                  </a:lnTo>
                  <a:lnTo>
                    <a:pt x="126" y="84"/>
                  </a:lnTo>
                  <a:lnTo>
                    <a:pt x="126" y="98"/>
                  </a:lnTo>
                  <a:lnTo>
                    <a:pt x="130" y="114"/>
                  </a:lnTo>
                  <a:lnTo>
                    <a:pt x="136" y="132"/>
                  </a:lnTo>
                  <a:lnTo>
                    <a:pt x="144" y="152"/>
                  </a:lnTo>
                  <a:lnTo>
                    <a:pt x="146" y="158"/>
                  </a:lnTo>
                  <a:lnTo>
                    <a:pt x="150" y="174"/>
                  </a:lnTo>
                  <a:lnTo>
                    <a:pt x="154" y="196"/>
                  </a:lnTo>
                  <a:lnTo>
                    <a:pt x="154" y="208"/>
                  </a:lnTo>
                  <a:lnTo>
                    <a:pt x="152" y="220"/>
                  </a:lnTo>
                  <a:lnTo>
                    <a:pt x="150" y="234"/>
                  </a:lnTo>
                  <a:lnTo>
                    <a:pt x="146" y="246"/>
                  </a:lnTo>
                  <a:lnTo>
                    <a:pt x="138" y="258"/>
                  </a:lnTo>
                  <a:lnTo>
                    <a:pt x="130" y="268"/>
                  </a:lnTo>
                  <a:lnTo>
                    <a:pt x="116" y="278"/>
                  </a:lnTo>
                  <a:lnTo>
                    <a:pt x="100" y="284"/>
                  </a:lnTo>
                  <a:lnTo>
                    <a:pt x="80" y="288"/>
                  </a:lnTo>
                  <a:lnTo>
                    <a:pt x="56" y="290"/>
                  </a:lnTo>
                  <a:lnTo>
                    <a:pt x="48" y="296"/>
                  </a:lnTo>
                  <a:lnTo>
                    <a:pt x="30" y="308"/>
                  </a:lnTo>
                  <a:lnTo>
                    <a:pt x="20" y="316"/>
                  </a:lnTo>
                  <a:lnTo>
                    <a:pt x="10" y="326"/>
                  </a:lnTo>
                  <a:lnTo>
                    <a:pt x="4" y="336"/>
                  </a:lnTo>
                  <a:lnTo>
                    <a:pt x="0" y="346"/>
                  </a:lnTo>
                  <a:lnTo>
                    <a:pt x="0" y="352"/>
                  </a:lnTo>
                  <a:lnTo>
                    <a:pt x="0" y="358"/>
                  </a:lnTo>
                  <a:lnTo>
                    <a:pt x="2" y="364"/>
                  </a:lnTo>
                  <a:lnTo>
                    <a:pt x="6" y="370"/>
                  </a:lnTo>
                  <a:lnTo>
                    <a:pt x="12" y="376"/>
                  </a:lnTo>
                  <a:lnTo>
                    <a:pt x="20" y="384"/>
                  </a:lnTo>
                  <a:lnTo>
                    <a:pt x="42" y="396"/>
                  </a:lnTo>
                  <a:lnTo>
                    <a:pt x="72" y="406"/>
                  </a:lnTo>
                  <a:lnTo>
                    <a:pt x="112" y="418"/>
                  </a:lnTo>
                  <a:lnTo>
                    <a:pt x="164" y="428"/>
                  </a:lnTo>
                  <a:lnTo>
                    <a:pt x="228" y="438"/>
                  </a:lnTo>
                  <a:lnTo>
                    <a:pt x="240" y="434"/>
                  </a:lnTo>
                  <a:lnTo>
                    <a:pt x="272" y="426"/>
                  </a:lnTo>
                  <a:lnTo>
                    <a:pt x="318" y="418"/>
                  </a:lnTo>
                  <a:lnTo>
                    <a:pt x="346" y="414"/>
                  </a:lnTo>
                  <a:lnTo>
                    <a:pt x="374" y="412"/>
                  </a:lnTo>
                  <a:lnTo>
                    <a:pt x="406" y="412"/>
                  </a:lnTo>
                  <a:lnTo>
                    <a:pt x="438" y="414"/>
                  </a:lnTo>
                  <a:lnTo>
                    <a:pt x="468" y="418"/>
                  </a:lnTo>
                  <a:lnTo>
                    <a:pt x="500" y="426"/>
                  </a:lnTo>
                  <a:lnTo>
                    <a:pt x="532" y="436"/>
                  </a:lnTo>
                  <a:lnTo>
                    <a:pt x="560" y="452"/>
                  </a:lnTo>
                  <a:lnTo>
                    <a:pt x="574" y="460"/>
                  </a:lnTo>
                  <a:lnTo>
                    <a:pt x="588" y="470"/>
                  </a:lnTo>
                  <a:lnTo>
                    <a:pt x="600" y="482"/>
                  </a:lnTo>
                  <a:lnTo>
                    <a:pt x="612" y="494"/>
                  </a:lnTo>
                  <a:lnTo>
                    <a:pt x="590" y="470"/>
                  </a:lnTo>
                  <a:lnTo>
                    <a:pt x="542" y="416"/>
                  </a:lnTo>
                  <a:lnTo>
                    <a:pt x="516" y="388"/>
                  </a:lnTo>
                  <a:lnTo>
                    <a:pt x="496" y="360"/>
                  </a:lnTo>
                  <a:lnTo>
                    <a:pt x="490" y="348"/>
                  </a:lnTo>
                  <a:lnTo>
                    <a:pt x="486" y="338"/>
                  </a:lnTo>
                  <a:lnTo>
                    <a:pt x="484" y="330"/>
                  </a:lnTo>
                  <a:lnTo>
                    <a:pt x="486" y="326"/>
                  </a:lnTo>
                  <a:lnTo>
                    <a:pt x="470" y="318"/>
                  </a:lnTo>
                  <a:lnTo>
                    <a:pt x="456" y="310"/>
                  </a:lnTo>
                  <a:lnTo>
                    <a:pt x="442" y="298"/>
                  </a:lnTo>
                  <a:lnTo>
                    <a:pt x="436" y="290"/>
                  </a:lnTo>
                  <a:lnTo>
                    <a:pt x="430" y="282"/>
                  </a:lnTo>
                  <a:lnTo>
                    <a:pt x="428" y="274"/>
                  </a:lnTo>
                  <a:lnTo>
                    <a:pt x="426" y="266"/>
                  </a:lnTo>
                  <a:lnTo>
                    <a:pt x="428" y="256"/>
                  </a:lnTo>
                  <a:lnTo>
                    <a:pt x="432" y="246"/>
                  </a:lnTo>
                  <a:lnTo>
                    <a:pt x="440" y="234"/>
                  </a:lnTo>
                  <a:lnTo>
                    <a:pt x="452" y="224"/>
                  </a:lnTo>
                  <a:lnTo>
                    <a:pt x="440" y="230"/>
                  </a:lnTo>
                  <a:lnTo>
                    <a:pt x="430" y="238"/>
                  </a:lnTo>
                  <a:lnTo>
                    <a:pt x="426" y="244"/>
                  </a:lnTo>
                  <a:lnTo>
                    <a:pt x="424" y="250"/>
                  </a:lnTo>
                  <a:lnTo>
                    <a:pt x="422" y="256"/>
                  </a:lnTo>
                  <a:lnTo>
                    <a:pt x="422" y="264"/>
                  </a:lnTo>
                  <a:lnTo>
                    <a:pt x="424" y="272"/>
                  </a:lnTo>
                  <a:lnTo>
                    <a:pt x="430" y="282"/>
                  </a:lnTo>
                  <a:lnTo>
                    <a:pt x="438" y="292"/>
                  </a:lnTo>
                  <a:lnTo>
                    <a:pt x="450" y="302"/>
                  </a:lnTo>
                  <a:lnTo>
                    <a:pt x="466" y="314"/>
                  </a:lnTo>
                  <a:lnTo>
                    <a:pt x="486" y="326"/>
                  </a:lnTo>
                  <a:lnTo>
                    <a:pt x="480" y="324"/>
                  </a:lnTo>
                  <a:lnTo>
                    <a:pt x="478" y="324"/>
                  </a:lnTo>
                  <a:lnTo>
                    <a:pt x="478" y="326"/>
                  </a:lnTo>
                  <a:lnTo>
                    <a:pt x="480" y="334"/>
                  </a:lnTo>
                  <a:lnTo>
                    <a:pt x="486" y="344"/>
                  </a:lnTo>
                  <a:lnTo>
                    <a:pt x="506" y="374"/>
                  </a:lnTo>
                  <a:lnTo>
                    <a:pt x="534" y="412"/>
                  </a:lnTo>
                  <a:lnTo>
                    <a:pt x="568" y="450"/>
                  </a:lnTo>
                  <a:lnTo>
                    <a:pt x="604" y="486"/>
                  </a:lnTo>
                  <a:lnTo>
                    <a:pt x="620" y="502"/>
                  </a:lnTo>
                  <a:lnTo>
                    <a:pt x="636" y="514"/>
                  </a:lnTo>
                  <a:lnTo>
                    <a:pt x="650" y="524"/>
                  </a:lnTo>
                  <a:lnTo>
                    <a:pt x="662" y="528"/>
                  </a:lnTo>
                  <a:lnTo>
                    <a:pt x="680" y="540"/>
                  </a:lnTo>
                  <a:lnTo>
                    <a:pt x="698" y="552"/>
                  </a:lnTo>
                  <a:lnTo>
                    <a:pt x="718" y="572"/>
                  </a:lnTo>
                  <a:lnTo>
                    <a:pt x="728" y="584"/>
                  </a:lnTo>
                  <a:lnTo>
                    <a:pt x="736" y="596"/>
                  </a:lnTo>
                  <a:lnTo>
                    <a:pt x="744" y="612"/>
                  </a:lnTo>
                  <a:lnTo>
                    <a:pt x="750" y="628"/>
                  </a:lnTo>
                  <a:lnTo>
                    <a:pt x="754" y="646"/>
                  </a:lnTo>
                  <a:lnTo>
                    <a:pt x="754" y="666"/>
                  </a:lnTo>
                  <a:lnTo>
                    <a:pt x="754" y="686"/>
                  </a:lnTo>
                  <a:lnTo>
                    <a:pt x="748" y="710"/>
                  </a:lnTo>
                  <a:lnTo>
                    <a:pt x="752" y="708"/>
                  </a:lnTo>
                  <a:lnTo>
                    <a:pt x="762" y="706"/>
                  </a:lnTo>
                  <a:lnTo>
                    <a:pt x="778" y="700"/>
                  </a:lnTo>
                  <a:lnTo>
                    <a:pt x="786" y="694"/>
                  </a:lnTo>
                  <a:lnTo>
                    <a:pt x="794" y="688"/>
                  </a:lnTo>
                  <a:lnTo>
                    <a:pt x="804" y="678"/>
                  </a:lnTo>
                  <a:lnTo>
                    <a:pt x="812" y="666"/>
                  </a:lnTo>
                  <a:lnTo>
                    <a:pt x="822" y="652"/>
                  </a:lnTo>
                  <a:lnTo>
                    <a:pt x="830" y="634"/>
                  </a:lnTo>
                  <a:lnTo>
                    <a:pt x="838" y="614"/>
                  </a:lnTo>
                  <a:lnTo>
                    <a:pt x="844" y="588"/>
                  </a:lnTo>
                  <a:lnTo>
                    <a:pt x="848" y="560"/>
                  </a:lnTo>
                  <a:lnTo>
                    <a:pt x="852" y="528"/>
                  </a:lnTo>
                  <a:lnTo>
                    <a:pt x="826" y="524"/>
                  </a:lnTo>
                  <a:lnTo>
                    <a:pt x="798" y="516"/>
                  </a:lnTo>
                  <a:lnTo>
                    <a:pt x="766" y="508"/>
                  </a:lnTo>
                  <a:lnTo>
                    <a:pt x="734" y="496"/>
                  </a:lnTo>
                  <a:lnTo>
                    <a:pt x="702" y="482"/>
                  </a:lnTo>
                  <a:lnTo>
                    <a:pt x="690" y="474"/>
                  </a:lnTo>
                  <a:lnTo>
                    <a:pt x="678" y="466"/>
                  </a:lnTo>
                  <a:lnTo>
                    <a:pt x="668" y="458"/>
                  </a:lnTo>
                  <a:lnTo>
                    <a:pt x="662" y="448"/>
                  </a:lnTo>
                  <a:lnTo>
                    <a:pt x="670" y="456"/>
                  </a:lnTo>
                  <a:lnTo>
                    <a:pt x="680" y="466"/>
                  </a:lnTo>
                  <a:lnTo>
                    <a:pt x="698" y="476"/>
                  </a:lnTo>
                  <a:lnTo>
                    <a:pt x="722" y="490"/>
                  </a:lnTo>
                  <a:lnTo>
                    <a:pt x="756" y="504"/>
                  </a:lnTo>
                  <a:lnTo>
                    <a:pt x="798" y="516"/>
                  </a:lnTo>
                  <a:lnTo>
                    <a:pt x="852" y="528"/>
                  </a:lnTo>
                  <a:lnTo>
                    <a:pt x="864" y="510"/>
                  </a:lnTo>
                  <a:lnTo>
                    <a:pt x="866" y="504"/>
                  </a:lnTo>
                  <a:lnTo>
                    <a:pt x="868" y="496"/>
                  </a:lnTo>
                  <a:lnTo>
                    <a:pt x="868" y="480"/>
                  </a:lnTo>
                  <a:lnTo>
                    <a:pt x="864" y="460"/>
                  </a:lnTo>
                  <a:lnTo>
                    <a:pt x="860" y="452"/>
                  </a:lnTo>
                  <a:lnTo>
                    <a:pt x="854" y="442"/>
                  </a:lnTo>
                  <a:lnTo>
                    <a:pt x="858" y="452"/>
                  </a:lnTo>
                  <a:lnTo>
                    <a:pt x="864" y="476"/>
                  </a:lnTo>
                  <a:lnTo>
                    <a:pt x="866" y="490"/>
                  </a:lnTo>
                  <a:lnTo>
                    <a:pt x="864" y="506"/>
                  </a:lnTo>
                  <a:lnTo>
                    <a:pt x="860" y="518"/>
                  </a:lnTo>
                  <a:lnTo>
                    <a:pt x="856" y="524"/>
                  </a:lnTo>
                  <a:lnTo>
                    <a:pt x="852" y="528"/>
                  </a:lnTo>
                  <a:lnTo>
                    <a:pt x="850" y="550"/>
                  </a:lnTo>
                  <a:lnTo>
                    <a:pt x="848" y="572"/>
                  </a:lnTo>
                  <a:lnTo>
                    <a:pt x="842" y="598"/>
                  </a:lnTo>
                  <a:lnTo>
                    <a:pt x="834" y="626"/>
                  </a:lnTo>
                  <a:lnTo>
                    <a:pt x="824" y="652"/>
                  </a:lnTo>
                  <a:lnTo>
                    <a:pt x="818" y="664"/>
                  </a:lnTo>
                  <a:lnTo>
                    <a:pt x="810" y="674"/>
                  </a:lnTo>
                  <a:lnTo>
                    <a:pt x="802" y="684"/>
                  </a:lnTo>
                  <a:lnTo>
                    <a:pt x="792" y="690"/>
                  </a:lnTo>
                  <a:lnTo>
                    <a:pt x="824" y="680"/>
                  </a:lnTo>
                  <a:lnTo>
                    <a:pt x="858" y="674"/>
                  </a:lnTo>
                  <a:lnTo>
                    <a:pt x="898" y="666"/>
                  </a:lnTo>
                  <a:lnTo>
                    <a:pt x="938" y="662"/>
                  </a:lnTo>
                  <a:lnTo>
                    <a:pt x="958" y="662"/>
                  </a:lnTo>
                  <a:lnTo>
                    <a:pt x="976" y="662"/>
                  </a:lnTo>
                  <a:lnTo>
                    <a:pt x="992" y="666"/>
                  </a:lnTo>
                  <a:lnTo>
                    <a:pt x="1006" y="670"/>
                  </a:lnTo>
                  <a:lnTo>
                    <a:pt x="1018" y="678"/>
                  </a:lnTo>
                  <a:lnTo>
                    <a:pt x="1022" y="682"/>
                  </a:lnTo>
                  <a:lnTo>
                    <a:pt x="1024" y="688"/>
                  </a:lnTo>
                  <a:lnTo>
                    <a:pt x="1022" y="680"/>
                  </a:lnTo>
                  <a:lnTo>
                    <a:pt x="1016" y="676"/>
                  </a:lnTo>
                  <a:lnTo>
                    <a:pt x="1006" y="670"/>
                  </a:lnTo>
                  <a:lnTo>
                    <a:pt x="990" y="664"/>
                  </a:lnTo>
                  <a:lnTo>
                    <a:pt x="966" y="662"/>
                  </a:lnTo>
                  <a:lnTo>
                    <a:pt x="936" y="662"/>
                  </a:lnTo>
                  <a:lnTo>
                    <a:pt x="896" y="666"/>
                  </a:lnTo>
                  <a:lnTo>
                    <a:pt x="858" y="674"/>
                  </a:lnTo>
                  <a:lnTo>
                    <a:pt x="846" y="676"/>
                  </a:lnTo>
                  <a:lnTo>
                    <a:pt x="836" y="684"/>
                  </a:lnTo>
                  <a:lnTo>
                    <a:pt x="836" y="696"/>
                  </a:lnTo>
                  <a:lnTo>
                    <a:pt x="838" y="712"/>
                  </a:lnTo>
                  <a:lnTo>
                    <a:pt x="840" y="730"/>
                  </a:lnTo>
                  <a:lnTo>
                    <a:pt x="844" y="752"/>
                  </a:lnTo>
                  <a:lnTo>
                    <a:pt x="852" y="774"/>
                  </a:lnTo>
                  <a:lnTo>
                    <a:pt x="862" y="794"/>
                  </a:lnTo>
                  <a:lnTo>
                    <a:pt x="876" y="814"/>
                  </a:lnTo>
                  <a:lnTo>
                    <a:pt x="872" y="810"/>
                  </a:lnTo>
                  <a:lnTo>
                    <a:pt x="868" y="804"/>
                  </a:lnTo>
                  <a:lnTo>
                    <a:pt x="862" y="794"/>
                  </a:lnTo>
                  <a:lnTo>
                    <a:pt x="856" y="778"/>
                  </a:lnTo>
                  <a:lnTo>
                    <a:pt x="850" y="754"/>
                  </a:lnTo>
                  <a:lnTo>
                    <a:pt x="842" y="724"/>
                  </a:lnTo>
                  <a:lnTo>
                    <a:pt x="836" y="684"/>
                  </a:lnTo>
                  <a:lnTo>
                    <a:pt x="816" y="688"/>
                  </a:lnTo>
                  <a:lnTo>
                    <a:pt x="796" y="692"/>
                  </a:lnTo>
                  <a:lnTo>
                    <a:pt x="770" y="700"/>
                  </a:lnTo>
                  <a:lnTo>
                    <a:pt x="742" y="712"/>
                  </a:lnTo>
                  <a:lnTo>
                    <a:pt x="714" y="726"/>
                  </a:lnTo>
                  <a:lnTo>
                    <a:pt x="700" y="736"/>
                  </a:lnTo>
                  <a:lnTo>
                    <a:pt x="688" y="746"/>
                  </a:lnTo>
                  <a:lnTo>
                    <a:pt x="676" y="756"/>
                  </a:lnTo>
                  <a:lnTo>
                    <a:pt x="664" y="770"/>
                  </a:lnTo>
                  <a:lnTo>
                    <a:pt x="624" y="804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1183"/>
            <p:cNvSpPr>
              <a:spLocks/>
            </p:cNvSpPr>
            <p:nvPr/>
          </p:nvSpPr>
          <p:spPr bwMode="auto">
            <a:xfrm rot="1103">
              <a:off x="1640" y="1356"/>
              <a:ext cx="193" cy="219"/>
            </a:xfrm>
            <a:custGeom>
              <a:avLst/>
              <a:gdLst>
                <a:gd name="T0" fmla="*/ 32 w 516"/>
                <a:gd name="T1" fmla="*/ 18 h 588"/>
                <a:gd name="T2" fmla="*/ 32 w 516"/>
                <a:gd name="T3" fmla="*/ 14 h 588"/>
                <a:gd name="T4" fmla="*/ 34 w 516"/>
                <a:gd name="T5" fmla="*/ 8 h 588"/>
                <a:gd name="T6" fmla="*/ 36 w 516"/>
                <a:gd name="T7" fmla="*/ 4 h 588"/>
                <a:gd name="T8" fmla="*/ 39 w 516"/>
                <a:gd name="T9" fmla="*/ 1 h 588"/>
                <a:gd name="T10" fmla="*/ 40 w 516"/>
                <a:gd name="T11" fmla="*/ 0 h 588"/>
                <a:gd name="T12" fmla="*/ 43 w 516"/>
                <a:gd name="T13" fmla="*/ 0 h 588"/>
                <a:gd name="T14" fmla="*/ 46 w 516"/>
                <a:gd name="T15" fmla="*/ 0 h 588"/>
                <a:gd name="T16" fmla="*/ 53 w 516"/>
                <a:gd name="T17" fmla="*/ 4 h 588"/>
                <a:gd name="T18" fmla="*/ 55 w 516"/>
                <a:gd name="T19" fmla="*/ 6 h 588"/>
                <a:gd name="T20" fmla="*/ 64 w 516"/>
                <a:gd name="T21" fmla="*/ 14 h 588"/>
                <a:gd name="T22" fmla="*/ 63 w 516"/>
                <a:gd name="T23" fmla="*/ 13 h 588"/>
                <a:gd name="T24" fmla="*/ 58 w 516"/>
                <a:gd name="T25" fmla="*/ 8 h 588"/>
                <a:gd name="T26" fmla="*/ 53 w 516"/>
                <a:gd name="T27" fmla="*/ 4 h 588"/>
                <a:gd name="T28" fmla="*/ 58 w 516"/>
                <a:gd name="T29" fmla="*/ 20 h 588"/>
                <a:gd name="T30" fmla="*/ 61 w 516"/>
                <a:gd name="T31" fmla="*/ 32 h 588"/>
                <a:gd name="T32" fmla="*/ 62 w 516"/>
                <a:gd name="T33" fmla="*/ 39 h 588"/>
                <a:gd name="T34" fmla="*/ 62 w 516"/>
                <a:gd name="T35" fmla="*/ 41 h 588"/>
                <a:gd name="T36" fmla="*/ 64 w 516"/>
                <a:gd name="T37" fmla="*/ 44 h 588"/>
                <a:gd name="T38" fmla="*/ 66 w 516"/>
                <a:gd name="T39" fmla="*/ 50 h 588"/>
                <a:gd name="T40" fmla="*/ 67 w 516"/>
                <a:gd name="T41" fmla="*/ 57 h 588"/>
                <a:gd name="T42" fmla="*/ 66 w 516"/>
                <a:gd name="T43" fmla="*/ 61 h 588"/>
                <a:gd name="T44" fmla="*/ 68 w 516"/>
                <a:gd name="T45" fmla="*/ 63 h 588"/>
                <a:gd name="T46" fmla="*/ 71 w 516"/>
                <a:gd name="T47" fmla="*/ 69 h 588"/>
                <a:gd name="T48" fmla="*/ 72 w 516"/>
                <a:gd name="T49" fmla="*/ 74 h 588"/>
                <a:gd name="T50" fmla="*/ 72 w 516"/>
                <a:gd name="T51" fmla="*/ 77 h 588"/>
                <a:gd name="T52" fmla="*/ 72 w 516"/>
                <a:gd name="T53" fmla="*/ 80 h 588"/>
                <a:gd name="T54" fmla="*/ 71 w 516"/>
                <a:gd name="T55" fmla="*/ 82 h 588"/>
                <a:gd name="T56" fmla="*/ 72 w 516"/>
                <a:gd name="T57" fmla="*/ 78 h 588"/>
                <a:gd name="T58" fmla="*/ 72 w 516"/>
                <a:gd name="T59" fmla="*/ 72 h 588"/>
                <a:gd name="T60" fmla="*/ 71 w 516"/>
                <a:gd name="T61" fmla="*/ 69 h 588"/>
                <a:gd name="T62" fmla="*/ 69 w 516"/>
                <a:gd name="T63" fmla="*/ 65 h 588"/>
                <a:gd name="T64" fmla="*/ 65 w 516"/>
                <a:gd name="T65" fmla="*/ 61 h 588"/>
                <a:gd name="T66" fmla="*/ 65 w 516"/>
                <a:gd name="T67" fmla="*/ 63 h 588"/>
                <a:gd name="T68" fmla="*/ 63 w 516"/>
                <a:gd name="T69" fmla="*/ 69 h 588"/>
                <a:gd name="T70" fmla="*/ 61 w 516"/>
                <a:gd name="T71" fmla="*/ 74 h 588"/>
                <a:gd name="T72" fmla="*/ 59 w 516"/>
                <a:gd name="T73" fmla="*/ 76 h 588"/>
                <a:gd name="T74" fmla="*/ 63 w 516"/>
                <a:gd name="T75" fmla="*/ 69 h 588"/>
                <a:gd name="T76" fmla="*/ 65 w 516"/>
                <a:gd name="T77" fmla="*/ 62 h 588"/>
                <a:gd name="T78" fmla="*/ 66 w 516"/>
                <a:gd name="T79" fmla="*/ 56 h 588"/>
                <a:gd name="T80" fmla="*/ 66 w 516"/>
                <a:gd name="T81" fmla="*/ 50 h 588"/>
                <a:gd name="T82" fmla="*/ 65 w 516"/>
                <a:gd name="T83" fmla="*/ 44 h 588"/>
                <a:gd name="T84" fmla="*/ 63 w 516"/>
                <a:gd name="T85" fmla="*/ 42 h 588"/>
                <a:gd name="T86" fmla="*/ 61 w 516"/>
                <a:gd name="T87" fmla="*/ 43 h 588"/>
                <a:gd name="T88" fmla="*/ 57 w 516"/>
                <a:gd name="T89" fmla="*/ 44 h 588"/>
                <a:gd name="T90" fmla="*/ 54 w 516"/>
                <a:gd name="T91" fmla="*/ 44 h 588"/>
                <a:gd name="T92" fmla="*/ 52 w 516"/>
                <a:gd name="T93" fmla="*/ 43 h 588"/>
                <a:gd name="T94" fmla="*/ 48 w 516"/>
                <a:gd name="T95" fmla="*/ 41 h 588"/>
                <a:gd name="T96" fmla="*/ 47 w 516"/>
                <a:gd name="T97" fmla="*/ 40 h 588"/>
                <a:gd name="T98" fmla="*/ 44 w 516"/>
                <a:gd name="T99" fmla="*/ 39 h 588"/>
                <a:gd name="T100" fmla="*/ 41 w 516"/>
                <a:gd name="T101" fmla="*/ 40 h 588"/>
                <a:gd name="T102" fmla="*/ 39 w 516"/>
                <a:gd name="T103" fmla="*/ 41 h 588"/>
                <a:gd name="T104" fmla="*/ 36 w 516"/>
                <a:gd name="T105" fmla="*/ 44 h 588"/>
                <a:gd name="T106" fmla="*/ 32 w 516"/>
                <a:gd name="T107" fmla="*/ 48 h 588"/>
                <a:gd name="T108" fmla="*/ 31 w 516"/>
                <a:gd name="T109" fmla="*/ 49 h 588"/>
                <a:gd name="T110" fmla="*/ 27 w 516"/>
                <a:gd name="T111" fmla="*/ 56 h 588"/>
                <a:gd name="T112" fmla="*/ 23 w 516"/>
                <a:gd name="T113" fmla="*/ 60 h 588"/>
                <a:gd name="T114" fmla="*/ 18 w 516"/>
                <a:gd name="T115" fmla="*/ 63 h 588"/>
                <a:gd name="T116" fmla="*/ 13 w 516"/>
                <a:gd name="T117" fmla="*/ 65 h 588"/>
                <a:gd name="T118" fmla="*/ 8 w 516"/>
                <a:gd name="T119" fmla="*/ 65 h 588"/>
                <a:gd name="T120" fmla="*/ 5 w 516"/>
                <a:gd name="T121" fmla="*/ 64 h 588"/>
                <a:gd name="T122" fmla="*/ 1 w 516"/>
                <a:gd name="T123" fmla="*/ 63 h 58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6"/>
                <a:gd name="T187" fmla="*/ 0 h 588"/>
                <a:gd name="T188" fmla="*/ 516 w 516"/>
                <a:gd name="T189" fmla="*/ 588 h 58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6" h="588">
                  <a:moveTo>
                    <a:pt x="228" y="132"/>
                  </a:moveTo>
                  <a:lnTo>
                    <a:pt x="228" y="132"/>
                  </a:lnTo>
                  <a:lnTo>
                    <a:pt x="228" y="124"/>
                  </a:lnTo>
                  <a:lnTo>
                    <a:pt x="230" y="102"/>
                  </a:lnTo>
                  <a:lnTo>
                    <a:pt x="236" y="72"/>
                  </a:lnTo>
                  <a:lnTo>
                    <a:pt x="240" y="56"/>
                  </a:lnTo>
                  <a:lnTo>
                    <a:pt x="246" y="40"/>
                  </a:lnTo>
                  <a:lnTo>
                    <a:pt x="254" y="26"/>
                  </a:lnTo>
                  <a:lnTo>
                    <a:pt x="264" y="16"/>
                  </a:lnTo>
                  <a:lnTo>
                    <a:pt x="276" y="6"/>
                  </a:lnTo>
                  <a:lnTo>
                    <a:pt x="282" y="4"/>
                  </a:lnTo>
                  <a:lnTo>
                    <a:pt x="290" y="2"/>
                  </a:lnTo>
                  <a:lnTo>
                    <a:pt x="298" y="0"/>
                  </a:lnTo>
                  <a:lnTo>
                    <a:pt x="308" y="0"/>
                  </a:lnTo>
                  <a:lnTo>
                    <a:pt x="318" y="2"/>
                  </a:lnTo>
                  <a:lnTo>
                    <a:pt x="328" y="4"/>
                  </a:lnTo>
                  <a:lnTo>
                    <a:pt x="352" y="16"/>
                  </a:lnTo>
                  <a:lnTo>
                    <a:pt x="378" y="32"/>
                  </a:lnTo>
                  <a:lnTo>
                    <a:pt x="396" y="46"/>
                  </a:lnTo>
                  <a:lnTo>
                    <a:pt x="414" y="62"/>
                  </a:lnTo>
                  <a:lnTo>
                    <a:pt x="456" y="102"/>
                  </a:lnTo>
                  <a:lnTo>
                    <a:pt x="450" y="96"/>
                  </a:lnTo>
                  <a:lnTo>
                    <a:pt x="436" y="82"/>
                  </a:lnTo>
                  <a:lnTo>
                    <a:pt x="412" y="60"/>
                  </a:lnTo>
                  <a:lnTo>
                    <a:pt x="378" y="32"/>
                  </a:lnTo>
                  <a:lnTo>
                    <a:pt x="390" y="66"/>
                  </a:lnTo>
                  <a:lnTo>
                    <a:pt x="414" y="142"/>
                  </a:lnTo>
                  <a:lnTo>
                    <a:pt x="428" y="186"/>
                  </a:lnTo>
                  <a:lnTo>
                    <a:pt x="438" y="228"/>
                  </a:lnTo>
                  <a:lnTo>
                    <a:pt x="444" y="266"/>
                  </a:lnTo>
                  <a:lnTo>
                    <a:pt x="446" y="280"/>
                  </a:lnTo>
                  <a:lnTo>
                    <a:pt x="446" y="292"/>
                  </a:lnTo>
                  <a:lnTo>
                    <a:pt x="452" y="304"/>
                  </a:lnTo>
                  <a:lnTo>
                    <a:pt x="458" y="320"/>
                  </a:lnTo>
                  <a:lnTo>
                    <a:pt x="466" y="338"/>
                  </a:lnTo>
                  <a:lnTo>
                    <a:pt x="472" y="360"/>
                  </a:lnTo>
                  <a:lnTo>
                    <a:pt x="476" y="386"/>
                  </a:lnTo>
                  <a:lnTo>
                    <a:pt x="476" y="412"/>
                  </a:lnTo>
                  <a:lnTo>
                    <a:pt x="476" y="424"/>
                  </a:lnTo>
                  <a:lnTo>
                    <a:pt x="472" y="438"/>
                  </a:lnTo>
                  <a:lnTo>
                    <a:pt x="484" y="456"/>
                  </a:lnTo>
                  <a:lnTo>
                    <a:pt x="494" y="474"/>
                  </a:lnTo>
                  <a:lnTo>
                    <a:pt x="504" y="496"/>
                  </a:lnTo>
                  <a:lnTo>
                    <a:pt x="512" y="520"/>
                  </a:lnTo>
                  <a:lnTo>
                    <a:pt x="514" y="534"/>
                  </a:lnTo>
                  <a:lnTo>
                    <a:pt x="516" y="546"/>
                  </a:lnTo>
                  <a:lnTo>
                    <a:pt x="516" y="558"/>
                  </a:lnTo>
                  <a:lnTo>
                    <a:pt x="514" y="568"/>
                  </a:lnTo>
                  <a:lnTo>
                    <a:pt x="512" y="580"/>
                  </a:lnTo>
                  <a:lnTo>
                    <a:pt x="506" y="588"/>
                  </a:lnTo>
                  <a:lnTo>
                    <a:pt x="510" y="576"/>
                  </a:lnTo>
                  <a:lnTo>
                    <a:pt x="514" y="562"/>
                  </a:lnTo>
                  <a:lnTo>
                    <a:pt x="516" y="544"/>
                  </a:lnTo>
                  <a:lnTo>
                    <a:pt x="514" y="522"/>
                  </a:lnTo>
                  <a:lnTo>
                    <a:pt x="510" y="510"/>
                  </a:lnTo>
                  <a:lnTo>
                    <a:pt x="506" y="498"/>
                  </a:lnTo>
                  <a:lnTo>
                    <a:pt x="500" y="484"/>
                  </a:lnTo>
                  <a:lnTo>
                    <a:pt x="492" y="470"/>
                  </a:lnTo>
                  <a:lnTo>
                    <a:pt x="480" y="456"/>
                  </a:lnTo>
                  <a:lnTo>
                    <a:pt x="468" y="442"/>
                  </a:lnTo>
                  <a:lnTo>
                    <a:pt x="466" y="454"/>
                  </a:lnTo>
                  <a:lnTo>
                    <a:pt x="458" y="482"/>
                  </a:lnTo>
                  <a:lnTo>
                    <a:pt x="452" y="498"/>
                  </a:lnTo>
                  <a:lnTo>
                    <a:pt x="444" y="516"/>
                  </a:lnTo>
                  <a:lnTo>
                    <a:pt x="434" y="532"/>
                  </a:lnTo>
                  <a:lnTo>
                    <a:pt x="422" y="546"/>
                  </a:lnTo>
                  <a:lnTo>
                    <a:pt x="436" y="524"/>
                  </a:lnTo>
                  <a:lnTo>
                    <a:pt x="450" y="498"/>
                  </a:lnTo>
                  <a:lnTo>
                    <a:pt x="462" y="464"/>
                  </a:lnTo>
                  <a:lnTo>
                    <a:pt x="468" y="446"/>
                  </a:lnTo>
                  <a:lnTo>
                    <a:pt x="472" y="426"/>
                  </a:lnTo>
                  <a:lnTo>
                    <a:pt x="474" y="406"/>
                  </a:lnTo>
                  <a:lnTo>
                    <a:pt x="474" y="384"/>
                  </a:lnTo>
                  <a:lnTo>
                    <a:pt x="472" y="362"/>
                  </a:lnTo>
                  <a:lnTo>
                    <a:pt x="468" y="342"/>
                  </a:lnTo>
                  <a:lnTo>
                    <a:pt x="462" y="320"/>
                  </a:lnTo>
                  <a:lnTo>
                    <a:pt x="450" y="300"/>
                  </a:lnTo>
                  <a:lnTo>
                    <a:pt x="444" y="306"/>
                  </a:lnTo>
                  <a:lnTo>
                    <a:pt x="434" y="312"/>
                  </a:lnTo>
                  <a:lnTo>
                    <a:pt x="422" y="318"/>
                  </a:lnTo>
                  <a:lnTo>
                    <a:pt x="406" y="320"/>
                  </a:lnTo>
                  <a:lnTo>
                    <a:pt x="398" y="320"/>
                  </a:lnTo>
                  <a:lnTo>
                    <a:pt x="388" y="318"/>
                  </a:lnTo>
                  <a:lnTo>
                    <a:pt x="378" y="314"/>
                  </a:lnTo>
                  <a:lnTo>
                    <a:pt x="368" y="310"/>
                  </a:lnTo>
                  <a:lnTo>
                    <a:pt x="356" y="304"/>
                  </a:lnTo>
                  <a:lnTo>
                    <a:pt x="344" y="294"/>
                  </a:lnTo>
                  <a:lnTo>
                    <a:pt x="336" y="288"/>
                  </a:lnTo>
                  <a:lnTo>
                    <a:pt x="326" y="286"/>
                  </a:lnTo>
                  <a:lnTo>
                    <a:pt x="312" y="284"/>
                  </a:lnTo>
                  <a:lnTo>
                    <a:pt x="304" y="286"/>
                  </a:lnTo>
                  <a:lnTo>
                    <a:pt x="294" y="288"/>
                  </a:lnTo>
                  <a:lnTo>
                    <a:pt x="286" y="292"/>
                  </a:lnTo>
                  <a:lnTo>
                    <a:pt x="276" y="298"/>
                  </a:lnTo>
                  <a:lnTo>
                    <a:pt x="264" y="306"/>
                  </a:lnTo>
                  <a:lnTo>
                    <a:pt x="254" y="316"/>
                  </a:lnTo>
                  <a:lnTo>
                    <a:pt x="242" y="330"/>
                  </a:lnTo>
                  <a:lnTo>
                    <a:pt x="228" y="346"/>
                  </a:lnTo>
                  <a:lnTo>
                    <a:pt x="224" y="354"/>
                  </a:lnTo>
                  <a:lnTo>
                    <a:pt x="212" y="374"/>
                  </a:lnTo>
                  <a:lnTo>
                    <a:pt x="192" y="402"/>
                  </a:lnTo>
                  <a:lnTo>
                    <a:pt x="178" y="416"/>
                  </a:lnTo>
                  <a:lnTo>
                    <a:pt x="164" y="430"/>
                  </a:lnTo>
                  <a:lnTo>
                    <a:pt x="148" y="442"/>
                  </a:lnTo>
                  <a:lnTo>
                    <a:pt x="130" y="454"/>
                  </a:lnTo>
                  <a:lnTo>
                    <a:pt x="112" y="462"/>
                  </a:lnTo>
                  <a:lnTo>
                    <a:pt x="92" y="466"/>
                  </a:lnTo>
                  <a:lnTo>
                    <a:pt x="70" y="468"/>
                  </a:lnTo>
                  <a:lnTo>
                    <a:pt x="60" y="468"/>
                  </a:lnTo>
                  <a:lnTo>
                    <a:pt x="48" y="464"/>
                  </a:lnTo>
                  <a:lnTo>
                    <a:pt x="36" y="462"/>
                  </a:lnTo>
                  <a:lnTo>
                    <a:pt x="24" y="456"/>
                  </a:lnTo>
                  <a:lnTo>
                    <a:pt x="12" y="450"/>
                  </a:lnTo>
                  <a:lnTo>
                    <a:pt x="0" y="442"/>
                  </a:lnTo>
                </a:path>
              </a:pathLst>
            </a:custGeom>
            <a:noFill/>
            <a:ln w="127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61" name="Group 113"/>
          <p:cNvGrpSpPr>
            <a:grpSpLocks/>
          </p:cNvGrpSpPr>
          <p:nvPr/>
        </p:nvGrpSpPr>
        <p:grpSpPr bwMode="auto">
          <a:xfrm>
            <a:off x="6156325" y="1341438"/>
            <a:ext cx="2674938" cy="1449387"/>
            <a:chOff x="3878" y="845"/>
            <a:chExt cx="1685" cy="913"/>
          </a:xfrm>
        </p:grpSpPr>
        <p:sp>
          <p:nvSpPr>
            <p:cNvPr id="9262" name="Freeform 312"/>
            <p:cNvSpPr>
              <a:spLocks/>
            </p:cNvSpPr>
            <p:nvPr/>
          </p:nvSpPr>
          <p:spPr bwMode="auto">
            <a:xfrm>
              <a:off x="3894" y="945"/>
              <a:ext cx="1287" cy="813"/>
            </a:xfrm>
            <a:custGeom>
              <a:avLst/>
              <a:gdLst>
                <a:gd name="T0" fmla="*/ 705 w 1287"/>
                <a:gd name="T1" fmla="*/ 687 h 813"/>
                <a:gd name="T2" fmla="*/ 645 w 1287"/>
                <a:gd name="T3" fmla="*/ 663 h 813"/>
                <a:gd name="T4" fmla="*/ 598 w 1287"/>
                <a:gd name="T5" fmla="*/ 637 h 813"/>
                <a:gd name="T6" fmla="*/ 552 w 1287"/>
                <a:gd name="T7" fmla="*/ 646 h 813"/>
                <a:gd name="T8" fmla="*/ 522 w 1287"/>
                <a:gd name="T9" fmla="*/ 642 h 813"/>
                <a:gd name="T10" fmla="*/ 490 w 1287"/>
                <a:gd name="T11" fmla="*/ 630 h 813"/>
                <a:gd name="T12" fmla="*/ 486 w 1287"/>
                <a:gd name="T13" fmla="*/ 628 h 813"/>
                <a:gd name="T14" fmla="*/ 458 w 1287"/>
                <a:gd name="T15" fmla="*/ 657 h 813"/>
                <a:gd name="T16" fmla="*/ 427 w 1287"/>
                <a:gd name="T17" fmla="*/ 676 h 813"/>
                <a:gd name="T18" fmla="*/ 393 w 1287"/>
                <a:gd name="T19" fmla="*/ 681 h 813"/>
                <a:gd name="T20" fmla="*/ 342 w 1287"/>
                <a:gd name="T21" fmla="*/ 708 h 813"/>
                <a:gd name="T22" fmla="*/ 295 w 1287"/>
                <a:gd name="T23" fmla="*/ 718 h 813"/>
                <a:gd name="T24" fmla="*/ 252 w 1287"/>
                <a:gd name="T25" fmla="*/ 718 h 813"/>
                <a:gd name="T26" fmla="*/ 223 w 1287"/>
                <a:gd name="T27" fmla="*/ 711 h 813"/>
                <a:gd name="T28" fmla="*/ 199 w 1287"/>
                <a:gd name="T29" fmla="*/ 739 h 813"/>
                <a:gd name="T30" fmla="*/ 166 w 1287"/>
                <a:gd name="T31" fmla="*/ 760 h 813"/>
                <a:gd name="T32" fmla="*/ 127 w 1287"/>
                <a:gd name="T33" fmla="*/ 771 h 813"/>
                <a:gd name="T34" fmla="*/ 96 w 1287"/>
                <a:gd name="T35" fmla="*/ 766 h 813"/>
                <a:gd name="T36" fmla="*/ 75 w 1287"/>
                <a:gd name="T37" fmla="*/ 767 h 813"/>
                <a:gd name="T38" fmla="*/ 31 w 1287"/>
                <a:gd name="T39" fmla="*/ 756 h 813"/>
                <a:gd name="T40" fmla="*/ 9 w 1287"/>
                <a:gd name="T41" fmla="*/ 724 h 813"/>
                <a:gd name="T42" fmla="*/ 8 w 1287"/>
                <a:gd name="T43" fmla="*/ 705 h 813"/>
                <a:gd name="T44" fmla="*/ 0 w 1287"/>
                <a:gd name="T45" fmla="*/ 638 h 813"/>
                <a:gd name="T46" fmla="*/ 134 w 1287"/>
                <a:gd name="T47" fmla="*/ 436 h 813"/>
                <a:gd name="T48" fmla="*/ 308 w 1287"/>
                <a:gd name="T49" fmla="*/ 197 h 813"/>
                <a:gd name="T50" fmla="*/ 439 w 1287"/>
                <a:gd name="T51" fmla="*/ 44 h 813"/>
                <a:gd name="T52" fmla="*/ 493 w 1287"/>
                <a:gd name="T53" fmla="*/ 6 h 813"/>
                <a:gd name="T54" fmla="*/ 525 w 1287"/>
                <a:gd name="T55" fmla="*/ 0 h 813"/>
                <a:gd name="T56" fmla="*/ 549 w 1287"/>
                <a:gd name="T57" fmla="*/ 7 h 813"/>
                <a:gd name="T58" fmla="*/ 572 w 1287"/>
                <a:gd name="T59" fmla="*/ 32 h 813"/>
                <a:gd name="T60" fmla="*/ 601 w 1287"/>
                <a:gd name="T61" fmla="*/ 61 h 813"/>
                <a:gd name="T62" fmla="*/ 644 w 1287"/>
                <a:gd name="T63" fmla="*/ 84 h 813"/>
                <a:gd name="T64" fmla="*/ 713 w 1287"/>
                <a:gd name="T65" fmla="*/ 100 h 813"/>
                <a:gd name="T66" fmla="*/ 854 w 1287"/>
                <a:gd name="T67" fmla="*/ 147 h 813"/>
                <a:gd name="T68" fmla="*/ 970 w 1287"/>
                <a:gd name="T69" fmla="*/ 212 h 813"/>
                <a:gd name="T70" fmla="*/ 1063 w 1287"/>
                <a:gd name="T71" fmla="*/ 286 h 813"/>
                <a:gd name="T72" fmla="*/ 1137 w 1287"/>
                <a:gd name="T73" fmla="*/ 366 h 813"/>
                <a:gd name="T74" fmla="*/ 1192 w 1287"/>
                <a:gd name="T75" fmla="*/ 448 h 813"/>
                <a:gd name="T76" fmla="*/ 1243 w 1287"/>
                <a:gd name="T77" fmla="*/ 552 h 813"/>
                <a:gd name="T78" fmla="*/ 1280 w 1287"/>
                <a:gd name="T79" fmla="*/ 670 h 813"/>
                <a:gd name="T80" fmla="*/ 1285 w 1287"/>
                <a:gd name="T81" fmla="*/ 714 h 813"/>
                <a:gd name="T82" fmla="*/ 1276 w 1287"/>
                <a:gd name="T83" fmla="*/ 708 h 813"/>
                <a:gd name="T84" fmla="*/ 1209 w 1287"/>
                <a:gd name="T85" fmla="*/ 786 h 813"/>
                <a:gd name="T86" fmla="*/ 1188 w 1287"/>
                <a:gd name="T87" fmla="*/ 801 h 813"/>
                <a:gd name="T88" fmla="*/ 1144 w 1287"/>
                <a:gd name="T89" fmla="*/ 813 h 813"/>
                <a:gd name="T90" fmla="*/ 1059 w 1287"/>
                <a:gd name="T91" fmla="*/ 804 h 813"/>
                <a:gd name="T92" fmla="*/ 1025 w 1287"/>
                <a:gd name="T93" fmla="*/ 796 h 813"/>
                <a:gd name="T94" fmla="*/ 980 w 1287"/>
                <a:gd name="T95" fmla="*/ 780 h 813"/>
                <a:gd name="T96" fmla="*/ 942 w 1287"/>
                <a:gd name="T97" fmla="*/ 756 h 813"/>
                <a:gd name="T98" fmla="*/ 933 w 1287"/>
                <a:gd name="T99" fmla="*/ 752 h 813"/>
                <a:gd name="T100" fmla="*/ 913 w 1287"/>
                <a:gd name="T101" fmla="*/ 761 h 813"/>
                <a:gd name="T102" fmla="*/ 856 w 1287"/>
                <a:gd name="T103" fmla="*/ 750 h 81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87"/>
                <a:gd name="T157" fmla="*/ 0 h 813"/>
                <a:gd name="T158" fmla="*/ 1287 w 1287"/>
                <a:gd name="T159" fmla="*/ 813 h 81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87" h="813">
                  <a:moveTo>
                    <a:pt x="797" y="721"/>
                  </a:moveTo>
                  <a:lnTo>
                    <a:pt x="748" y="702"/>
                  </a:lnTo>
                  <a:lnTo>
                    <a:pt x="705" y="687"/>
                  </a:lnTo>
                  <a:lnTo>
                    <a:pt x="697" y="687"/>
                  </a:lnTo>
                  <a:lnTo>
                    <a:pt x="677" y="675"/>
                  </a:lnTo>
                  <a:lnTo>
                    <a:pt x="645" y="663"/>
                  </a:lnTo>
                  <a:lnTo>
                    <a:pt x="609" y="642"/>
                  </a:lnTo>
                  <a:lnTo>
                    <a:pt x="608" y="634"/>
                  </a:lnTo>
                  <a:lnTo>
                    <a:pt x="598" y="637"/>
                  </a:lnTo>
                  <a:lnTo>
                    <a:pt x="585" y="638"/>
                  </a:lnTo>
                  <a:lnTo>
                    <a:pt x="571" y="645"/>
                  </a:lnTo>
                  <a:lnTo>
                    <a:pt x="552" y="646"/>
                  </a:lnTo>
                  <a:lnTo>
                    <a:pt x="541" y="643"/>
                  </a:lnTo>
                  <a:lnTo>
                    <a:pt x="529" y="645"/>
                  </a:lnTo>
                  <a:lnTo>
                    <a:pt x="522" y="642"/>
                  </a:lnTo>
                  <a:lnTo>
                    <a:pt x="511" y="642"/>
                  </a:lnTo>
                  <a:lnTo>
                    <a:pt x="502" y="633"/>
                  </a:lnTo>
                  <a:lnTo>
                    <a:pt x="490" y="630"/>
                  </a:lnTo>
                  <a:lnTo>
                    <a:pt x="492" y="627"/>
                  </a:lnTo>
                  <a:lnTo>
                    <a:pt x="487" y="625"/>
                  </a:lnTo>
                  <a:lnTo>
                    <a:pt x="486" y="628"/>
                  </a:lnTo>
                  <a:lnTo>
                    <a:pt x="480" y="637"/>
                  </a:lnTo>
                  <a:lnTo>
                    <a:pt x="470" y="646"/>
                  </a:lnTo>
                  <a:lnTo>
                    <a:pt x="458" y="657"/>
                  </a:lnTo>
                  <a:lnTo>
                    <a:pt x="443" y="664"/>
                  </a:lnTo>
                  <a:lnTo>
                    <a:pt x="436" y="669"/>
                  </a:lnTo>
                  <a:lnTo>
                    <a:pt x="427" y="676"/>
                  </a:lnTo>
                  <a:lnTo>
                    <a:pt x="417" y="676"/>
                  </a:lnTo>
                  <a:lnTo>
                    <a:pt x="405" y="679"/>
                  </a:lnTo>
                  <a:lnTo>
                    <a:pt x="393" y="681"/>
                  </a:lnTo>
                  <a:lnTo>
                    <a:pt x="381" y="685"/>
                  </a:lnTo>
                  <a:lnTo>
                    <a:pt x="369" y="693"/>
                  </a:lnTo>
                  <a:lnTo>
                    <a:pt x="342" y="708"/>
                  </a:lnTo>
                  <a:lnTo>
                    <a:pt x="318" y="714"/>
                  </a:lnTo>
                  <a:lnTo>
                    <a:pt x="307" y="717"/>
                  </a:lnTo>
                  <a:lnTo>
                    <a:pt x="295" y="718"/>
                  </a:lnTo>
                  <a:lnTo>
                    <a:pt x="280" y="718"/>
                  </a:lnTo>
                  <a:lnTo>
                    <a:pt x="268" y="721"/>
                  </a:lnTo>
                  <a:lnTo>
                    <a:pt x="252" y="718"/>
                  </a:lnTo>
                  <a:lnTo>
                    <a:pt x="240" y="718"/>
                  </a:lnTo>
                  <a:lnTo>
                    <a:pt x="229" y="711"/>
                  </a:lnTo>
                  <a:lnTo>
                    <a:pt x="223" y="711"/>
                  </a:lnTo>
                  <a:lnTo>
                    <a:pt x="219" y="712"/>
                  </a:lnTo>
                  <a:lnTo>
                    <a:pt x="213" y="727"/>
                  </a:lnTo>
                  <a:lnTo>
                    <a:pt x="199" y="739"/>
                  </a:lnTo>
                  <a:lnTo>
                    <a:pt x="184" y="750"/>
                  </a:lnTo>
                  <a:lnTo>
                    <a:pt x="175" y="757"/>
                  </a:lnTo>
                  <a:lnTo>
                    <a:pt x="166" y="760"/>
                  </a:lnTo>
                  <a:lnTo>
                    <a:pt x="153" y="766"/>
                  </a:lnTo>
                  <a:lnTo>
                    <a:pt x="141" y="772"/>
                  </a:lnTo>
                  <a:lnTo>
                    <a:pt x="127" y="771"/>
                  </a:lnTo>
                  <a:lnTo>
                    <a:pt x="111" y="772"/>
                  </a:lnTo>
                  <a:lnTo>
                    <a:pt x="102" y="763"/>
                  </a:lnTo>
                  <a:lnTo>
                    <a:pt x="96" y="766"/>
                  </a:lnTo>
                  <a:lnTo>
                    <a:pt x="96" y="762"/>
                  </a:lnTo>
                  <a:lnTo>
                    <a:pt x="88" y="768"/>
                  </a:lnTo>
                  <a:lnTo>
                    <a:pt x="75" y="767"/>
                  </a:lnTo>
                  <a:lnTo>
                    <a:pt x="51" y="771"/>
                  </a:lnTo>
                  <a:lnTo>
                    <a:pt x="43" y="761"/>
                  </a:lnTo>
                  <a:lnTo>
                    <a:pt x="31" y="756"/>
                  </a:lnTo>
                  <a:lnTo>
                    <a:pt x="28" y="750"/>
                  </a:lnTo>
                  <a:lnTo>
                    <a:pt x="16" y="736"/>
                  </a:lnTo>
                  <a:lnTo>
                    <a:pt x="9" y="724"/>
                  </a:lnTo>
                  <a:lnTo>
                    <a:pt x="15" y="719"/>
                  </a:lnTo>
                  <a:lnTo>
                    <a:pt x="8" y="705"/>
                  </a:lnTo>
                  <a:lnTo>
                    <a:pt x="3" y="688"/>
                  </a:lnTo>
                  <a:lnTo>
                    <a:pt x="0" y="665"/>
                  </a:lnTo>
                  <a:lnTo>
                    <a:pt x="0" y="638"/>
                  </a:lnTo>
                  <a:lnTo>
                    <a:pt x="64" y="538"/>
                  </a:lnTo>
                  <a:lnTo>
                    <a:pt x="134" y="436"/>
                  </a:lnTo>
                  <a:lnTo>
                    <a:pt x="217" y="317"/>
                  </a:lnTo>
                  <a:lnTo>
                    <a:pt x="262" y="256"/>
                  </a:lnTo>
                  <a:lnTo>
                    <a:pt x="308" y="197"/>
                  </a:lnTo>
                  <a:lnTo>
                    <a:pt x="353" y="141"/>
                  </a:lnTo>
                  <a:lnTo>
                    <a:pt x="398" y="89"/>
                  </a:lnTo>
                  <a:lnTo>
                    <a:pt x="439" y="44"/>
                  </a:lnTo>
                  <a:lnTo>
                    <a:pt x="460" y="25"/>
                  </a:lnTo>
                  <a:lnTo>
                    <a:pt x="479" y="8"/>
                  </a:lnTo>
                  <a:lnTo>
                    <a:pt x="493" y="6"/>
                  </a:lnTo>
                  <a:lnTo>
                    <a:pt x="513" y="6"/>
                  </a:lnTo>
                  <a:lnTo>
                    <a:pt x="526" y="4"/>
                  </a:lnTo>
                  <a:lnTo>
                    <a:pt x="525" y="0"/>
                  </a:lnTo>
                  <a:lnTo>
                    <a:pt x="543" y="0"/>
                  </a:lnTo>
                  <a:lnTo>
                    <a:pt x="537" y="7"/>
                  </a:lnTo>
                  <a:lnTo>
                    <a:pt x="549" y="7"/>
                  </a:lnTo>
                  <a:lnTo>
                    <a:pt x="554" y="2"/>
                  </a:lnTo>
                  <a:lnTo>
                    <a:pt x="565" y="22"/>
                  </a:lnTo>
                  <a:lnTo>
                    <a:pt x="572" y="32"/>
                  </a:lnTo>
                  <a:lnTo>
                    <a:pt x="580" y="42"/>
                  </a:lnTo>
                  <a:lnTo>
                    <a:pt x="589" y="53"/>
                  </a:lnTo>
                  <a:lnTo>
                    <a:pt x="601" y="61"/>
                  </a:lnTo>
                  <a:lnTo>
                    <a:pt x="613" y="71"/>
                  </a:lnTo>
                  <a:lnTo>
                    <a:pt x="627" y="77"/>
                  </a:lnTo>
                  <a:lnTo>
                    <a:pt x="644" y="84"/>
                  </a:lnTo>
                  <a:lnTo>
                    <a:pt x="661" y="88"/>
                  </a:lnTo>
                  <a:lnTo>
                    <a:pt x="713" y="100"/>
                  </a:lnTo>
                  <a:lnTo>
                    <a:pt x="763" y="114"/>
                  </a:lnTo>
                  <a:lnTo>
                    <a:pt x="809" y="131"/>
                  </a:lnTo>
                  <a:lnTo>
                    <a:pt x="854" y="147"/>
                  </a:lnTo>
                  <a:lnTo>
                    <a:pt x="896" y="168"/>
                  </a:lnTo>
                  <a:lnTo>
                    <a:pt x="933" y="190"/>
                  </a:lnTo>
                  <a:lnTo>
                    <a:pt x="970" y="212"/>
                  </a:lnTo>
                  <a:lnTo>
                    <a:pt x="1002" y="236"/>
                  </a:lnTo>
                  <a:lnTo>
                    <a:pt x="1033" y="260"/>
                  </a:lnTo>
                  <a:lnTo>
                    <a:pt x="1063" y="286"/>
                  </a:lnTo>
                  <a:lnTo>
                    <a:pt x="1090" y="312"/>
                  </a:lnTo>
                  <a:lnTo>
                    <a:pt x="1114" y="340"/>
                  </a:lnTo>
                  <a:lnTo>
                    <a:pt x="1137" y="366"/>
                  </a:lnTo>
                  <a:lnTo>
                    <a:pt x="1157" y="394"/>
                  </a:lnTo>
                  <a:lnTo>
                    <a:pt x="1176" y="421"/>
                  </a:lnTo>
                  <a:lnTo>
                    <a:pt x="1192" y="448"/>
                  </a:lnTo>
                  <a:lnTo>
                    <a:pt x="1207" y="475"/>
                  </a:lnTo>
                  <a:lnTo>
                    <a:pt x="1221" y="500"/>
                  </a:lnTo>
                  <a:lnTo>
                    <a:pt x="1243" y="552"/>
                  </a:lnTo>
                  <a:lnTo>
                    <a:pt x="1261" y="597"/>
                  </a:lnTo>
                  <a:lnTo>
                    <a:pt x="1273" y="638"/>
                  </a:lnTo>
                  <a:lnTo>
                    <a:pt x="1280" y="670"/>
                  </a:lnTo>
                  <a:lnTo>
                    <a:pt x="1285" y="696"/>
                  </a:lnTo>
                  <a:lnTo>
                    <a:pt x="1287" y="711"/>
                  </a:lnTo>
                  <a:lnTo>
                    <a:pt x="1285" y="714"/>
                  </a:lnTo>
                  <a:lnTo>
                    <a:pt x="1276" y="708"/>
                  </a:lnTo>
                  <a:lnTo>
                    <a:pt x="1251" y="738"/>
                  </a:lnTo>
                  <a:lnTo>
                    <a:pt x="1224" y="774"/>
                  </a:lnTo>
                  <a:lnTo>
                    <a:pt x="1209" y="786"/>
                  </a:lnTo>
                  <a:lnTo>
                    <a:pt x="1195" y="796"/>
                  </a:lnTo>
                  <a:lnTo>
                    <a:pt x="1188" y="801"/>
                  </a:lnTo>
                  <a:lnTo>
                    <a:pt x="1178" y="806"/>
                  </a:lnTo>
                  <a:lnTo>
                    <a:pt x="1164" y="810"/>
                  </a:lnTo>
                  <a:lnTo>
                    <a:pt x="1144" y="813"/>
                  </a:lnTo>
                  <a:lnTo>
                    <a:pt x="1116" y="813"/>
                  </a:lnTo>
                  <a:lnTo>
                    <a:pt x="1080" y="808"/>
                  </a:lnTo>
                  <a:lnTo>
                    <a:pt x="1059" y="804"/>
                  </a:lnTo>
                  <a:lnTo>
                    <a:pt x="1037" y="798"/>
                  </a:lnTo>
                  <a:lnTo>
                    <a:pt x="1025" y="796"/>
                  </a:lnTo>
                  <a:lnTo>
                    <a:pt x="1011" y="792"/>
                  </a:lnTo>
                  <a:lnTo>
                    <a:pt x="995" y="787"/>
                  </a:lnTo>
                  <a:lnTo>
                    <a:pt x="980" y="780"/>
                  </a:lnTo>
                  <a:lnTo>
                    <a:pt x="963" y="773"/>
                  </a:lnTo>
                  <a:lnTo>
                    <a:pt x="947" y="761"/>
                  </a:lnTo>
                  <a:lnTo>
                    <a:pt x="942" y="756"/>
                  </a:lnTo>
                  <a:lnTo>
                    <a:pt x="935" y="749"/>
                  </a:lnTo>
                  <a:lnTo>
                    <a:pt x="933" y="752"/>
                  </a:lnTo>
                  <a:lnTo>
                    <a:pt x="928" y="756"/>
                  </a:lnTo>
                  <a:lnTo>
                    <a:pt x="921" y="757"/>
                  </a:lnTo>
                  <a:lnTo>
                    <a:pt x="913" y="761"/>
                  </a:lnTo>
                  <a:lnTo>
                    <a:pt x="899" y="761"/>
                  </a:lnTo>
                  <a:lnTo>
                    <a:pt x="880" y="757"/>
                  </a:lnTo>
                  <a:lnTo>
                    <a:pt x="856" y="750"/>
                  </a:lnTo>
                  <a:lnTo>
                    <a:pt x="797" y="721"/>
                  </a:lnTo>
                  <a:close/>
                </a:path>
              </a:pathLst>
            </a:custGeom>
            <a:solidFill>
              <a:srgbClr val="A4D06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313"/>
            <p:cNvSpPr>
              <a:spLocks/>
            </p:cNvSpPr>
            <p:nvPr/>
          </p:nvSpPr>
          <p:spPr bwMode="auto">
            <a:xfrm>
              <a:off x="4608" y="861"/>
              <a:ext cx="952" cy="820"/>
            </a:xfrm>
            <a:custGeom>
              <a:avLst/>
              <a:gdLst>
                <a:gd name="T0" fmla="*/ 15 w 952"/>
                <a:gd name="T1" fmla="*/ 4 h 820"/>
                <a:gd name="T2" fmla="*/ 79 w 952"/>
                <a:gd name="T3" fmla="*/ 3 h 820"/>
                <a:gd name="T4" fmla="*/ 136 w 952"/>
                <a:gd name="T5" fmla="*/ 12 h 820"/>
                <a:gd name="T6" fmla="*/ 157 w 952"/>
                <a:gd name="T7" fmla="*/ 12 h 820"/>
                <a:gd name="T8" fmla="*/ 226 w 952"/>
                <a:gd name="T9" fmla="*/ 12 h 820"/>
                <a:gd name="T10" fmla="*/ 277 w 952"/>
                <a:gd name="T11" fmla="*/ 21 h 820"/>
                <a:gd name="T12" fmla="*/ 333 w 952"/>
                <a:gd name="T13" fmla="*/ 36 h 820"/>
                <a:gd name="T14" fmla="*/ 394 w 952"/>
                <a:gd name="T15" fmla="*/ 60 h 820"/>
                <a:gd name="T16" fmla="*/ 411 w 952"/>
                <a:gd name="T17" fmla="*/ 65 h 820"/>
                <a:gd name="T18" fmla="*/ 471 w 952"/>
                <a:gd name="T19" fmla="*/ 84 h 820"/>
                <a:gd name="T20" fmla="*/ 519 w 952"/>
                <a:gd name="T21" fmla="*/ 108 h 820"/>
                <a:gd name="T22" fmla="*/ 571 w 952"/>
                <a:gd name="T23" fmla="*/ 141 h 820"/>
                <a:gd name="T24" fmla="*/ 621 w 952"/>
                <a:gd name="T25" fmla="*/ 174 h 820"/>
                <a:gd name="T26" fmla="*/ 709 w 952"/>
                <a:gd name="T27" fmla="*/ 238 h 820"/>
                <a:gd name="T28" fmla="*/ 726 w 952"/>
                <a:gd name="T29" fmla="*/ 262 h 820"/>
                <a:gd name="T30" fmla="*/ 790 w 952"/>
                <a:gd name="T31" fmla="*/ 303 h 820"/>
                <a:gd name="T32" fmla="*/ 808 w 952"/>
                <a:gd name="T33" fmla="*/ 329 h 820"/>
                <a:gd name="T34" fmla="*/ 850 w 952"/>
                <a:gd name="T35" fmla="*/ 365 h 820"/>
                <a:gd name="T36" fmla="*/ 895 w 952"/>
                <a:gd name="T37" fmla="*/ 429 h 820"/>
                <a:gd name="T38" fmla="*/ 903 w 952"/>
                <a:gd name="T39" fmla="*/ 456 h 820"/>
                <a:gd name="T40" fmla="*/ 931 w 952"/>
                <a:gd name="T41" fmla="*/ 508 h 820"/>
                <a:gd name="T42" fmla="*/ 945 w 952"/>
                <a:gd name="T43" fmla="*/ 560 h 820"/>
                <a:gd name="T44" fmla="*/ 938 w 952"/>
                <a:gd name="T45" fmla="*/ 584 h 820"/>
                <a:gd name="T46" fmla="*/ 949 w 952"/>
                <a:gd name="T47" fmla="*/ 630 h 820"/>
                <a:gd name="T48" fmla="*/ 946 w 952"/>
                <a:gd name="T49" fmla="*/ 692 h 820"/>
                <a:gd name="T50" fmla="*/ 946 w 952"/>
                <a:gd name="T51" fmla="*/ 703 h 820"/>
                <a:gd name="T52" fmla="*/ 932 w 952"/>
                <a:gd name="T53" fmla="*/ 732 h 820"/>
                <a:gd name="T54" fmla="*/ 903 w 952"/>
                <a:gd name="T55" fmla="*/ 761 h 820"/>
                <a:gd name="T56" fmla="*/ 846 w 952"/>
                <a:gd name="T57" fmla="*/ 792 h 820"/>
                <a:gd name="T58" fmla="*/ 790 w 952"/>
                <a:gd name="T59" fmla="*/ 815 h 820"/>
                <a:gd name="T60" fmla="*/ 722 w 952"/>
                <a:gd name="T61" fmla="*/ 820 h 820"/>
                <a:gd name="T62" fmla="*/ 667 w 952"/>
                <a:gd name="T63" fmla="*/ 811 h 820"/>
                <a:gd name="T64" fmla="*/ 647 w 952"/>
                <a:gd name="T65" fmla="*/ 808 h 820"/>
                <a:gd name="T66" fmla="*/ 586 w 952"/>
                <a:gd name="T67" fmla="*/ 806 h 820"/>
                <a:gd name="T68" fmla="*/ 559 w 952"/>
                <a:gd name="T69" fmla="*/ 794 h 820"/>
                <a:gd name="T70" fmla="*/ 554 w 952"/>
                <a:gd name="T71" fmla="*/ 770 h 820"/>
                <a:gd name="T72" fmla="*/ 531 w 952"/>
                <a:gd name="T73" fmla="*/ 730 h 820"/>
                <a:gd name="T74" fmla="*/ 504 w 952"/>
                <a:gd name="T75" fmla="*/ 710 h 820"/>
                <a:gd name="T76" fmla="*/ 478 w 952"/>
                <a:gd name="T77" fmla="*/ 699 h 820"/>
                <a:gd name="T78" fmla="*/ 474 w 952"/>
                <a:gd name="T79" fmla="*/ 646 h 820"/>
                <a:gd name="T80" fmla="*/ 461 w 952"/>
                <a:gd name="T81" fmla="*/ 615 h 820"/>
                <a:gd name="T82" fmla="*/ 433 w 952"/>
                <a:gd name="T83" fmla="*/ 589 h 820"/>
                <a:gd name="T84" fmla="*/ 405 w 952"/>
                <a:gd name="T85" fmla="*/ 577 h 820"/>
                <a:gd name="T86" fmla="*/ 362 w 952"/>
                <a:gd name="T87" fmla="*/ 563 h 820"/>
                <a:gd name="T88" fmla="*/ 321 w 952"/>
                <a:gd name="T89" fmla="*/ 536 h 820"/>
                <a:gd name="T90" fmla="*/ 292 w 952"/>
                <a:gd name="T91" fmla="*/ 498 h 820"/>
                <a:gd name="T92" fmla="*/ 264 w 952"/>
                <a:gd name="T93" fmla="*/ 443 h 820"/>
                <a:gd name="T94" fmla="*/ 262 w 952"/>
                <a:gd name="T95" fmla="*/ 424 h 820"/>
                <a:gd name="T96" fmla="*/ 207 w 952"/>
                <a:gd name="T97" fmla="*/ 381 h 820"/>
                <a:gd name="T98" fmla="*/ 144 w 952"/>
                <a:gd name="T99" fmla="*/ 312 h 820"/>
                <a:gd name="T100" fmla="*/ 75 w 952"/>
                <a:gd name="T101" fmla="*/ 215 h 820"/>
                <a:gd name="T102" fmla="*/ 21 w 952"/>
                <a:gd name="T103" fmla="*/ 91 h 820"/>
                <a:gd name="T104" fmla="*/ 4 w 952"/>
                <a:gd name="T105" fmla="*/ 19 h 8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952"/>
                <a:gd name="T160" fmla="*/ 0 h 820"/>
                <a:gd name="T161" fmla="*/ 952 w 952"/>
                <a:gd name="T162" fmla="*/ 820 h 8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952" h="820">
                  <a:moveTo>
                    <a:pt x="1" y="4"/>
                  </a:moveTo>
                  <a:lnTo>
                    <a:pt x="0" y="3"/>
                  </a:lnTo>
                  <a:lnTo>
                    <a:pt x="15" y="4"/>
                  </a:lnTo>
                  <a:lnTo>
                    <a:pt x="51" y="1"/>
                  </a:lnTo>
                  <a:lnTo>
                    <a:pt x="66" y="0"/>
                  </a:lnTo>
                  <a:lnTo>
                    <a:pt x="79" y="3"/>
                  </a:lnTo>
                  <a:lnTo>
                    <a:pt x="102" y="4"/>
                  </a:lnTo>
                  <a:lnTo>
                    <a:pt x="123" y="12"/>
                  </a:lnTo>
                  <a:lnTo>
                    <a:pt x="136" y="12"/>
                  </a:lnTo>
                  <a:lnTo>
                    <a:pt x="147" y="10"/>
                  </a:lnTo>
                  <a:lnTo>
                    <a:pt x="145" y="12"/>
                  </a:lnTo>
                  <a:lnTo>
                    <a:pt x="157" y="12"/>
                  </a:lnTo>
                  <a:lnTo>
                    <a:pt x="178" y="9"/>
                  </a:lnTo>
                  <a:lnTo>
                    <a:pt x="208" y="10"/>
                  </a:lnTo>
                  <a:lnTo>
                    <a:pt x="226" y="12"/>
                  </a:lnTo>
                  <a:lnTo>
                    <a:pt x="235" y="22"/>
                  </a:lnTo>
                  <a:lnTo>
                    <a:pt x="235" y="19"/>
                  </a:lnTo>
                  <a:lnTo>
                    <a:pt x="277" y="21"/>
                  </a:lnTo>
                  <a:lnTo>
                    <a:pt x="276" y="21"/>
                  </a:lnTo>
                  <a:lnTo>
                    <a:pt x="294" y="27"/>
                  </a:lnTo>
                  <a:lnTo>
                    <a:pt x="333" y="36"/>
                  </a:lnTo>
                  <a:lnTo>
                    <a:pt x="352" y="45"/>
                  </a:lnTo>
                  <a:lnTo>
                    <a:pt x="375" y="54"/>
                  </a:lnTo>
                  <a:lnTo>
                    <a:pt x="394" y="60"/>
                  </a:lnTo>
                  <a:lnTo>
                    <a:pt x="403" y="76"/>
                  </a:lnTo>
                  <a:lnTo>
                    <a:pt x="412" y="72"/>
                  </a:lnTo>
                  <a:lnTo>
                    <a:pt x="411" y="65"/>
                  </a:lnTo>
                  <a:lnTo>
                    <a:pt x="423" y="78"/>
                  </a:lnTo>
                  <a:lnTo>
                    <a:pt x="445" y="81"/>
                  </a:lnTo>
                  <a:lnTo>
                    <a:pt x="471" y="84"/>
                  </a:lnTo>
                  <a:lnTo>
                    <a:pt x="501" y="100"/>
                  </a:lnTo>
                  <a:lnTo>
                    <a:pt x="502" y="96"/>
                  </a:lnTo>
                  <a:lnTo>
                    <a:pt x="519" y="108"/>
                  </a:lnTo>
                  <a:lnTo>
                    <a:pt x="535" y="117"/>
                  </a:lnTo>
                  <a:lnTo>
                    <a:pt x="553" y="126"/>
                  </a:lnTo>
                  <a:lnTo>
                    <a:pt x="571" y="141"/>
                  </a:lnTo>
                  <a:lnTo>
                    <a:pt x="598" y="155"/>
                  </a:lnTo>
                  <a:lnTo>
                    <a:pt x="621" y="174"/>
                  </a:lnTo>
                  <a:lnTo>
                    <a:pt x="662" y="201"/>
                  </a:lnTo>
                  <a:lnTo>
                    <a:pt x="695" y="226"/>
                  </a:lnTo>
                  <a:lnTo>
                    <a:pt x="709" y="238"/>
                  </a:lnTo>
                  <a:lnTo>
                    <a:pt x="719" y="250"/>
                  </a:lnTo>
                  <a:lnTo>
                    <a:pt x="726" y="262"/>
                  </a:lnTo>
                  <a:lnTo>
                    <a:pt x="759" y="277"/>
                  </a:lnTo>
                  <a:lnTo>
                    <a:pt x="774" y="289"/>
                  </a:lnTo>
                  <a:lnTo>
                    <a:pt x="790" y="303"/>
                  </a:lnTo>
                  <a:lnTo>
                    <a:pt x="802" y="315"/>
                  </a:lnTo>
                  <a:lnTo>
                    <a:pt x="808" y="329"/>
                  </a:lnTo>
                  <a:lnTo>
                    <a:pt x="821" y="338"/>
                  </a:lnTo>
                  <a:lnTo>
                    <a:pt x="834" y="350"/>
                  </a:lnTo>
                  <a:lnTo>
                    <a:pt x="850" y="365"/>
                  </a:lnTo>
                  <a:lnTo>
                    <a:pt x="865" y="382"/>
                  </a:lnTo>
                  <a:lnTo>
                    <a:pt x="881" y="405"/>
                  </a:lnTo>
                  <a:lnTo>
                    <a:pt x="895" y="429"/>
                  </a:lnTo>
                  <a:lnTo>
                    <a:pt x="900" y="443"/>
                  </a:lnTo>
                  <a:lnTo>
                    <a:pt x="903" y="456"/>
                  </a:lnTo>
                  <a:lnTo>
                    <a:pt x="914" y="472"/>
                  </a:lnTo>
                  <a:lnTo>
                    <a:pt x="922" y="487"/>
                  </a:lnTo>
                  <a:lnTo>
                    <a:pt x="931" y="508"/>
                  </a:lnTo>
                  <a:lnTo>
                    <a:pt x="939" y="529"/>
                  </a:lnTo>
                  <a:lnTo>
                    <a:pt x="945" y="549"/>
                  </a:lnTo>
                  <a:lnTo>
                    <a:pt x="945" y="560"/>
                  </a:lnTo>
                  <a:lnTo>
                    <a:pt x="945" y="568"/>
                  </a:lnTo>
                  <a:lnTo>
                    <a:pt x="941" y="577"/>
                  </a:lnTo>
                  <a:lnTo>
                    <a:pt x="938" y="584"/>
                  </a:lnTo>
                  <a:lnTo>
                    <a:pt x="939" y="598"/>
                  </a:lnTo>
                  <a:lnTo>
                    <a:pt x="949" y="630"/>
                  </a:lnTo>
                  <a:lnTo>
                    <a:pt x="952" y="664"/>
                  </a:lnTo>
                  <a:lnTo>
                    <a:pt x="951" y="687"/>
                  </a:lnTo>
                  <a:lnTo>
                    <a:pt x="946" y="692"/>
                  </a:lnTo>
                  <a:lnTo>
                    <a:pt x="946" y="696"/>
                  </a:lnTo>
                  <a:lnTo>
                    <a:pt x="946" y="703"/>
                  </a:lnTo>
                  <a:lnTo>
                    <a:pt x="943" y="716"/>
                  </a:lnTo>
                  <a:lnTo>
                    <a:pt x="938" y="723"/>
                  </a:lnTo>
                  <a:lnTo>
                    <a:pt x="932" y="732"/>
                  </a:lnTo>
                  <a:lnTo>
                    <a:pt x="926" y="741"/>
                  </a:lnTo>
                  <a:lnTo>
                    <a:pt x="915" y="751"/>
                  </a:lnTo>
                  <a:lnTo>
                    <a:pt x="903" y="761"/>
                  </a:lnTo>
                  <a:lnTo>
                    <a:pt x="888" y="772"/>
                  </a:lnTo>
                  <a:lnTo>
                    <a:pt x="869" y="782"/>
                  </a:lnTo>
                  <a:lnTo>
                    <a:pt x="846" y="792"/>
                  </a:lnTo>
                  <a:lnTo>
                    <a:pt x="821" y="804"/>
                  </a:lnTo>
                  <a:lnTo>
                    <a:pt x="790" y="815"/>
                  </a:lnTo>
                  <a:lnTo>
                    <a:pt x="776" y="816"/>
                  </a:lnTo>
                  <a:lnTo>
                    <a:pt x="743" y="820"/>
                  </a:lnTo>
                  <a:lnTo>
                    <a:pt x="722" y="820"/>
                  </a:lnTo>
                  <a:lnTo>
                    <a:pt x="700" y="818"/>
                  </a:lnTo>
                  <a:lnTo>
                    <a:pt x="678" y="815"/>
                  </a:lnTo>
                  <a:lnTo>
                    <a:pt x="667" y="811"/>
                  </a:lnTo>
                  <a:lnTo>
                    <a:pt x="659" y="806"/>
                  </a:lnTo>
                  <a:lnTo>
                    <a:pt x="647" y="808"/>
                  </a:lnTo>
                  <a:lnTo>
                    <a:pt x="619" y="809"/>
                  </a:lnTo>
                  <a:lnTo>
                    <a:pt x="604" y="809"/>
                  </a:lnTo>
                  <a:lnTo>
                    <a:pt x="586" y="806"/>
                  </a:lnTo>
                  <a:lnTo>
                    <a:pt x="571" y="803"/>
                  </a:lnTo>
                  <a:lnTo>
                    <a:pt x="564" y="799"/>
                  </a:lnTo>
                  <a:lnTo>
                    <a:pt x="559" y="794"/>
                  </a:lnTo>
                  <a:lnTo>
                    <a:pt x="557" y="782"/>
                  </a:lnTo>
                  <a:lnTo>
                    <a:pt x="554" y="770"/>
                  </a:lnTo>
                  <a:lnTo>
                    <a:pt x="547" y="754"/>
                  </a:lnTo>
                  <a:lnTo>
                    <a:pt x="536" y="739"/>
                  </a:lnTo>
                  <a:lnTo>
                    <a:pt x="531" y="730"/>
                  </a:lnTo>
                  <a:lnTo>
                    <a:pt x="523" y="723"/>
                  </a:lnTo>
                  <a:lnTo>
                    <a:pt x="514" y="716"/>
                  </a:lnTo>
                  <a:lnTo>
                    <a:pt x="504" y="710"/>
                  </a:lnTo>
                  <a:lnTo>
                    <a:pt x="492" y="704"/>
                  </a:lnTo>
                  <a:lnTo>
                    <a:pt x="478" y="699"/>
                  </a:lnTo>
                  <a:lnTo>
                    <a:pt x="478" y="684"/>
                  </a:lnTo>
                  <a:lnTo>
                    <a:pt x="478" y="666"/>
                  </a:lnTo>
                  <a:lnTo>
                    <a:pt x="474" y="646"/>
                  </a:lnTo>
                  <a:lnTo>
                    <a:pt x="471" y="635"/>
                  </a:lnTo>
                  <a:lnTo>
                    <a:pt x="466" y="625"/>
                  </a:lnTo>
                  <a:lnTo>
                    <a:pt x="461" y="615"/>
                  </a:lnTo>
                  <a:lnTo>
                    <a:pt x="454" y="604"/>
                  </a:lnTo>
                  <a:lnTo>
                    <a:pt x="445" y="596"/>
                  </a:lnTo>
                  <a:lnTo>
                    <a:pt x="433" y="589"/>
                  </a:lnTo>
                  <a:lnTo>
                    <a:pt x="421" y="582"/>
                  </a:lnTo>
                  <a:lnTo>
                    <a:pt x="405" y="577"/>
                  </a:lnTo>
                  <a:lnTo>
                    <a:pt x="397" y="575"/>
                  </a:lnTo>
                  <a:lnTo>
                    <a:pt x="376" y="568"/>
                  </a:lnTo>
                  <a:lnTo>
                    <a:pt x="362" y="563"/>
                  </a:lnTo>
                  <a:lnTo>
                    <a:pt x="349" y="556"/>
                  </a:lnTo>
                  <a:lnTo>
                    <a:pt x="335" y="546"/>
                  </a:lnTo>
                  <a:lnTo>
                    <a:pt x="321" y="536"/>
                  </a:lnTo>
                  <a:lnTo>
                    <a:pt x="312" y="524"/>
                  </a:lnTo>
                  <a:lnTo>
                    <a:pt x="292" y="498"/>
                  </a:lnTo>
                  <a:lnTo>
                    <a:pt x="281" y="480"/>
                  </a:lnTo>
                  <a:lnTo>
                    <a:pt x="271" y="462"/>
                  </a:lnTo>
                  <a:lnTo>
                    <a:pt x="264" y="443"/>
                  </a:lnTo>
                  <a:lnTo>
                    <a:pt x="262" y="434"/>
                  </a:lnTo>
                  <a:lnTo>
                    <a:pt x="262" y="424"/>
                  </a:lnTo>
                  <a:lnTo>
                    <a:pt x="252" y="417"/>
                  </a:lnTo>
                  <a:lnTo>
                    <a:pt x="226" y="396"/>
                  </a:lnTo>
                  <a:lnTo>
                    <a:pt x="207" y="381"/>
                  </a:lnTo>
                  <a:lnTo>
                    <a:pt x="188" y="360"/>
                  </a:lnTo>
                  <a:lnTo>
                    <a:pt x="166" y="338"/>
                  </a:lnTo>
                  <a:lnTo>
                    <a:pt x="144" y="312"/>
                  </a:lnTo>
                  <a:lnTo>
                    <a:pt x="119" y="282"/>
                  </a:lnTo>
                  <a:lnTo>
                    <a:pt x="97" y="251"/>
                  </a:lnTo>
                  <a:lnTo>
                    <a:pt x="75" y="215"/>
                  </a:lnTo>
                  <a:lnTo>
                    <a:pt x="54" y="177"/>
                  </a:lnTo>
                  <a:lnTo>
                    <a:pt x="37" y="136"/>
                  </a:lnTo>
                  <a:lnTo>
                    <a:pt x="21" y="91"/>
                  </a:lnTo>
                  <a:lnTo>
                    <a:pt x="14" y="67"/>
                  </a:lnTo>
                  <a:lnTo>
                    <a:pt x="8" y="43"/>
                  </a:lnTo>
                  <a:lnTo>
                    <a:pt x="4" y="19"/>
                  </a:lnTo>
                  <a:lnTo>
                    <a:pt x="1" y="2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51A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314"/>
            <p:cNvSpPr>
              <a:spLocks/>
            </p:cNvSpPr>
            <p:nvPr/>
          </p:nvSpPr>
          <p:spPr bwMode="auto">
            <a:xfrm>
              <a:off x="3878" y="1186"/>
              <a:ext cx="341" cy="514"/>
            </a:xfrm>
            <a:custGeom>
              <a:avLst/>
              <a:gdLst>
                <a:gd name="T0" fmla="*/ 31 w 341"/>
                <a:gd name="T1" fmla="*/ 372 h 514"/>
                <a:gd name="T2" fmla="*/ 14 w 341"/>
                <a:gd name="T3" fmla="*/ 383 h 514"/>
                <a:gd name="T4" fmla="*/ 5 w 341"/>
                <a:gd name="T5" fmla="*/ 383 h 514"/>
                <a:gd name="T6" fmla="*/ 2 w 341"/>
                <a:gd name="T7" fmla="*/ 377 h 514"/>
                <a:gd name="T8" fmla="*/ 2 w 341"/>
                <a:gd name="T9" fmla="*/ 365 h 514"/>
                <a:gd name="T10" fmla="*/ 9 w 341"/>
                <a:gd name="T11" fmla="*/ 343 h 514"/>
                <a:gd name="T12" fmla="*/ 24 w 341"/>
                <a:gd name="T13" fmla="*/ 309 h 514"/>
                <a:gd name="T14" fmla="*/ 23 w 341"/>
                <a:gd name="T15" fmla="*/ 281 h 514"/>
                <a:gd name="T16" fmla="*/ 28 w 341"/>
                <a:gd name="T17" fmla="*/ 260 h 514"/>
                <a:gd name="T18" fmla="*/ 40 w 341"/>
                <a:gd name="T19" fmla="*/ 243 h 514"/>
                <a:gd name="T20" fmla="*/ 42 w 341"/>
                <a:gd name="T21" fmla="*/ 231 h 514"/>
                <a:gd name="T22" fmla="*/ 50 w 341"/>
                <a:gd name="T23" fmla="*/ 186 h 514"/>
                <a:gd name="T24" fmla="*/ 64 w 341"/>
                <a:gd name="T25" fmla="*/ 155 h 514"/>
                <a:gd name="T26" fmla="*/ 74 w 341"/>
                <a:gd name="T27" fmla="*/ 145 h 514"/>
                <a:gd name="T28" fmla="*/ 76 w 341"/>
                <a:gd name="T29" fmla="*/ 129 h 514"/>
                <a:gd name="T30" fmla="*/ 83 w 341"/>
                <a:gd name="T31" fmla="*/ 92 h 514"/>
                <a:gd name="T32" fmla="*/ 93 w 341"/>
                <a:gd name="T33" fmla="*/ 69 h 514"/>
                <a:gd name="T34" fmla="*/ 109 w 341"/>
                <a:gd name="T35" fmla="*/ 45 h 514"/>
                <a:gd name="T36" fmla="*/ 131 w 341"/>
                <a:gd name="T37" fmla="*/ 21 h 514"/>
                <a:gd name="T38" fmla="*/ 162 w 341"/>
                <a:gd name="T39" fmla="*/ 0 h 514"/>
                <a:gd name="T40" fmla="*/ 305 w 341"/>
                <a:gd name="T41" fmla="*/ 67 h 514"/>
                <a:gd name="T42" fmla="*/ 314 w 341"/>
                <a:gd name="T43" fmla="*/ 73 h 514"/>
                <a:gd name="T44" fmla="*/ 328 w 341"/>
                <a:gd name="T45" fmla="*/ 88 h 514"/>
                <a:gd name="T46" fmla="*/ 338 w 341"/>
                <a:gd name="T47" fmla="*/ 119 h 514"/>
                <a:gd name="T48" fmla="*/ 340 w 341"/>
                <a:gd name="T49" fmla="*/ 172 h 514"/>
                <a:gd name="T50" fmla="*/ 336 w 341"/>
                <a:gd name="T51" fmla="*/ 200 h 514"/>
                <a:gd name="T52" fmla="*/ 319 w 341"/>
                <a:gd name="T53" fmla="*/ 262 h 514"/>
                <a:gd name="T54" fmla="*/ 303 w 341"/>
                <a:gd name="T55" fmla="*/ 298 h 514"/>
                <a:gd name="T56" fmla="*/ 283 w 341"/>
                <a:gd name="T57" fmla="*/ 331 h 514"/>
                <a:gd name="T58" fmla="*/ 254 w 341"/>
                <a:gd name="T59" fmla="*/ 358 h 514"/>
                <a:gd name="T60" fmla="*/ 217 w 341"/>
                <a:gd name="T61" fmla="*/ 376 h 514"/>
                <a:gd name="T62" fmla="*/ 217 w 341"/>
                <a:gd name="T63" fmla="*/ 381 h 514"/>
                <a:gd name="T64" fmla="*/ 210 w 341"/>
                <a:gd name="T65" fmla="*/ 393 h 514"/>
                <a:gd name="T66" fmla="*/ 197 w 341"/>
                <a:gd name="T67" fmla="*/ 408 h 514"/>
                <a:gd name="T68" fmla="*/ 167 w 341"/>
                <a:gd name="T69" fmla="*/ 424 h 514"/>
                <a:gd name="T70" fmla="*/ 152 w 341"/>
                <a:gd name="T71" fmla="*/ 439 h 514"/>
                <a:gd name="T72" fmla="*/ 116 w 341"/>
                <a:gd name="T73" fmla="*/ 470 h 514"/>
                <a:gd name="T74" fmla="*/ 83 w 341"/>
                <a:gd name="T75" fmla="*/ 491 h 514"/>
                <a:gd name="T76" fmla="*/ 59 w 341"/>
                <a:gd name="T77" fmla="*/ 508 h 514"/>
                <a:gd name="T78" fmla="*/ 37 w 341"/>
                <a:gd name="T79" fmla="*/ 500 h 514"/>
                <a:gd name="T80" fmla="*/ 31 w 341"/>
                <a:gd name="T81" fmla="*/ 491 h 514"/>
                <a:gd name="T82" fmla="*/ 23 w 341"/>
                <a:gd name="T83" fmla="*/ 479 h 514"/>
                <a:gd name="T84" fmla="*/ 16 w 341"/>
                <a:gd name="T85" fmla="*/ 457 h 514"/>
                <a:gd name="T86" fmla="*/ 12 w 341"/>
                <a:gd name="T87" fmla="*/ 426 h 514"/>
                <a:gd name="T88" fmla="*/ 30 w 341"/>
                <a:gd name="T89" fmla="*/ 381 h 514"/>
                <a:gd name="T90" fmla="*/ 31 w 341"/>
                <a:gd name="T91" fmla="*/ 379 h 514"/>
                <a:gd name="T92" fmla="*/ 31 w 341"/>
                <a:gd name="T93" fmla="*/ 372 h 5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41"/>
                <a:gd name="T142" fmla="*/ 0 h 514"/>
                <a:gd name="T143" fmla="*/ 341 w 341"/>
                <a:gd name="T144" fmla="*/ 514 h 51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41" h="514">
                  <a:moveTo>
                    <a:pt x="31" y="380"/>
                  </a:moveTo>
                  <a:lnTo>
                    <a:pt x="31" y="372"/>
                  </a:lnTo>
                  <a:lnTo>
                    <a:pt x="23" y="379"/>
                  </a:lnTo>
                  <a:lnTo>
                    <a:pt x="14" y="383"/>
                  </a:lnTo>
                  <a:lnTo>
                    <a:pt x="11" y="383"/>
                  </a:lnTo>
                  <a:lnTo>
                    <a:pt x="5" y="383"/>
                  </a:lnTo>
                  <a:lnTo>
                    <a:pt x="4" y="381"/>
                  </a:lnTo>
                  <a:lnTo>
                    <a:pt x="2" y="377"/>
                  </a:lnTo>
                  <a:lnTo>
                    <a:pt x="0" y="372"/>
                  </a:lnTo>
                  <a:lnTo>
                    <a:pt x="2" y="365"/>
                  </a:lnTo>
                  <a:lnTo>
                    <a:pt x="4" y="357"/>
                  </a:lnTo>
                  <a:lnTo>
                    <a:pt x="9" y="343"/>
                  </a:lnTo>
                  <a:lnTo>
                    <a:pt x="24" y="309"/>
                  </a:lnTo>
                  <a:lnTo>
                    <a:pt x="23" y="300"/>
                  </a:lnTo>
                  <a:lnTo>
                    <a:pt x="23" y="281"/>
                  </a:lnTo>
                  <a:lnTo>
                    <a:pt x="24" y="271"/>
                  </a:lnTo>
                  <a:lnTo>
                    <a:pt x="28" y="260"/>
                  </a:lnTo>
                  <a:lnTo>
                    <a:pt x="33" y="250"/>
                  </a:lnTo>
                  <a:lnTo>
                    <a:pt x="40" y="243"/>
                  </a:lnTo>
                  <a:lnTo>
                    <a:pt x="42" y="231"/>
                  </a:lnTo>
                  <a:lnTo>
                    <a:pt x="45" y="203"/>
                  </a:lnTo>
                  <a:lnTo>
                    <a:pt x="50" y="186"/>
                  </a:lnTo>
                  <a:lnTo>
                    <a:pt x="57" y="171"/>
                  </a:lnTo>
                  <a:lnTo>
                    <a:pt x="64" y="155"/>
                  </a:lnTo>
                  <a:lnTo>
                    <a:pt x="69" y="150"/>
                  </a:lnTo>
                  <a:lnTo>
                    <a:pt x="74" y="145"/>
                  </a:lnTo>
                  <a:lnTo>
                    <a:pt x="76" y="129"/>
                  </a:lnTo>
                  <a:lnTo>
                    <a:pt x="78" y="112"/>
                  </a:lnTo>
                  <a:lnTo>
                    <a:pt x="83" y="92"/>
                  </a:lnTo>
                  <a:lnTo>
                    <a:pt x="88" y="79"/>
                  </a:lnTo>
                  <a:lnTo>
                    <a:pt x="93" y="69"/>
                  </a:lnTo>
                  <a:lnTo>
                    <a:pt x="100" y="57"/>
                  </a:lnTo>
                  <a:lnTo>
                    <a:pt x="109" y="45"/>
                  </a:lnTo>
                  <a:lnTo>
                    <a:pt x="119" y="33"/>
                  </a:lnTo>
                  <a:lnTo>
                    <a:pt x="131" y="21"/>
                  </a:lnTo>
                  <a:lnTo>
                    <a:pt x="147" y="11"/>
                  </a:lnTo>
                  <a:lnTo>
                    <a:pt x="162" y="0"/>
                  </a:lnTo>
                  <a:lnTo>
                    <a:pt x="305" y="67"/>
                  </a:lnTo>
                  <a:lnTo>
                    <a:pt x="314" y="73"/>
                  </a:lnTo>
                  <a:lnTo>
                    <a:pt x="321" y="78"/>
                  </a:lnTo>
                  <a:lnTo>
                    <a:pt x="328" y="88"/>
                  </a:lnTo>
                  <a:lnTo>
                    <a:pt x="333" y="100"/>
                  </a:lnTo>
                  <a:lnTo>
                    <a:pt x="338" y="119"/>
                  </a:lnTo>
                  <a:lnTo>
                    <a:pt x="341" y="141"/>
                  </a:lnTo>
                  <a:lnTo>
                    <a:pt x="340" y="172"/>
                  </a:lnTo>
                  <a:lnTo>
                    <a:pt x="336" y="200"/>
                  </a:lnTo>
                  <a:lnTo>
                    <a:pt x="329" y="228"/>
                  </a:lnTo>
                  <a:lnTo>
                    <a:pt x="319" y="262"/>
                  </a:lnTo>
                  <a:lnTo>
                    <a:pt x="312" y="279"/>
                  </a:lnTo>
                  <a:lnTo>
                    <a:pt x="303" y="298"/>
                  </a:lnTo>
                  <a:lnTo>
                    <a:pt x="295" y="314"/>
                  </a:lnTo>
                  <a:lnTo>
                    <a:pt x="283" y="331"/>
                  </a:lnTo>
                  <a:lnTo>
                    <a:pt x="269" y="345"/>
                  </a:lnTo>
                  <a:lnTo>
                    <a:pt x="254" y="358"/>
                  </a:lnTo>
                  <a:lnTo>
                    <a:pt x="236" y="369"/>
                  </a:lnTo>
                  <a:lnTo>
                    <a:pt x="217" y="376"/>
                  </a:lnTo>
                  <a:lnTo>
                    <a:pt x="217" y="381"/>
                  </a:lnTo>
                  <a:lnTo>
                    <a:pt x="216" y="386"/>
                  </a:lnTo>
                  <a:lnTo>
                    <a:pt x="210" y="393"/>
                  </a:lnTo>
                  <a:lnTo>
                    <a:pt x="205" y="400"/>
                  </a:lnTo>
                  <a:lnTo>
                    <a:pt x="197" y="408"/>
                  </a:lnTo>
                  <a:lnTo>
                    <a:pt x="183" y="417"/>
                  </a:lnTo>
                  <a:lnTo>
                    <a:pt x="167" y="424"/>
                  </a:lnTo>
                  <a:lnTo>
                    <a:pt x="152" y="439"/>
                  </a:lnTo>
                  <a:lnTo>
                    <a:pt x="136" y="455"/>
                  </a:lnTo>
                  <a:lnTo>
                    <a:pt x="116" y="470"/>
                  </a:lnTo>
                  <a:lnTo>
                    <a:pt x="93" y="486"/>
                  </a:lnTo>
                  <a:lnTo>
                    <a:pt x="83" y="491"/>
                  </a:lnTo>
                  <a:lnTo>
                    <a:pt x="71" y="496"/>
                  </a:lnTo>
                  <a:lnTo>
                    <a:pt x="59" y="508"/>
                  </a:lnTo>
                  <a:lnTo>
                    <a:pt x="53" y="514"/>
                  </a:lnTo>
                  <a:lnTo>
                    <a:pt x="37" y="500"/>
                  </a:lnTo>
                  <a:lnTo>
                    <a:pt x="31" y="491"/>
                  </a:lnTo>
                  <a:lnTo>
                    <a:pt x="26" y="486"/>
                  </a:lnTo>
                  <a:lnTo>
                    <a:pt x="23" y="479"/>
                  </a:lnTo>
                  <a:lnTo>
                    <a:pt x="19" y="469"/>
                  </a:lnTo>
                  <a:lnTo>
                    <a:pt x="16" y="457"/>
                  </a:lnTo>
                  <a:lnTo>
                    <a:pt x="12" y="443"/>
                  </a:lnTo>
                  <a:lnTo>
                    <a:pt x="12" y="426"/>
                  </a:lnTo>
                  <a:lnTo>
                    <a:pt x="16" y="407"/>
                  </a:lnTo>
                  <a:lnTo>
                    <a:pt x="30" y="381"/>
                  </a:lnTo>
                  <a:lnTo>
                    <a:pt x="31" y="379"/>
                  </a:lnTo>
                  <a:lnTo>
                    <a:pt x="31" y="376"/>
                  </a:lnTo>
                  <a:lnTo>
                    <a:pt x="31" y="372"/>
                  </a:lnTo>
                  <a:lnTo>
                    <a:pt x="31" y="380"/>
                  </a:lnTo>
                  <a:close/>
                </a:path>
              </a:pathLst>
            </a:custGeom>
            <a:solidFill>
              <a:srgbClr val="F5A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315"/>
            <p:cNvSpPr>
              <a:spLocks/>
            </p:cNvSpPr>
            <p:nvPr/>
          </p:nvSpPr>
          <p:spPr bwMode="auto">
            <a:xfrm>
              <a:off x="4037" y="860"/>
              <a:ext cx="837" cy="501"/>
            </a:xfrm>
            <a:custGeom>
              <a:avLst/>
              <a:gdLst>
                <a:gd name="T0" fmla="*/ 579 w 837"/>
                <a:gd name="T1" fmla="*/ 14 h 501"/>
                <a:gd name="T2" fmla="*/ 601 w 837"/>
                <a:gd name="T3" fmla="*/ 53 h 501"/>
                <a:gd name="T4" fmla="*/ 607 w 837"/>
                <a:gd name="T5" fmla="*/ 80 h 501"/>
                <a:gd name="T6" fmla="*/ 641 w 837"/>
                <a:gd name="T7" fmla="*/ 112 h 501"/>
                <a:gd name="T8" fmla="*/ 692 w 837"/>
                <a:gd name="T9" fmla="*/ 151 h 501"/>
                <a:gd name="T10" fmla="*/ 713 w 837"/>
                <a:gd name="T11" fmla="*/ 169 h 501"/>
                <a:gd name="T12" fmla="*/ 730 w 837"/>
                <a:gd name="T13" fmla="*/ 208 h 501"/>
                <a:gd name="T14" fmla="*/ 737 w 837"/>
                <a:gd name="T15" fmla="*/ 223 h 501"/>
                <a:gd name="T16" fmla="*/ 747 w 837"/>
                <a:gd name="T17" fmla="*/ 226 h 501"/>
                <a:gd name="T18" fmla="*/ 732 w 837"/>
                <a:gd name="T19" fmla="*/ 248 h 501"/>
                <a:gd name="T20" fmla="*/ 720 w 837"/>
                <a:gd name="T21" fmla="*/ 288 h 501"/>
                <a:gd name="T22" fmla="*/ 725 w 837"/>
                <a:gd name="T23" fmla="*/ 313 h 501"/>
                <a:gd name="T24" fmla="*/ 739 w 837"/>
                <a:gd name="T25" fmla="*/ 329 h 501"/>
                <a:gd name="T26" fmla="*/ 796 w 837"/>
                <a:gd name="T27" fmla="*/ 355 h 501"/>
                <a:gd name="T28" fmla="*/ 830 w 837"/>
                <a:gd name="T29" fmla="*/ 379 h 501"/>
                <a:gd name="T30" fmla="*/ 837 w 837"/>
                <a:gd name="T31" fmla="*/ 398 h 501"/>
                <a:gd name="T32" fmla="*/ 835 w 837"/>
                <a:gd name="T33" fmla="*/ 410 h 501"/>
                <a:gd name="T34" fmla="*/ 832 w 837"/>
                <a:gd name="T35" fmla="*/ 437 h 501"/>
                <a:gd name="T36" fmla="*/ 816 w 837"/>
                <a:gd name="T37" fmla="*/ 453 h 501"/>
                <a:gd name="T38" fmla="*/ 784 w 837"/>
                <a:gd name="T39" fmla="*/ 465 h 501"/>
                <a:gd name="T40" fmla="*/ 690 w 837"/>
                <a:gd name="T41" fmla="*/ 463 h 501"/>
                <a:gd name="T42" fmla="*/ 651 w 837"/>
                <a:gd name="T43" fmla="*/ 432 h 501"/>
                <a:gd name="T44" fmla="*/ 608 w 837"/>
                <a:gd name="T45" fmla="*/ 422 h 501"/>
                <a:gd name="T46" fmla="*/ 584 w 837"/>
                <a:gd name="T47" fmla="*/ 424 h 501"/>
                <a:gd name="T48" fmla="*/ 329 w 837"/>
                <a:gd name="T49" fmla="*/ 470 h 501"/>
                <a:gd name="T50" fmla="*/ 232 w 837"/>
                <a:gd name="T51" fmla="*/ 499 h 501"/>
                <a:gd name="T52" fmla="*/ 189 w 837"/>
                <a:gd name="T53" fmla="*/ 499 h 501"/>
                <a:gd name="T54" fmla="*/ 177 w 837"/>
                <a:gd name="T55" fmla="*/ 492 h 501"/>
                <a:gd name="T56" fmla="*/ 175 w 837"/>
                <a:gd name="T57" fmla="*/ 458 h 501"/>
                <a:gd name="T58" fmla="*/ 167 w 837"/>
                <a:gd name="T59" fmla="*/ 415 h 501"/>
                <a:gd name="T60" fmla="*/ 151 w 837"/>
                <a:gd name="T61" fmla="*/ 394 h 501"/>
                <a:gd name="T62" fmla="*/ 0 w 837"/>
                <a:gd name="T63" fmla="*/ 322 h 501"/>
                <a:gd name="T64" fmla="*/ 0 w 837"/>
                <a:gd name="T65" fmla="*/ 310 h 501"/>
                <a:gd name="T66" fmla="*/ 10 w 837"/>
                <a:gd name="T67" fmla="*/ 281 h 501"/>
                <a:gd name="T68" fmla="*/ 34 w 837"/>
                <a:gd name="T69" fmla="*/ 250 h 501"/>
                <a:gd name="T70" fmla="*/ 81 w 837"/>
                <a:gd name="T71" fmla="*/ 217 h 501"/>
                <a:gd name="T72" fmla="*/ 127 w 837"/>
                <a:gd name="T73" fmla="*/ 195 h 501"/>
                <a:gd name="T74" fmla="*/ 160 w 837"/>
                <a:gd name="T75" fmla="*/ 164 h 501"/>
                <a:gd name="T76" fmla="*/ 208 w 837"/>
                <a:gd name="T77" fmla="*/ 141 h 501"/>
                <a:gd name="T78" fmla="*/ 244 w 837"/>
                <a:gd name="T79" fmla="*/ 115 h 501"/>
                <a:gd name="T80" fmla="*/ 327 w 837"/>
                <a:gd name="T81" fmla="*/ 69 h 501"/>
                <a:gd name="T82" fmla="*/ 387 w 837"/>
                <a:gd name="T83" fmla="*/ 50 h 501"/>
                <a:gd name="T84" fmla="*/ 401 w 837"/>
                <a:gd name="T85" fmla="*/ 38 h 501"/>
                <a:gd name="T86" fmla="*/ 441 w 837"/>
                <a:gd name="T87" fmla="*/ 17 h 501"/>
                <a:gd name="T88" fmla="*/ 482 w 837"/>
                <a:gd name="T89" fmla="*/ 14 h 501"/>
                <a:gd name="T90" fmla="*/ 538 w 837"/>
                <a:gd name="T91" fmla="*/ 16 h 501"/>
                <a:gd name="T92" fmla="*/ 568 w 837"/>
                <a:gd name="T93" fmla="*/ 2 h 5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7"/>
                <a:gd name="T142" fmla="*/ 0 h 501"/>
                <a:gd name="T143" fmla="*/ 837 w 837"/>
                <a:gd name="T144" fmla="*/ 501 h 50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7" h="501">
                  <a:moveTo>
                    <a:pt x="572" y="5"/>
                  </a:moveTo>
                  <a:lnTo>
                    <a:pt x="572" y="5"/>
                  </a:lnTo>
                  <a:lnTo>
                    <a:pt x="579" y="14"/>
                  </a:lnTo>
                  <a:lnTo>
                    <a:pt x="585" y="24"/>
                  </a:lnTo>
                  <a:lnTo>
                    <a:pt x="592" y="38"/>
                  </a:lnTo>
                  <a:lnTo>
                    <a:pt x="601" y="53"/>
                  </a:lnTo>
                  <a:lnTo>
                    <a:pt x="606" y="72"/>
                  </a:lnTo>
                  <a:lnTo>
                    <a:pt x="605" y="77"/>
                  </a:lnTo>
                  <a:lnTo>
                    <a:pt x="607" y="80"/>
                  </a:lnTo>
                  <a:lnTo>
                    <a:pt x="614" y="80"/>
                  </a:lnTo>
                  <a:lnTo>
                    <a:pt x="628" y="94"/>
                  </a:lnTo>
                  <a:lnTo>
                    <a:pt x="641" y="112"/>
                  </a:lnTo>
                  <a:lnTo>
                    <a:pt x="655" y="127"/>
                  </a:lnTo>
                  <a:lnTo>
                    <a:pt x="663" y="133"/>
                  </a:lnTo>
                  <a:lnTo>
                    <a:pt x="692" y="151"/>
                  </a:lnTo>
                  <a:lnTo>
                    <a:pt x="698" y="158"/>
                  </a:lnTo>
                  <a:lnTo>
                    <a:pt x="704" y="160"/>
                  </a:lnTo>
                  <a:lnTo>
                    <a:pt x="713" y="169"/>
                  </a:lnTo>
                  <a:lnTo>
                    <a:pt x="715" y="187"/>
                  </a:lnTo>
                  <a:lnTo>
                    <a:pt x="724" y="196"/>
                  </a:lnTo>
                  <a:lnTo>
                    <a:pt x="730" y="208"/>
                  </a:lnTo>
                  <a:lnTo>
                    <a:pt x="728" y="215"/>
                  </a:lnTo>
                  <a:lnTo>
                    <a:pt x="736" y="223"/>
                  </a:lnTo>
                  <a:lnTo>
                    <a:pt x="737" y="223"/>
                  </a:lnTo>
                  <a:lnTo>
                    <a:pt x="748" y="226"/>
                  </a:lnTo>
                  <a:lnTo>
                    <a:pt x="748" y="236"/>
                  </a:lnTo>
                  <a:lnTo>
                    <a:pt x="747" y="226"/>
                  </a:lnTo>
                  <a:lnTo>
                    <a:pt x="740" y="236"/>
                  </a:lnTo>
                  <a:lnTo>
                    <a:pt x="732" y="248"/>
                  </a:lnTo>
                  <a:lnTo>
                    <a:pt x="725" y="263"/>
                  </a:lnTo>
                  <a:lnTo>
                    <a:pt x="720" y="279"/>
                  </a:lnTo>
                  <a:lnTo>
                    <a:pt x="720" y="288"/>
                  </a:lnTo>
                  <a:lnTo>
                    <a:pt x="720" y="296"/>
                  </a:lnTo>
                  <a:lnTo>
                    <a:pt x="722" y="305"/>
                  </a:lnTo>
                  <a:lnTo>
                    <a:pt x="725" y="313"/>
                  </a:lnTo>
                  <a:lnTo>
                    <a:pt x="730" y="322"/>
                  </a:lnTo>
                  <a:lnTo>
                    <a:pt x="739" y="329"/>
                  </a:lnTo>
                  <a:lnTo>
                    <a:pt x="758" y="336"/>
                  </a:lnTo>
                  <a:lnTo>
                    <a:pt x="777" y="344"/>
                  </a:lnTo>
                  <a:lnTo>
                    <a:pt x="796" y="355"/>
                  </a:lnTo>
                  <a:lnTo>
                    <a:pt x="816" y="367"/>
                  </a:lnTo>
                  <a:lnTo>
                    <a:pt x="823" y="372"/>
                  </a:lnTo>
                  <a:lnTo>
                    <a:pt x="830" y="379"/>
                  </a:lnTo>
                  <a:lnTo>
                    <a:pt x="835" y="386"/>
                  </a:lnTo>
                  <a:lnTo>
                    <a:pt x="837" y="391"/>
                  </a:lnTo>
                  <a:lnTo>
                    <a:pt x="837" y="398"/>
                  </a:lnTo>
                  <a:lnTo>
                    <a:pt x="832" y="403"/>
                  </a:lnTo>
                  <a:lnTo>
                    <a:pt x="835" y="410"/>
                  </a:lnTo>
                  <a:lnTo>
                    <a:pt x="837" y="418"/>
                  </a:lnTo>
                  <a:lnTo>
                    <a:pt x="835" y="427"/>
                  </a:lnTo>
                  <a:lnTo>
                    <a:pt x="832" y="437"/>
                  </a:lnTo>
                  <a:lnTo>
                    <a:pt x="828" y="443"/>
                  </a:lnTo>
                  <a:lnTo>
                    <a:pt x="823" y="448"/>
                  </a:lnTo>
                  <a:lnTo>
                    <a:pt x="816" y="453"/>
                  </a:lnTo>
                  <a:lnTo>
                    <a:pt x="808" y="456"/>
                  </a:lnTo>
                  <a:lnTo>
                    <a:pt x="797" y="461"/>
                  </a:lnTo>
                  <a:lnTo>
                    <a:pt x="784" y="465"/>
                  </a:lnTo>
                  <a:lnTo>
                    <a:pt x="697" y="472"/>
                  </a:lnTo>
                  <a:lnTo>
                    <a:pt x="690" y="463"/>
                  </a:lnTo>
                  <a:lnTo>
                    <a:pt x="680" y="453"/>
                  </a:lnTo>
                  <a:lnTo>
                    <a:pt x="666" y="443"/>
                  </a:lnTo>
                  <a:lnTo>
                    <a:pt x="651" y="432"/>
                  </a:lnTo>
                  <a:lnTo>
                    <a:pt x="630" y="425"/>
                  </a:lnTo>
                  <a:lnTo>
                    <a:pt x="620" y="422"/>
                  </a:lnTo>
                  <a:lnTo>
                    <a:pt x="608" y="422"/>
                  </a:lnTo>
                  <a:lnTo>
                    <a:pt x="597" y="422"/>
                  </a:lnTo>
                  <a:lnTo>
                    <a:pt x="584" y="424"/>
                  </a:lnTo>
                  <a:lnTo>
                    <a:pt x="394" y="448"/>
                  </a:lnTo>
                  <a:lnTo>
                    <a:pt x="329" y="470"/>
                  </a:lnTo>
                  <a:lnTo>
                    <a:pt x="275" y="487"/>
                  </a:lnTo>
                  <a:lnTo>
                    <a:pt x="232" y="499"/>
                  </a:lnTo>
                  <a:lnTo>
                    <a:pt x="224" y="501"/>
                  </a:lnTo>
                  <a:lnTo>
                    <a:pt x="206" y="501"/>
                  </a:lnTo>
                  <a:lnTo>
                    <a:pt x="189" y="499"/>
                  </a:lnTo>
                  <a:lnTo>
                    <a:pt x="181" y="498"/>
                  </a:lnTo>
                  <a:lnTo>
                    <a:pt x="177" y="492"/>
                  </a:lnTo>
                  <a:lnTo>
                    <a:pt x="175" y="486"/>
                  </a:lnTo>
                  <a:lnTo>
                    <a:pt x="175" y="474"/>
                  </a:lnTo>
                  <a:lnTo>
                    <a:pt x="175" y="458"/>
                  </a:lnTo>
                  <a:lnTo>
                    <a:pt x="174" y="441"/>
                  </a:lnTo>
                  <a:lnTo>
                    <a:pt x="170" y="424"/>
                  </a:lnTo>
                  <a:lnTo>
                    <a:pt x="167" y="415"/>
                  </a:lnTo>
                  <a:lnTo>
                    <a:pt x="163" y="408"/>
                  </a:lnTo>
                  <a:lnTo>
                    <a:pt x="158" y="401"/>
                  </a:lnTo>
                  <a:lnTo>
                    <a:pt x="151" y="394"/>
                  </a:lnTo>
                  <a:lnTo>
                    <a:pt x="144" y="391"/>
                  </a:lnTo>
                  <a:lnTo>
                    <a:pt x="134" y="387"/>
                  </a:lnTo>
                  <a:lnTo>
                    <a:pt x="0" y="322"/>
                  </a:lnTo>
                  <a:lnTo>
                    <a:pt x="0" y="319"/>
                  </a:lnTo>
                  <a:lnTo>
                    <a:pt x="0" y="310"/>
                  </a:lnTo>
                  <a:lnTo>
                    <a:pt x="3" y="298"/>
                  </a:lnTo>
                  <a:lnTo>
                    <a:pt x="5" y="289"/>
                  </a:lnTo>
                  <a:lnTo>
                    <a:pt x="10" y="281"/>
                  </a:lnTo>
                  <a:lnTo>
                    <a:pt x="17" y="270"/>
                  </a:lnTo>
                  <a:lnTo>
                    <a:pt x="24" y="262"/>
                  </a:lnTo>
                  <a:lnTo>
                    <a:pt x="34" y="250"/>
                  </a:lnTo>
                  <a:lnTo>
                    <a:pt x="48" y="239"/>
                  </a:lnTo>
                  <a:lnTo>
                    <a:pt x="64" y="229"/>
                  </a:lnTo>
                  <a:lnTo>
                    <a:pt x="81" y="217"/>
                  </a:lnTo>
                  <a:lnTo>
                    <a:pt x="103" y="205"/>
                  </a:lnTo>
                  <a:lnTo>
                    <a:pt x="127" y="195"/>
                  </a:lnTo>
                  <a:lnTo>
                    <a:pt x="132" y="188"/>
                  </a:lnTo>
                  <a:lnTo>
                    <a:pt x="148" y="172"/>
                  </a:lnTo>
                  <a:lnTo>
                    <a:pt x="160" y="164"/>
                  </a:lnTo>
                  <a:lnTo>
                    <a:pt x="174" y="153"/>
                  </a:lnTo>
                  <a:lnTo>
                    <a:pt x="189" y="146"/>
                  </a:lnTo>
                  <a:lnTo>
                    <a:pt x="208" y="141"/>
                  </a:lnTo>
                  <a:lnTo>
                    <a:pt x="225" y="127"/>
                  </a:lnTo>
                  <a:lnTo>
                    <a:pt x="244" y="115"/>
                  </a:lnTo>
                  <a:lnTo>
                    <a:pt x="263" y="94"/>
                  </a:lnTo>
                  <a:lnTo>
                    <a:pt x="298" y="84"/>
                  </a:lnTo>
                  <a:lnTo>
                    <a:pt x="327" y="69"/>
                  </a:lnTo>
                  <a:lnTo>
                    <a:pt x="358" y="57"/>
                  </a:lnTo>
                  <a:lnTo>
                    <a:pt x="372" y="53"/>
                  </a:lnTo>
                  <a:lnTo>
                    <a:pt x="387" y="50"/>
                  </a:lnTo>
                  <a:lnTo>
                    <a:pt x="393" y="45"/>
                  </a:lnTo>
                  <a:lnTo>
                    <a:pt x="401" y="38"/>
                  </a:lnTo>
                  <a:lnTo>
                    <a:pt x="411" y="31"/>
                  </a:lnTo>
                  <a:lnTo>
                    <a:pt x="425" y="24"/>
                  </a:lnTo>
                  <a:lnTo>
                    <a:pt x="441" y="17"/>
                  </a:lnTo>
                  <a:lnTo>
                    <a:pt x="460" y="14"/>
                  </a:lnTo>
                  <a:lnTo>
                    <a:pt x="482" y="14"/>
                  </a:lnTo>
                  <a:lnTo>
                    <a:pt x="494" y="9"/>
                  </a:lnTo>
                  <a:lnTo>
                    <a:pt x="521" y="16"/>
                  </a:lnTo>
                  <a:lnTo>
                    <a:pt x="538" y="16"/>
                  </a:lnTo>
                  <a:lnTo>
                    <a:pt x="554" y="5"/>
                  </a:lnTo>
                  <a:lnTo>
                    <a:pt x="563" y="0"/>
                  </a:lnTo>
                  <a:lnTo>
                    <a:pt x="568" y="2"/>
                  </a:lnTo>
                  <a:lnTo>
                    <a:pt x="572" y="5"/>
                  </a:lnTo>
                  <a:close/>
                </a:path>
              </a:pathLst>
            </a:custGeom>
            <a:solidFill>
              <a:srgbClr val="FFD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66" name="Group 1184"/>
            <p:cNvGrpSpPr>
              <a:grpSpLocks/>
            </p:cNvGrpSpPr>
            <p:nvPr/>
          </p:nvGrpSpPr>
          <p:grpSpPr bwMode="auto">
            <a:xfrm rot="263517">
              <a:off x="3885" y="845"/>
              <a:ext cx="1678" cy="913"/>
              <a:chOff x="521" y="553"/>
              <a:chExt cx="1947" cy="1060"/>
            </a:xfrm>
          </p:grpSpPr>
          <p:sp>
            <p:nvSpPr>
              <p:cNvPr id="9267" name="Freeform 1185"/>
              <p:cNvSpPr>
                <a:spLocks/>
              </p:cNvSpPr>
              <p:nvPr/>
            </p:nvSpPr>
            <p:spPr bwMode="auto">
              <a:xfrm rot="-262414">
                <a:off x="521" y="572"/>
                <a:ext cx="1947" cy="1041"/>
              </a:xfrm>
              <a:custGeom>
                <a:avLst/>
                <a:gdLst>
                  <a:gd name="T0" fmla="*/ 290 w 4470"/>
                  <a:gd name="T1" fmla="*/ 369 h 2396"/>
                  <a:gd name="T2" fmla="*/ 256 w 4470"/>
                  <a:gd name="T3" fmla="*/ 361 h 2396"/>
                  <a:gd name="T4" fmla="*/ 240 w 4470"/>
                  <a:gd name="T5" fmla="*/ 373 h 2396"/>
                  <a:gd name="T6" fmla="*/ 211 w 4470"/>
                  <a:gd name="T7" fmla="*/ 385 h 2396"/>
                  <a:gd name="T8" fmla="*/ 175 w 4470"/>
                  <a:gd name="T9" fmla="*/ 400 h 2396"/>
                  <a:gd name="T10" fmla="*/ 131 w 4470"/>
                  <a:gd name="T11" fmla="*/ 407 h 2396"/>
                  <a:gd name="T12" fmla="*/ 108 w 4470"/>
                  <a:gd name="T13" fmla="*/ 414 h 2396"/>
                  <a:gd name="T14" fmla="*/ 73 w 4470"/>
                  <a:gd name="T15" fmla="*/ 433 h 2396"/>
                  <a:gd name="T16" fmla="*/ 51 w 4470"/>
                  <a:gd name="T17" fmla="*/ 431 h 2396"/>
                  <a:gd name="T18" fmla="*/ 24 w 4470"/>
                  <a:gd name="T19" fmla="*/ 428 h 2396"/>
                  <a:gd name="T20" fmla="*/ 5 w 4470"/>
                  <a:gd name="T21" fmla="*/ 394 h 2396"/>
                  <a:gd name="T22" fmla="*/ 10 w 4470"/>
                  <a:gd name="T23" fmla="*/ 357 h 2396"/>
                  <a:gd name="T24" fmla="*/ 0 w 4470"/>
                  <a:gd name="T25" fmla="*/ 353 h 2396"/>
                  <a:gd name="T26" fmla="*/ 10 w 4470"/>
                  <a:gd name="T27" fmla="*/ 322 h 2396"/>
                  <a:gd name="T28" fmla="*/ 14 w 4470"/>
                  <a:gd name="T29" fmla="*/ 293 h 2396"/>
                  <a:gd name="T30" fmla="*/ 22 w 4470"/>
                  <a:gd name="T31" fmla="*/ 263 h 2396"/>
                  <a:gd name="T32" fmla="*/ 35 w 4470"/>
                  <a:gd name="T33" fmla="*/ 233 h 2396"/>
                  <a:gd name="T34" fmla="*/ 51 w 4470"/>
                  <a:gd name="T35" fmla="*/ 192 h 2396"/>
                  <a:gd name="T36" fmla="*/ 78 w 4470"/>
                  <a:gd name="T37" fmla="*/ 166 h 2396"/>
                  <a:gd name="T38" fmla="*/ 84 w 4470"/>
                  <a:gd name="T39" fmla="*/ 142 h 2396"/>
                  <a:gd name="T40" fmla="*/ 110 w 4470"/>
                  <a:gd name="T41" fmla="*/ 116 h 2396"/>
                  <a:gd name="T42" fmla="*/ 146 w 4470"/>
                  <a:gd name="T43" fmla="*/ 97 h 2396"/>
                  <a:gd name="T44" fmla="*/ 180 w 4470"/>
                  <a:gd name="T45" fmla="*/ 75 h 2396"/>
                  <a:gd name="T46" fmla="*/ 199 w 4470"/>
                  <a:gd name="T47" fmla="*/ 59 h 2396"/>
                  <a:gd name="T48" fmla="*/ 272 w 4470"/>
                  <a:gd name="T49" fmla="*/ 28 h 2396"/>
                  <a:gd name="T50" fmla="*/ 296 w 4470"/>
                  <a:gd name="T51" fmla="*/ 13 h 2396"/>
                  <a:gd name="T52" fmla="*/ 338 w 4470"/>
                  <a:gd name="T53" fmla="*/ 9 h 2396"/>
                  <a:gd name="T54" fmla="*/ 372 w 4470"/>
                  <a:gd name="T55" fmla="*/ 2 h 2396"/>
                  <a:gd name="T56" fmla="*/ 426 w 4470"/>
                  <a:gd name="T57" fmla="*/ 5 h 2396"/>
                  <a:gd name="T58" fmla="*/ 461 w 4470"/>
                  <a:gd name="T59" fmla="*/ 4 h 2396"/>
                  <a:gd name="T60" fmla="*/ 498 w 4470"/>
                  <a:gd name="T61" fmla="*/ 12 h 2396"/>
                  <a:gd name="T62" fmla="*/ 568 w 4470"/>
                  <a:gd name="T63" fmla="*/ 34 h 2396"/>
                  <a:gd name="T64" fmla="*/ 603 w 4470"/>
                  <a:gd name="T65" fmla="*/ 43 h 2396"/>
                  <a:gd name="T66" fmla="*/ 656 w 4470"/>
                  <a:gd name="T67" fmla="*/ 72 h 2396"/>
                  <a:gd name="T68" fmla="*/ 679 w 4470"/>
                  <a:gd name="T69" fmla="*/ 92 h 2396"/>
                  <a:gd name="T70" fmla="*/ 730 w 4470"/>
                  <a:gd name="T71" fmla="*/ 131 h 2396"/>
                  <a:gd name="T72" fmla="*/ 766 w 4470"/>
                  <a:gd name="T73" fmla="*/ 156 h 2396"/>
                  <a:gd name="T74" fmla="*/ 782 w 4470"/>
                  <a:gd name="T75" fmla="*/ 172 h 2396"/>
                  <a:gd name="T76" fmla="*/ 814 w 4470"/>
                  <a:gd name="T77" fmla="*/ 208 h 2396"/>
                  <a:gd name="T78" fmla="*/ 827 w 4470"/>
                  <a:gd name="T79" fmla="*/ 237 h 2396"/>
                  <a:gd name="T80" fmla="*/ 844 w 4470"/>
                  <a:gd name="T81" fmla="*/ 279 h 2396"/>
                  <a:gd name="T82" fmla="*/ 842 w 4470"/>
                  <a:gd name="T83" fmla="*/ 301 h 2396"/>
                  <a:gd name="T84" fmla="*/ 847 w 4470"/>
                  <a:gd name="T85" fmla="*/ 346 h 2396"/>
                  <a:gd name="T86" fmla="*/ 841 w 4470"/>
                  <a:gd name="T87" fmla="*/ 365 h 2396"/>
                  <a:gd name="T88" fmla="*/ 811 w 4470"/>
                  <a:gd name="T89" fmla="*/ 392 h 2396"/>
                  <a:gd name="T90" fmla="*/ 780 w 4470"/>
                  <a:gd name="T91" fmla="*/ 408 h 2396"/>
                  <a:gd name="T92" fmla="*/ 722 w 4470"/>
                  <a:gd name="T93" fmla="*/ 411 h 2396"/>
                  <a:gd name="T94" fmla="*/ 679 w 4470"/>
                  <a:gd name="T95" fmla="*/ 408 h 2396"/>
                  <a:gd name="T96" fmla="*/ 651 w 4470"/>
                  <a:gd name="T97" fmla="*/ 402 h 2396"/>
                  <a:gd name="T98" fmla="*/ 614 w 4470"/>
                  <a:gd name="T99" fmla="*/ 439 h 2396"/>
                  <a:gd name="T100" fmla="*/ 591 w 4470"/>
                  <a:gd name="T101" fmla="*/ 451 h 2396"/>
                  <a:gd name="T102" fmla="*/ 526 w 4470"/>
                  <a:gd name="T103" fmla="*/ 446 h 2396"/>
                  <a:gd name="T104" fmla="*/ 482 w 4470"/>
                  <a:gd name="T105" fmla="*/ 428 h 2396"/>
                  <a:gd name="T106" fmla="*/ 472 w 4470"/>
                  <a:gd name="T107" fmla="*/ 425 h 2396"/>
                  <a:gd name="T108" fmla="*/ 436 w 4470"/>
                  <a:gd name="T109" fmla="*/ 422 h 23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470"/>
                  <a:gd name="T166" fmla="*/ 0 h 2396"/>
                  <a:gd name="T167" fmla="*/ 4470 w 4470"/>
                  <a:gd name="T168" fmla="*/ 2396 h 239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470" h="2396">
                    <a:moveTo>
                      <a:pt x="1630" y="1934"/>
                    </a:moveTo>
                    <a:lnTo>
                      <a:pt x="1630" y="1934"/>
                    </a:lnTo>
                    <a:lnTo>
                      <a:pt x="1600" y="1940"/>
                    </a:lnTo>
                    <a:lnTo>
                      <a:pt x="1568" y="1948"/>
                    </a:lnTo>
                    <a:lnTo>
                      <a:pt x="1530" y="1954"/>
                    </a:lnTo>
                    <a:lnTo>
                      <a:pt x="1482" y="1954"/>
                    </a:lnTo>
                    <a:lnTo>
                      <a:pt x="1430" y="1948"/>
                    </a:lnTo>
                    <a:lnTo>
                      <a:pt x="1400" y="1940"/>
                    </a:lnTo>
                    <a:lnTo>
                      <a:pt x="1372" y="1930"/>
                    </a:lnTo>
                    <a:lnTo>
                      <a:pt x="1348" y="1916"/>
                    </a:lnTo>
                    <a:lnTo>
                      <a:pt x="1320" y="1896"/>
                    </a:lnTo>
                    <a:lnTo>
                      <a:pt x="1306" y="1926"/>
                    </a:lnTo>
                    <a:lnTo>
                      <a:pt x="1290" y="1948"/>
                    </a:lnTo>
                    <a:lnTo>
                      <a:pt x="1268" y="1978"/>
                    </a:lnTo>
                    <a:lnTo>
                      <a:pt x="1234" y="2002"/>
                    </a:lnTo>
                    <a:lnTo>
                      <a:pt x="1196" y="2026"/>
                    </a:lnTo>
                    <a:lnTo>
                      <a:pt x="1172" y="2030"/>
                    </a:lnTo>
                    <a:lnTo>
                      <a:pt x="1144" y="2040"/>
                    </a:lnTo>
                    <a:lnTo>
                      <a:pt x="1114" y="2040"/>
                    </a:lnTo>
                    <a:lnTo>
                      <a:pt x="1086" y="2040"/>
                    </a:lnTo>
                    <a:lnTo>
                      <a:pt x="1038" y="2068"/>
                    </a:lnTo>
                    <a:lnTo>
                      <a:pt x="986" y="2092"/>
                    </a:lnTo>
                    <a:lnTo>
                      <a:pt x="920" y="2120"/>
                    </a:lnTo>
                    <a:lnTo>
                      <a:pt x="844" y="2144"/>
                    </a:lnTo>
                    <a:lnTo>
                      <a:pt x="804" y="2148"/>
                    </a:lnTo>
                    <a:lnTo>
                      <a:pt x="766" y="2154"/>
                    </a:lnTo>
                    <a:lnTo>
                      <a:pt x="728" y="2154"/>
                    </a:lnTo>
                    <a:lnTo>
                      <a:pt x="690" y="2154"/>
                    </a:lnTo>
                    <a:lnTo>
                      <a:pt x="658" y="2144"/>
                    </a:lnTo>
                    <a:lnTo>
                      <a:pt x="624" y="2130"/>
                    </a:lnTo>
                    <a:lnTo>
                      <a:pt x="600" y="2164"/>
                    </a:lnTo>
                    <a:lnTo>
                      <a:pt x="566" y="2196"/>
                    </a:lnTo>
                    <a:lnTo>
                      <a:pt x="528" y="2230"/>
                    </a:lnTo>
                    <a:lnTo>
                      <a:pt x="476" y="2264"/>
                    </a:lnTo>
                    <a:lnTo>
                      <a:pt x="448" y="2278"/>
                    </a:lnTo>
                    <a:lnTo>
                      <a:pt x="418" y="2288"/>
                    </a:lnTo>
                    <a:lnTo>
                      <a:pt x="386" y="2292"/>
                    </a:lnTo>
                    <a:lnTo>
                      <a:pt x="352" y="2292"/>
                    </a:lnTo>
                    <a:lnTo>
                      <a:pt x="314" y="2288"/>
                    </a:lnTo>
                    <a:lnTo>
                      <a:pt x="276" y="2278"/>
                    </a:lnTo>
                    <a:lnTo>
                      <a:pt x="266" y="2282"/>
                    </a:lnTo>
                    <a:lnTo>
                      <a:pt x="238" y="2292"/>
                    </a:lnTo>
                    <a:lnTo>
                      <a:pt x="200" y="2292"/>
                    </a:lnTo>
                    <a:lnTo>
                      <a:pt x="176" y="2288"/>
                    </a:lnTo>
                    <a:lnTo>
                      <a:pt x="152" y="2278"/>
                    </a:lnTo>
                    <a:lnTo>
                      <a:pt x="128" y="2268"/>
                    </a:lnTo>
                    <a:lnTo>
                      <a:pt x="104" y="2250"/>
                    </a:lnTo>
                    <a:lnTo>
                      <a:pt x="80" y="2220"/>
                    </a:lnTo>
                    <a:lnTo>
                      <a:pt x="62" y="2188"/>
                    </a:lnTo>
                    <a:lnTo>
                      <a:pt x="42" y="2140"/>
                    </a:lnTo>
                    <a:lnTo>
                      <a:pt x="28" y="2088"/>
                    </a:lnTo>
                    <a:lnTo>
                      <a:pt x="18" y="2020"/>
                    </a:lnTo>
                    <a:lnTo>
                      <a:pt x="14" y="1940"/>
                    </a:lnTo>
                    <a:lnTo>
                      <a:pt x="80" y="1878"/>
                    </a:lnTo>
                    <a:lnTo>
                      <a:pt x="56" y="1892"/>
                    </a:lnTo>
                    <a:lnTo>
                      <a:pt x="34" y="1902"/>
                    </a:lnTo>
                    <a:lnTo>
                      <a:pt x="14" y="1902"/>
                    </a:lnTo>
                    <a:lnTo>
                      <a:pt x="4" y="1896"/>
                    </a:lnTo>
                    <a:lnTo>
                      <a:pt x="0" y="1886"/>
                    </a:lnTo>
                    <a:lnTo>
                      <a:pt x="0" y="1872"/>
                    </a:lnTo>
                    <a:lnTo>
                      <a:pt x="0" y="1854"/>
                    </a:lnTo>
                    <a:lnTo>
                      <a:pt x="4" y="1830"/>
                    </a:lnTo>
                    <a:lnTo>
                      <a:pt x="18" y="1796"/>
                    </a:lnTo>
                    <a:lnTo>
                      <a:pt x="56" y="1706"/>
                    </a:lnTo>
                    <a:lnTo>
                      <a:pt x="56" y="1686"/>
                    </a:lnTo>
                    <a:lnTo>
                      <a:pt x="52" y="1640"/>
                    </a:lnTo>
                    <a:lnTo>
                      <a:pt x="52" y="1610"/>
                    </a:lnTo>
                    <a:lnTo>
                      <a:pt x="62" y="1578"/>
                    </a:lnTo>
                    <a:lnTo>
                      <a:pt x="76" y="1554"/>
                    </a:lnTo>
                    <a:lnTo>
                      <a:pt x="100" y="1530"/>
                    </a:lnTo>
                    <a:lnTo>
                      <a:pt x="100" y="1500"/>
                    </a:lnTo>
                    <a:lnTo>
                      <a:pt x="110" y="1434"/>
                    </a:lnTo>
                    <a:lnTo>
                      <a:pt x="118" y="1392"/>
                    </a:lnTo>
                    <a:lnTo>
                      <a:pt x="134" y="1348"/>
                    </a:lnTo>
                    <a:lnTo>
                      <a:pt x="156" y="1306"/>
                    </a:lnTo>
                    <a:lnTo>
                      <a:pt x="186" y="1268"/>
                    </a:lnTo>
                    <a:lnTo>
                      <a:pt x="186" y="1234"/>
                    </a:lnTo>
                    <a:lnTo>
                      <a:pt x="190" y="1192"/>
                    </a:lnTo>
                    <a:lnTo>
                      <a:pt x="204" y="1138"/>
                    </a:lnTo>
                    <a:lnTo>
                      <a:pt x="228" y="1082"/>
                    </a:lnTo>
                    <a:lnTo>
                      <a:pt x="248" y="1048"/>
                    </a:lnTo>
                    <a:lnTo>
                      <a:pt x="272" y="1014"/>
                    </a:lnTo>
                    <a:lnTo>
                      <a:pt x="300" y="982"/>
                    </a:lnTo>
                    <a:lnTo>
                      <a:pt x="334" y="948"/>
                    </a:lnTo>
                    <a:lnTo>
                      <a:pt x="372" y="914"/>
                    </a:lnTo>
                    <a:lnTo>
                      <a:pt x="414" y="882"/>
                    </a:lnTo>
                    <a:lnTo>
                      <a:pt x="414" y="872"/>
                    </a:lnTo>
                    <a:lnTo>
                      <a:pt x="414" y="844"/>
                    </a:lnTo>
                    <a:lnTo>
                      <a:pt x="424" y="806"/>
                    </a:lnTo>
                    <a:lnTo>
                      <a:pt x="428" y="782"/>
                    </a:lnTo>
                    <a:lnTo>
                      <a:pt x="442" y="752"/>
                    </a:lnTo>
                    <a:lnTo>
                      <a:pt x="458" y="730"/>
                    </a:lnTo>
                    <a:lnTo>
                      <a:pt x="480" y="700"/>
                    </a:lnTo>
                    <a:lnTo>
                      <a:pt x="504" y="672"/>
                    </a:lnTo>
                    <a:lnTo>
                      <a:pt x="538" y="644"/>
                    </a:lnTo>
                    <a:lnTo>
                      <a:pt x="580" y="614"/>
                    </a:lnTo>
                    <a:lnTo>
                      <a:pt x="628" y="586"/>
                    </a:lnTo>
                    <a:lnTo>
                      <a:pt x="686" y="562"/>
                    </a:lnTo>
                    <a:lnTo>
                      <a:pt x="748" y="538"/>
                    </a:lnTo>
                    <a:lnTo>
                      <a:pt x="772" y="514"/>
                    </a:lnTo>
                    <a:lnTo>
                      <a:pt x="824" y="462"/>
                    </a:lnTo>
                    <a:lnTo>
                      <a:pt x="858" y="438"/>
                    </a:lnTo>
                    <a:lnTo>
                      <a:pt x="896" y="414"/>
                    </a:lnTo>
                    <a:lnTo>
                      <a:pt x="928" y="400"/>
                    </a:lnTo>
                    <a:lnTo>
                      <a:pt x="948" y="396"/>
                    </a:lnTo>
                    <a:lnTo>
                      <a:pt x="962" y="390"/>
                    </a:lnTo>
                    <a:lnTo>
                      <a:pt x="982" y="372"/>
                    </a:lnTo>
                    <a:lnTo>
                      <a:pt x="1010" y="344"/>
                    </a:lnTo>
                    <a:lnTo>
                      <a:pt x="1052" y="310"/>
                    </a:lnTo>
                    <a:lnTo>
                      <a:pt x="1114" y="272"/>
                    </a:lnTo>
                    <a:lnTo>
                      <a:pt x="1200" y="234"/>
                    </a:lnTo>
                    <a:lnTo>
                      <a:pt x="1300" y="190"/>
                    </a:lnTo>
                    <a:lnTo>
                      <a:pt x="1434" y="148"/>
                    </a:lnTo>
                    <a:lnTo>
                      <a:pt x="1434" y="142"/>
                    </a:lnTo>
                    <a:lnTo>
                      <a:pt x="1448" y="128"/>
                    </a:lnTo>
                    <a:lnTo>
                      <a:pt x="1472" y="104"/>
                    </a:lnTo>
                    <a:lnTo>
                      <a:pt x="1506" y="86"/>
                    </a:lnTo>
                    <a:lnTo>
                      <a:pt x="1558" y="66"/>
                    </a:lnTo>
                    <a:lnTo>
                      <a:pt x="1592" y="58"/>
                    </a:lnTo>
                    <a:lnTo>
                      <a:pt x="1634" y="48"/>
                    </a:lnTo>
                    <a:lnTo>
                      <a:pt x="1676" y="48"/>
                    </a:lnTo>
                    <a:lnTo>
                      <a:pt x="1724" y="42"/>
                    </a:lnTo>
                    <a:lnTo>
                      <a:pt x="1782" y="48"/>
                    </a:lnTo>
                    <a:lnTo>
                      <a:pt x="1844" y="52"/>
                    </a:lnTo>
                    <a:lnTo>
                      <a:pt x="1872" y="34"/>
                    </a:lnTo>
                    <a:lnTo>
                      <a:pt x="1910" y="24"/>
                    </a:lnTo>
                    <a:lnTo>
                      <a:pt x="1958" y="10"/>
                    </a:lnTo>
                    <a:lnTo>
                      <a:pt x="2024" y="0"/>
                    </a:lnTo>
                    <a:lnTo>
                      <a:pt x="2100" y="4"/>
                    </a:lnTo>
                    <a:lnTo>
                      <a:pt x="2148" y="4"/>
                    </a:lnTo>
                    <a:lnTo>
                      <a:pt x="2196" y="14"/>
                    </a:lnTo>
                    <a:lnTo>
                      <a:pt x="2244" y="28"/>
                    </a:lnTo>
                    <a:lnTo>
                      <a:pt x="2302" y="42"/>
                    </a:lnTo>
                    <a:lnTo>
                      <a:pt x="2324" y="34"/>
                    </a:lnTo>
                    <a:lnTo>
                      <a:pt x="2386" y="24"/>
                    </a:lnTo>
                    <a:lnTo>
                      <a:pt x="2430" y="24"/>
                    </a:lnTo>
                    <a:lnTo>
                      <a:pt x="2478" y="28"/>
                    </a:lnTo>
                    <a:lnTo>
                      <a:pt x="2520" y="34"/>
                    </a:lnTo>
                    <a:lnTo>
                      <a:pt x="2568" y="52"/>
                    </a:lnTo>
                    <a:lnTo>
                      <a:pt x="2626" y="62"/>
                    </a:lnTo>
                    <a:lnTo>
                      <a:pt x="2758" y="86"/>
                    </a:lnTo>
                    <a:lnTo>
                      <a:pt x="2834" y="110"/>
                    </a:lnTo>
                    <a:lnTo>
                      <a:pt x="2906" y="134"/>
                    </a:lnTo>
                    <a:lnTo>
                      <a:pt x="2968" y="162"/>
                    </a:lnTo>
                    <a:lnTo>
                      <a:pt x="2992" y="182"/>
                    </a:lnTo>
                    <a:lnTo>
                      <a:pt x="3012" y="196"/>
                    </a:lnTo>
                    <a:lnTo>
                      <a:pt x="3058" y="200"/>
                    </a:lnTo>
                    <a:lnTo>
                      <a:pt x="3112" y="210"/>
                    </a:lnTo>
                    <a:lnTo>
                      <a:pt x="3178" y="228"/>
                    </a:lnTo>
                    <a:lnTo>
                      <a:pt x="3264" y="262"/>
                    </a:lnTo>
                    <a:lnTo>
                      <a:pt x="3306" y="286"/>
                    </a:lnTo>
                    <a:lnTo>
                      <a:pt x="3354" y="314"/>
                    </a:lnTo>
                    <a:lnTo>
                      <a:pt x="3406" y="348"/>
                    </a:lnTo>
                    <a:lnTo>
                      <a:pt x="3460" y="382"/>
                    </a:lnTo>
                    <a:lnTo>
                      <a:pt x="3516" y="428"/>
                    </a:lnTo>
                    <a:lnTo>
                      <a:pt x="3574" y="476"/>
                    </a:lnTo>
                    <a:lnTo>
                      <a:pt x="3582" y="486"/>
                    </a:lnTo>
                    <a:lnTo>
                      <a:pt x="3644" y="524"/>
                    </a:lnTo>
                    <a:lnTo>
                      <a:pt x="3730" y="582"/>
                    </a:lnTo>
                    <a:lnTo>
                      <a:pt x="3812" y="648"/>
                    </a:lnTo>
                    <a:lnTo>
                      <a:pt x="3836" y="672"/>
                    </a:lnTo>
                    <a:lnTo>
                      <a:pt x="3850" y="696"/>
                    </a:lnTo>
                    <a:lnTo>
                      <a:pt x="3884" y="714"/>
                    </a:lnTo>
                    <a:lnTo>
                      <a:pt x="3954" y="758"/>
                    </a:lnTo>
                    <a:lnTo>
                      <a:pt x="3998" y="790"/>
                    </a:lnTo>
                    <a:lnTo>
                      <a:pt x="4036" y="824"/>
                    </a:lnTo>
                    <a:lnTo>
                      <a:pt x="4068" y="862"/>
                    </a:lnTo>
                    <a:lnTo>
                      <a:pt x="4078" y="882"/>
                    </a:lnTo>
                    <a:lnTo>
                      <a:pt x="4088" y="900"/>
                    </a:lnTo>
                    <a:lnTo>
                      <a:pt x="4122" y="914"/>
                    </a:lnTo>
                    <a:lnTo>
                      <a:pt x="4150" y="938"/>
                    </a:lnTo>
                    <a:lnTo>
                      <a:pt x="4188" y="972"/>
                    </a:lnTo>
                    <a:lnTo>
                      <a:pt x="4230" y="1014"/>
                    </a:lnTo>
                    <a:lnTo>
                      <a:pt x="4270" y="1068"/>
                    </a:lnTo>
                    <a:lnTo>
                      <a:pt x="4288" y="1100"/>
                    </a:lnTo>
                    <a:lnTo>
                      <a:pt x="4308" y="1134"/>
                    </a:lnTo>
                    <a:lnTo>
                      <a:pt x="4322" y="1176"/>
                    </a:lnTo>
                    <a:lnTo>
                      <a:pt x="4336" y="1220"/>
                    </a:lnTo>
                    <a:lnTo>
                      <a:pt x="4360" y="1254"/>
                    </a:lnTo>
                    <a:lnTo>
                      <a:pt x="4384" y="1292"/>
                    </a:lnTo>
                    <a:lnTo>
                      <a:pt x="4408" y="1338"/>
                    </a:lnTo>
                    <a:lnTo>
                      <a:pt x="4426" y="1392"/>
                    </a:lnTo>
                    <a:lnTo>
                      <a:pt x="4440" y="1448"/>
                    </a:lnTo>
                    <a:lnTo>
                      <a:pt x="4446" y="1478"/>
                    </a:lnTo>
                    <a:lnTo>
                      <a:pt x="4446" y="1506"/>
                    </a:lnTo>
                    <a:lnTo>
                      <a:pt x="4440" y="1530"/>
                    </a:lnTo>
                    <a:lnTo>
                      <a:pt x="4432" y="1558"/>
                    </a:lnTo>
                    <a:lnTo>
                      <a:pt x="4440" y="1596"/>
                    </a:lnTo>
                    <a:lnTo>
                      <a:pt x="4460" y="1682"/>
                    </a:lnTo>
                    <a:lnTo>
                      <a:pt x="4464" y="1734"/>
                    </a:lnTo>
                    <a:lnTo>
                      <a:pt x="4470" y="1778"/>
                    </a:lnTo>
                    <a:lnTo>
                      <a:pt x="4464" y="1816"/>
                    </a:lnTo>
                    <a:lnTo>
                      <a:pt x="4464" y="1834"/>
                    </a:lnTo>
                    <a:lnTo>
                      <a:pt x="4454" y="1844"/>
                    </a:lnTo>
                    <a:lnTo>
                      <a:pt x="4454" y="1868"/>
                    </a:lnTo>
                    <a:lnTo>
                      <a:pt x="4450" y="1896"/>
                    </a:lnTo>
                    <a:lnTo>
                      <a:pt x="4432" y="1934"/>
                    </a:lnTo>
                    <a:lnTo>
                      <a:pt x="4402" y="1978"/>
                    </a:lnTo>
                    <a:lnTo>
                      <a:pt x="4378" y="2002"/>
                    </a:lnTo>
                    <a:lnTo>
                      <a:pt x="4354" y="2026"/>
                    </a:lnTo>
                    <a:lnTo>
                      <a:pt x="4322" y="2048"/>
                    </a:lnTo>
                    <a:lnTo>
                      <a:pt x="4278" y="2078"/>
                    </a:lnTo>
                    <a:lnTo>
                      <a:pt x="4236" y="2102"/>
                    </a:lnTo>
                    <a:lnTo>
                      <a:pt x="4184" y="2126"/>
                    </a:lnTo>
                    <a:lnTo>
                      <a:pt x="4150" y="2140"/>
                    </a:lnTo>
                    <a:lnTo>
                      <a:pt x="4112" y="2158"/>
                    </a:lnTo>
                    <a:lnTo>
                      <a:pt x="4054" y="2172"/>
                    </a:lnTo>
                    <a:lnTo>
                      <a:pt x="3988" y="2182"/>
                    </a:lnTo>
                    <a:lnTo>
                      <a:pt x="3906" y="2188"/>
                    </a:lnTo>
                    <a:lnTo>
                      <a:pt x="3860" y="2188"/>
                    </a:lnTo>
                    <a:lnTo>
                      <a:pt x="3806" y="2178"/>
                    </a:lnTo>
                    <a:lnTo>
                      <a:pt x="3754" y="2172"/>
                    </a:lnTo>
                    <a:lnTo>
                      <a:pt x="3698" y="2158"/>
                    </a:lnTo>
                    <a:lnTo>
                      <a:pt x="3660" y="2158"/>
                    </a:lnTo>
                    <a:lnTo>
                      <a:pt x="3578" y="2158"/>
                    </a:lnTo>
                    <a:lnTo>
                      <a:pt x="3530" y="2158"/>
                    </a:lnTo>
                    <a:lnTo>
                      <a:pt x="3488" y="2154"/>
                    </a:lnTo>
                    <a:lnTo>
                      <a:pt x="3454" y="2144"/>
                    </a:lnTo>
                    <a:lnTo>
                      <a:pt x="3440" y="2134"/>
                    </a:lnTo>
                    <a:lnTo>
                      <a:pt x="3430" y="2130"/>
                    </a:lnTo>
                    <a:lnTo>
                      <a:pt x="3406" y="2154"/>
                    </a:lnTo>
                    <a:lnTo>
                      <a:pt x="3350" y="2216"/>
                    </a:lnTo>
                    <a:lnTo>
                      <a:pt x="3274" y="2292"/>
                    </a:lnTo>
                    <a:lnTo>
                      <a:pt x="3236" y="2326"/>
                    </a:lnTo>
                    <a:lnTo>
                      <a:pt x="3196" y="2350"/>
                    </a:lnTo>
                    <a:lnTo>
                      <a:pt x="3178" y="2364"/>
                    </a:lnTo>
                    <a:lnTo>
                      <a:pt x="3154" y="2378"/>
                    </a:lnTo>
                    <a:lnTo>
                      <a:pt x="3116" y="2392"/>
                    </a:lnTo>
                    <a:lnTo>
                      <a:pt x="3058" y="2396"/>
                    </a:lnTo>
                    <a:lnTo>
                      <a:pt x="2982" y="2396"/>
                    </a:lnTo>
                    <a:lnTo>
                      <a:pt x="2892" y="2388"/>
                    </a:lnTo>
                    <a:lnTo>
                      <a:pt x="2772" y="2364"/>
                    </a:lnTo>
                    <a:lnTo>
                      <a:pt x="2740" y="2358"/>
                    </a:lnTo>
                    <a:lnTo>
                      <a:pt x="2668" y="2334"/>
                    </a:lnTo>
                    <a:lnTo>
                      <a:pt x="2620" y="2320"/>
                    </a:lnTo>
                    <a:lnTo>
                      <a:pt x="2578" y="2296"/>
                    </a:lnTo>
                    <a:lnTo>
                      <a:pt x="2540" y="2268"/>
                    </a:lnTo>
                    <a:lnTo>
                      <a:pt x="2520" y="2250"/>
                    </a:lnTo>
                    <a:lnTo>
                      <a:pt x="2506" y="2230"/>
                    </a:lnTo>
                    <a:lnTo>
                      <a:pt x="2496" y="2240"/>
                    </a:lnTo>
                    <a:lnTo>
                      <a:pt x="2486" y="2250"/>
                    </a:lnTo>
                    <a:lnTo>
                      <a:pt x="2468" y="2254"/>
                    </a:lnTo>
                    <a:lnTo>
                      <a:pt x="2444" y="2258"/>
                    </a:lnTo>
                    <a:lnTo>
                      <a:pt x="2406" y="2258"/>
                    </a:lnTo>
                    <a:lnTo>
                      <a:pt x="2358" y="2250"/>
                    </a:lnTo>
                    <a:lnTo>
                      <a:pt x="2296" y="2234"/>
                    </a:lnTo>
                    <a:lnTo>
                      <a:pt x="1630" y="1934"/>
                    </a:lnTo>
                    <a:close/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8" name="Freeform 1186"/>
              <p:cNvSpPr>
                <a:spLocks/>
              </p:cNvSpPr>
              <p:nvPr/>
            </p:nvSpPr>
            <p:spPr bwMode="auto">
              <a:xfrm rot="-262414">
                <a:off x="581" y="912"/>
                <a:ext cx="396" cy="678"/>
              </a:xfrm>
              <a:custGeom>
                <a:avLst/>
                <a:gdLst>
                  <a:gd name="T0" fmla="*/ 44 w 910"/>
                  <a:gd name="T1" fmla="*/ 253 h 1560"/>
                  <a:gd name="T2" fmla="*/ 30 w 910"/>
                  <a:gd name="T3" fmla="*/ 253 h 1560"/>
                  <a:gd name="T4" fmla="*/ 25 w 910"/>
                  <a:gd name="T5" fmla="*/ 256 h 1560"/>
                  <a:gd name="T6" fmla="*/ 23 w 910"/>
                  <a:gd name="T7" fmla="*/ 263 h 1560"/>
                  <a:gd name="T8" fmla="*/ 26 w 910"/>
                  <a:gd name="T9" fmla="*/ 276 h 1560"/>
                  <a:gd name="T10" fmla="*/ 36 w 910"/>
                  <a:gd name="T11" fmla="*/ 295 h 1560"/>
                  <a:gd name="T12" fmla="*/ 24 w 910"/>
                  <a:gd name="T13" fmla="*/ 272 h 1560"/>
                  <a:gd name="T14" fmla="*/ 23 w 910"/>
                  <a:gd name="T15" fmla="*/ 259 h 1560"/>
                  <a:gd name="T16" fmla="*/ 25 w 910"/>
                  <a:gd name="T17" fmla="*/ 255 h 1560"/>
                  <a:gd name="T18" fmla="*/ 14 w 910"/>
                  <a:gd name="T19" fmla="*/ 253 h 1560"/>
                  <a:gd name="T20" fmla="*/ 6 w 910"/>
                  <a:gd name="T21" fmla="*/ 258 h 1560"/>
                  <a:gd name="T22" fmla="*/ 0 w 910"/>
                  <a:gd name="T23" fmla="*/ 276 h 1560"/>
                  <a:gd name="T24" fmla="*/ 1 w 910"/>
                  <a:gd name="T25" fmla="*/ 265 h 1560"/>
                  <a:gd name="T26" fmla="*/ 6 w 910"/>
                  <a:gd name="T27" fmla="*/ 258 h 1560"/>
                  <a:gd name="T28" fmla="*/ 15 w 910"/>
                  <a:gd name="T29" fmla="*/ 253 h 1560"/>
                  <a:gd name="T30" fmla="*/ 10 w 910"/>
                  <a:gd name="T31" fmla="*/ 215 h 1560"/>
                  <a:gd name="T32" fmla="*/ 12 w 910"/>
                  <a:gd name="T33" fmla="*/ 187 h 1560"/>
                  <a:gd name="T34" fmla="*/ 16 w 910"/>
                  <a:gd name="T35" fmla="*/ 175 h 1560"/>
                  <a:gd name="T36" fmla="*/ 21 w 910"/>
                  <a:gd name="T37" fmla="*/ 172 h 1560"/>
                  <a:gd name="T38" fmla="*/ 27 w 910"/>
                  <a:gd name="T39" fmla="*/ 174 h 1560"/>
                  <a:gd name="T40" fmla="*/ 29 w 910"/>
                  <a:gd name="T41" fmla="*/ 180 h 1560"/>
                  <a:gd name="T42" fmla="*/ 30 w 910"/>
                  <a:gd name="T43" fmla="*/ 199 h 1560"/>
                  <a:gd name="T44" fmla="*/ 36 w 910"/>
                  <a:gd name="T45" fmla="*/ 210 h 1560"/>
                  <a:gd name="T46" fmla="*/ 44 w 910"/>
                  <a:gd name="T47" fmla="*/ 214 h 1560"/>
                  <a:gd name="T48" fmla="*/ 51 w 910"/>
                  <a:gd name="T49" fmla="*/ 199 h 1560"/>
                  <a:gd name="T50" fmla="*/ 53 w 910"/>
                  <a:gd name="T51" fmla="*/ 183 h 1560"/>
                  <a:gd name="T52" fmla="*/ 53 w 910"/>
                  <a:gd name="T53" fmla="*/ 172 h 1560"/>
                  <a:gd name="T54" fmla="*/ 66 w 910"/>
                  <a:gd name="T55" fmla="*/ 152 h 1560"/>
                  <a:gd name="T56" fmla="*/ 82 w 910"/>
                  <a:gd name="T57" fmla="*/ 133 h 1560"/>
                  <a:gd name="T58" fmla="*/ 104 w 910"/>
                  <a:gd name="T59" fmla="*/ 117 h 1560"/>
                  <a:gd name="T60" fmla="*/ 118 w 910"/>
                  <a:gd name="T61" fmla="*/ 111 h 1560"/>
                  <a:gd name="T62" fmla="*/ 127 w 910"/>
                  <a:gd name="T63" fmla="*/ 113 h 1560"/>
                  <a:gd name="T64" fmla="*/ 122 w 910"/>
                  <a:gd name="T65" fmla="*/ 110 h 1560"/>
                  <a:gd name="T66" fmla="*/ 121 w 910"/>
                  <a:gd name="T67" fmla="*/ 105 h 1560"/>
                  <a:gd name="T68" fmla="*/ 127 w 910"/>
                  <a:gd name="T69" fmla="*/ 100 h 1560"/>
                  <a:gd name="T70" fmla="*/ 137 w 910"/>
                  <a:gd name="T71" fmla="*/ 100 h 1560"/>
                  <a:gd name="T72" fmla="*/ 146 w 910"/>
                  <a:gd name="T73" fmla="*/ 106 h 1560"/>
                  <a:gd name="T74" fmla="*/ 144 w 910"/>
                  <a:gd name="T75" fmla="*/ 103 h 1560"/>
                  <a:gd name="T76" fmla="*/ 141 w 910"/>
                  <a:gd name="T77" fmla="*/ 96 h 1560"/>
                  <a:gd name="T78" fmla="*/ 145 w 910"/>
                  <a:gd name="T79" fmla="*/ 89 h 1560"/>
                  <a:gd name="T80" fmla="*/ 153 w 910"/>
                  <a:gd name="T81" fmla="*/ 91 h 1560"/>
                  <a:gd name="T82" fmla="*/ 167 w 910"/>
                  <a:gd name="T83" fmla="*/ 97 h 1560"/>
                  <a:gd name="T84" fmla="*/ 172 w 910"/>
                  <a:gd name="T85" fmla="*/ 96 h 1560"/>
                  <a:gd name="T86" fmla="*/ 159 w 910"/>
                  <a:gd name="T87" fmla="*/ 94 h 1560"/>
                  <a:gd name="T88" fmla="*/ 148 w 910"/>
                  <a:gd name="T89" fmla="*/ 85 h 1560"/>
                  <a:gd name="T90" fmla="*/ 144 w 910"/>
                  <a:gd name="T91" fmla="*/ 76 h 1560"/>
                  <a:gd name="T92" fmla="*/ 145 w 910"/>
                  <a:gd name="T93" fmla="*/ 63 h 1560"/>
                  <a:gd name="T94" fmla="*/ 151 w 910"/>
                  <a:gd name="T95" fmla="*/ 46 h 1560"/>
                  <a:gd name="T96" fmla="*/ 156 w 910"/>
                  <a:gd name="T97" fmla="*/ 32 h 1560"/>
                  <a:gd name="T98" fmla="*/ 156 w 910"/>
                  <a:gd name="T99" fmla="*/ 13 h 1560"/>
                  <a:gd name="T100" fmla="*/ 151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9" name="Freeform 1187"/>
              <p:cNvSpPr>
                <a:spLocks/>
              </p:cNvSpPr>
              <p:nvPr/>
            </p:nvSpPr>
            <p:spPr bwMode="auto">
              <a:xfrm rot="-262414">
                <a:off x="656" y="845"/>
                <a:ext cx="406" cy="698"/>
              </a:xfrm>
              <a:custGeom>
                <a:avLst/>
                <a:gdLst>
                  <a:gd name="T0" fmla="*/ 60 w 934"/>
                  <a:gd name="T1" fmla="*/ 300 h 1608"/>
                  <a:gd name="T2" fmla="*/ 54 w 934"/>
                  <a:gd name="T3" fmla="*/ 296 h 1608"/>
                  <a:gd name="T4" fmla="*/ 42 w 934"/>
                  <a:gd name="T5" fmla="*/ 300 h 1608"/>
                  <a:gd name="T6" fmla="*/ 39 w 934"/>
                  <a:gd name="T7" fmla="*/ 301 h 1608"/>
                  <a:gd name="T8" fmla="*/ 53 w 934"/>
                  <a:gd name="T9" fmla="*/ 296 h 1608"/>
                  <a:gd name="T10" fmla="*/ 44 w 934"/>
                  <a:gd name="T11" fmla="*/ 290 h 1608"/>
                  <a:gd name="T12" fmla="*/ 39 w 934"/>
                  <a:gd name="T13" fmla="*/ 282 h 1608"/>
                  <a:gd name="T14" fmla="*/ 34 w 934"/>
                  <a:gd name="T15" fmla="*/ 269 h 1608"/>
                  <a:gd name="T16" fmla="*/ 33 w 934"/>
                  <a:gd name="T17" fmla="*/ 265 h 1608"/>
                  <a:gd name="T18" fmla="*/ 30 w 934"/>
                  <a:gd name="T19" fmla="*/ 265 h 1608"/>
                  <a:gd name="T20" fmla="*/ 26 w 934"/>
                  <a:gd name="T21" fmla="*/ 272 h 1608"/>
                  <a:gd name="T22" fmla="*/ 25 w 934"/>
                  <a:gd name="T23" fmla="*/ 273 h 1608"/>
                  <a:gd name="T24" fmla="*/ 29 w 934"/>
                  <a:gd name="T25" fmla="*/ 266 h 1608"/>
                  <a:gd name="T26" fmla="*/ 31 w 934"/>
                  <a:gd name="T27" fmla="*/ 263 h 1608"/>
                  <a:gd name="T28" fmla="*/ 33 w 934"/>
                  <a:gd name="T29" fmla="*/ 265 h 1608"/>
                  <a:gd name="T30" fmla="*/ 32 w 934"/>
                  <a:gd name="T31" fmla="*/ 259 h 1608"/>
                  <a:gd name="T32" fmla="*/ 34 w 934"/>
                  <a:gd name="T33" fmla="*/ 248 h 1608"/>
                  <a:gd name="T34" fmla="*/ 40 w 934"/>
                  <a:gd name="T35" fmla="*/ 238 h 1608"/>
                  <a:gd name="T36" fmla="*/ 59 w 934"/>
                  <a:gd name="T37" fmla="*/ 218 h 1608"/>
                  <a:gd name="T38" fmla="*/ 80 w 934"/>
                  <a:gd name="T39" fmla="*/ 201 h 1608"/>
                  <a:gd name="T40" fmla="*/ 105 w 934"/>
                  <a:gd name="T41" fmla="*/ 185 h 1608"/>
                  <a:gd name="T42" fmla="*/ 106 w 934"/>
                  <a:gd name="T43" fmla="*/ 181 h 1608"/>
                  <a:gd name="T44" fmla="*/ 111 w 934"/>
                  <a:gd name="T45" fmla="*/ 171 h 1608"/>
                  <a:gd name="T46" fmla="*/ 120 w 934"/>
                  <a:gd name="T47" fmla="*/ 162 h 1608"/>
                  <a:gd name="T48" fmla="*/ 129 w 934"/>
                  <a:gd name="T49" fmla="*/ 158 h 1608"/>
                  <a:gd name="T50" fmla="*/ 147 w 934"/>
                  <a:gd name="T51" fmla="*/ 151 h 1608"/>
                  <a:gd name="T52" fmla="*/ 160 w 934"/>
                  <a:gd name="T53" fmla="*/ 144 h 1608"/>
                  <a:gd name="T54" fmla="*/ 169 w 934"/>
                  <a:gd name="T55" fmla="*/ 135 h 1608"/>
                  <a:gd name="T56" fmla="*/ 174 w 934"/>
                  <a:gd name="T57" fmla="*/ 125 h 1608"/>
                  <a:gd name="T58" fmla="*/ 176 w 934"/>
                  <a:gd name="T59" fmla="*/ 115 h 1608"/>
                  <a:gd name="T60" fmla="*/ 175 w 934"/>
                  <a:gd name="T61" fmla="*/ 97 h 1608"/>
                  <a:gd name="T62" fmla="*/ 171 w 934"/>
                  <a:gd name="T63" fmla="*/ 86 h 1608"/>
                  <a:gd name="T64" fmla="*/ 170 w 934"/>
                  <a:gd name="T65" fmla="*/ 80 h 1608"/>
                  <a:gd name="T66" fmla="*/ 173 w 934"/>
                  <a:gd name="T67" fmla="*/ 72 h 1608"/>
                  <a:gd name="T68" fmla="*/ 172 w 934"/>
                  <a:gd name="T69" fmla="*/ 53 h 1608"/>
                  <a:gd name="T70" fmla="*/ 167 w 934"/>
                  <a:gd name="T71" fmla="*/ 33 h 1608"/>
                  <a:gd name="T72" fmla="*/ 159 w 934"/>
                  <a:gd name="T73" fmla="*/ 12 h 1608"/>
                  <a:gd name="T74" fmla="*/ 155 w 934"/>
                  <a:gd name="T75" fmla="*/ 3 h 1608"/>
                  <a:gd name="T76" fmla="*/ 142 w 934"/>
                  <a:gd name="T77" fmla="*/ 0 h 1608"/>
                  <a:gd name="T78" fmla="*/ 123 w 934"/>
                  <a:gd name="T79" fmla="*/ 0 h 1608"/>
                  <a:gd name="T80" fmla="*/ 107 w 934"/>
                  <a:gd name="T81" fmla="*/ 3 h 1608"/>
                  <a:gd name="T82" fmla="*/ 100 w 934"/>
                  <a:gd name="T83" fmla="*/ 5 h 1608"/>
                  <a:gd name="T84" fmla="*/ 91 w 934"/>
                  <a:gd name="T85" fmla="*/ 12 h 1608"/>
                  <a:gd name="T86" fmla="*/ 83 w 934"/>
                  <a:gd name="T87" fmla="*/ 22 h 1608"/>
                  <a:gd name="T88" fmla="*/ 68 w 934"/>
                  <a:gd name="T89" fmla="*/ 48 h 1608"/>
                  <a:gd name="T90" fmla="*/ 57 w 934"/>
                  <a:gd name="T91" fmla="*/ 76 h 1608"/>
                  <a:gd name="T92" fmla="*/ 48 w 934"/>
                  <a:gd name="T93" fmla="*/ 107 h 1608"/>
                  <a:gd name="T94" fmla="*/ 33 w 934"/>
                  <a:gd name="T95" fmla="*/ 113 h 1608"/>
                  <a:gd name="T96" fmla="*/ 17 w 934"/>
                  <a:gd name="T97" fmla="*/ 123 h 1608"/>
                  <a:gd name="T98" fmla="*/ 7 w 934"/>
                  <a:gd name="T99" fmla="*/ 134 h 1608"/>
                  <a:gd name="T100" fmla="*/ 1 w 934"/>
                  <a:gd name="T101" fmla="*/ 145 h 1608"/>
                  <a:gd name="T102" fmla="*/ 0 w 934"/>
                  <a:gd name="T103" fmla="*/ 157 h 1608"/>
                  <a:gd name="T104" fmla="*/ 1 w 934"/>
                  <a:gd name="T105" fmla="*/ 168 h 1608"/>
                  <a:gd name="T106" fmla="*/ 7 w 934"/>
                  <a:gd name="T107" fmla="*/ 184 h 1608"/>
                  <a:gd name="T108" fmla="*/ 15 w 934"/>
                  <a:gd name="T109" fmla="*/ 19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0" name="Freeform 1188"/>
              <p:cNvSpPr>
                <a:spLocks/>
              </p:cNvSpPr>
              <p:nvPr/>
            </p:nvSpPr>
            <p:spPr bwMode="auto">
              <a:xfrm rot="-262414">
                <a:off x="819" y="1232"/>
                <a:ext cx="421" cy="222"/>
              </a:xfrm>
              <a:custGeom>
                <a:avLst/>
                <a:gdLst>
                  <a:gd name="T0" fmla="*/ 183 w 968"/>
                  <a:gd name="T1" fmla="*/ 3 h 510"/>
                  <a:gd name="T2" fmla="*/ 180 w 968"/>
                  <a:gd name="T3" fmla="*/ 17 h 510"/>
                  <a:gd name="T4" fmla="*/ 174 w 968"/>
                  <a:gd name="T5" fmla="*/ 31 h 510"/>
                  <a:gd name="T6" fmla="*/ 167 w 968"/>
                  <a:gd name="T7" fmla="*/ 39 h 510"/>
                  <a:gd name="T8" fmla="*/ 158 w 968"/>
                  <a:gd name="T9" fmla="*/ 45 h 510"/>
                  <a:gd name="T10" fmla="*/ 147 w 968"/>
                  <a:gd name="T11" fmla="*/ 48 h 510"/>
                  <a:gd name="T12" fmla="*/ 131 w 968"/>
                  <a:gd name="T13" fmla="*/ 48 h 510"/>
                  <a:gd name="T14" fmla="*/ 112 w 968"/>
                  <a:gd name="T15" fmla="*/ 43 h 510"/>
                  <a:gd name="T16" fmla="*/ 97 w 968"/>
                  <a:gd name="T17" fmla="*/ 37 h 510"/>
                  <a:gd name="T18" fmla="*/ 92 w 968"/>
                  <a:gd name="T19" fmla="*/ 44 h 510"/>
                  <a:gd name="T20" fmla="*/ 89 w 968"/>
                  <a:gd name="T21" fmla="*/ 53 h 510"/>
                  <a:gd name="T22" fmla="*/ 91 w 968"/>
                  <a:gd name="T23" fmla="*/ 62 h 510"/>
                  <a:gd name="T24" fmla="*/ 95 w 968"/>
                  <a:gd name="T25" fmla="*/ 67 h 510"/>
                  <a:gd name="T26" fmla="*/ 103 w 968"/>
                  <a:gd name="T27" fmla="*/ 73 h 510"/>
                  <a:gd name="T28" fmla="*/ 124 w 968"/>
                  <a:gd name="T29" fmla="*/ 81 h 510"/>
                  <a:gd name="T30" fmla="*/ 115 w 968"/>
                  <a:gd name="T31" fmla="*/ 79 h 510"/>
                  <a:gd name="T32" fmla="*/ 104 w 968"/>
                  <a:gd name="T33" fmla="*/ 74 h 510"/>
                  <a:gd name="T34" fmla="*/ 93 w 968"/>
                  <a:gd name="T35" fmla="*/ 66 h 510"/>
                  <a:gd name="T36" fmla="*/ 90 w 968"/>
                  <a:gd name="T37" fmla="*/ 60 h 510"/>
                  <a:gd name="T38" fmla="*/ 89 w 968"/>
                  <a:gd name="T39" fmla="*/ 54 h 510"/>
                  <a:gd name="T40" fmla="*/ 91 w 968"/>
                  <a:gd name="T41" fmla="*/ 46 h 510"/>
                  <a:gd name="T42" fmla="*/ 97 w 968"/>
                  <a:gd name="T43" fmla="*/ 37 h 510"/>
                  <a:gd name="T44" fmla="*/ 90 w 968"/>
                  <a:gd name="T45" fmla="*/ 36 h 510"/>
                  <a:gd name="T46" fmla="*/ 76 w 968"/>
                  <a:gd name="T47" fmla="*/ 37 h 510"/>
                  <a:gd name="T48" fmla="*/ 68 w 968"/>
                  <a:gd name="T49" fmla="*/ 40 h 510"/>
                  <a:gd name="T50" fmla="*/ 64 w 968"/>
                  <a:gd name="T51" fmla="*/ 43 h 510"/>
                  <a:gd name="T52" fmla="*/ 60 w 968"/>
                  <a:gd name="T53" fmla="*/ 52 h 510"/>
                  <a:gd name="T54" fmla="*/ 60 w 968"/>
                  <a:gd name="T55" fmla="*/ 59 h 510"/>
                  <a:gd name="T56" fmla="*/ 64 w 968"/>
                  <a:gd name="T57" fmla="*/ 67 h 510"/>
                  <a:gd name="T58" fmla="*/ 70 w 968"/>
                  <a:gd name="T59" fmla="*/ 74 h 510"/>
                  <a:gd name="T60" fmla="*/ 74 w 968"/>
                  <a:gd name="T61" fmla="*/ 84 h 510"/>
                  <a:gd name="T62" fmla="*/ 73 w 968"/>
                  <a:gd name="T63" fmla="*/ 87 h 510"/>
                  <a:gd name="T64" fmla="*/ 72 w 968"/>
                  <a:gd name="T65" fmla="*/ 87 h 510"/>
                  <a:gd name="T66" fmla="*/ 73 w 968"/>
                  <a:gd name="T67" fmla="*/ 80 h 510"/>
                  <a:gd name="T68" fmla="*/ 70 w 968"/>
                  <a:gd name="T69" fmla="*/ 74 h 510"/>
                  <a:gd name="T70" fmla="*/ 66 w 968"/>
                  <a:gd name="T71" fmla="*/ 71 h 510"/>
                  <a:gd name="T72" fmla="*/ 62 w 968"/>
                  <a:gd name="T73" fmla="*/ 65 h 510"/>
                  <a:gd name="T74" fmla="*/ 60 w 968"/>
                  <a:gd name="T75" fmla="*/ 53 h 510"/>
                  <a:gd name="T76" fmla="*/ 61 w 968"/>
                  <a:gd name="T77" fmla="*/ 48 h 510"/>
                  <a:gd name="T78" fmla="*/ 42 w 968"/>
                  <a:gd name="T79" fmla="*/ 61 h 510"/>
                  <a:gd name="T80" fmla="*/ 32 w 968"/>
                  <a:gd name="T81" fmla="*/ 71 h 510"/>
                  <a:gd name="T82" fmla="*/ 25 w 968"/>
                  <a:gd name="T83" fmla="*/ 81 h 510"/>
                  <a:gd name="T84" fmla="*/ 22 w 968"/>
                  <a:gd name="T85" fmla="*/ 89 h 510"/>
                  <a:gd name="T86" fmla="*/ 22 w 968"/>
                  <a:gd name="T87" fmla="*/ 97 h 510"/>
                  <a:gd name="T88" fmla="*/ 22 w 968"/>
                  <a:gd name="T89" fmla="*/ 85 h 510"/>
                  <a:gd name="T90" fmla="*/ 23 w 968"/>
                  <a:gd name="T91" fmla="*/ 82 h 510"/>
                  <a:gd name="T92" fmla="*/ 14 w 968"/>
                  <a:gd name="T93" fmla="*/ 84 h 510"/>
                  <a:gd name="T94" fmla="*/ 6 w 968"/>
                  <a:gd name="T95" fmla="*/ 83 h 510"/>
                  <a:gd name="T96" fmla="*/ 1 w 968"/>
                  <a:gd name="T97" fmla="*/ 80 h 510"/>
                  <a:gd name="T98" fmla="*/ 2 w 968"/>
                  <a:gd name="T99" fmla="*/ 80 h 510"/>
                  <a:gd name="T100" fmla="*/ 10 w 968"/>
                  <a:gd name="T101" fmla="*/ 84 h 510"/>
                  <a:gd name="T102" fmla="*/ 17 w 968"/>
                  <a:gd name="T103" fmla="*/ 84 h 510"/>
                  <a:gd name="T104" fmla="*/ 25 w 968"/>
                  <a:gd name="T105" fmla="*/ 81 h 510"/>
                  <a:gd name="T106" fmla="*/ 28 w 968"/>
                  <a:gd name="T107" fmla="*/ 75 h 510"/>
                  <a:gd name="T108" fmla="*/ 41 w 968"/>
                  <a:gd name="T109" fmla="*/ 62 h 510"/>
                  <a:gd name="T110" fmla="*/ 56 w 968"/>
                  <a:gd name="T111" fmla="*/ 51 h 510"/>
                  <a:gd name="T112" fmla="*/ 66 w 968"/>
                  <a:gd name="T113" fmla="*/ 40 h 510"/>
                  <a:gd name="T114" fmla="*/ 68 w 968"/>
                  <a:gd name="T115" fmla="*/ 39 h 510"/>
                  <a:gd name="T116" fmla="*/ 68 w 968"/>
                  <a:gd name="T117" fmla="*/ 37 h 510"/>
                  <a:gd name="T118" fmla="*/ 63 w 968"/>
                  <a:gd name="T119" fmla="*/ 36 h 510"/>
                  <a:gd name="T120" fmla="*/ 50 w 968"/>
                  <a:gd name="T121" fmla="*/ 30 h 510"/>
                  <a:gd name="T122" fmla="*/ 43 w 968"/>
                  <a:gd name="T123" fmla="*/ 24 h 510"/>
                  <a:gd name="T124" fmla="*/ 39 w 968"/>
                  <a:gd name="T125" fmla="*/ 16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1" name="Freeform 1189"/>
              <p:cNvSpPr>
                <a:spLocks/>
              </p:cNvSpPr>
              <p:nvPr/>
            </p:nvSpPr>
            <p:spPr bwMode="auto">
              <a:xfrm rot="-262414">
                <a:off x="990" y="692"/>
                <a:ext cx="422" cy="390"/>
              </a:xfrm>
              <a:custGeom>
                <a:avLst/>
                <a:gdLst>
                  <a:gd name="T0" fmla="*/ 113 w 972"/>
                  <a:gd name="T1" fmla="*/ 116 h 898"/>
                  <a:gd name="T2" fmla="*/ 107 w 972"/>
                  <a:gd name="T3" fmla="*/ 124 h 898"/>
                  <a:gd name="T4" fmla="*/ 106 w 972"/>
                  <a:gd name="T5" fmla="*/ 133 h 898"/>
                  <a:gd name="T6" fmla="*/ 107 w 972"/>
                  <a:gd name="T7" fmla="*/ 139 h 898"/>
                  <a:gd name="T8" fmla="*/ 112 w 972"/>
                  <a:gd name="T9" fmla="*/ 145 h 898"/>
                  <a:gd name="T10" fmla="*/ 120 w 972"/>
                  <a:gd name="T11" fmla="*/ 151 h 898"/>
                  <a:gd name="T12" fmla="*/ 131 w 972"/>
                  <a:gd name="T13" fmla="*/ 156 h 898"/>
                  <a:gd name="T14" fmla="*/ 145 w 972"/>
                  <a:gd name="T15" fmla="*/ 159 h 898"/>
                  <a:gd name="T16" fmla="*/ 162 w 972"/>
                  <a:gd name="T17" fmla="*/ 161 h 898"/>
                  <a:gd name="T18" fmla="*/ 170 w 972"/>
                  <a:gd name="T19" fmla="*/ 164 h 898"/>
                  <a:gd name="T20" fmla="*/ 176 w 972"/>
                  <a:gd name="T21" fmla="*/ 169 h 898"/>
                  <a:gd name="T22" fmla="*/ 175 w 972"/>
                  <a:gd name="T23" fmla="*/ 158 h 898"/>
                  <a:gd name="T24" fmla="*/ 176 w 972"/>
                  <a:gd name="T25" fmla="*/ 139 h 898"/>
                  <a:gd name="T26" fmla="*/ 179 w 972"/>
                  <a:gd name="T27" fmla="*/ 129 h 898"/>
                  <a:gd name="T28" fmla="*/ 183 w 972"/>
                  <a:gd name="T29" fmla="*/ 124 h 898"/>
                  <a:gd name="T30" fmla="*/ 175 w 972"/>
                  <a:gd name="T31" fmla="*/ 112 h 898"/>
                  <a:gd name="T32" fmla="*/ 172 w 972"/>
                  <a:gd name="T33" fmla="*/ 102 h 898"/>
                  <a:gd name="T34" fmla="*/ 171 w 972"/>
                  <a:gd name="T35" fmla="*/ 91 h 898"/>
                  <a:gd name="T36" fmla="*/ 173 w 972"/>
                  <a:gd name="T37" fmla="*/ 83 h 898"/>
                  <a:gd name="T38" fmla="*/ 159 w 972"/>
                  <a:gd name="T39" fmla="*/ 56 h 898"/>
                  <a:gd name="T40" fmla="*/ 148 w 972"/>
                  <a:gd name="T41" fmla="*/ 40 h 898"/>
                  <a:gd name="T42" fmla="*/ 135 w 972"/>
                  <a:gd name="T43" fmla="*/ 26 h 898"/>
                  <a:gd name="T44" fmla="*/ 125 w 972"/>
                  <a:gd name="T45" fmla="*/ 20 h 898"/>
                  <a:gd name="T46" fmla="*/ 109 w 972"/>
                  <a:gd name="T47" fmla="*/ 21 h 898"/>
                  <a:gd name="T48" fmla="*/ 96 w 972"/>
                  <a:gd name="T49" fmla="*/ 20 h 898"/>
                  <a:gd name="T50" fmla="*/ 85 w 972"/>
                  <a:gd name="T51" fmla="*/ 15 h 898"/>
                  <a:gd name="T52" fmla="*/ 81 w 972"/>
                  <a:gd name="T53" fmla="*/ 10 h 898"/>
                  <a:gd name="T54" fmla="*/ 79 w 972"/>
                  <a:gd name="T55" fmla="*/ 4 h 898"/>
                  <a:gd name="T56" fmla="*/ 79 w 972"/>
                  <a:gd name="T57" fmla="*/ 0 h 898"/>
                  <a:gd name="T58" fmla="*/ 79 w 972"/>
                  <a:gd name="T59" fmla="*/ 6 h 898"/>
                  <a:gd name="T60" fmla="*/ 83 w 972"/>
                  <a:gd name="T61" fmla="*/ 15 h 898"/>
                  <a:gd name="T62" fmla="*/ 86 w 972"/>
                  <a:gd name="T63" fmla="*/ 17 h 898"/>
                  <a:gd name="T64" fmla="*/ 59 w 972"/>
                  <a:gd name="T65" fmla="*/ 29 h 898"/>
                  <a:gd name="T66" fmla="*/ 39 w 972"/>
                  <a:gd name="T67" fmla="*/ 40 h 898"/>
                  <a:gd name="T68" fmla="*/ 27 w 972"/>
                  <a:gd name="T69" fmla="*/ 49 h 898"/>
                  <a:gd name="T70" fmla="*/ 23 w 972"/>
                  <a:gd name="T71" fmla="*/ 51 h 898"/>
                  <a:gd name="T72" fmla="*/ 14 w 972"/>
                  <a:gd name="T73" fmla="*/ 50 h 898"/>
                  <a:gd name="T74" fmla="*/ 8 w 972"/>
                  <a:gd name="T75" fmla="*/ 50 h 898"/>
                  <a:gd name="T76" fmla="*/ 2 w 972"/>
                  <a:gd name="T77" fmla="*/ 56 h 898"/>
                  <a:gd name="T78" fmla="*/ 2 w 972"/>
                  <a:gd name="T79" fmla="*/ 56 h 898"/>
                  <a:gd name="T80" fmla="*/ 10 w 972"/>
                  <a:gd name="T81" fmla="*/ 50 h 898"/>
                  <a:gd name="T82" fmla="*/ 17 w 972"/>
                  <a:gd name="T83" fmla="*/ 50 h 898"/>
                  <a:gd name="T84" fmla="*/ 26 w 972"/>
                  <a:gd name="T85" fmla="*/ 52 h 898"/>
                  <a:gd name="T86" fmla="*/ 27 w 972"/>
                  <a:gd name="T87" fmla="*/ 69 h 898"/>
                  <a:gd name="T88" fmla="*/ 31 w 972"/>
                  <a:gd name="T89" fmla="*/ 92 h 898"/>
                  <a:gd name="T90" fmla="*/ 37 w 972"/>
                  <a:gd name="T91" fmla="*/ 110 h 898"/>
                  <a:gd name="T92" fmla="*/ 47 w 972"/>
                  <a:gd name="T93" fmla="*/ 127 h 898"/>
                  <a:gd name="T94" fmla="*/ 53 w 972"/>
                  <a:gd name="T95" fmla="*/ 134 h 898"/>
                  <a:gd name="T96" fmla="*/ 63 w 972"/>
                  <a:gd name="T97" fmla="*/ 144 h 898"/>
                  <a:gd name="T98" fmla="*/ 76 w 972"/>
                  <a:gd name="T99" fmla="*/ 152 h 898"/>
                  <a:gd name="T100" fmla="*/ 87 w 972"/>
                  <a:gd name="T101" fmla="*/ 155 h 898"/>
                  <a:gd name="T102" fmla="*/ 96 w 972"/>
                  <a:gd name="T103" fmla="*/ 154 h 898"/>
                  <a:gd name="T104" fmla="*/ 104 w 972"/>
                  <a:gd name="T105" fmla="*/ 151 h 898"/>
                  <a:gd name="T106" fmla="*/ 109 w 972"/>
                  <a:gd name="T107" fmla="*/ 146 h 898"/>
                  <a:gd name="T108" fmla="*/ 92 w 972"/>
                  <a:gd name="T109" fmla="*/ 143 h 898"/>
                  <a:gd name="T110" fmla="*/ 82 w 972"/>
                  <a:gd name="T111" fmla="*/ 139 h 898"/>
                  <a:gd name="T112" fmla="*/ 74 w 972"/>
                  <a:gd name="T113" fmla="*/ 131 h 898"/>
                  <a:gd name="T114" fmla="*/ 71 w 972"/>
                  <a:gd name="T115" fmla="*/ 124 h 898"/>
                  <a:gd name="T116" fmla="*/ 65 w 972"/>
                  <a:gd name="T117" fmla="*/ 122 h 898"/>
                  <a:gd name="T118" fmla="*/ 62 w 972"/>
                  <a:gd name="T119" fmla="*/ 118 h 898"/>
                  <a:gd name="T120" fmla="*/ 60 w 972"/>
                  <a:gd name="T121" fmla="*/ 110 h 898"/>
                  <a:gd name="T122" fmla="*/ 63 w 972"/>
                  <a:gd name="T123" fmla="*/ 9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2" name="Freeform 1190"/>
              <p:cNvSpPr>
                <a:spLocks/>
              </p:cNvSpPr>
              <p:nvPr/>
            </p:nvSpPr>
            <p:spPr bwMode="auto">
              <a:xfrm rot="-262414">
                <a:off x="1297" y="633"/>
                <a:ext cx="356" cy="460"/>
              </a:xfrm>
              <a:custGeom>
                <a:avLst/>
                <a:gdLst>
                  <a:gd name="T0" fmla="*/ 43 w 820"/>
                  <a:gd name="T1" fmla="*/ 186 h 1058"/>
                  <a:gd name="T2" fmla="*/ 57 w 820"/>
                  <a:gd name="T3" fmla="*/ 186 h 1058"/>
                  <a:gd name="T4" fmla="*/ 75 w 820"/>
                  <a:gd name="T5" fmla="*/ 187 h 1058"/>
                  <a:gd name="T6" fmla="*/ 83 w 820"/>
                  <a:gd name="T7" fmla="*/ 188 h 1058"/>
                  <a:gd name="T8" fmla="*/ 90 w 820"/>
                  <a:gd name="T9" fmla="*/ 190 h 1058"/>
                  <a:gd name="T10" fmla="*/ 95 w 820"/>
                  <a:gd name="T11" fmla="*/ 194 h 1058"/>
                  <a:gd name="T12" fmla="*/ 95 w 820"/>
                  <a:gd name="T13" fmla="*/ 194 h 1058"/>
                  <a:gd name="T14" fmla="*/ 97 w 820"/>
                  <a:gd name="T15" fmla="*/ 197 h 1058"/>
                  <a:gd name="T16" fmla="*/ 100 w 820"/>
                  <a:gd name="T17" fmla="*/ 198 h 1058"/>
                  <a:gd name="T18" fmla="*/ 104 w 820"/>
                  <a:gd name="T19" fmla="*/ 198 h 1058"/>
                  <a:gd name="T20" fmla="*/ 109 w 820"/>
                  <a:gd name="T21" fmla="*/ 197 h 1058"/>
                  <a:gd name="T22" fmla="*/ 117 w 820"/>
                  <a:gd name="T23" fmla="*/ 194 h 1058"/>
                  <a:gd name="T24" fmla="*/ 126 w 820"/>
                  <a:gd name="T25" fmla="*/ 190 h 1058"/>
                  <a:gd name="T26" fmla="*/ 127 w 820"/>
                  <a:gd name="T27" fmla="*/ 192 h 1058"/>
                  <a:gd name="T28" fmla="*/ 133 w 820"/>
                  <a:gd name="T29" fmla="*/ 197 h 1058"/>
                  <a:gd name="T30" fmla="*/ 138 w 820"/>
                  <a:gd name="T31" fmla="*/ 200 h 1058"/>
                  <a:gd name="T32" fmla="*/ 142 w 820"/>
                  <a:gd name="T33" fmla="*/ 200 h 1058"/>
                  <a:gd name="T34" fmla="*/ 144 w 820"/>
                  <a:gd name="T35" fmla="*/ 199 h 1058"/>
                  <a:gd name="T36" fmla="*/ 147 w 820"/>
                  <a:gd name="T37" fmla="*/ 196 h 1058"/>
                  <a:gd name="T38" fmla="*/ 149 w 820"/>
                  <a:gd name="T39" fmla="*/ 192 h 1058"/>
                  <a:gd name="T40" fmla="*/ 152 w 820"/>
                  <a:gd name="T41" fmla="*/ 182 h 1058"/>
                  <a:gd name="T42" fmla="*/ 154 w 820"/>
                  <a:gd name="T43" fmla="*/ 161 h 1058"/>
                  <a:gd name="T44" fmla="*/ 155 w 820"/>
                  <a:gd name="T45" fmla="*/ 147 h 1058"/>
                  <a:gd name="T46" fmla="*/ 153 w 820"/>
                  <a:gd name="T47" fmla="*/ 140 h 1058"/>
                  <a:gd name="T48" fmla="*/ 151 w 820"/>
                  <a:gd name="T49" fmla="*/ 131 h 1058"/>
                  <a:gd name="T50" fmla="*/ 146 w 820"/>
                  <a:gd name="T51" fmla="*/ 122 h 1058"/>
                  <a:gd name="T52" fmla="*/ 139 w 820"/>
                  <a:gd name="T53" fmla="*/ 112 h 1058"/>
                  <a:gd name="T54" fmla="*/ 130 w 820"/>
                  <a:gd name="T55" fmla="*/ 103 h 1058"/>
                  <a:gd name="T56" fmla="*/ 123 w 820"/>
                  <a:gd name="T57" fmla="*/ 98 h 1058"/>
                  <a:gd name="T58" fmla="*/ 116 w 820"/>
                  <a:gd name="T59" fmla="*/ 94 h 1058"/>
                  <a:gd name="T60" fmla="*/ 108 w 820"/>
                  <a:gd name="T61" fmla="*/ 91 h 1058"/>
                  <a:gd name="T62" fmla="*/ 99 w 820"/>
                  <a:gd name="T63" fmla="*/ 89 h 1058"/>
                  <a:gd name="T64" fmla="*/ 99 w 820"/>
                  <a:gd name="T65" fmla="*/ 87 h 1058"/>
                  <a:gd name="T66" fmla="*/ 99 w 820"/>
                  <a:gd name="T67" fmla="*/ 80 h 1058"/>
                  <a:gd name="T68" fmla="*/ 96 w 820"/>
                  <a:gd name="T69" fmla="*/ 72 h 1058"/>
                  <a:gd name="T70" fmla="*/ 95 w 820"/>
                  <a:gd name="T71" fmla="*/ 68 h 1058"/>
                  <a:gd name="T72" fmla="*/ 92 w 820"/>
                  <a:gd name="T73" fmla="*/ 65 h 1058"/>
                  <a:gd name="T74" fmla="*/ 95 w 820"/>
                  <a:gd name="T75" fmla="*/ 62 h 1058"/>
                  <a:gd name="T76" fmla="*/ 102 w 820"/>
                  <a:gd name="T77" fmla="*/ 54 h 1058"/>
                  <a:gd name="T78" fmla="*/ 109 w 820"/>
                  <a:gd name="T79" fmla="*/ 43 h 1058"/>
                  <a:gd name="T80" fmla="*/ 110 w 820"/>
                  <a:gd name="T81" fmla="*/ 38 h 1058"/>
                  <a:gd name="T82" fmla="*/ 111 w 820"/>
                  <a:gd name="T83" fmla="*/ 33 h 1058"/>
                  <a:gd name="T84" fmla="*/ 110 w 820"/>
                  <a:gd name="T85" fmla="*/ 36 h 1058"/>
                  <a:gd name="T86" fmla="*/ 107 w 820"/>
                  <a:gd name="T87" fmla="*/ 45 h 1058"/>
                  <a:gd name="T88" fmla="*/ 104 w 820"/>
                  <a:gd name="T89" fmla="*/ 53 h 1058"/>
                  <a:gd name="T90" fmla="*/ 100 w 820"/>
                  <a:gd name="T91" fmla="*/ 59 h 1058"/>
                  <a:gd name="T92" fmla="*/ 95 w 820"/>
                  <a:gd name="T93" fmla="*/ 63 h 1058"/>
                  <a:gd name="T94" fmla="*/ 92 w 820"/>
                  <a:gd name="T95" fmla="*/ 65 h 1058"/>
                  <a:gd name="T96" fmla="*/ 87 w 820"/>
                  <a:gd name="T97" fmla="*/ 60 h 1058"/>
                  <a:gd name="T98" fmla="*/ 81 w 820"/>
                  <a:gd name="T99" fmla="*/ 53 h 1058"/>
                  <a:gd name="T100" fmla="*/ 74 w 820"/>
                  <a:gd name="T101" fmla="*/ 48 h 1058"/>
                  <a:gd name="T102" fmla="*/ 69 w 820"/>
                  <a:gd name="T103" fmla="*/ 47 h 1058"/>
                  <a:gd name="T104" fmla="*/ 67 w 820"/>
                  <a:gd name="T105" fmla="*/ 46 h 1058"/>
                  <a:gd name="T106" fmla="*/ 56 w 820"/>
                  <a:gd name="T107" fmla="*/ 31 h 1058"/>
                  <a:gd name="T108" fmla="*/ 44 w 820"/>
                  <a:gd name="T109" fmla="*/ 18 h 1058"/>
                  <a:gd name="T110" fmla="*/ 35 w 820"/>
                  <a:gd name="T111" fmla="*/ 10 h 1058"/>
                  <a:gd name="T112" fmla="*/ 25 w 820"/>
                  <a:gd name="T113" fmla="*/ 4 h 1058"/>
                  <a:gd name="T114" fmla="*/ 16 w 820"/>
                  <a:gd name="T115" fmla="*/ 0 h 1058"/>
                  <a:gd name="T116" fmla="*/ 11 w 820"/>
                  <a:gd name="T117" fmla="*/ 0 h 1058"/>
                  <a:gd name="T118" fmla="*/ 10 w 820"/>
                  <a:gd name="T119" fmla="*/ 0 h 1058"/>
                  <a:gd name="T120" fmla="*/ 7 w 820"/>
                  <a:gd name="T121" fmla="*/ 0 h 1058"/>
                  <a:gd name="T122" fmla="*/ 3 w 820"/>
                  <a:gd name="T123" fmla="*/ 1 h 1058"/>
                  <a:gd name="T124" fmla="*/ 0 w 820"/>
                  <a:gd name="T125" fmla="*/ 5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3" name="Freeform 1191"/>
              <p:cNvSpPr>
                <a:spLocks/>
              </p:cNvSpPr>
              <p:nvPr/>
            </p:nvSpPr>
            <p:spPr bwMode="auto">
              <a:xfrm rot="-262414">
                <a:off x="1061" y="1087"/>
                <a:ext cx="560" cy="320"/>
              </a:xfrm>
              <a:custGeom>
                <a:avLst/>
                <a:gdLst>
                  <a:gd name="T0" fmla="*/ 0 w 1288"/>
                  <a:gd name="T1" fmla="*/ 6 h 738"/>
                  <a:gd name="T2" fmla="*/ 5 w 1288"/>
                  <a:gd name="T3" fmla="*/ 9 h 738"/>
                  <a:gd name="T4" fmla="*/ 13 w 1288"/>
                  <a:gd name="T5" fmla="*/ 10 h 738"/>
                  <a:gd name="T6" fmla="*/ 26 w 1288"/>
                  <a:gd name="T7" fmla="*/ 8 h 738"/>
                  <a:gd name="T8" fmla="*/ 45 w 1288"/>
                  <a:gd name="T9" fmla="*/ 2 h 738"/>
                  <a:gd name="T10" fmla="*/ 53 w 1288"/>
                  <a:gd name="T11" fmla="*/ 1 h 738"/>
                  <a:gd name="T12" fmla="*/ 72 w 1288"/>
                  <a:gd name="T13" fmla="*/ 0 h 738"/>
                  <a:gd name="T14" fmla="*/ 88 w 1288"/>
                  <a:gd name="T15" fmla="*/ 4 h 738"/>
                  <a:gd name="T16" fmla="*/ 97 w 1288"/>
                  <a:gd name="T17" fmla="*/ 10 h 738"/>
                  <a:gd name="T18" fmla="*/ 103 w 1288"/>
                  <a:gd name="T19" fmla="*/ 16 h 738"/>
                  <a:gd name="T20" fmla="*/ 108 w 1288"/>
                  <a:gd name="T21" fmla="*/ 25 h 738"/>
                  <a:gd name="T22" fmla="*/ 109 w 1288"/>
                  <a:gd name="T23" fmla="*/ 21 h 738"/>
                  <a:gd name="T24" fmla="*/ 113 w 1288"/>
                  <a:gd name="T25" fmla="*/ 17 h 738"/>
                  <a:gd name="T26" fmla="*/ 117 w 1288"/>
                  <a:gd name="T27" fmla="*/ 16 h 738"/>
                  <a:gd name="T28" fmla="*/ 120 w 1288"/>
                  <a:gd name="T29" fmla="*/ 18 h 738"/>
                  <a:gd name="T30" fmla="*/ 123 w 1288"/>
                  <a:gd name="T31" fmla="*/ 20 h 738"/>
                  <a:gd name="T32" fmla="*/ 117 w 1288"/>
                  <a:gd name="T33" fmla="*/ 17 h 738"/>
                  <a:gd name="T34" fmla="*/ 112 w 1288"/>
                  <a:gd name="T35" fmla="*/ 17 h 738"/>
                  <a:gd name="T36" fmla="*/ 108 w 1288"/>
                  <a:gd name="T37" fmla="*/ 21 h 738"/>
                  <a:gd name="T38" fmla="*/ 108 w 1288"/>
                  <a:gd name="T39" fmla="*/ 26 h 738"/>
                  <a:gd name="T40" fmla="*/ 111 w 1288"/>
                  <a:gd name="T41" fmla="*/ 38 h 738"/>
                  <a:gd name="T42" fmla="*/ 118 w 1288"/>
                  <a:gd name="T43" fmla="*/ 47 h 738"/>
                  <a:gd name="T44" fmla="*/ 125 w 1288"/>
                  <a:gd name="T45" fmla="*/ 51 h 738"/>
                  <a:gd name="T46" fmla="*/ 133 w 1288"/>
                  <a:gd name="T47" fmla="*/ 53 h 738"/>
                  <a:gd name="T48" fmla="*/ 144 w 1288"/>
                  <a:gd name="T49" fmla="*/ 52 h 738"/>
                  <a:gd name="T50" fmla="*/ 158 w 1288"/>
                  <a:gd name="T51" fmla="*/ 49 h 738"/>
                  <a:gd name="T52" fmla="*/ 169 w 1288"/>
                  <a:gd name="T53" fmla="*/ 44 h 738"/>
                  <a:gd name="T54" fmla="*/ 184 w 1288"/>
                  <a:gd name="T55" fmla="*/ 40 h 738"/>
                  <a:gd name="T56" fmla="*/ 202 w 1288"/>
                  <a:gd name="T57" fmla="*/ 39 h 738"/>
                  <a:gd name="T58" fmla="*/ 218 w 1288"/>
                  <a:gd name="T59" fmla="*/ 41 h 738"/>
                  <a:gd name="T60" fmla="*/ 227 w 1288"/>
                  <a:gd name="T61" fmla="*/ 45 h 738"/>
                  <a:gd name="T62" fmla="*/ 234 w 1288"/>
                  <a:gd name="T63" fmla="*/ 51 h 738"/>
                  <a:gd name="T64" fmla="*/ 240 w 1288"/>
                  <a:gd name="T65" fmla="*/ 60 h 738"/>
                  <a:gd name="T66" fmla="*/ 243 w 1288"/>
                  <a:gd name="T67" fmla="*/ 68 h 738"/>
                  <a:gd name="T68" fmla="*/ 243 w 1288"/>
                  <a:gd name="T69" fmla="*/ 77 h 738"/>
                  <a:gd name="T70" fmla="*/ 240 w 1288"/>
                  <a:gd name="T71" fmla="*/ 86 h 738"/>
                  <a:gd name="T72" fmla="*/ 234 w 1288"/>
                  <a:gd name="T73" fmla="*/ 91 h 738"/>
                  <a:gd name="T74" fmla="*/ 227 w 1288"/>
                  <a:gd name="T75" fmla="*/ 93 h 738"/>
                  <a:gd name="T76" fmla="*/ 217 w 1288"/>
                  <a:gd name="T77" fmla="*/ 95 h 738"/>
                  <a:gd name="T78" fmla="*/ 199 w 1288"/>
                  <a:gd name="T79" fmla="*/ 92 h 738"/>
                  <a:gd name="T80" fmla="*/ 185 w 1288"/>
                  <a:gd name="T81" fmla="*/ 88 h 738"/>
                  <a:gd name="T82" fmla="*/ 183 w 1288"/>
                  <a:gd name="T83" fmla="*/ 82 h 738"/>
                  <a:gd name="T84" fmla="*/ 183 w 1288"/>
                  <a:gd name="T85" fmla="*/ 75 h 738"/>
                  <a:gd name="T86" fmla="*/ 185 w 1288"/>
                  <a:gd name="T87" fmla="*/ 73 h 738"/>
                  <a:gd name="T88" fmla="*/ 185 w 1288"/>
                  <a:gd name="T89" fmla="*/ 72 h 738"/>
                  <a:gd name="T90" fmla="*/ 183 w 1288"/>
                  <a:gd name="T91" fmla="*/ 75 h 738"/>
                  <a:gd name="T92" fmla="*/ 182 w 1288"/>
                  <a:gd name="T93" fmla="*/ 79 h 738"/>
                  <a:gd name="T94" fmla="*/ 187 w 1288"/>
                  <a:gd name="T95" fmla="*/ 89 h 738"/>
                  <a:gd name="T96" fmla="*/ 173 w 1288"/>
                  <a:gd name="T97" fmla="*/ 95 h 738"/>
                  <a:gd name="T98" fmla="*/ 151 w 1288"/>
                  <a:gd name="T99" fmla="*/ 106 h 738"/>
                  <a:gd name="T100" fmla="*/ 140 w 1288"/>
                  <a:gd name="T101" fmla="*/ 114 h 738"/>
                  <a:gd name="T102" fmla="*/ 135 w 1288"/>
                  <a:gd name="T103" fmla="*/ 120 h 738"/>
                  <a:gd name="T104" fmla="*/ 115 w 1288"/>
                  <a:gd name="T105" fmla="*/ 125 h 738"/>
                  <a:gd name="T106" fmla="*/ 97 w 1288"/>
                  <a:gd name="T107" fmla="*/ 133 h 738"/>
                  <a:gd name="T108" fmla="*/ 91 w 1288"/>
                  <a:gd name="T109" fmla="*/ 139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4" name="Freeform 1192"/>
              <p:cNvSpPr>
                <a:spLocks/>
              </p:cNvSpPr>
              <p:nvPr/>
            </p:nvSpPr>
            <p:spPr bwMode="auto">
              <a:xfrm rot="-262414">
                <a:off x="1448" y="1200"/>
                <a:ext cx="495" cy="314"/>
              </a:xfrm>
              <a:custGeom>
                <a:avLst/>
                <a:gdLst>
                  <a:gd name="T0" fmla="*/ 79 w 1140"/>
                  <a:gd name="T1" fmla="*/ 0 h 722"/>
                  <a:gd name="T2" fmla="*/ 104 w 1140"/>
                  <a:gd name="T3" fmla="*/ 2 h 722"/>
                  <a:gd name="T4" fmla="*/ 125 w 1140"/>
                  <a:gd name="T5" fmla="*/ 7 h 722"/>
                  <a:gd name="T6" fmla="*/ 144 w 1140"/>
                  <a:gd name="T7" fmla="*/ 16 h 722"/>
                  <a:gd name="T8" fmla="*/ 155 w 1140"/>
                  <a:gd name="T9" fmla="*/ 24 h 722"/>
                  <a:gd name="T10" fmla="*/ 159 w 1140"/>
                  <a:gd name="T11" fmla="*/ 29 h 722"/>
                  <a:gd name="T12" fmla="*/ 161 w 1140"/>
                  <a:gd name="T13" fmla="*/ 30 h 722"/>
                  <a:gd name="T14" fmla="*/ 163 w 1140"/>
                  <a:gd name="T15" fmla="*/ 30 h 722"/>
                  <a:gd name="T16" fmla="*/ 170 w 1140"/>
                  <a:gd name="T17" fmla="*/ 30 h 722"/>
                  <a:gd name="T18" fmla="*/ 176 w 1140"/>
                  <a:gd name="T19" fmla="*/ 23 h 722"/>
                  <a:gd name="T20" fmla="*/ 174 w 1140"/>
                  <a:gd name="T21" fmla="*/ 26 h 722"/>
                  <a:gd name="T22" fmla="*/ 169 w 1140"/>
                  <a:gd name="T23" fmla="*/ 30 h 722"/>
                  <a:gd name="T24" fmla="*/ 164 w 1140"/>
                  <a:gd name="T25" fmla="*/ 31 h 722"/>
                  <a:gd name="T26" fmla="*/ 161 w 1140"/>
                  <a:gd name="T27" fmla="*/ 30 h 722"/>
                  <a:gd name="T28" fmla="*/ 177 w 1140"/>
                  <a:gd name="T29" fmla="*/ 43 h 722"/>
                  <a:gd name="T30" fmla="*/ 190 w 1140"/>
                  <a:gd name="T31" fmla="*/ 56 h 722"/>
                  <a:gd name="T32" fmla="*/ 196 w 1140"/>
                  <a:gd name="T33" fmla="*/ 66 h 722"/>
                  <a:gd name="T34" fmla="*/ 198 w 1140"/>
                  <a:gd name="T35" fmla="*/ 67 h 722"/>
                  <a:gd name="T36" fmla="*/ 201 w 1140"/>
                  <a:gd name="T37" fmla="*/ 63 h 722"/>
                  <a:gd name="T38" fmla="*/ 205 w 1140"/>
                  <a:gd name="T39" fmla="*/ 62 h 722"/>
                  <a:gd name="T40" fmla="*/ 212 w 1140"/>
                  <a:gd name="T41" fmla="*/ 63 h 722"/>
                  <a:gd name="T42" fmla="*/ 212 w 1140"/>
                  <a:gd name="T43" fmla="*/ 63 h 722"/>
                  <a:gd name="T44" fmla="*/ 205 w 1140"/>
                  <a:gd name="T45" fmla="*/ 61 h 722"/>
                  <a:gd name="T46" fmla="*/ 201 w 1140"/>
                  <a:gd name="T47" fmla="*/ 63 h 722"/>
                  <a:gd name="T48" fmla="*/ 198 w 1140"/>
                  <a:gd name="T49" fmla="*/ 67 h 722"/>
                  <a:gd name="T50" fmla="*/ 199 w 1140"/>
                  <a:gd name="T51" fmla="*/ 73 h 722"/>
                  <a:gd name="T52" fmla="*/ 201 w 1140"/>
                  <a:gd name="T53" fmla="*/ 84 h 722"/>
                  <a:gd name="T54" fmla="*/ 199 w 1140"/>
                  <a:gd name="T55" fmla="*/ 91 h 722"/>
                  <a:gd name="T56" fmla="*/ 195 w 1140"/>
                  <a:gd name="T57" fmla="*/ 97 h 722"/>
                  <a:gd name="T58" fmla="*/ 193 w 1140"/>
                  <a:gd name="T59" fmla="*/ 98 h 722"/>
                  <a:gd name="T60" fmla="*/ 200 w 1140"/>
                  <a:gd name="T61" fmla="*/ 109 h 722"/>
                  <a:gd name="T62" fmla="*/ 203 w 1140"/>
                  <a:gd name="T63" fmla="*/ 118 h 722"/>
                  <a:gd name="T64" fmla="*/ 202 w 1140"/>
                  <a:gd name="T65" fmla="*/ 127 h 722"/>
                  <a:gd name="T66" fmla="*/ 194 w 1140"/>
                  <a:gd name="T67" fmla="*/ 135 h 722"/>
                  <a:gd name="T68" fmla="*/ 188 w 1140"/>
                  <a:gd name="T69" fmla="*/ 137 h 722"/>
                  <a:gd name="T70" fmla="*/ 179 w 1140"/>
                  <a:gd name="T71" fmla="*/ 136 h 722"/>
                  <a:gd name="T72" fmla="*/ 166 w 1140"/>
                  <a:gd name="T73" fmla="*/ 133 h 722"/>
                  <a:gd name="T74" fmla="*/ 152 w 1140"/>
                  <a:gd name="T75" fmla="*/ 124 h 722"/>
                  <a:gd name="T76" fmla="*/ 138 w 1140"/>
                  <a:gd name="T77" fmla="*/ 108 h 722"/>
                  <a:gd name="T78" fmla="*/ 134 w 1140"/>
                  <a:gd name="T79" fmla="*/ 99 h 722"/>
                  <a:gd name="T80" fmla="*/ 124 w 1140"/>
                  <a:gd name="T81" fmla="*/ 87 h 722"/>
                  <a:gd name="T82" fmla="*/ 116 w 1140"/>
                  <a:gd name="T83" fmla="*/ 80 h 722"/>
                  <a:gd name="T84" fmla="*/ 109 w 1140"/>
                  <a:gd name="T85" fmla="*/ 78 h 722"/>
                  <a:gd name="T86" fmla="*/ 114 w 1140"/>
                  <a:gd name="T87" fmla="*/ 67 h 722"/>
                  <a:gd name="T88" fmla="*/ 116 w 1140"/>
                  <a:gd name="T89" fmla="*/ 59 h 722"/>
                  <a:gd name="T90" fmla="*/ 113 w 1140"/>
                  <a:gd name="T91" fmla="*/ 50 h 722"/>
                  <a:gd name="T92" fmla="*/ 110 w 1140"/>
                  <a:gd name="T93" fmla="*/ 44 h 722"/>
                  <a:gd name="T94" fmla="*/ 115 w 1140"/>
                  <a:gd name="T95" fmla="*/ 56 h 722"/>
                  <a:gd name="T96" fmla="*/ 115 w 1140"/>
                  <a:gd name="T97" fmla="*/ 63 h 722"/>
                  <a:gd name="T98" fmla="*/ 112 w 1140"/>
                  <a:gd name="T99" fmla="*/ 72 h 722"/>
                  <a:gd name="T100" fmla="*/ 108 w 1140"/>
                  <a:gd name="T101" fmla="*/ 78 h 722"/>
                  <a:gd name="T102" fmla="*/ 68 w 1140"/>
                  <a:gd name="T103" fmla="*/ 77 h 722"/>
                  <a:gd name="T104" fmla="*/ 43 w 1140"/>
                  <a:gd name="T105" fmla="*/ 77 h 722"/>
                  <a:gd name="T106" fmla="*/ 20 w 1140"/>
                  <a:gd name="T107" fmla="*/ 83 h 722"/>
                  <a:gd name="T108" fmla="*/ 7 w 1140"/>
                  <a:gd name="T109" fmla="*/ 88 h 722"/>
                  <a:gd name="T110" fmla="*/ 4 w 1140"/>
                  <a:gd name="T111" fmla="*/ 87 h 722"/>
                  <a:gd name="T112" fmla="*/ 0 w 1140"/>
                  <a:gd name="T113" fmla="*/ 83 h 722"/>
                  <a:gd name="T114" fmla="*/ 1 w 1140"/>
                  <a:gd name="T115" fmla="*/ 80 h 722"/>
                  <a:gd name="T116" fmla="*/ 3 w 1140"/>
                  <a:gd name="T117" fmla="*/ 76 h 722"/>
                  <a:gd name="T118" fmla="*/ 7 w 1140"/>
                  <a:gd name="T119" fmla="*/ 71 h 722"/>
                  <a:gd name="T120" fmla="*/ 12 w 1140"/>
                  <a:gd name="T121" fmla="*/ 68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5" name="Freeform 1193"/>
              <p:cNvSpPr>
                <a:spLocks/>
              </p:cNvSpPr>
              <p:nvPr/>
            </p:nvSpPr>
            <p:spPr bwMode="auto">
              <a:xfrm rot="-262414">
                <a:off x="1529" y="553"/>
                <a:ext cx="836" cy="896"/>
              </a:xfrm>
              <a:custGeom>
                <a:avLst/>
                <a:gdLst>
                  <a:gd name="T0" fmla="*/ 7 w 1924"/>
                  <a:gd name="T1" fmla="*/ 19 h 2062"/>
                  <a:gd name="T2" fmla="*/ 3 w 1924"/>
                  <a:gd name="T3" fmla="*/ 31 h 2062"/>
                  <a:gd name="T4" fmla="*/ 30 w 1924"/>
                  <a:gd name="T5" fmla="*/ 28 h 2062"/>
                  <a:gd name="T6" fmla="*/ 55 w 1924"/>
                  <a:gd name="T7" fmla="*/ 50 h 2062"/>
                  <a:gd name="T8" fmla="*/ 71 w 1924"/>
                  <a:gd name="T9" fmla="*/ 85 h 2062"/>
                  <a:gd name="T10" fmla="*/ 81 w 1924"/>
                  <a:gd name="T11" fmla="*/ 107 h 2062"/>
                  <a:gd name="T12" fmla="*/ 96 w 1924"/>
                  <a:gd name="T13" fmla="*/ 104 h 2062"/>
                  <a:gd name="T14" fmla="*/ 123 w 1924"/>
                  <a:gd name="T15" fmla="*/ 92 h 2062"/>
                  <a:gd name="T16" fmla="*/ 143 w 1924"/>
                  <a:gd name="T17" fmla="*/ 85 h 2062"/>
                  <a:gd name="T18" fmla="*/ 146 w 1924"/>
                  <a:gd name="T19" fmla="*/ 73 h 2062"/>
                  <a:gd name="T20" fmla="*/ 136 w 1924"/>
                  <a:gd name="T21" fmla="*/ 90 h 2062"/>
                  <a:gd name="T22" fmla="*/ 104 w 1924"/>
                  <a:gd name="T23" fmla="*/ 96 h 2062"/>
                  <a:gd name="T24" fmla="*/ 113 w 1924"/>
                  <a:gd name="T25" fmla="*/ 119 h 2062"/>
                  <a:gd name="T26" fmla="*/ 129 w 1924"/>
                  <a:gd name="T27" fmla="*/ 153 h 2062"/>
                  <a:gd name="T28" fmla="*/ 156 w 1924"/>
                  <a:gd name="T29" fmla="*/ 162 h 2062"/>
                  <a:gd name="T30" fmla="*/ 184 w 1924"/>
                  <a:gd name="T31" fmla="*/ 194 h 2062"/>
                  <a:gd name="T32" fmla="*/ 220 w 1924"/>
                  <a:gd name="T33" fmla="*/ 207 h 2062"/>
                  <a:gd name="T34" fmla="*/ 262 w 1924"/>
                  <a:gd name="T35" fmla="*/ 214 h 2062"/>
                  <a:gd name="T36" fmla="*/ 273 w 1924"/>
                  <a:gd name="T37" fmla="*/ 239 h 2062"/>
                  <a:gd name="T38" fmla="*/ 275 w 1924"/>
                  <a:gd name="T39" fmla="*/ 246 h 2062"/>
                  <a:gd name="T40" fmla="*/ 223 w 1924"/>
                  <a:gd name="T41" fmla="*/ 282 h 2062"/>
                  <a:gd name="T42" fmla="*/ 212 w 1924"/>
                  <a:gd name="T43" fmla="*/ 285 h 2062"/>
                  <a:gd name="T44" fmla="*/ 206 w 1924"/>
                  <a:gd name="T45" fmla="*/ 259 h 2062"/>
                  <a:gd name="T46" fmla="*/ 221 w 1924"/>
                  <a:gd name="T47" fmla="*/ 241 h 2062"/>
                  <a:gd name="T48" fmla="*/ 216 w 1924"/>
                  <a:gd name="T49" fmla="*/ 244 h 2062"/>
                  <a:gd name="T50" fmla="*/ 184 w 1924"/>
                  <a:gd name="T51" fmla="*/ 252 h 2062"/>
                  <a:gd name="T52" fmla="*/ 162 w 1924"/>
                  <a:gd name="T53" fmla="*/ 238 h 2062"/>
                  <a:gd name="T54" fmla="*/ 161 w 1924"/>
                  <a:gd name="T55" fmla="*/ 252 h 2062"/>
                  <a:gd name="T56" fmla="*/ 148 w 1924"/>
                  <a:gd name="T57" fmla="*/ 261 h 2062"/>
                  <a:gd name="T58" fmla="*/ 117 w 1924"/>
                  <a:gd name="T59" fmla="*/ 246 h 2062"/>
                  <a:gd name="T60" fmla="*/ 106 w 1924"/>
                  <a:gd name="T61" fmla="*/ 215 h 2062"/>
                  <a:gd name="T62" fmla="*/ 128 w 1924"/>
                  <a:gd name="T63" fmla="*/ 157 h 2062"/>
                  <a:gd name="T64" fmla="*/ 108 w 1924"/>
                  <a:gd name="T65" fmla="*/ 202 h 2062"/>
                  <a:gd name="T66" fmla="*/ 109 w 1924"/>
                  <a:gd name="T67" fmla="*/ 238 h 2062"/>
                  <a:gd name="T68" fmla="*/ 119 w 1924"/>
                  <a:gd name="T69" fmla="*/ 249 h 2062"/>
                  <a:gd name="T70" fmla="*/ 89 w 1924"/>
                  <a:gd name="T71" fmla="*/ 235 h 2062"/>
                  <a:gd name="T72" fmla="*/ 67 w 1924"/>
                  <a:gd name="T73" fmla="*/ 234 h 2062"/>
                  <a:gd name="T74" fmla="*/ 44 w 1924"/>
                  <a:gd name="T75" fmla="*/ 220 h 2062"/>
                  <a:gd name="T76" fmla="*/ 52 w 1924"/>
                  <a:gd name="T77" fmla="*/ 221 h 2062"/>
                  <a:gd name="T78" fmla="*/ 69 w 1924"/>
                  <a:gd name="T79" fmla="*/ 236 h 2062"/>
                  <a:gd name="T80" fmla="*/ 109 w 1924"/>
                  <a:gd name="T81" fmla="*/ 241 h 2062"/>
                  <a:gd name="T82" fmla="*/ 182 w 1924"/>
                  <a:gd name="T83" fmla="*/ 305 h 2062"/>
                  <a:gd name="T84" fmla="*/ 209 w 1924"/>
                  <a:gd name="T85" fmla="*/ 364 h 2062"/>
                  <a:gd name="T86" fmla="*/ 210 w 1924"/>
                  <a:gd name="T87" fmla="*/ 381 h 2062"/>
                  <a:gd name="T88" fmla="*/ 199 w 1924"/>
                  <a:gd name="T89" fmla="*/ 335 h 2062"/>
                  <a:gd name="T90" fmla="*/ 246 w 1924"/>
                  <a:gd name="T91" fmla="*/ 338 h 2062"/>
                  <a:gd name="T92" fmla="*/ 254 w 1924"/>
                  <a:gd name="T93" fmla="*/ 331 h 2062"/>
                  <a:gd name="T94" fmla="*/ 273 w 1924"/>
                  <a:gd name="T95" fmla="*/ 343 h 2062"/>
                  <a:gd name="T96" fmla="*/ 295 w 1924"/>
                  <a:gd name="T97" fmla="*/ 335 h 2062"/>
                  <a:gd name="T98" fmla="*/ 264 w 1924"/>
                  <a:gd name="T99" fmla="*/ 341 h 2062"/>
                  <a:gd name="T100" fmla="*/ 253 w 1924"/>
                  <a:gd name="T101" fmla="*/ 338 h 2062"/>
                  <a:gd name="T102" fmla="*/ 264 w 1924"/>
                  <a:gd name="T103" fmla="*/ 357 h 2062"/>
                  <a:gd name="T104" fmla="*/ 302 w 1924"/>
                  <a:gd name="T105" fmla="*/ 356 h 2062"/>
                  <a:gd name="T106" fmla="*/ 349 w 1924"/>
                  <a:gd name="T107" fmla="*/ 358 h 2062"/>
                  <a:gd name="T108" fmla="*/ 360 w 1924"/>
                  <a:gd name="T109" fmla="*/ 373 h 2062"/>
                  <a:gd name="T110" fmla="*/ 342 w 1924"/>
                  <a:gd name="T111" fmla="*/ 385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6" name="Freeform 1194"/>
              <p:cNvSpPr>
                <a:spLocks/>
              </p:cNvSpPr>
              <p:nvPr/>
            </p:nvSpPr>
            <p:spPr bwMode="auto">
              <a:xfrm rot="-262414">
                <a:off x="2067" y="1329"/>
                <a:ext cx="210" cy="127"/>
              </a:xfrm>
              <a:custGeom>
                <a:avLst/>
                <a:gdLst>
                  <a:gd name="T0" fmla="*/ 0 w 482"/>
                  <a:gd name="T1" fmla="*/ 9 h 294"/>
                  <a:gd name="T2" fmla="*/ 11 w 482"/>
                  <a:gd name="T3" fmla="*/ 12 h 294"/>
                  <a:gd name="T4" fmla="*/ 20 w 482"/>
                  <a:gd name="T5" fmla="*/ 13 h 294"/>
                  <a:gd name="T6" fmla="*/ 26 w 482"/>
                  <a:gd name="T7" fmla="*/ 12 h 294"/>
                  <a:gd name="T8" fmla="*/ 31 w 482"/>
                  <a:gd name="T9" fmla="*/ 9 h 294"/>
                  <a:gd name="T10" fmla="*/ 33 w 482"/>
                  <a:gd name="T11" fmla="*/ 4 h 294"/>
                  <a:gd name="T12" fmla="*/ 33 w 482"/>
                  <a:gd name="T13" fmla="*/ 0 h 294"/>
                  <a:gd name="T14" fmla="*/ 33 w 482"/>
                  <a:gd name="T15" fmla="*/ 9 h 294"/>
                  <a:gd name="T16" fmla="*/ 34 w 482"/>
                  <a:gd name="T17" fmla="*/ 17 h 294"/>
                  <a:gd name="T18" fmla="*/ 36 w 482"/>
                  <a:gd name="T19" fmla="*/ 24 h 294"/>
                  <a:gd name="T20" fmla="*/ 35 w 482"/>
                  <a:gd name="T21" fmla="*/ 24 h 294"/>
                  <a:gd name="T22" fmla="*/ 34 w 482"/>
                  <a:gd name="T23" fmla="*/ 25 h 294"/>
                  <a:gd name="T24" fmla="*/ 34 w 482"/>
                  <a:gd name="T25" fmla="*/ 29 h 294"/>
                  <a:gd name="T26" fmla="*/ 34 w 482"/>
                  <a:gd name="T27" fmla="*/ 34 h 294"/>
                  <a:gd name="T28" fmla="*/ 34 w 482"/>
                  <a:gd name="T29" fmla="*/ 32 h 294"/>
                  <a:gd name="T30" fmla="*/ 33 w 482"/>
                  <a:gd name="T31" fmla="*/ 28 h 294"/>
                  <a:gd name="T32" fmla="*/ 34 w 482"/>
                  <a:gd name="T33" fmla="*/ 25 h 294"/>
                  <a:gd name="T34" fmla="*/ 35 w 482"/>
                  <a:gd name="T35" fmla="*/ 24 h 294"/>
                  <a:gd name="T36" fmla="*/ 37 w 482"/>
                  <a:gd name="T37" fmla="*/ 25 h 294"/>
                  <a:gd name="T38" fmla="*/ 40 w 482"/>
                  <a:gd name="T39" fmla="*/ 26 h 294"/>
                  <a:gd name="T40" fmla="*/ 48 w 482"/>
                  <a:gd name="T41" fmla="*/ 29 h 294"/>
                  <a:gd name="T42" fmla="*/ 58 w 482"/>
                  <a:gd name="T43" fmla="*/ 30 h 294"/>
                  <a:gd name="T44" fmla="*/ 67 w 482"/>
                  <a:gd name="T45" fmla="*/ 30 h 294"/>
                  <a:gd name="T46" fmla="*/ 76 w 482"/>
                  <a:gd name="T47" fmla="*/ 29 h 294"/>
                  <a:gd name="T48" fmla="*/ 86 w 482"/>
                  <a:gd name="T49" fmla="*/ 26 h 294"/>
                  <a:gd name="T50" fmla="*/ 91 w 482"/>
                  <a:gd name="T51" fmla="*/ 25 h 294"/>
                  <a:gd name="T52" fmla="*/ 90 w 482"/>
                  <a:gd name="T53" fmla="*/ 28 h 294"/>
                  <a:gd name="T54" fmla="*/ 90 w 482"/>
                  <a:gd name="T55" fmla="*/ 31 h 294"/>
                  <a:gd name="T56" fmla="*/ 91 w 482"/>
                  <a:gd name="T57" fmla="*/ 34 h 294"/>
                  <a:gd name="T58" fmla="*/ 90 w 482"/>
                  <a:gd name="T59" fmla="*/ 36 h 294"/>
                  <a:gd name="T60" fmla="*/ 87 w 482"/>
                  <a:gd name="T61" fmla="*/ 41 h 294"/>
                  <a:gd name="T62" fmla="*/ 85 w 482"/>
                  <a:gd name="T63" fmla="*/ 48 h 294"/>
                  <a:gd name="T64" fmla="*/ 85 w 482"/>
                  <a:gd name="T65" fmla="*/ 54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7" name="Freeform 1195"/>
              <p:cNvSpPr>
                <a:spLocks/>
              </p:cNvSpPr>
              <p:nvPr/>
            </p:nvSpPr>
            <p:spPr bwMode="auto">
              <a:xfrm rot="-262414">
                <a:off x="1856" y="693"/>
                <a:ext cx="445" cy="354"/>
              </a:xfrm>
              <a:custGeom>
                <a:avLst/>
                <a:gdLst>
                  <a:gd name="T0" fmla="*/ 51 w 1024"/>
                  <a:gd name="T1" fmla="*/ 9 h 814"/>
                  <a:gd name="T2" fmla="*/ 43 w 1024"/>
                  <a:gd name="T3" fmla="*/ 1 h 814"/>
                  <a:gd name="T4" fmla="*/ 33 w 1024"/>
                  <a:gd name="T5" fmla="*/ 1 h 814"/>
                  <a:gd name="T6" fmla="*/ 27 w 1024"/>
                  <a:gd name="T7" fmla="*/ 6 h 814"/>
                  <a:gd name="T8" fmla="*/ 24 w 1024"/>
                  <a:gd name="T9" fmla="*/ 13 h 814"/>
                  <a:gd name="T10" fmla="*/ 26 w 1024"/>
                  <a:gd name="T11" fmla="*/ 25 h 814"/>
                  <a:gd name="T12" fmla="*/ 28 w 1024"/>
                  <a:gd name="T13" fmla="*/ 33 h 814"/>
                  <a:gd name="T14" fmla="*/ 28 w 1024"/>
                  <a:gd name="T15" fmla="*/ 44 h 814"/>
                  <a:gd name="T16" fmla="*/ 22 w 1024"/>
                  <a:gd name="T17" fmla="*/ 53 h 814"/>
                  <a:gd name="T18" fmla="*/ 10 w 1024"/>
                  <a:gd name="T19" fmla="*/ 55 h 814"/>
                  <a:gd name="T20" fmla="*/ 2 w 1024"/>
                  <a:gd name="T21" fmla="*/ 62 h 814"/>
                  <a:gd name="T22" fmla="*/ 0 w 1024"/>
                  <a:gd name="T23" fmla="*/ 68 h 814"/>
                  <a:gd name="T24" fmla="*/ 4 w 1024"/>
                  <a:gd name="T25" fmla="*/ 73 h 814"/>
                  <a:gd name="T26" fmla="*/ 31 w 1024"/>
                  <a:gd name="T27" fmla="*/ 81 h 814"/>
                  <a:gd name="T28" fmla="*/ 51 w 1024"/>
                  <a:gd name="T29" fmla="*/ 80 h 814"/>
                  <a:gd name="T30" fmla="*/ 76 w 1024"/>
                  <a:gd name="T31" fmla="*/ 78 h 814"/>
                  <a:gd name="T32" fmla="*/ 100 w 1024"/>
                  <a:gd name="T33" fmla="*/ 83 h 814"/>
                  <a:gd name="T34" fmla="*/ 113 w 1024"/>
                  <a:gd name="T35" fmla="*/ 91 h 814"/>
                  <a:gd name="T36" fmla="*/ 103 w 1024"/>
                  <a:gd name="T37" fmla="*/ 79 h 814"/>
                  <a:gd name="T38" fmla="*/ 92 w 1024"/>
                  <a:gd name="T39" fmla="*/ 64 h 814"/>
                  <a:gd name="T40" fmla="*/ 89 w 1024"/>
                  <a:gd name="T41" fmla="*/ 60 h 814"/>
                  <a:gd name="T42" fmla="*/ 81 w 1024"/>
                  <a:gd name="T43" fmla="*/ 53 h 814"/>
                  <a:gd name="T44" fmla="*/ 82 w 1024"/>
                  <a:gd name="T45" fmla="*/ 47 h 814"/>
                  <a:gd name="T46" fmla="*/ 83 w 1024"/>
                  <a:gd name="T47" fmla="*/ 43 h 814"/>
                  <a:gd name="T48" fmla="*/ 80 w 1024"/>
                  <a:gd name="T49" fmla="*/ 48 h 814"/>
                  <a:gd name="T50" fmla="*/ 83 w 1024"/>
                  <a:gd name="T51" fmla="*/ 55 h 814"/>
                  <a:gd name="T52" fmla="*/ 92 w 1024"/>
                  <a:gd name="T53" fmla="*/ 62 h 814"/>
                  <a:gd name="T54" fmla="*/ 91 w 1024"/>
                  <a:gd name="T55" fmla="*/ 63 h 814"/>
                  <a:gd name="T56" fmla="*/ 107 w 1024"/>
                  <a:gd name="T57" fmla="*/ 85 h 814"/>
                  <a:gd name="T58" fmla="*/ 123 w 1024"/>
                  <a:gd name="T59" fmla="*/ 99 h 814"/>
                  <a:gd name="T60" fmla="*/ 132 w 1024"/>
                  <a:gd name="T61" fmla="*/ 104 h 814"/>
                  <a:gd name="T62" fmla="*/ 140 w 1024"/>
                  <a:gd name="T63" fmla="*/ 116 h 814"/>
                  <a:gd name="T64" fmla="*/ 143 w 1024"/>
                  <a:gd name="T65" fmla="*/ 130 h 814"/>
                  <a:gd name="T66" fmla="*/ 144 w 1024"/>
                  <a:gd name="T67" fmla="*/ 134 h 814"/>
                  <a:gd name="T68" fmla="*/ 152 w 1024"/>
                  <a:gd name="T69" fmla="*/ 128 h 814"/>
                  <a:gd name="T70" fmla="*/ 158 w 1024"/>
                  <a:gd name="T71" fmla="*/ 116 h 814"/>
                  <a:gd name="T72" fmla="*/ 161 w 1024"/>
                  <a:gd name="T73" fmla="*/ 100 h 814"/>
                  <a:gd name="T74" fmla="*/ 139 w 1024"/>
                  <a:gd name="T75" fmla="*/ 94 h 814"/>
                  <a:gd name="T76" fmla="*/ 126 w 1024"/>
                  <a:gd name="T77" fmla="*/ 87 h 814"/>
                  <a:gd name="T78" fmla="*/ 129 w 1024"/>
                  <a:gd name="T79" fmla="*/ 88 h 814"/>
                  <a:gd name="T80" fmla="*/ 151 w 1024"/>
                  <a:gd name="T81" fmla="*/ 97 h 814"/>
                  <a:gd name="T82" fmla="*/ 163 w 1024"/>
                  <a:gd name="T83" fmla="*/ 97 h 814"/>
                  <a:gd name="T84" fmla="*/ 163 w 1024"/>
                  <a:gd name="T85" fmla="*/ 87 h 814"/>
                  <a:gd name="T86" fmla="*/ 162 w 1024"/>
                  <a:gd name="T87" fmla="*/ 86 h 814"/>
                  <a:gd name="T88" fmla="*/ 163 w 1024"/>
                  <a:gd name="T89" fmla="*/ 98 h 814"/>
                  <a:gd name="T90" fmla="*/ 160 w 1024"/>
                  <a:gd name="T91" fmla="*/ 104 h 814"/>
                  <a:gd name="T92" fmla="*/ 156 w 1024"/>
                  <a:gd name="T93" fmla="*/ 124 h 814"/>
                  <a:gd name="T94" fmla="*/ 149 w 1024"/>
                  <a:gd name="T95" fmla="*/ 130 h 814"/>
                  <a:gd name="T96" fmla="*/ 169 w 1024"/>
                  <a:gd name="T97" fmla="*/ 126 h 814"/>
                  <a:gd name="T98" fmla="*/ 187 w 1024"/>
                  <a:gd name="T99" fmla="*/ 126 h 814"/>
                  <a:gd name="T100" fmla="*/ 193 w 1024"/>
                  <a:gd name="T101" fmla="*/ 130 h 814"/>
                  <a:gd name="T102" fmla="*/ 190 w 1024"/>
                  <a:gd name="T103" fmla="*/ 127 h 814"/>
                  <a:gd name="T104" fmla="*/ 169 w 1024"/>
                  <a:gd name="T105" fmla="*/ 126 h 814"/>
                  <a:gd name="T106" fmla="*/ 158 w 1024"/>
                  <a:gd name="T107" fmla="*/ 129 h 814"/>
                  <a:gd name="T108" fmla="*/ 159 w 1024"/>
                  <a:gd name="T109" fmla="*/ 138 h 814"/>
                  <a:gd name="T110" fmla="*/ 166 w 1024"/>
                  <a:gd name="T111" fmla="*/ 154 h 814"/>
                  <a:gd name="T112" fmla="*/ 163 w 1024"/>
                  <a:gd name="T113" fmla="*/ 150 h 814"/>
                  <a:gd name="T114" fmla="*/ 158 w 1024"/>
                  <a:gd name="T115" fmla="*/ 129 h 814"/>
                  <a:gd name="T116" fmla="*/ 146 w 1024"/>
                  <a:gd name="T117" fmla="*/ 132 h 814"/>
                  <a:gd name="T118" fmla="*/ 130 w 1024"/>
                  <a:gd name="T119" fmla="*/ 141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8" name="Freeform 1196"/>
              <p:cNvSpPr>
                <a:spLocks/>
              </p:cNvSpPr>
              <p:nvPr/>
            </p:nvSpPr>
            <p:spPr bwMode="auto">
              <a:xfrm rot="-262414">
                <a:off x="2196" y="1039"/>
                <a:ext cx="224" cy="255"/>
              </a:xfrm>
              <a:custGeom>
                <a:avLst/>
                <a:gdLst>
                  <a:gd name="T0" fmla="*/ 43 w 516"/>
                  <a:gd name="T1" fmla="*/ 25 h 588"/>
                  <a:gd name="T2" fmla="*/ 43 w 516"/>
                  <a:gd name="T3" fmla="*/ 19 h 588"/>
                  <a:gd name="T4" fmla="*/ 45 w 516"/>
                  <a:gd name="T5" fmla="*/ 10 h 588"/>
                  <a:gd name="T6" fmla="*/ 48 w 516"/>
                  <a:gd name="T7" fmla="*/ 5 h 588"/>
                  <a:gd name="T8" fmla="*/ 52 w 516"/>
                  <a:gd name="T9" fmla="*/ 1 h 588"/>
                  <a:gd name="T10" fmla="*/ 55 w 516"/>
                  <a:gd name="T11" fmla="*/ 0 h 588"/>
                  <a:gd name="T12" fmla="*/ 58 w 516"/>
                  <a:gd name="T13" fmla="*/ 0 h 588"/>
                  <a:gd name="T14" fmla="*/ 62 w 516"/>
                  <a:gd name="T15" fmla="*/ 1 h 588"/>
                  <a:gd name="T16" fmla="*/ 71 w 516"/>
                  <a:gd name="T17" fmla="*/ 6 h 588"/>
                  <a:gd name="T18" fmla="*/ 75 w 516"/>
                  <a:gd name="T19" fmla="*/ 9 h 588"/>
                  <a:gd name="T20" fmla="*/ 86 w 516"/>
                  <a:gd name="T21" fmla="*/ 19 h 588"/>
                  <a:gd name="T22" fmla="*/ 85 w 516"/>
                  <a:gd name="T23" fmla="*/ 18 h 588"/>
                  <a:gd name="T24" fmla="*/ 78 w 516"/>
                  <a:gd name="T25" fmla="*/ 11 h 588"/>
                  <a:gd name="T26" fmla="*/ 71 w 516"/>
                  <a:gd name="T27" fmla="*/ 6 h 588"/>
                  <a:gd name="T28" fmla="*/ 78 w 516"/>
                  <a:gd name="T29" fmla="*/ 27 h 588"/>
                  <a:gd name="T30" fmla="*/ 82 w 516"/>
                  <a:gd name="T31" fmla="*/ 43 h 588"/>
                  <a:gd name="T32" fmla="*/ 84 w 516"/>
                  <a:gd name="T33" fmla="*/ 52 h 588"/>
                  <a:gd name="T34" fmla="*/ 84 w 516"/>
                  <a:gd name="T35" fmla="*/ 55 h 588"/>
                  <a:gd name="T36" fmla="*/ 86 w 516"/>
                  <a:gd name="T37" fmla="*/ 60 h 588"/>
                  <a:gd name="T38" fmla="*/ 89 w 516"/>
                  <a:gd name="T39" fmla="*/ 68 h 588"/>
                  <a:gd name="T40" fmla="*/ 90 w 516"/>
                  <a:gd name="T41" fmla="*/ 78 h 588"/>
                  <a:gd name="T42" fmla="*/ 89 w 516"/>
                  <a:gd name="T43" fmla="*/ 82 h 588"/>
                  <a:gd name="T44" fmla="*/ 91 w 516"/>
                  <a:gd name="T45" fmla="*/ 86 h 588"/>
                  <a:gd name="T46" fmla="*/ 95 w 516"/>
                  <a:gd name="T47" fmla="*/ 93 h 588"/>
                  <a:gd name="T48" fmla="*/ 97 w 516"/>
                  <a:gd name="T49" fmla="*/ 101 h 588"/>
                  <a:gd name="T50" fmla="*/ 97 w 516"/>
                  <a:gd name="T51" fmla="*/ 105 h 588"/>
                  <a:gd name="T52" fmla="*/ 96 w 516"/>
                  <a:gd name="T53" fmla="*/ 109 h 588"/>
                  <a:gd name="T54" fmla="*/ 96 w 516"/>
                  <a:gd name="T55" fmla="*/ 111 h 588"/>
                  <a:gd name="T56" fmla="*/ 97 w 516"/>
                  <a:gd name="T57" fmla="*/ 106 h 588"/>
                  <a:gd name="T58" fmla="*/ 97 w 516"/>
                  <a:gd name="T59" fmla="*/ 98 h 588"/>
                  <a:gd name="T60" fmla="*/ 96 w 516"/>
                  <a:gd name="T61" fmla="*/ 94 h 588"/>
                  <a:gd name="T62" fmla="*/ 93 w 516"/>
                  <a:gd name="T63" fmla="*/ 88 h 588"/>
                  <a:gd name="T64" fmla="*/ 88 w 516"/>
                  <a:gd name="T65" fmla="*/ 83 h 588"/>
                  <a:gd name="T66" fmla="*/ 88 w 516"/>
                  <a:gd name="T67" fmla="*/ 85 h 588"/>
                  <a:gd name="T68" fmla="*/ 85 w 516"/>
                  <a:gd name="T69" fmla="*/ 94 h 588"/>
                  <a:gd name="T70" fmla="*/ 82 w 516"/>
                  <a:gd name="T71" fmla="*/ 100 h 588"/>
                  <a:gd name="T72" fmla="*/ 79 w 516"/>
                  <a:gd name="T73" fmla="*/ 103 h 588"/>
                  <a:gd name="T74" fmla="*/ 85 w 516"/>
                  <a:gd name="T75" fmla="*/ 94 h 588"/>
                  <a:gd name="T76" fmla="*/ 88 w 516"/>
                  <a:gd name="T77" fmla="*/ 84 h 588"/>
                  <a:gd name="T78" fmla="*/ 89 w 516"/>
                  <a:gd name="T79" fmla="*/ 76 h 588"/>
                  <a:gd name="T80" fmla="*/ 89 w 516"/>
                  <a:gd name="T81" fmla="*/ 68 h 588"/>
                  <a:gd name="T82" fmla="*/ 87 w 516"/>
                  <a:gd name="T83" fmla="*/ 60 h 588"/>
                  <a:gd name="T84" fmla="*/ 85 w 516"/>
                  <a:gd name="T85" fmla="*/ 56 h 588"/>
                  <a:gd name="T86" fmla="*/ 82 w 516"/>
                  <a:gd name="T87" fmla="*/ 59 h 588"/>
                  <a:gd name="T88" fmla="*/ 76 w 516"/>
                  <a:gd name="T89" fmla="*/ 60 h 588"/>
                  <a:gd name="T90" fmla="*/ 73 w 516"/>
                  <a:gd name="T91" fmla="*/ 60 h 588"/>
                  <a:gd name="T92" fmla="*/ 69 w 516"/>
                  <a:gd name="T93" fmla="*/ 58 h 588"/>
                  <a:gd name="T94" fmla="*/ 65 w 516"/>
                  <a:gd name="T95" fmla="*/ 56 h 588"/>
                  <a:gd name="T96" fmla="*/ 63 w 516"/>
                  <a:gd name="T97" fmla="*/ 54 h 588"/>
                  <a:gd name="T98" fmla="*/ 59 w 516"/>
                  <a:gd name="T99" fmla="*/ 53 h 588"/>
                  <a:gd name="T100" fmla="*/ 56 w 516"/>
                  <a:gd name="T101" fmla="*/ 54 h 588"/>
                  <a:gd name="T102" fmla="*/ 52 w 516"/>
                  <a:gd name="T103" fmla="*/ 56 h 588"/>
                  <a:gd name="T104" fmla="*/ 48 w 516"/>
                  <a:gd name="T105" fmla="*/ 59 h 588"/>
                  <a:gd name="T106" fmla="*/ 43 w 516"/>
                  <a:gd name="T107" fmla="*/ 65 h 588"/>
                  <a:gd name="T108" fmla="*/ 42 w 516"/>
                  <a:gd name="T109" fmla="*/ 67 h 588"/>
                  <a:gd name="T110" fmla="*/ 36 w 516"/>
                  <a:gd name="T111" fmla="*/ 75 h 588"/>
                  <a:gd name="T112" fmla="*/ 31 w 516"/>
                  <a:gd name="T113" fmla="*/ 81 h 588"/>
                  <a:gd name="T114" fmla="*/ 24 w 516"/>
                  <a:gd name="T115" fmla="*/ 85 h 588"/>
                  <a:gd name="T116" fmla="*/ 17 w 516"/>
                  <a:gd name="T117" fmla="*/ 88 h 588"/>
                  <a:gd name="T118" fmla="*/ 11 w 516"/>
                  <a:gd name="T119" fmla="*/ 88 h 588"/>
                  <a:gd name="T120" fmla="*/ 7 w 516"/>
                  <a:gd name="T121" fmla="*/ 87 h 588"/>
                  <a:gd name="T122" fmla="*/ 2 w 516"/>
                  <a:gd name="T123" fmla="*/ 85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20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167</Words>
  <Application>Microsoft Office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Outline Clip Art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2015-02-22T11:12:33Z</dcterms:modified>
</cp:coreProperties>
</file>