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7" r:id="rId2"/>
    <p:sldId id="268" r:id="rId3"/>
    <p:sldId id="269" r:id="rId4"/>
    <p:sldId id="270" r:id="rId5"/>
    <p:sldId id="271" r:id="rId6"/>
    <p:sldId id="272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8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3786762-D109-4F82-A157-3E52A6FF15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25079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408263-3F00-4D13-9FAD-A1D7B2E2863C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88FEBF6-C2E5-4EC7-B0BF-A4292FC27EE2}" type="slidenum">
              <a:rPr lang="en-US" altLang="en-US" sz="1200">
                <a:ea typeface="MS PGothic" panose="020B0600070205080204" pitchFamily="34" charset="-128"/>
              </a:rPr>
              <a:pPr algn="r" eaLnBrk="1" hangingPunct="1"/>
              <a:t>1</a:t>
            </a:fld>
            <a:endParaRPr lang="en-US" altLang="en-US" sz="1200">
              <a:ea typeface="MS PGothic" panose="020B0600070205080204" pitchFamily="34" charset="-128"/>
            </a:endParaRPr>
          </a:p>
        </p:txBody>
      </p:sp>
      <p:sp>
        <p:nvSpPr>
          <p:cNvPr id="410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60221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C1AC8C-D978-4337-93FC-50A34E8DFDBA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4B1562A9-2266-4AF3-9038-299A1EF2117C}" type="slidenum">
              <a:rPr lang="en-US" altLang="en-US" sz="1200">
                <a:ea typeface="MS PGothic" panose="020B0600070205080204" pitchFamily="34" charset="-128"/>
              </a:rPr>
              <a:pPr algn="r" eaLnBrk="1" hangingPunct="1"/>
              <a:t>2</a:t>
            </a:fld>
            <a:endParaRPr lang="en-US" altLang="en-US" sz="1200">
              <a:ea typeface="MS PGothic" panose="020B0600070205080204" pitchFamily="34" charset="-128"/>
            </a:endParaRPr>
          </a:p>
        </p:txBody>
      </p:sp>
      <p:sp>
        <p:nvSpPr>
          <p:cNvPr id="614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72680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763138-2689-4801-8243-8B486DA443DE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9996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6C4720-B686-400E-94A1-B044A5104101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2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C9FB2C3-22C8-43B0-BDDA-CC8C73633DBB}" type="slidenum">
              <a:rPr lang="en-US" altLang="en-US" sz="1200">
                <a:ea typeface="MS PGothic" panose="020B0600070205080204" pitchFamily="34" charset="-128"/>
              </a:rPr>
              <a:pPr algn="r" eaLnBrk="1" hangingPunct="1"/>
              <a:t>4</a:t>
            </a:fld>
            <a:endParaRPr lang="en-US" altLang="en-US" sz="1200">
              <a:ea typeface="MS PGothic" panose="020B0600070205080204" pitchFamily="34" charset="-128"/>
            </a:endParaRPr>
          </a:p>
        </p:txBody>
      </p:sp>
      <p:sp>
        <p:nvSpPr>
          <p:cNvPr id="1024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59169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B2751B-826A-4C27-A28B-CB75CD3E0770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22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625E22DF-FDC2-4095-9E52-38017DD13EF4}" type="slidenum">
              <a:rPr lang="en-US" altLang="en-US" sz="1200">
                <a:ea typeface="MS PGothic" panose="020B0600070205080204" pitchFamily="34" charset="-128"/>
              </a:rPr>
              <a:pPr algn="r" eaLnBrk="1" hangingPunct="1"/>
              <a:t>5</a:t>
            </a:fld>
            <a:endParaRPr lang="en-US" altLang="en-US" sz="1200">
              <a:ea typeface="MS PGothic" panose="020B0600070205080204" pitchFamily="34" charset="-128"/>
            </a:endParaRPr>
          </a:p>
        </p:txBody>
      </p:sp>
      <p:sp>
        <p:nvSpPr>
          <p:cNvPr id="1229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5712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F9003BE-803F-4465-8B9F-3F2D9C611563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43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BB2571D6-B6DF-4F65-B44C-D2FC2E7125CB}" type="slidenum">
              <a:rPr lang="en-GB" altLang="en-US" sz="1200">
                <a:ea typeface="MS PGothic" panose="020B0600070205080204" pitchFamily="34" charset="-128"/>
              </a:rPr>
              <a:pPr algn="r" eaLnBrk="1" hangingPunct="1"/>
              <a:t>6</a:t>
            </a:fld>
            <a:endParaRPr lang="en-GB" altLang="en-US" sz="1200">
              <a:ea typeface="MS PGothic" panose="020B0600070205080204" pitchFamily="34" charset="-128"/>
            </a:endParaRPr>
          </a:p>
        </p:txBody>
      </p:sp>
      <p:sp>
        <p:nvSpPr>
          <p:cNvPr id="1434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48838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2E40E-9E3D-4C7A-BD80-FAB1588999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9666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D1CB0-5985-4A32-9F2B-AD7B43F87E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9903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A868B-EFD0-4FEE-B72A-E3919D265E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009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09A17-6F82-4826-BBCB-D50163F913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067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69F28D-D02A-4FED-A1E8-1D79BFB98E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4119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C4563-1EC0-4D4E-A3A2-C0DBCA65FC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7528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38BD9-7D61-475C-A16D-532F76C93F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119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E566D-7357-40DF-9C5B-A6582F4D85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827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0E0FA-7E78-4BFA-972C-0B44D8222A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9156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F0D2F-24B6-4E86-94FE-1842BCF479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2674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F48BB-7528-4BBB-A9F3-FB65C0919D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4732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4797FDB-BB03-41D4-8870-9607763105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3"/>
          <p:cNvSpPr>
            <a:spLocks/>
          </p:cNvSpPr>
          <p:nvPr/>
        </p:nvSpPr>
        <p:spPr bwMode="auto">
          <a:xfrm flipH="1">
            <a:off x="2644775" y="1125538"/>
            <a:ext cx="4303713" cy="5759450"/>
          </a:xfrm>
          <a:custGeom>
            <a:avLst/>
            <a:gdLst>
              <a:gd name="T0" fmla="*/ 2147483646 w 2709"/>
              <a:gd name="T1" fmla="*/ 2147483646 h 3627"/>
              <a:gd name="T2" fmla="*/ 2147483646 w 2709"/>
              <a:gd name="T3" fmla="*/ 2147483646 h 3627"/>
              <a:gd name="T4" fmla="*/ 2147483646 w 2709"/>
              <a:gd name="T5" fmla="*/ 2147483646 h 3627"/>
              <a:gd name="T6" fmla="*/ 2147483646 w 2709"/>
              <a:gd name="T7" fmla="*/ 2147483646 h 3627"/>
              <a:gd name="T8" fmla="*/ 2147483646 w 2709"/>
              <a:gd name="T9" fmla="*/ 2147483646 h 3627"/>
              <a:gd name="T10" fmla="*/ 2147483646 w 2709"/>
              <a:gd name="T11" fmla="*/ 2147483646 h 3627"/>
              <a:gd name="T12" fmla="*/ 2147483646 w 2709"/>
              <a:gd name="T13" fmla="*/ 2147483646 h 3627"/>
              <a:gd name="T14" fmla="*/ 2147483646 w 2709"/>
              <a:gd name="T15" fmla="*/ 2147483646 h 3627"/>
              <a:gd name="T16" fmla="*/ 2147483646 w 2709"/>
              <a:gd name="T17" fmla="*/ 2147483646 h 3627"/>
              <a:gd name="T18" fmla="*/ 2147483646 w 2709"/>
              <a:gd name="T19" fmla="*/ 2147483646 h 3627"/>
              <a:gd name="T20" fmla="*/ 2147483646 w 2709"/>
              <a:gd name="T21" fmla="*/ 2147483646 h 3627"/>
              <a:gd name="T22" fmla="*/ 2147483646 w 2709"/>
              <a:gd name="T23" fmla="*/ 2147483646 h 3627"/>
              <a:gd name="T24" fmla="*/ 2147483646 w 2709"/>
              <a:gd name="T25" fmla="*/ 2147483646 h 3627"/>
              <a:gd name="T26" fmla="*/ 2147483646 w 2709"/>
              <a:gd name="T27" fmla="*/ 2147483646 h 3627"/>
              <a:gd name="T28" fmla="*/ 2147483646 w 2709"/>
              <a:gd name="T29" fmla="*/ 2147483646 h 3627"/>
              <a:gd name="T30" fmla="*/ 2147483646 w 2709"/>
              <a:gd name="T31" fmla="*/ 2147483646 h 3627"/>
              <a:gd name="T32" fmla="*/ 2147483646 w 2709"/>
              <a:gd name="T33" fmla="*/ 2147483646 h 3627"/>
              <a:gd name="T34" fmla="*/ 2147483646 w 2709"/>
              <a:gd name="T35" fmla="*/ 2147483646 h 3627"/>
              <a:gd name="T36" fmla="*/ 2147483646 w 2709"/>
              <a:gd name="T37" fmla="*/ 2147483646 h 3627"/>
              <a:gd name="T38" fmla="*/ 2147483646 w 2709"/>
              <a:gd name="T39" fmla="*/ 2147483646 h 3627"/>
              <a:gd name="T40" fmla="*/ 2147483646 w 2709"/>
              <a:gd name="T41" fmla="*/ 2147483646 h 3627"/>
              <a:gd name="T42" fmla="*/ 2147483646 w 2709"/>
              <a:gd name="T43" fmla="*/ 2147483646 h 3627"/>
              <a:gd name="T44" fmla="*/ 2147483646 w 2709"/>
              <a:gd name="T45" fmla="*/ 2147483646 h 3627"/>
              <a:gd name="T46" fmla="*/ 2147483646 w 2709"/>
              <a:gd name="T47" fmla="*/ 2147483646 h 3627"/>
              <a:gd name="T48" fmla="*/ 2147483646 w 2709"/>
              <a:gd name="T49" fmla="*/ 1792819762 h 3627"/>
              <a:gd name="T50" fmla="*/ 2147483646 w 2709"/>
              <a:gd name="T51" fmla="*/ 1409544006 h 3627"/>
              <a:gd name="T52" fmla="*/ 2147483646 w 2709"/>
              <a:gd name="T53" fmla="*/ 1182605479 h 3627"/>
              <a:gd name="T54" fmla="*/ 2147483646 w 2709"/>
              <a:gd name="T55" fmla="*/ 617779218 h 3627"/>
              <a:gd name="T56" fmla="*/ 2147483646 w 2709"/>
              <a:gd name="T57" fmla="*/ 363102596 h 3627"/>
              <a:gd name="T58" fmla="*/ 2147483646 w 2709"/>
              <a:gd name="T59" fmla="*/ 176508802 h 3627"/>
              <a:gd name="T60" fmla="*/ 2147483646 w 2709"/>
              <a:gd name="T61" fmla="*/ 37823088 h 3627"/>
              <a:gd name="T62" fmla="*/ 2147483646 w 2709"/>
              <a:gd name="T63" fmla="*/ 0 h 3627"/>
              <a:gd name="T64" fmla="*/ 2147483646 w 2709"/>
              <a:gd name="T65" fmla="*/ 37823088 h 3627"/>
              <a:gd name="T66" fmla="*/ 2147483646 w 2709"/>
              <a:gd name="T67" fmla="*/ 259719913 h 3627"/>
              <a:gd name="T68" fmla="*/ 1910576909 w 2709"/>
              <a:gd name="T69" fmla="*/ 637950791 h 3627"/>
              <a:gd name="T70" fmla="*/ 1514327111 w 2709"/>
              <a:gd name="T71" fmla="*/ 1028791482 h 3627"/>
              <a:gd name="T72" fmla="*/ 1272035536 w 2709"/>
              <a:gd name="T73" fmla="*/ 1354070990 h 3627"/>
              <a:gd name="T74" fmla="*/ 986837101 w 2709"/>
              <a:gd name="T75" fmla="*/ 1969326976 h 3627"/>
              <a:gd name="T76" fmla="*/ 893453361 w 2709"/>
              <a:gd name="T77" fmla="*/ 2147483646 h 3627"/>
              <a:gd name="T78" fmla="*/ 941407431 w 2709"/>
              <a:gd name="T79" fmla="*/ 2147483646 h 3627"/>
              <a:gd name="T80" fmla="*/ 1123126113 w 2709"/>
              <a:gd name="T81" fmla="*/ 2147483646 h 3627"/>
              <a:gd name="T82" fmla="*/ 1304846383 w 2709"/>
              <a:gd name="T83" fmla="*/ 2147483646 h 3627"/>
              <a:gd name="T84" fmla="*/ 1569852793 w 2709"/>
              <a:gd name="T85" fmla="*/ 2147483646 h 3627"/>
              <a:gd name="T86" fmla="*/ 1713713416 w 2709"/>
              <a:gd name="T87" fmla="*/ 2147483646 h 3627"/>
              <a:gd name="T88" fmla="*/ 1690998580 w 2709"/>
              <a:gd name="T89" fmla="*/ 2147483646 h 3627"/>
              <a:gd name="T90" fmla="*/ 1405800146 w 2709"/>
              <a:gd name="T91" fmla="*/ 2147483646 h 3627"/>
              <a:gd name="T92" fmla="*/ 848023690 w 2709"/>
              <a:gd name="T93" fmla="*/ 2147483646 h 3627"/>
              <a:gd name="T94" fmla="*/ 567872468 w 2709"/>
              <a:gd name="T95" fmla="*/ 2147483646 h 3627"/>
              <a:gd name="T96" fmla="*/ 302866058 w 2709"/>
              <a:gd name="T97" fmla="*/ 2147483646 h 3627"/>
              <a:gd name="T98" fmla="*/ 37858059 w 2709"/>
              <a:gd name="T99" fmla="*/ 2147483646 h 3627"/>
              <a:gd name="T100" fmla="*/ 2147483646 w 2709"/>
              <a:gd name="T101" fmla="*/ 2147483646 h 3627"/>
              <a:gd name="T102" fmla="*/ 2147483646 w 2709"/>
              <a:gd name="T103" fmla="*/ 2147483646 h 3627"/>
              <a:gd name="T104" fmla="*/ 2147483646 w 2709"/>
              <a:gd name="T105" fmla="*/ 2147483646 h 3627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09"/>
              <a:gd name="T160" fmla="*/ 0 h 3627"/>
              <a:gd name="T161" fmla="*/ 2709 w 2709"/>
              <a:gd name="T162" fmla="*/ 3627 h 3627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09" h="3627">
                <a:moveTo>
                  <a:pt x="1811" y="2964"/>
                </a:moveTo>
                <a:lnTo>
                  <a:pt x="1811" y="2964"/>
                </a:lnTo>
                <a:lnTo>
                  <a:pt x="1801" y="2939"/>
                </a:lnTo>
                <a:lnTo>
                  <a:pt x="1794" y="2911"/>
                </a:lnTo>
                <a:lnTo>
                  <a:pt x="1790" y="2879"/>
                </a:lnTo>
                <a:lnTo>
                  <a:pt x="1787" y="2848"/>
                </a:lnTo>
                <a:lnTo>
                  <a:pt x="1787" y="2815"/>
                </a:lnTo>
                <a:lnTo>
                  <a:pt x="1787" y="2780"/>
                </a:lnTo>
                <a:lnTo>
                  <a:pt x="1790" y="2711"/>
                </a:lnTo>
                <a:lnTo>
                  <a:pt x="1796" y="2647"/>
                </a:lnTo>
                <a:lnTo>
                  <a:pt x="1805" y="2592"/>
                </a:lnTo>
                <a:lnTo>
                  <a:pt x="1812" y="2545"/>
                </a:lnTo>
                <a:lnTo>
                  <a:pt x="1820" y="2516"/>
                </a:lnTo>
                <a:lnTo>
                  <a:pt x="1829" y="2492"/>
                </a:lnTo>
                <a:lnTo>
                  <a:pt x="1840" y="2470"/>
                </a:lnTo>
                <a:lnTo>
                  <a:pt x="1851" y="2448"/>
                </a:lnTo>
                <a:lnTo>
                  <a:pt x="1864" y="2427"/>
                </a:lnTo>
                <a:lnTo>
                  <a:pt x="1879" y="2409"/>
                </a:lnTo>
                <a:lnTo>
                  <a:pt x="1894" y="2390"/>
                </a:lnTo>
                <a:lnTo>
                  <a:pt x="1923" y="2359"/>
                </a:lnTo>
                <a:lnTo>
                  <a:pt x="1953" y="2333"/>
                </a:lnTo>
                <a:lnTo>
                  <a:pt x="1975" y="2315"/>
                </a:lnTo>
                <a:lnTo>
                  <a:pt x="1997" y="2298"/>
                </a:lnTo>
                <a:lnTo>
                  <a:pt x="2023" y="2294"/>
                </a:lnTo>
                <a:lnTo>
                  <a:pt x="2054" y="2289"/>
                </a:lnTo>
                <a:lnTo>
                  <a:pt x="2091" y="2280"/>
                </a:lnTo>
                <a:lnTo>
                  <a:pt x="2130" y="2267"/>
                </a:lnTo>
                <a:lnTo>
                  <a:pt x="2213" y="2241"/>
                </a:lnTo>
                <a:lnTo>
                  <a:pt x="2298" y="2209"/>
                </a:lnTo>
                <a:lnTo>
                  <a:pt x="2377" y="2180"/>
                </a:lnTo>
                <a:lnTo>
                  <a:pt x="2444" y="2154"/>
                </a:lnTo>
                <a:lnTo>
                  <a:pt x="2506" y="2128"/>
                </a:lnTo>
                <a:lnTo>
                  <a:pt x="2529" y="2117"/>
                </a:lnTo>
                <a:lnTo>
                  <a:pt x="2547" y="2104"/>
                </a:lnTo>
                <a:lnTo>
                  <a:pt x="2564" y="2091"/>
                </a:lnTo>
                <a:lnTo>
                  <a:pt x="2577" y="2078"/>
                </a:lnTo>
                <a:lnTo>
                  <a:pt x="2589" y="2065"/>
                </a:lnTo>
                <a:lnTo>
                  <a:pt x="2599" y="2051"/>
                </a:lnTo>
                <a:lnTo>
                  <a:pt x="2606" y="2038"/>
                </a:lnTo>
                <a:lnTo>
                  <a:pt x="2612" y="2023"/>
                </a:lnTo>
                <a:lnTo>
                  <a:pt x="2615" y="2008"/>
                </a:lnTo>
                <a:lnTo>
                  <a:pt x="2619" y="1995"/>
                </a:lnTo>
                <a:lnTo>
                  <a:pt x="2619" y="1981"/>
                </a:lnTo>
                <a:lnTo>
                  <a:pt x="2619" y="1966"/>
                </a:lnTo>
                <a:lnTo>
                  <a:pt x="2617" y="1953"/>
                </a:lnTo>
                <a:lnTo>
                  <a:pt x="2613" y="1940"/>
                </a:lnTo>
                <a:lnTo>
                  <a:pt x="2606" y="1912"/>
                </a:lnTo>
                <a:lnTo>
                  <a:pt x="2595" y="1888"/>
                </a:lnTo>
                <a:lnTo>
                  <a:pt x="2580" y="1864"/>
                </a:lnTo>
                <a:lnTo>
                  <a:pt x="2567" y="1844"/>
                </a:lnTo>
                <a:lnTo>
                  <a:pt x="2553" y="1827"/>
                </a:lnTo>
                <a:lnTo>
                  <a:pt x="2530" y="1802"/>
                </a:lnTo>
                <a:lnTo>
                  <a:pt x="2521" y="1792"/>
                </a:lnTo>
                <a:lnTo>
                  <a:pt x="2536" y="1776"/>
                </a:lnTo>
                <a:lnTo>
                  <a:pt x="2543" y="1766"/>
                </a:lnTo>
                <a:lnTo>
                  <a:pt x="2547" y="1757"/>
                </a:lnTo>
                <a:lnTo>
                  <a:pt x="2551" y="1750"/>
                </a:lnTo>
                <a:lnTo>
                  <a:pt x="2551" y="1741"/>
                </a:lnTo>
                <a:lnTo>
                  <a:pt x="2549" y="1733"/>
                </a:lnTo>
                <a:lnTo>
                  <a:pt x="2545" y="1726"/>
                </a:lnTo>
                <a:lnTo>
                  <a:pt x="2536" y="1711"/>
                </a:lnTo>
                <a:lnTo>
                  <a:pt x="2523" y="1700"/>
                </a:lnTo>
                <a:lnTo>
                  <a:pt x="2512" y="1691"/>
                </a:lnTo>
                <a:lnTo>
                  <a:pt x="2499" y="1683"/>
                </a:lnTo>
                <a:lnTo>
                  <a:pt x="2534" y="1678"/>
                </a:lnTo>
                <a:lnTo>
                  <a:pt x="2543" y="1676"/>
                </a:lnTo>
                <a:lnTo>
                  <a:pt x="2549" y="1672"/>
                </a:lnTo>
                <a:lnTo>
                  <a:pt x="2553" y="1669"/>
                </a:lnTo>
                <a:lnTo>
                  <a:pt x="2556" y="1665"/>
                </a:lnTo>
                <a:lnTo>
                  <a:pt x="2556" y="1659"/>
                </a:lnTo>
                <a:lnTo>
                  <a:pt x="2556" y="1654"/>
                </a:lnTo>
                <a:lnTo>
                  <a:pt x="2553" y="1643"/>
                </a:lnTo>
                <a:lnTo>
                  <a:pt x="2547" y="1632"/>
                </a:lnTo>
                <a:lnTo>
                  <a:pt x="2541" y="1621"/>
                </a:lnTo>
                <a:lnTo>
                  <a:pt x="2534" y="1611"/>
                </a:lnTo>
                <a:lnTo>
                  <a:pt x="2532" y="1573"/>
                </a:lnTo>
                <a:lnTo>
                  <a:pt x="2530" y="1532"/>
                </a:lnTo>
                <a:lnTo>
                  <a:pt x="2529" y="1490"/>
                </a:lnTo>
                <a:lnTo>
                  <a:pt x="2556" y="1486"/>
                </a:lnTo>
                <a:lnTo>
                  <a:pt x="2582" y="1480"/>
                </a:lnTo>
                <a:lnTo>
                  <a:pt x="2606" y="1471"/>
                </a:lnTo>
                <a:lnTo>
                  <a:pt x="2626" y="1462"/>
                </a:lnTo>
                <a:lnTo>
                  <a:pt x="2643" y="1454"/>
                </a:lnTo>
                <a:lnTo>
                  <a:pt x="2658" y="1445"/>
                </a:lnTo>
                <a:lnTo>
                  <a:pt x="2669" y="1438"/>
                </a:lnTo>
                <a:lnTo>
                  <a:pt x="2678" y="1432"/>
                </a:lnTo>
                <a:lnTo>
                  <a:pt x="2687" y="1427"/>
                </a:lnTo>
                <a:lnTo>
                  <a:pt x="2695" y="1419"/>
                </a:lnTo>
                <a:lnTo>
                  <a:pt x="2700" y="1412"/>
                </a:lnTo>
                <a:lnTo>
                  <a:pt x="2704" y="1405"/>
                </a:lnTo>
                <a:lnTo>
                  <a:pt x="2708" y="1395"/>
                </a:lnTo>
                <a:lnTo>
                  <a:pt x="2709" y="1388"/>
                </a:lnTo>
                <a:lnTo>
                  <a:pt x="2709" y="1379"/>
                </a:lnTo>
                <a:lnTo>
                  <a:pt x="2706" y="1360"/>
                </a:lnTo>
                <a:lnTo>
                  <a:pt x="2700" y="1340"/>
                </a:lnTo>
                <a:lnTo>
                  <a:pt x="2691" y="1322"/>
                </a:lnTo>
                <a:lnTo>
                  <a:pt x="2680" y="1301"/>
                </a:lnTo>
                <a:lnTo>
                  <a:pt x="2667" y="1283"/>
                </a:lnTo>
                <a:lnTo>
                  <a:pt x="2654" y="1266"/>
                </a:lnTo>
                <a:lnTo>
                  <a:pt x="2628" y="1235"/>
                </a:lnTo>
                <a:lnTo>
                  <a:pt x="2608" y="1215"/>
                </a:lnTo>
                <a:lnTo>
                  <a:pt x="2601" y="1207"/>
                </a:lnTo>
                <a:lnTo>
                  <a:pt x="2617" y="1224"/>
                </a:lnTo>
                <a:lnTo>
                  <a:pt x="2604" y="1207"/>
                </a:lnTo>
                <a:lnTo>
                  <a:pt x="2586" y="1172"/>
                </a:lnTo>
                <a:lnTo>
                  <a:pt x="2532" y="1076"/>
                </a:lnTo>
                <a:lnTo>
                  <a:pt x="2462" y="940"/>
                </a:lnTo>
                <a:lnTo>
                  <a:pt x="2468" y="919"/>
                </a:lnTo>
                <a:lnTo>
                  <a:pt x="2471" y="897"/>
                </a:lnTo>
                <a:lnTo>
                  <a:pt x="2477" y="858"/>
                </a:lnTo>
                <a:lnTo>
                  <a:pt x="2479" y="820"/>
                </a:lnTo>
                <a:lnTo>
                  <a:pt x="2477" y="781"/>
                </a:lnTo>
                <a:lnTo>
                  <a:pt x="2473" y="746"/>
                </a:lnTo>
                <a:lnTo>
                  <a:pt x="2466" y="711"/>
                </a:lnTo>
                <a:lnTo>
                  <a:pt x="2457" y="679"/>
                </a:lnTo>
                <a:lnTo>
                  <a:pt x="2447" y="650"/>
                </a:lnTo>
                <a:lnTo>
                  <a:pt x="2436" y="624"/>
                </a:lnTo>
                <a:lnTo>
                  <a:pt x="2425" y="598"/>
                </a:lnTo>
                <a:lnTo>
                  <a:pt x="2405" y="559"/>
                </a:lnTo>
                <a:lnTo>
                  <a:pt x="2388" y="535"/>
                </a:lnTo>
                <a:lnTo>
                  <a:pt x="2383" y="526"/>
                </a:lnTo>
                <a:lnTo>
                  <a:pt x="2368" y="504"/>
                </a:lnTo>
                <a:lnTo>
                  <a:pt x="2344" y="469"/>
                </a:lnTo>
                <a:lnTo>
                  <a:pt x="2279" y="384"/>
                </a:lnTo>
                <a:lnTo>
                  <a:pt x="2217" y="308"/>
                </a:lnTo>
                <a:lnTo>
                  <a:pt x="2191" y="275"/>
                </a:lnTo>
                <a:lnTo>
                  <a:pt x="2156" y="245"/>
                </a:lnTo>
                <a:lnTo>
                  <a:pt x="2115" y="207"/>
                </a:lnTo>
                <a:lnTo>
                  <a:pt x="2093" y="188"/>
                </a:lnTo>
                <a:lnTo>
                  <a:pt x="2071" y="172"/>
                </a:lnTo>
                <a:lnTo>
                  <a:pt x="2049" y="157"/>
                </a:lnTo>
                <a:lnTo>
                  <a:pt x="2027" y="144"/>
                </a:lnTo>
                <a:lnTo>
                  <a:pt x="1979" y="124"/>
                </a:lnTo>
                <a:lnTo>
                  <a:pt x="1932" y="103"/>
                </a:lnTo>
                <a:lnTo>
                  <a:pt x="1888" y="85"/>
                </a:lnTo>
                <a:lnTo>
                  <a:pt x="1842" y="70"/>
                </a:lnTo>
                <a:lnTo>
                  <a:pt x="1800" y="55"/>
                </a:lnTo>
                <a:lnTo>
                  <a:pt x="1755" y="42"/>
                </a:lnTo>
                <a:lnTo>
                  <a:pt x="1713" y="31"/>
                </a:lnTo>
                <a:lnTo>
                  <a:pt x="1670" y="22"/>
                </a:lnTo>
                <a:lnTo>
                  <a:pt x="1630" y="15"/>
                </a:lnTo>
                <a:lnTo>
                  <a:pt x="1589" y="9"/>
                </a:lnTo>
                <a:lnTo>
                  <a:pt x="1550" y="4"/>
                </a:lnTo>
                <a:lnTo>
                  <a:pt x="1512" y="2"/>
                </a:lnTo>
                <a:lnTo>
                  <a:pt x="1473" y="0"/>
                </a:lnTo>
                <a:lnTo>
                  <a:pt x="1436" y="0"/>
                </a:lnTo>
                <a:lnTo>
                  <a:pt x="1399" y="0"/>
                </a:lnTo>
                <a:lnTo>
                  <a:pt x="1362" y="2"/>
                </a:lnTo>
                <a:lnTo>
                  <a:pt x="1327" y="6"/>
                </a:lnTo>
                <a:lnTo>
                  <a:pt x="1292" y="9"/>
                </a:lnTo>
                <a:lnTo>
                  <a:pt x="1259" y="15"/>
                </a:lnTo>
                <a:lnTo>
                  <a:pt x="1226" y="22"/>
                </a:lnTo>
                <a:lnTo>
                  <a:pt x="1163" y="37"/>
                </a:lnTo>
                <a:lnTo>
                  <a:pt x="1102" y="57"/>
                </a:lnTo>
                <a:lnTo>
                  <a:pt x="1043" y="79"/>
                </a:lnTo>
                <a:lnTo>
                  <a:pt x="987" y="103"/>
                </a:lnTo>
                <a:lnTo>
                  <a:pt x="936" y="131"/>
                </a:lnTo>
                <a:lnTo>
                  <a:pt x="886" y="159"/>
                </a:lnTo>
                <a:lnTo>
                  <a:pt x="840" y="190"/>
                </a:lnTo>
                <a:lnTo>
                  <a:pt x="797" y="221"/>
                </a:lnTo>
                <a:lnTo>
                  <a:pt x="757" y="253"/>
                </a:lnTo>
                <a:lnTo>
                  <a:pt x="720" y="286"/>
                </a:lnTo>
                <a:lnTo>
                  <a:pt x="685" y="317"/>
                </a:lnTo>
                <a:lnTo>
                  <a:pt x="653" y="349"/>
                </a:lnTo>
                <a:lnTo>
                  <a:pt x="626" y="378"/>
                </a:lnTo>
                <a:lnTo>
                  <a:pt x="600" y="408"/>
                </a:lnTo>
                <a:lnTo>
                  <a:pt x="559" y="460"/>
                </a:lnTo>
                <a:lnTo>
                  <a:pt x="528" y="500"/>
                </a:lnTo>
                <a:lnTo>
                  <a:pt x="511" y="528"/>
                </a:lnTo>
                <a:lnTo>
                  <a:pt x="504" y="537"/>
                </a:lnTo>
                <a:lnTo>
                  <a:pt x="474" y="585"/>
                </a:lnTo>
                <a:lnTo>
                  <a:pt x="448" y="633"/>
                </a:lnTo>
                <a:lnTo>
                  <a:pt x="425" y="683"/>
                </a:lnTo>
                <a:lnTo>
                  <a:pt x="406" y="731"/>
                </a:lnTo>
                <a:lnTo>
                  <a:pt x="391" y="781"/>
                </a:lnTo>
                <a:lnTo>
                  <a:pt x="378" y="831"/>
                </a:lnTo>
                <a:lnTo>
                  <a:pt x="369" y="879"/>
                </a:lnTo>
                <a:lnTo>
                  <a:pt x="362" y="927"/>
                </a:lnTo>
                <a:lnTo>
                  <a:pt x="356" y="975"/>
                </a:lnTo>
                <a:lnTo>
                  <a:pt x="354" y="1023"/>
                </a:lnTo>
                <a:lnTo>
                  <a:pt x="354" y="1069"/>
                </a:lnTo>
                <a:lnTo>
                  <a:pt x="358" y="1113"/>
                </a:lnTo>
                <a:lnTo>
                  <a:pt x="362" y="1159"/>
                </a:lnTo>
                <a:lnTo>
                  <a:pt x="367" y="1202"/>
                </a:lnTo>
                <a:lnTo>
                  <a:pt x="373" y="1244"/>
                </a:lnTo>
                <a:lnTo>
                  <a:pt x="382" y="1285"/>
                </a:lnTo>
                <a:lnTo>
                  <a:pt x="391" y="1325"/>
                </a:lnTo>
                <a:lnTo>
                  <a:pt x="401" y="1362"/>
                </a:lnTo>
                <a:lnTo>
                  <a:pt x="423" y="1432"/>
                </a:lnTo>
                <a:lnTo>
                  <a:pt x="445" y="1495"/>
                </a:lnTo>
                <a:lnTo>
                  <a:pt x="465" y="1547"/>
                </a:lnTo>
                <a:lnTo>
                  <a:pt x="485" y="1591"/>
                </a:lnTo>
                <a:lnTo>
                  <a:pt x="502" y="1622"/>
                </a:lnTo>
                <a:lnTo>
                  <a:pt x="517" y="1650"/>
                </a:lnTo>
                <a:lnTo>
                  <a:pt x="543" y="1694"/>
                </a:lnTo>
                <a:lnTo>
                  <a:pt x="567" y="1741"/>
                </a:lnTo>
                <a:lnTo>
                  <a:pt x="587" y="1785"/>
                </a:lnTo>
                <a:lnTo>
                  <a:pt x="605" y="1831"/>
                </a:lnTo>
                <a:lnTo>
                  <a:pt x="622" y="1875"/>
                </a:lnTo>
                <a:lnTo>
                  <a:pt x="635" y="1918"/>
                </a:lnTo>
                <a:lnTo>
                  <a:pt x="648" y="1960"/>
                </a:lnTo>
                <a:lnTo>
                  <a:pt x="657" y="1999"/>
                </a:lnTo>
                <a:lnTo>
                  <a:pt x="672" y="2067"/>
                </a:lnTo>
                <a:lnTo>
                  <a:pt x="679" y="2123"/>
                </a:lnTo>
                <a:lnTo>
                  <a:pt x="685" y="2158"/>
                </a:lnTo>
                <a:lnTo>
                  <a:pt x="685" y="2171"/>
                </a:lnTo>
                <a:lnTo>
                  <a:pt x="681" y="2182"/>
                </a:lnTo>
                <a:lnTo>
                  <a:pt x="670" y="2217"/>
                </a:lnTo>
                <a:lnTo>
                  <a:pt x="648" y="2272"/>
                </a:lnTo>
                <a:lnTo>
                  <a:pt x="631" y="2309"/>
                </a:lnTo>
                <a:lnTo>
                  <a:pt x="611" y="2350"/>
                </a:lnTo>
                <a:lnTo>
                  <a:pt x="585" y="2396"/>
                </a:lnTo>
                <a:lnTo>
                  <a:pt x="557" y="2448"/>
                </a:lnTo>
                <a:lnTo>
                  <a:pt x="524" y="2503"/>
                </a:lnTo>
                <a:lnTo>
                  <a:pt x="485" y="2564"/>
                </a:lnTo>
                <a:lnTo>
                  <a:pt x="441" y="2628"/>
                </a:lnTo>
                <a:lnTo>
                  <a:pt x="393" y="2699"/>
                </a:lnTo>
                <a:lnTo>
                  <a:pt x="336" y="2771"/>
                </a:lnTo>
                <a:lnTo>
                  <a:pt x="275" y="2850"/>
                </a:lnTo>
                <a:lnTo>
                  <a:pt x="266" y="2861"/>
                </a:lnTo>
                <a:lnTo>
                  <a:pt x="242" y="2898"/>
                </a:lnTo>
                <a:lnTo>
                  <a:pt x="225" y="2926"/>
                </a:lnTo>
                <a:lnTo>
                  <a:pt x="207" y="2959"/>
                </a:lnTo>
                <a:lnTo>
                  <a:pt x="186" y="2998"/>
                </a:lnTo>
                <a:lnTo>
                  <a:pt x="164" y="3042"/>
                </a:lnTo>
                <a:lnTo>
                  <a:pt x="142" y="3094"/>
                </a:lnTo>
                <a:lnTo>
                  <a:pt x="120" y="3153"/>
                </a:lnTo>
                <a:lnTo>
                  <a:pt x="96" y="3215"/>
                </a:lnTo>
                <a:lnTo>
                  <a:pt x="74" y="3286"/>
                </a:lnTo>
                <a:lnTo>
                  <a:pt x="54" y="3361"/>
                </a:lnTo>
                <a:lnTo>
                  <a:pt x="33" y="3444"/>
                </a:lnTo>
                <a:lnTo>
                  <a:pt x="15" y="3533"/>
                </a:lnTo>
                <a:lnTo>
                  <a:pt x="0" y="3627"/>
                </a:lnTo>
                <a:lnTo>
                  <a:pt x="2254" y="3627"/>
                </a:lnTo>
                <a:lnTo>
                  <a:pt x="2202" y="3568"/>
                </a:lnTo>
                <a:lnTo>
                  <a:pt x="2147" y="3500"/>
                </a:lnTo>
                <a:lnTo>
                  <a:pt x="2080" y="3415"/>
                </a:lnTo>
                <a:lnTo>
                  <a:pt x="2043" y="3365"/>
                </a:lnTo>
                <a:lnTo>
                  <a:pt x="2006" y="3313"/>
                </a:lnTo>
                <a:lnTo>
                  <a:pt x="1969" y="3258"/>
                </a:lnTo>
                <a:lnTo>
                  <a:pt x="1932" y="3201"/>
                </a:lnTo>
                <a:lnTo>
                  <a:pt x="1897" y="3143"/>
                </a:lnTo>
                <a:lnTo>
                  <a:pt x="1866" y="3082"/>
                </a:lnTo>
                <a:lnTo>
                  <a:pt x="1836" y="3023"/>
                </a:lnTo>
                <a:lnTo>
                  <a:pt x="1811" y="296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5" name="Freeform 547"/>
          <p:cNvSpPr>
            <a:spLocks/>
          </p:cNvSpPr>
          <p:nvPr/>
        </p:nvSpPr>
        <p:spPr bwMode="auto">
          <a:xfrm rot="1468955" flipH="1">
            <a:off x="3398838" y="1458913"/>
            <a:ext cx="2974975" cy="1739900"/>
          </a:xfrm>
          <a:custGeom>
            <a:avLst/>
            <a:gdLst>
              <a:gd name="T0" fmla="*/ 1018280 w 4470"/>
              <a:gd name="T1" fmla="*/ 1418933 h 2396"/>
              <a:gd name="T2" fmla="*/ 897151 w 4470"/>
              <a:gd name="T3" fmla="*/ 1391339 h 2396"/>
              <a:gd name="T4" fmla="*/ 843908 w 4470"/>
              <a:gd name="T5" fmla="*/ 1436362 h 2396"/>
              <a:gd name="T6" fmla="*/ 741414 w 4470"/>
              <a:gd name="T7" fmla="*/ 1481384 h 2396"/>
              <a:gd name="T8" fmla="*/ 612299 w 4470"/>
              <a:gd name="T9" fmla="*/ 1539477 h 2396"/>
              <a:gd name="T10" fmla="*/ 459224 w 4470"/>
              <a:gd name="T11" fmla="*/ 1564167 h 2396"/>
              <a:gd name="T12" fmla="*/ 376697 w 4470"/>
              <a:gd name="T13" fmla="*/ 1594666 h 2396"/>
              <a:gd name="T14" fmla="*/ 256899 w 4470"/>
              <a:gd name="T15" fmla="*/ 1664378 h 2396"/>
              <a:gd name="T16" fmla="*/ 177034 w 4470"/>
              <a:gd name="T17" fmla="*/ 1657117 h 2396"/>
              <a:gd name="T18" fmla="*/ 85189 w 4470"/>
              <a:gd name="T19" fmla="*/ 1646950 h 2396"/>
              <a:gd name="T20" fmla="*/ 18635 w 4470"/>
              <a:gd name="T21" fmla="*/ 1516240 h 2396"/>
              <a:gd name="T22" fmla="*/ 37270 w 4470"/>
              <a:gd name="T23" fmla="*/ 1373911 h 2396"/>
              <a:gd name="T24" fmla="*/ 0 w 4470"/>
              <a:gd name="T25" fmla="*/ 1359388 h 2396"/>
              <a:gd name="T26" fmla="*/ 37270 w 4470"/>
              <a:gd name="T27" fmla="*/ 1238844 h 2396"/>
              <a:gd name="T28" fmla="*/ 50581 w 4470"/>
              <a:gd name="T29" fmla="*/ 1128466 h 2396"/>
              <a:gd name="T30" fmla="*/ 78534 w 4470"/>
              <a:gd name="T31" fmla="*/ 1010827 h 2396"/>
              <a:gd name="T32" fmla="*/ 123791 w 4470"/>
              <a:gd name="T33" fmla="*/ 896092 h 2396"/>
              <a:gd name="T34" fmla="*/ 181028 w 4470"/>
              <a:gd name="T35" fmla="*/ 736335 h 2396"/>
              <a:gd name="T36" fmla="*/ 275535 w 4470"/>
              <a:gd name="T37" fmla="*/ 640481 h 2396"/>
              <a:gd name="T38" fmla="*/ 294170 w 4470"/>
              <a:gd name="T39" fmla="*/ 546079 h 2396"/>
              <a:gd name="T40" fmla="*/ 386015 w 4470"/>
              <a:gd name="T41" fmla="*/ 445868 h 2396"/>
              <a:gd name="T42" fmla="*/ 513799 w 4470"/>
              <a:gd name="T43" fmla="*/ 373251 h 2396"/>
              <a:gd name="T44" fmla="*/ 630934 w 4470"/>
              <a:gd name="T45" fmla="*/ 287563 h 2396"/>
              <a:gd name="T46" fmla="*/ 700151 w 4470"/>
              <a:gd name="T47" fmla="*/ 225112 h 2396"/>
              <a:gd name="T48" fmla="*/ 954388 w 4470"/>
              <a:gd name="T49" fmla="*/ 107473 h 2396"/>
              <a:gd name="T50" fmla="*/ 1036915 w 4470"/>
              <a:gd name="T51" fmla="*/ 47927 h 2396"/>
              <a:gd name="T52" fmla="*/ 1185997 w 4470"/>
              <a:gd name="T53" fmla="*/ 34856 h 2396"/>
              <a:gd name="T54" fmla="*/ 1303132 w 4470"/>
              <a:gd name="T55" fmla="*/ 7262 h 2396"/>
              <a:gd name="T56" fmla="*/ 1493477 w 4470"/>
              <a:gd name="T57" fmla="*/ 20333 h 2396"/>
              <a:gd name="T58" fmla="*/ 1617268 w 4470"/>
              <a:gd name="T59" fmla="*/ 17428 h 2396"/>
              <a:gd name="T60" fmla="*/ 1747715 w 4470"/>
              <a:gd name="T61" fmla="*/ 45022 h 2396"/>
              <a:gd name="T62" fmla="*/ 1991303 w 4470"/>
              <a:gd name="T63" fmla="*/ 132163 h 2396"/>
              <a:gd name="T64" fmla="*/ 2115094 w 4470"/>
              <a:gd name="T65" fmla="*/ 165566 h 2396"/>
              <a:gd name="T66" fmla="*/ 2302777 w 4470"/>
              <a:gd name="T67" fmla="*/ 277396 h 2396"/>
              <a:gd name="T68" fmla="*/ 2383973 w 4470"/>
              <a:gd name="T69" fmla="*/ 352918 h 2396"/>
              <a:gd name="T70" fmla="*/ 2562339 w 4470"/>
              <a:gd name="T71" fmla="*/ 505413 h 2396"/>
              <a:gd name="T72" fmla="*/ 2686130 w 4470"/>
              <a:gd name="T73" fmla="*/ 598363 h 2396"/>
              <a:gd name="T74" fmla="*/ 2743366 w 4470"/>
              <a:gd name="T75" fmla="*/ 663718 h 2396"/>
              <a:gd name="T76" fmla="*/ 2853846 w 4470"/>
              <a:gd name="T77" fmla="*/ 798785 h 2396"/>
              <a:gd name="T78" fmla="*/ 2901765 w 4470"/>
              <a:gd name="T79" fmla="*/ 910615 h 2396"/>
              <a:gd name="T80" fmla="*/ 2959002 w 4470"/>
              <a:gd name="T81" fmla="*/ 1073277 h 2396"/>
              <a:gd name="T82" fmla="*/ 2955009 w 4470"/>
              <a:gd name="T83" fmla="*/ 1158965 h 2396"/>
              <a:gd name="T84" fmla="*/ 2970982 w 4470"/>
              <a:gd name="T85" fmla="*/ 1331793 h 2396"/>
              <a:gd name="T86" fmla="*/ 2949684 w 4470"/>
              <a:gd name="T87" fmla="*/ 1404410 h 2396"/>
              <a:gd name="T88" fmla="*/ 2847191 w 4470"/>
              <a:gd name="T89" fmla="*/ 1508978 h 2396"/>
              <a:gd name="T90" fmla="*/ 2736711 w 4470"/>
              <a:gd name="T91" fmla="*/ 1567072 h 2396"/>
              <a:gd name="T92" fmla="*/ 2533055 w 4470"/>
              <a:gd name="T93" fmla="*/ 1581595 h 2396"/>
              <a:gd name="T94" fmla="*/ 2381311 w 4470"/>
              <a:gd name="T95" fmla="*/ 1567072 h 2396"/>
              <a:gd name="T96" fmla="*/ 2282811 w 4470"/>
              <a:gd name="T97" fmla="*/ 1546739 h 2396"/>
              <a:gd name="T98" fmla="*/ 2153696 w 4470"/>
              <a:gd name="T99" fmla="*/ 1689068 h 2396"/>
              <a:gd name="T100" fmla="*/ 2073830 w 4470"/>
              <a:gd name="T101" fmla="*/ 1736995 h 2396"/>
              <a:gd name="T102" fmla="*/ 1844884 w 4470"/>
              <a:gd name="T103" fmla="*/ 1716663 h 2396"/>
              <a:gd name="T104" fmla="*/ 1690478 w 4470"/>
              <a:gd name="T105" fmla="*/ 1646950 h 2396"/>
              <a:gd name="T106" fmla="*/ 1654539 w 4470"/>
              <a:gd name="T107" fmla="*/ 1633879 h 2396"/>
              <a:gd name="T108" fmla="*/ 1528086 w 4470"/>
              <a:gd name="T109" fmla="*/ 1622261 h 239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4470"/>
              <a:gd name="T166" fmla="*/ 0 h 2396"/>
              <a:gd name="T167" fmla="*/ 4470 w 4470"/>
              <a:gd name="T168" fmla="*/ 2396 h 239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4470" h="2396">
                <a:moveTo>
                  <a:pt x="1630" y="1934"/>
                </a:moveTo>
                <a:lnTo>
                  <a:pt x="1630" y="1934"/>
                </a:lnTo>
                <a:lnTo>
                  <a:pt x="1600" y="1940"/>
                </a:lnTo>
                <a:lnTo>
                  <a:pt x="1568" y="1948"/>
                </a:lnTo>
                <a:lnTo>
                  <a:pt x="1530" y="1954"/>
                </a:lnTo>
                <a:lnTo>
                  <a:pt x="1482" y="1954"/>
                </a:lnTo>
                <a:lnTo>
                  <a:pt x="1430" y="1948"/>
                </a:lnTo>
                <a:lnTo>
                  <a:pt x="1400" y="1940"/>
                </a:lnTo>
                <a:lnTo>
                  <a:pt x="1372" y="1930"/>
                </a:lnTo>
                <a:lnTo>
                  <a:pt x="1348" y="1916"/>
                </a:lnTo>
                <a:lnTo>
                  <a:pt x="1320" y="1896"/>
                </a:lnTo>
                <a:lnTo>
                  <a:pt x="1306" y="1926"/>
                </a:lnTo>
                <a:lnTo>
                  <a:pt x="1290" y="1948"/>
                </a:lnTo>
                <a:lnTo>
                  <a:pt x="1268" y="1978"/>
                </a:lnTo>
                <a:lnTo>
                  <a:pt x="1234" y="2002"/>
                </a:lnTo>
                <a:lnTo>
                  <a:pt x="1196" y="2026"/>
                </a:lnTo>
                <a:lnTo>
                  <a:pt x="1172" y="2030"/>
                </a:lnTo>
                <a:lnTo>
                  <a:pt x="1144" y="2040"/>
                </a:lnTo>
                <a:lnTo>
                  <a:pt x="1114" y="2040"/>
                </a:lnTo>
                <a:lnTo>
                  <a:pt x="1086" y="2040"/>
                </a:lnTo>
                <a:lnTo>
                  <a:pt x="1038" y="2068"/>
                </a:lnTo>
                <a:lnTo>
                  <a:pt x="986" y="2092"/>
                </a:lnTo>
                <a:lnTo>
                  <a:pt x="920" y="2120"/>
                </a:lnTo>
                <a:lnTo>
                  <a:pt x="844" y="2144"/>
                </a:lnTo>
                <a:lnTo>
                  <a:pt x="804" y="2148"/>
                </a:lnTo>
                <a:lnTo>
                  <a:pt x="766" y="2154"/>
                </a:lnTo>
                <a:lnTo>
                  <a:pt x="728" y="2154"/>
                </a:lnTo>
                <a:lnTo>
                  <a:pt x="690" y="2154"/>
                </a:lnTo>
                <a:lnTo>
                  <a:pt x="658" y="2144"/>
                </a:lnTo>
                <a:lnTo>
                  <a:pt x="624" y="2130"/>
                </a:lnTo>
                <a:lnTo>
                  <a:pt x="600" y="2164"/>
                </a:lnTo>
                <a:lnTo>
                  <a:pt x="566" y="2196"/>
                </a:lnTo>
                <a:lnTo>
                  <a:pt x="528" y="2230"/>
                </a:lnTo>
                <a:lnTo>
                  <a:pt x="476" y="2264"/>
                </a:lnTo>
                <a:lnTo>
                  <a:pt x="448" y="2278"/>
                </a:lnTo>
                <a:lnTo>
                  <a:pt x="418" y="2288"/>
                </a:lnTo>
                <a:lnTo>
                  <a:pt x="386" y="2292"/>
                </a:lnTo>
                <a:lnTo>
                  <a:pt x="352" y="2292"/>
                </a:lnTo>
                <a:lnTo>
                  <a:pt x="314" y="2288"/>
                </a:lnTo>
                <a:lnTo>
                  <a:pt x="276" y="2278"/>
                </a:lnTo>
                <a:lnTo>
                  <a:pt x="266" y="2282"/>
                </a:lnTo>
                <a:lnTo>
                  <a:pt x="238" y="2292"/>
                </a:lnTo>
                <a:lnTo>
                  <a:pt x="200" y="2292"/>
                </a:lnTo>
                <a:lnTo>
                  <a:pt x="176" y="2288"/>
                </a:lnTo>
                <a:lnTo>
                  <a:pt x="152" y="2278"/>
                </a:lnTo>
                <a:lnTo>
                  <a:pt x="128" y="2268"/>
                </a:lnTo>
                <a:lnTo>
                  <a:pt x="104" y="2250"/>
                </a:lnTo>
                <a:lnTo>
                  <a:pt x="80" y="2220"/>
                </a:lnTo>
                <a:lnTo>
                  <a:pt x="62" y="2188"/>
                </a:lnTo>
                <a:lnTo>
                  <a:pt x="42" y="2140"/>
                </a:lnTo>
                <a:lnTo>
                  <a:pt x="28" y="2088"/>
                </a:lnTo>
                <a:lnTo>
                  <a:pt x="18" y="2020"/>
                </a:lnTo>
                <a:lnTo>
                  <a:pt x="14" y="1940"/>
                </a:lnTo>
                <a:lnTo>
                  <a:pt x="80" y="1878"/>
                </a:lnTo>
                <a:lnTo>
                  <a:pt x="56" y="1892"/>
                </a:lnTo>
                <a:lnTo>
                  <a:pt x="34" y="1902"/>
                </a:lnTo>
                <a:lnTo>
                  <a:pt x="14" y="1902"/>
                </a:lnTo>
                <a:lnTo>
                  <a:pt x="4" y="1896"/>
                </a:lnTo>
                <a:lnTo>
                  <a:pt x="0" y="1886"/>
                </a:lnTo>
                <a:lnTo>
                  <a:pt x="0" y="1872"/>
                </a:lnTo>
                <a:lnTo>
                  <a:pt x="0" y="1854"/>
                </a:lnTo>
                <a:lnTo>
                  <a:pt x="4" y="1830"/>
                </a:lnTo>
                <a:lnTo>
                  <a:pt x="18" y="1796"/>
                </a:lnTo>
                <a:lnTo>
                  <a:pt x="56" y="1706"/>
                </a:lnTo>
                <a:lnTo>
                  <a:pt x="56" y="1686"/>
                </a:lnTo>
                <a:lnTo>
                  <a:pt x="52" y="1640"/>
                </a:lnTo>
                <a:lnTo>
                  <a:pt x="52" y="1610"/>
                </a:lnTo>
                <a:lnTo>
                  <a:pt x="62" y="1578"/>
                </a:lnTo>
                <a:lnTo>
                  <a:pt x="76" y="1554"/>
                </a:lnTo>
                <a:lnTo>
                  <a:pt x="100" y="1530"/>
                </a:lnTo>
                <a:lnTo>
                  <a:pt x="100" y="1500"/>
                </a:lnTo>
                <a:lnTo>
                  <a:pt x="110" y="1434"/>
                </a:lnTo>
                <a:lnTo>
                  <a:pt x="118" y="1392"/>
                </a:lnTo>
                <a:lnTo>
                  <a:pt x="134" y="1348"/>
                </a:lnTo>
                <a:lnTo>
                  <a:pt x="156" y="1306"/>
                </a:lnTo>
                <a:lnTo>
                  <a:pt x="186" y="1268"/>
                </a:lnTo>
                <a:lnTo>
                  <a:pt x="186" y="1234"/>
                </a:lnTo>
                <a:lnTo>
                  <a:pt x="190" y="1192"/>
                </a:lnTo>
                <a:lnTo>
                  <a:pt x="204" y="1138"/>
                </a:lnTo>
                <a:lnTo>
                  <a:pt x="228" y="1082"/>
                </a:lnTo>
                <a:lnTo>
                  <a:pt x="248" y="1048"/>
                </a:lnTo>
                <a:lnTo>
                  <a:pt x="272" y="1014"/>
                </a:lnTo>
                <a:lnTo>
                  <a:pt x="300" y="982"/>
                </a:lnTo>
                <a:lnTo>
                  <a:pt x="334" y="948"/>
                </a:lnTo>
                <a:lnTo>
                  <a:pt x="372" y="914"/>
                </a:lnTo>
                <a:lnTo>
                  <a:pt x="414" y="882"/>
                </a:lnTo>
                <a:lnTo>
                  <a:pt x="414" y="872"/>
                </a:lnTo>
                <a:lnTo>
                  <a:pt x="414" y="844"/>
                </a:lnTo>
                <a:lnTo>
                  <a:pt x="424" y="806"/>
                </a:lnTo>
                <a:lnTo>
                  <a:pt x="428" y="782"/>
                </a:lnTo>
                <a:lnTo>
                  <a:pt x="442" y="752"/>
                </a:lnTo>
                <a:lnTo>
                  <a:pt x="458" y="730"/>
                </a:lnTo>
                <a:lnTo>
                  <a:pt x="480" y="700"/>
                </a:lnTo>
                <a:lnTo>
                  <a:pt x="504" y="672"/>
                </a:lnTo>
                <a:lnTo>
                  <a:pt x="538" y="644"/>
                </a:lnTo>
                <a:lnTo>
                  <a:pt x="580" y="614"/>
                </a:lnTo>
                <a:lnTo>
                  <a:pt x="628" y="586"/>
                </a:lnTo>
                <a:lnTo>
                  <a:pt x="686" y="562"/>
                </a:lnTo>
                <a:lnTo>
                  <a:pt x="748" y="538"/>
                </a:lnTo>
                <a:lnTo>
                  <a:pt x="772" y="514"/>
                </a:lnTo>
                <a:lnTo>
                  <a:pt x="824" y="462"/>
                </a:lnTo>
                <a:lnTo>
                  <a:pt x="858" y="438"/>
                </a:lnTo>
                <a:lnTo>
                  <a:pt x="896" y="414"/>
                </a:lnTo>
                <a:lnTo>
                  <a:pt x="928" y="400"/>
                </a:lnTo>
                <a:lnTo>
                  <a:pt x="948" y="396"/>
                </a:lnTo>
                <a:lnTo>
                  <a:pt x="962" y="390"/>
                </a:lnTo>
                <a:lnTo>
                  <a:pt x="982" y="372"/>
                </a:lnTo>
                <a:lnTo>
                  <a:pt x="1010" y="344"/>
                </a:lnTo>
                <a:lnTo>
                  <a:pt x="1052" y="310"/>
                </a:lnTo>
                <a:lnTo>
                  <a:pt x="1114" y="272"/>
                </a:lnTo>
                <a:lnTo>
                  <a:pt x="1200" y="234"/>
                </a:lnTo>
                <a:lnTo>
                  <a:pt x="1300" y="190"/>
                </a:lnTo>
                <a:lnTo>
                  <a:pt x="1434" y="148"/>
                </a:lnTo>
                <a:lnTo>
                  <a:pt x="1434" y="142"/>
                </a:lnTo>
                <a:lnTo>
                  <a:pt x="1448" y="128"/>
                </a:lnTo>
                <a:lnTo>
                  <a:pt x="1472" y="104"/>
                </a:lnTo>
                <a:lnTo>
                  <a:pt x="1506" y="86"/>
                </a:lnTo>
                <a:lnTo>
                  <a:pt x="1558" y="66"/>
                </a:lnTo>
                <a:lnTo>
                  <a:pt x="1592" y="58"/>
                </a:lnTo>
                <a:lnTo>
                  <a:pt x="1634" y="48"/>
                </a:lnTo>
                <a:lnTo>
                  <a:pt x="1676" y="48"/>
                </a:lnTo>
                <a:lnTo>
                  <a:pt x="1724" y="42"/>
                </a:lnTo>
                <a:lnTo>
                  <a:pt x="1782" y="48"/>
                </a:lnTo>
                <a:lnTo>
                  <a:pt x="1844" y="52"/>
                </a:lnTo>
                <a:lnTo>
                  <a:pt x="1872" y="34"/>
                </a:lnTo>
                <a:lnTo>
                  <a:pt x="1910" y="24"/>
                </a:lnTo>
                <a:lnTo>
                  <a:pt x="1958" y="10"/>
                </a:lnTo>
                <a:lnTo>
                  <a:pt x="2024" y="0"/>
                </a:lnTo>
                <a:lnTo>
                  <a:pt x="2100" y="4"/>
                </a:lnTo>
                <a:lnTo>
                  <a:pt x="2148" y="4"/>
                </a:lnTo>
                <a:lnTo>
                  <a:pt x="2196" y="14"/>
                </a:lnTo>
                <a:lnTo>
                  <a:pt x="2244" y="28"/>
                </a:lnTo>
                <a:lnTo>
                  <a:pt x="2302" y="42"/>
                </a:lnTo>
                <a:lnTo>
                  <a:pt x="2324" y="34"/>
                </a:lnTo>
                <a:lnTo>
                  <a:pt x="2386" y="24"/>
                </a:lnTo>
                <a:lnTo>
                  <a:pt x="2430" y="24"/>
                </a:lnTo>
                <a:lnTo>
                  <a:pt x="2478" y="28"/>
                </a:lnTo>
                <a:lnTo>
                  <a:pt x="2520" y="34"/>
                </a:lnTo>
                <a:lnTo>
                  <a:pt x="2568" y="52"/>
                </a:lnTo>
                <a:lnTo>
                  <a:pt x="2626" y="62"/>
                </a:lnTo>
                <a:lnTo>
                  <a:pt x="2758" y="86"/>
                </a:lnTo>
                <a:lnTo>
                  <a:pt x="2834" y="110"/>
                </a:lnTo>
                <a:lnTo>
                  <a:pt x="2906" y="134"/>
                </a:lnTo>
                <a:lnTo>
                  <a:pt x="2968" y="162"/>
                </a:lnTo>
                <a:lnTo>
                  <a:pt x="2992" y="182"/>
                </a:lnTo>
                <a:lnTo>
                  <a:pt x="3012" y="196"/>
                </a:lnTo>
                <a:lnTo>
                  <a:pt x="3058" y="200"/>
                </a:lnTo>
                <a:lnTo>
                  <a:pt x="3112" y="210"/>
                </a:lnTo>
                <a:lnTo>
                  <a:pt x="3178" y="228"/>
                </a:lnTo>
                <a:lnTo>
                  <a:pt x="3264" y="262"/>
                </a:lnTo>
                <a:lnTo>
                  <a:pt x="3306" y="286"/>
                </a:lnTo>
                <a:lnTo>
                  <a:pt x="3354" y="314"/>
                </a:lnTo>
                <a:lnTo>
                  <a:pt x="3406" y="348"/>
                </a:lnTo>
                <a:lnTo>
                  <a:pt x="3460" y="382"/>
                </a:lnTo>
                <a:lnTo>
                  <a:pt x="3516" y="428"/>
                </a:lnTo>
                <a:lnTo>
                  <a:pt x="3574" y="476"/>
                </a:lnTo>
                <a:lnTo>
                  <a:pt x="3582" y="486"/>
                </a:lnTo>
                <a:lnTo>
                  <a:pt x="3644" y="524"/>
                </a:lnTo>
                <a:lnTo>
                  <a:pt x="3730" y="582"/>
                </a:lnTo>
                <a:lnTo>
                  <a:pt x="3812" y="648"/>
                </a:lnTo>
                <a:lnTo>
                  <a:pt x="3836" y="672"/>
                </a:lnTo>
                <a:lnTo>
                  <a:pt x="3850" y="696"/>
                </a:lnTo>
                <a:lnTo>
                  <a:pt x="3884" y="714"/>
                </a:lnTo>
                <a:lnTo>
                  <a:pt x="3954" y="758"/>
                </a:lnTo>
                <a:lnTo>
                  <a:pt x="3998" y="790"/>
                </a:lnTo>
                <a:lnTo>
                  <a:pt x="4036" y="824"/>
                </a:lnTo>
                <a:lnTo>
                  <a:pt x="4068" y="862"/>
                </a:lnTo>
                <a:lnTo>
                  <a:pt x="4078" y="882"/>
                </a:lnTo>
                <a:lnTo>
                  <a:pt x="4088" y="900"/>
                </a:lnTo>
                <a:lnTo>
                  <a:pt x="4122" y="914"/>
                </a:lnTo>
                <a:lnTo>
                  <a:pt x="4150" y="938"/>
                </a:lnTo>
                <a:lnTo>
                  <a:pt x="4188" y="972"/>
                </a:lnTo>
                <a:lnTo>
                  <a:pt x="4230" y="1014"/>
                </a:lnTo>
                <a:lnTo>
                  <a:pt x="4270" y="1068"/>
                </a:lnTo>
                <a:lnTo>
                  <a:pt x="4288" y="1100"/>
                </a:lnTo>
                <a:lnTo>
                  <a:pt x="4308" y="1134"/>
                </a:lnTo>
                <a:lnTo>
                  <a:pt x="4322" y="1176"/>
                </a:lnTo>
                <a:lnTo>
                  <a:pt x="4336" y="1220"/>
                </a:lnTo>
                <a:lnTo>
                  <a:pt x="4360" y="1254"/>
                </a:lnTo>
                <a:lnTo>
                  <a:pt x="4384" y="1292"/>
                </a:lnTo>
                <a:lnTo>
                  <a:pt x="4408" y="1338"/>
                </a:lnTo>
                <a:lnTo>
                  <a:pt x="4426" y="1392"/>
                </a:lnTo>
                <a:lnTo>
                  <a:pt x="4440" y="1448"/>
                </a:lnTo>
                <a:lnTo>
                  <a:pt x="4446" y="1478"/>
                </a:lnTo>
                <a:lnTo>
                  <a:pt x="4446" y="1506"/>
                </a:lnTo>
                <a:lnTo>
                  <a:pt x="4440" y="1530"/>
                </a:lnTo>
                <a:lnTo>
                  <a:pt x="4432" y="1558"/>
                </a:lnTo>
                <a:lnTo>
                  <a:pt x="4440" y="1596"/>
                </a:lnTo>
                <a:lnTo>
                  <a:pt x="4460" y="1682"/>
                </a:lnTo>
                <a:lnTo>
                  <a:pt x="4464" y="1734"/>
                </a:lnTo>
                <a:lnTo>
                  <a:pt x="4470" y="1778"/>
                </a:lnTo>
                <a:lnTo>
                  <a:pt x="4464" y="1816"/>
                </a:lnTo>
                <a:lnTo>
                  <a:pt x="4464" y="1834"/>
                </a:lnTo>
                <a:lnTo>
                  <a:pt x="4454" y="1844"/>
                </a:lnTo>
                <a:lnTo>
                  <a:pt x="4454" y="1868"/>
                </a:lnTo>
                <a:lnTo>
                  <a:pt x="4450" y="1896"/>
                </a:lnTo>
                <a:lnTo>
                  <a:pt x="4432" y="1934"/>
                </a:lnTo>
                <a:lnTo>
                  <a:pt x="4402" y="1978"/>
                </a:lnTo>
                <a:lnTo>
                  <a:pt x="4378" y="2002"/>
                </a:lnTo>
                <a:lnTo>
                  <a:pt x="4354" y="2026"/>
                </a:lnTo>
                <a:lnTo>
                  <a:pt x="4322" y="2048"/>
                </a:lnTo>
                <a:lnTo>
                  <a:pt x="4278" y="2078"/>
                </a:lnTo>
                <a:lnTo>
                  <a:pt x="4236" y="2102"/>
                </a:lnTo>
                <a:lnTo>
                  <a:pt x="4184" y="2126"/>
                </a:lnTo>
                <a:lnTo>
                  <a:pt x="4150" y="2140"/>
                </a:lnTo>
                <a:lnTo>
                  <a:pt x="4112" y="2158"/>
                </a:lnTo>
                <a:lnTo>
                  <a:pt x="4054" y="2172"/>
                </a:lnTo>
                <a:lnTo>
                  <a:pt x="3988" y="2182"/>
                </a:lnTo>
                <a:lnTo>
                  <a:pt x="3906" y="2188"/>
                </a:lnTo>
                <a:lnTo>
                  <a:pt x="3860" y="2188"/>
                </a:lnTo>
                <a:lnTo>
                  <a:pt x="3806" y="2178"/>
                </a:lnTo>
                <a:lnTo>
                  <a:pt x="3754" y="2172"/>
                </a:lnTo>
                <a:lnTo>
                  <a:pt x="3698" y="2158"/>
                </a:lnTo>
                <a:lnTo>
                  <a:pt x="3660" y="2158"/>
                </a:lnTo>
                <a:lnTo>
                  <a:pt x="3578" y="2158"/>
                </a:lnTo>
                <a:lnTo>
                  <a:pt x="3530" y="2158"/>
                </a:lnTo>
                <a:lnTo>
                  <a:pt x="3488" y="2154"/>
                </a:lnTo>
                <a:lnTo>
                  <a:pt x="3454" y="2144"/>
                </a:lnTo>
                <a:lnTo>
                  <a:pt x="3440" y="2134"/>
                </a:lnTo>
                <a:lnTo>
                  <a:pt x="3430" y="2130"/>
                </a:lnTo>
                <a:lnTo>
                  <a:pt x="3406" y="2154"/>
                </a:lnTo>
                <a:lnTo>
                  <a:pt x="3350" y="2216"/>
                </a:lnTo>
                <a:lnTo>
                  <a:pt x="3274" y="2292"/>
                </a:lnTo>
                <a:lnTo>
                  <a:pt x="3236" y="2326"/>
                </a:lnTo>
                <a:lnTo>
                  <a:pt x="3196" y="2350"/>
                </a:lnTo>
                <a:lnTo>
                  <a:pt x="3178" y="2364"/>
                </a:lnTo>
                <a:lnTo>
                  <a:pt x="3154" y="2378"/>
                </a:lnTo>
                <a:lnTo>
                  <a:pt x="3116" y="2392"/>
                </a:lnTo>
                <a:lnTo>
                  <a:pt x="3058" y="2396"/>
                </a:lnTo>
                <a:lnTo>
                  <a:pt x="2982" y="2396"/>
                </a:lnTo>
                <a:lnTo>
                  <a:pt x="2892" y="2388"/>
                </a:lnTo>
                <a:lnTo>
                  <a:pt x="2772" y="2364"/>
                </a:lnTo>
                <a:lnTo>
                  <a:pt x="2740" y="2358"/>
                </a:lnTo>
                <a:lnTo>
                  <a:pt x="2668" y="2334"/>
                </a:lnTo>
                <a:lnTo>
                  <a:pt x="2620" y="2320"/>
                </a:lnTo>
                <a:lnTo>
                  <a:pt x="2578" y="2296"/>
                </a:lnTo>
                <a:lnTo>
                  <a:pt x="2540" y="2268"/>
                </a:lnTo>
                <a:lnTo>
                  <a:pt x="2520" y="2250"/>
                </a:lnTo>
                <a:lnTo>
                  <a:pt x="2506" y="2230"/>
                </a:lnTo>
                <a:lnTo>
                  <a:pt x="2496" y="2240"/>
                </a:lnTo>
                <a:lnTo>
                  <a:pt x="2486" y="2250"/>
                </a:lnTo>
                <a:lnTo>
                  <a:pt x="2468" y="2254"/>
                </a:lnTo>
                <a:lnTo>
                  <a:pt x="2444" y="2258"/>
                </a:lnTo>
                <a:lnTo>
                  <a:pt x="2406" y="2258"/>
                </a:lnTo>
                <a:lnTo>
                  <a:pt x="2358" y="2250"/>
                </a:lnTo>
                <a:lnTo>
                  <a:pt x="2296" y="2234"/>
                </a:lnTo>
                <a:lnTo>
                  <a:pt x="1630" y="1934"/>
                </a:lnTo>
                <a:close/>
              </a:path>
            </a:pathLst>
          </a:custGeom>
          <a:blipFill dpi="0" rotWithShape="1">
            <a:blip r:embed="rId3"/>
            <a:srcRect/>
            <a:stretch>
              <a:fillRect/>
            </a:stretch>
          </a:blip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076" name="Group 562"/>
          <p:cNvGrpSpPr>
            <a:grpSpLocks/>
          </p:cNvGrpSpPr>
          <p:nvPr/>
        </p:nvGrpSpPr>
        <p:grpSpPr bwMode="auto">
          <a:xfrm rot="1468955" flipH="1">
            <a:off x="3502025" y="1498600"/>
            <a:ext cx="2817813" cy="1582738"/>
            <a:chOff x="773" y="891"/>
            <a:chExt cx="4234" cy="2180"/>
          </a:xfrm>
        </p:grpSpPr>
        <p:sp>
          <p:nvSpPr>
            <p:cNvPr id="3078" name="Freeform 548"/>
            <p:cNvSpPr>
              <a:spLocks/>
            </p:cNvSpPr>
            <p:nvPr/>
          </p:nvSpPr>
          <p:spPr bwMode="auto">
            <a:xfrm>
              <a:off x="773" y="1511"/>
              <a:ext cx="910" cy="1560"/>
            </a:xfrm>
            <a:custGeom>
              <a:avLst/>
              <a:gdLst>
                <a:gd name="T0" fmla="*/ 234 w 910"/>
                <a:gd name="T1" fmla="*/ 1338 h 1560"/>
                <a:gd name="T2" fmla="*/ 162 w 910"/>
                <a:gd name="T3" fmla="*/ 1336 h 1560"/>
                <a:gd name="T4" fmla="*/ 134 w 910"/>
                <a:gd name="T5" fmla="*/ 1354 h 1560"/>
                <a:gd name="T6" fmla="*/ 122 w 910"/>
                <a:gd name="T7" fmla="*/ 1394 h 1560"/>
                <a:gd name="T8" fmla="*/ 138 w 910"/>
                <a:gd name="T9" fmla="*/ 1460 h 1560"/>
                <a:gd name="T10" fmla="*/ 188 w 910"/>
                <a:gd name="T11" fmla="*/ 1560 h 1560"/>
                <a:gd name="T12" fmla="*/ 128 w 910"/>
                <a:gd name="T13" fmla="*/ 1438 h 1560"/>
                <a:gd name="T14" fmla="*/ 122 w 910"/>
                <a:gd name="T15" fmla="*/ 1374 h 1560"/>
                <a:gd name="T16" fmla="*/ 130 w 910"/>
                <a:gd name="T17" fmla="*/ 1350 h 1560"/>
                <a:gd name="T18" fmla="*/ 74 w 910"/>
                <a:gd name="T19" fmla="*/ 1336 h 1560"/>
                <a:gd name="T20" fmla="*/ 30 w 910"/>
                <a:gd name="T21" fmla="*/ 1364 h 1560"/>
                <a:gd name="T22" fmla="*/ 2 w 910"/>
                <a:gd name="T23" fmla="*/ 1458 h 1560"/>
                <a:gd name="T24" fmla="*/ 6 w 910"/>
                <a:gd name="T25" fmla="*/ 1404 h 1560"/>
                <a:gd name="T26" fmla="*/ 30 w 910"/>
                <a:gd name="T27" fmla="*/ 1364 h 1560"/>
                <a:gd name="T28" fmla="*/ 80 w 910"/>
                <a:gd name="T29" fmla="*/ 1336 h 1560"/>
                <a:gd name="T30" fmla="*/ 56 w 910"/>
                <a:gd name="T31" fmla="*/ 1136 h 1560"/>
                <a:gd name="T32" fmla="*/ 62 w 910"/>
                <a:gd name="T33" fmla="*/ 992 h 1560"/>
                <a:gd name="T34" fmla="*/ 86 w 910"/>
                <a:gd name="T35" fmla="*/ 928 h 1560"/>
                <a:gd name="T36" fmla="*/ 112 w 910"/>
                <a:gd name="T37" fmla="*/ 912 h 1560"/>
                <a:gd name="T38" fmla="*/ 140 w 910"/>
                <a:gd name="T39" fmla="*/ 922 h 1560"/>
                <a:gd name="T40" fmla="*/ 154 w 910"/>
                <a:gd name="T41" fmla="*/ 954 h 1560"/>
                <a:gd name="T42" fmla="*/ 158 w 910"/>
                <a:gd name="T43" fmla="*/ 1056 h 1560"/>
                <a:gd name="T44" fmla="*/ 188 w 910"/>
                <a:gd name="T45" fmla="*/ 1112 h 1560"/>
                <a:gd name="T46" fmla="*/ 234 w 910"/>
                <a:gd name="T47" fmla="*/ 1132 h 1560"/>
                <a:gd name="T48" fmla="*/ 270 w 910"/>
                <a:gd name="T49" fmla="*/ 1052 h 1560"/>
                <a:gd name="T50" fmla="*/ 278 w 910"/>
                <a:gd name="T51" fmla="*/ 972 h 1560"/>
                <a:gd name="T52" fmla="*/ 280 w 910"/>
                <a:gd name="T53" fmla="*/ 910 h 1560"/>
                <a:gd name="T54" fmla="*/ 346 w 910"/>
                <a:gd name="T55" fmla="*/ 804 h 1560"/>
                <a:gd name="T56" fmla="*/ 432 w 910"/>
                <a:gd name="T57" fmla="*/ 706 h 1560"/>
                <a:gd name="T58" fmla="*/ 546 w 910"/>
                <a:gd name="T59" fmla="*/ 618 h 1560"/>
                <a:gd name="T60" fmla="*/ 622 w 910"/>
                <a:gd name="T61" fmla="*/ 588 h 1560"/>
                <a:gd name="T62" fmla="*/ 668 w 910"/>
                <a:gd name="T63" fmla="*/ 600 h 1560"/>
                <a:gd name="T64" fmla="*/ 646 w 910"/>
                <a:gd name="T65" fmla="*/ 584 h 1560"/>
                <a:gd name="T66" fmla="*/ 636 w 910"/>
                <a:gd name="T67" fmla="*/ 556 h 1560"/>
                <a:gd name="T68" fmla="*/ 670 w 910"/>
                <a:gd name="T69" fmla="*/ 532 h 1560"/>
                <a:gd name="T70" fmla="*/ 724 w 910"/>
                <a:gd name="T71" fmla="*/ 528 h 1560"/>
                <a:gd name="T72" fmla="*/ 770 w 910"/>
                <a:gd name="T73" fmla="*/ 558 h 1560"/>
                <a:gd name="T74" fmla="*/ 758 w 910"/>
                <a:gd name="T75" fmla="*/ 546 h 1560"/>
                <a:gd name="T76" fmla="*/ 746 w 910"/>
                <a:gd name="T77" fmla="*/ 506 h 1560"/>
                <a:gd name="T78" fmla="*/ 766 w 910"/>
                <a:gd name="T79" fmla="*/ 470 h 1560"/>
                <a:gd name="T80" fmla="*/ 808 w 910"/>
                <a:gd name="T81" fmla="*/ 482 h 1560"/>
                <a:gd name="T82" fmla="*/ 880 w 910"/>
                <a:gd name="T83" fmla="*/ 512 h 1560"/>
                <a:gd name="T84" fmla="*/ 910 w 910"/>
                <a:gd name="T85" fmla="*/ 510 h 1560"/>
                <a:gd name="T86" fmla="*/ 838 w 910"/>
                <a:gd name="T87" fmla="*/ 496 h 1560"/>
                <a:gd name="T88" fmla="*/ 780 w 910"/>
                <a:gd name="T89" fmla="*/ 452 h 1560"/>
                <a:gd name="T90" fmla="*/ 762 w 910"/>
                <a:gd name="T91" fmla="*/ 404 h 1560"/>
                <a:gd name="T92" fmla="*/ 766 w 910"/>
                <a:gd name="T93" fmla="*/ 336 h 1560"/>
                <a:gd name="T94" fmla="*/ 798 w 910"/>
                <a:gd name="T95" fmla="*/ 244 h 1560"/>
                <a:gd name="T96" fmla="*/ 822 w 910"/>
                <a:gd name="T97" fmla="*/ 170 h 1560"/>
                <a:gd name="T98" fmla="*/ 826 w 910"/>
                <a:gd name="T99" fmla="*/ 68 h 1560"/>
                <a:gd name="T100" fmla="*/ 798 w 910"/>
                <a:gd name="T101" fmla="*/ 0 h 156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910"/>
                <a:gd name="T154" fmla="*/ 0 h 1560"/>
                <a:gd name="T155" fmla="*/ 910 w 910"/>
                <a:gd name="T156" fmla="*/ 1560 h 1560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910" h="1560">
                  <a:moveTo>
                    <a:pt x="274" y="1348"/>
                  </a:moveTo>
                  <a:lnTo>
                    <a:pt x="274" y="1348"/>
                  </a:lnTo>
                  <a:lnTo>
                    <a:pt x="262" y="1344"/>
                  </a:lnTo>
                  <a:lnTo>
                    <a:pt x="234" y="1338"/>
                  </a:lnTo>
                  <a:lnTo>
                    <a:pt x="216" y="1334"/>
                  </a:lnTo>
                  <a:lnTo>
                    <a:pt x="198" y="1332"/>
                  </a:lnTo>
                  <a:lnTo>
                    <a:pt x="180" y="1332"/>
                  </a:lnTo>
                  <a:lnTo>
                    <a:pt x="162" y="1336"/>
                  </a:lnTo>
                  <a:lnTo>
                    <a:pt x="154" y="1340"/>
                  </a:lnTo>
                  <a:lnTo>
                    <a:pt x="146" y="1344"/>
                  </a:lnTo>
                  <a:lnTo>
                    <a:pt x="140" y="1348"/>
                  </a:lnTo>
                  <a:lnTo>
                    <a:pt x="134" y="1354"/>
                  </a:lnTo>
                  <a:lnTo>
                    <a:pt x="128" y="1362"/>
                  </a:lnTo>
                  <a:lnTo>
                    <a:pt x="126" y="1372"/>
                  </a:lnTo>
                  <a:lnTo>
                    <a:pt x="124" y="1382"/>
                  </a:lnTo>
                  <a:lnTo>
                    <a:pt x="122" y="1394"/>
                  </a:lnTo>
                  <a:lnTo>
                    <a:pt x="124" y="1408"/>
                  </a:lnTo>
                  <a:lnTo>
                    <a:pt x="126" y="1424"/>
                  </a:lnTo>
                  <a:lnTo>
                    <a:pt x="132" y="1442"/>
                  </a:lnTo>
                  <a:lnTo>
                    <a:pt x="138" y="1460"/>
                  </a:lnTo>
                  <a:lnTo>
                    <a:pt x="146" y="1482"/>
                  </a:lnTo>
                  <a:lnTo>
                    <a:pt x="158" y="1506"/>
                  </a:lnTo>
                  <a:lnTo>
                    <a:pt x="188" y="1560"/>
                  </a:lnTo>
                  <a:lnTo>
                    <a:pt x="172" y="1534"/>
                  </a:lnTo>
                  <a:lnTo>
                    <a:pt x="156" y="1506"/>
                  </a:lnTo>
                  <a:lnTo>
                    <a:pt x="140" y="1472"/>
                  </a:lnTo>
                  <a:lnTo>
                    <a:pt x="128" y="1438"/>
                  </a:lnTo>
                  <a:lnTo>
                    <a:pt x="124" y="1420"/>
                  </a:lnTo>
                  <a:lnTo>
                    <a:pt x="120" y="1404"/>
                  </a:lnTo>
                  <a:lnTo>
                    <a:pt x="120" y="1388"/>
                  </a:lnTo>
                  <a:lnTo>
                    <a:pt x="122" y="1374"/>
                  </a:lnTo>
                  <a:lnTo>
                    <a:pt x="126" y="1362"/>
                  </a:lnTo>
                  <a:lnTo>
                    <a:pt x="134" y="1354"/>
                  </a:lnTo>
                  <a:lnTo>
                    <a:pt x="130" y="1350"/>
                  </a:lnTo>
                  <a:lnTo>
                    <a:pt x="116" y="1344"/>
                  </a:lnTo>
                  <a:lnTo>
                    <a:pt x="96" y="1338"/>
                  </a:lnTo>
                  <a:lnTo>
                    <a:pt x="86" y="1336"/>
                  </a:lnTo>
                  <a:lnTo>
                    <a:pt x="74" y="1336"/>
                  </a:lnTo>
                  <a:lnTo>
                    <a:pt x="62" y="1338"/>
                  </a:lnTo>
                  <a:lnTo>
                    <a:pt x="50" y="1344"/>
                  </a:lnTo>
                  <a:lnTo>
                    <a:pt x="40" y="1352"/>
                  </a:lnTo>
                  <a:lnTo>
                    <a:pt x="30" y="1364"/>
                  </a:lnTo>
                  <a:lnTo>
                    <a:pt x="20" y="1380"/>
                  </a:lnTo>
                  <a:lnTo>
                    <a:pt x="12" y="1400"/>
                  </a:lnTo>
                  <a:lnTo>
                    <a:pt x="6" y="1426"/>
                  </a:lnTo>
                  <a:lnTo>
                    <a:pt x="2" y="1458"/>
                  </a:lnTo>
                  <a:lnTo>
                    <a:pt x="0" y="1442"/>
                  </a:lnTo>
                  <a:lnTo>
                    <a:pt x="2" y="1424"/>
                  </a:lnTo>
                  <a:lnTo>
                    <a:pt x="6" y="1404"/>
                  </a:lnTo>
                  <a:lnTo>
                    <a:pt x="10" y="1394"/>
                  </a:lnTo>
                  <a:lnTo>
                    <a:pt x="16" y="1382"/>
                  </a:lnTo>
                  <a:lnTo>
                    <a:pt x="22" y="1372"/>
                  </a:lnTo>
                  <a:lnTo>
                    <a:pt x="30" y="1364"/>
                  </a:lnTo>
                  <a:lnTo>
                    <a:pt x="40" y="1354"/>
                  </a:lnTo>
                  <a:lnTo>
                    <a:pt x="52" y="1346"/>
                  </a:lnTo>
                  <a:lnTo>
                    <a:pt x="64" y="1340"/>
                  </a:lnTo>
                  <a:lnTo>
                    <a:pt x="80" y="1336"/>
                  </a:lnTo>
                  <a:lnTo>
                    <a:pt x="70" y="1274"/>
                  </a:lnTo>
                  <a:lnTo>
                    <a:pt x="62" y="1210"/>
                  </a:lnTo>
                  <a:lnTo>
                    <a:pt x="56" y="1136"/>
                  </a:lnTo>
                  <a:lnTo>
                    <a:pt x="54" y="1098"/>
                  </a:lnTo>
                  <a:lnTo>
                    <a:pt x="56" y="1060"/>
                  </a:lnTo>
                  <a:lnTo>
                    <a:pt x="58" y="1024"/>
                  </a:lnTo>
                  <a:lnTo>
                    <a:pt x="62" y="992"/>
                  </a:lnTo>
                  <a:lnTo>
                    <a:pt x="70" y="962"/>
                  </a:lnTo>
                  <a:lnTo>
                    <a:pt x="74" y="950"/>
                  </a:lnTo>
                  <a:lnTo>
                    <a:pt x="80" y="938"/>
                  </a:lnTo>
                  <a:lnTo>
                    <a:pt x="86" y="928"/>
                  </a:lnTo>
                  <a:lnTo>
                    <a:pt x="94" y="922"/>
                  </a:lnTo>
                  <a:lnTo>
                    <a:pt x="102" y="916"/>
                  </a:lnTo>
                  <a:lnTo>
                    <a:pt x="112" y="912"/>
                  </a:lnTo>
                  <a:lnTo>
                    <a:pt x="118" y="912"/>
                  </a:lnTo>
                  <a:lnTo>
                    <a:pt x="124" y="914"/>
                  </a:lnTo>
                  <a:lnTo>
                    <a:pt x="132" y="918"/>
                  </a:lnTo>
                  <a:lnTo>
                    <a:pt x="140" y="922"/>
                  </a:lnTo>
                  <a:lnTo>
                    <a:pt x="146" y="930"/>
                  </a:lnTo>
                  <a:lnTo>
                    <a:pt x="152" y="940"/>
                  </a:lnTo>
                  <a:lnTo>
                    <a:pt x="154" y="954"/>
                  </a:lnTo>
                  <a:lnTo>
                    <a:pt x="152" y="980"/>
                  </a:lnTo>
                  <a:lnTo>
                    <a:pt x="152" y="1008"/>
                  </a:lnTo>
                  <a:lnTo>
                    <a:pt x="154" y="1040"/>
                  </a:lnTo>
                  <a:lnTo>
                    <a:pt x="158" y="1056"/>
                  </a:lnTo>
                  <a:lnTo>
                    <a:pt x="162" y="1072"/>
                  </a:lnTo>
                  <a:lnTo>
                    <a:pt x="168" y="1088"/>
                  </a:lnTo>
                  <a:lnTo>
                    <a:pt x="178" y="1102"/>
                  </a:lnTo>
                  <a:lnTo>
                    <a:pt x="188" y="1112"/>
                  </a:lnTo>
                  <a:lnTo>
                    <a:pt x="200" y="1122"/>
                  </a:lnTo>
                  <a:lnTo>
                    <a:pt x="216" y="1130"/>
                  </a:lnTo>
                  <a:lnTo>
                    <a:pt x="234" y="1132"/>
                  </a:lnTo>
                  <a:lnTo>
                    <a:pt x="244" y="1120"/>
                  </a:lnTo>
                  <a:lnTo>
                    <a:pt x="252" y="1104"/>
                  </a:lnTo>
                  <a:lnTo>
                    <a:pt x="262" y="1082"/>
                  </a:lnTo>
                  <a:lnTo>
                    <a:pt x="270" y="1052"/>
                  </a:lnTo>
                  <a:lnTo>
                    <a:pt x="274" y="1036"/>
                  </a:lnTo>
                  <a:lnTo>
                    <a:pt x="276" y="1016"/>
                  </a:lnTo>
                  <a:lnTo>
                    <a:pt x="278" y="996"/>
                  </a:lnTo>
                  <a:lnTo>
                    <a:pt x="278" y="972"/>
                  </a:lnTo>
                  <a:lnTo>
                    <a:pt x="278" y="948"/>
                  </a:lnTo>
                  <a:lnTo>
                    <a:pt x="274" y="922"/>
                  </a:lnTo>
                  <a:lnTo>
                    <a:pt x="280" y="910"/>
                  </a:lnTo>
                  <a:lnTo>
                    <a:pt x="294" y="886"/>
                  </a:lnTo>
                  <a:lnTo>
                    <a:pt x="316" y="848"/>
                  </a:lnTo>
                  <a:lnTo>
                    <a:pt x="346" y="804"/>
                  </a:lnTo>
                  <a:lnTo>
                    <a:pt x="364" y="780"/>
                  </a:lnTo>
                  <a:lnTo>
                    <a:pt x="386" y="754"/>
                  </a:lnTo>
                  <a:lnTo>
                    <a:pt x="408" y="730"/>
                  </a:lnTo>
                  <a:lnTo>
                    <a:pt x="432" y="706"/>
                  </a:lnTo>
                  <a:lnTo>
                    <a:pt x="458" y="682"/>
                  </a:lnTo>
                  <a:lnTo>
                    <a:pt x="484" y="658"/>
                  </a:lnTo>
                  <a:lnTo>
                    <a:pt x="514" y="638"/>
                  </a:lnTo>
                  <a:lnTo>
                    <a:pt x="546" y="618"/>
                  </a:lnTo>
                  <a:lnTo>
                    <a:pt x="578" y="602"/>
                  </a:lnTo>
                  <a:lnTo>
                    <a:pt x="614" y="588"/>
                  </a:lnTo>
                  <a:lnTo>
                    <a:pt x="622" y="588"/>
                  </a:lnTo>
                  <a:lnTo>
                    <a:pt x="640" y="590"/>
                  </a:lnTo>
                  <a:lnTo>
                    <a:pt x="652" y="592"/>
                  </a:lnTo>
                  <a:lnTo>
                    <a:pt x="660" y="596"/>
                  </a:lnTo>
                  <a:lnTo>
                    <a:pt x="668" y="600"/>
                  </a:lnTo>
                  <a:lnTo>
                    <a:pt x="672" y="608"/>
                  </a:lnTo>
                  <a:lnTo>
                    <a:pt x="658" y="596"/>
                  </a:lnTo>
                  <a:lnTo>
                    <a:pt x="646" y="584"/>
                  </a:lnTo>
                  <a:lnTo>
                    <a:pt x="640" y="578"/>
                  </a:lnTo>
                  <a:lnTo>
                    <a:pt x="636" y="570"/>
                  </a:lnTo>
                  <a:lnTo>
                    <a:pt x="634" y="562"/>
                  </a:lnTo>
                  <a:lnTo>
                    <a:pt x="636" y="556"/>
                  </a:lnTo>
                  <a:lnTo>
                    <a:pt x="638" y="550"/>
                  </a:lnTo>
                  <a:lnTo>
                    <a:pt x="644" y="542"/>
                  </a:lnTo>
                  <a:lnTo>
                    <a:pt x="656" y="538"/>
                  </a:lnTo>
                  <a:lnTo>
                    <a:pt x="670" y="532"/>
                  </a:lnTo>
                  <a:lnTo>
                    <a:pt x="692" y="530"/>
                  </a:lnTo>
                  <a:lnTo>
                    <a:pt x="718" y="528"/>
                  </a:lnTo>
                  <a:lnTo>
                    <a:pt x="724" y="528"/>
                  </a:lnTo>
                  <a:lnTo>
                    <a:pt x="740" y="534"/>
                  </a:lnTo>
                  <a:lnTo>
                    <a:pt x="750" y="540"/>
                  </a:lnTo>
                  <a:lnTo>
                    <a:pt x="760" y="548"/>
                  </a:lnTo>
                  <a:lnTo>
                    <a:pt x="770" y="558"/>
                  </a:lnTo>
                  <a:lnTo>
                    <a:pt x="778" y="570"/>
                  </a:lnTo>
                  <a:lnTo>
                    <a:pt x="768" y="558"/>
                  </a:lnTo>
                  <a:lnTo>
                    <a:pt x="758" y="546"/>
                  </a:lnTo>
                  <a:lnTo>
                    <a:pt x="750" y="532"/>
                  </a:lnTo>
                  <a:lnTo>
                    <a:pt x="748" y="524"/>
                  </a:lnTo>
                  <a:lnTo>
                    <a:pt x="746" y="514"/>
                  </a:lnTo>
                  <a:lnTo>
                    <a:pt x="746" y="506"/>
                  </a:lnTo>
                  <a:lnTo>
                    <a:pt x="748" y="496"/>
                  </a:lnTo>
                  <a:lnTo>
                    <a:pt x="750" y="488"/>
                  </a:lnTo>
                  <a:lnTo>
                    <a:pt x="758" y="480"/>
                  </a:lnTo>
                  <a:lnTo>
                    <a:pt x="766" y="470"/>
                  </a:lnTo>
                  <a:lnTo>
                    <a:pt x="778" y="464"/>
                  </a:lnTo>
                  <a:lnTo>
                    <a:pt x="792" y="472"/>
                  </a:lnTo>
                  <a:lnTo>
                    <a:pt x="808" y="482"/>
                  </a:lnTo>
                  <a:lnTo>
                    <a:pt x="826" y="494"/>
                  </a:lnTo>
                  <a:lnTo>
                    <a:pt x="848" y="502"/>
                  </a:lnTo>
                  <a:lnTo>
                    <a:pt x="870" y="510"/>
                  </a:lnTo>
                  <a:lnTo>
                    <a:pt x="880" y="512"/>
                  </a:lnTo>
                  <a:lnTo>
                    <a:pt x="890" y="514"/>
                  </a:lnTo>
                  <a:lnTo>
                    <a:pt x="900" y="512"/>
                  </a:lnTo>
                  <a:lnTo>
                    <a:pt x="910" y="510"/>
                  </a:lnTo>
                  <a:lnTo>
                    <a:pt x="898" y="510"/>
                  </a:lnTo>
                  <a:lnTo>
                    <a:pt x="872" y="506"/>
                  </a:lnTo>
                  <a:lnTo>
                    <a:pt x="856" y="502"/>
                  </a:lnTo>
                  <a:lnTo>
                    <a:pt x="838" y="496"/>
                  </a:lnTo>
                  <a:lnTo>
                    <a:pt x="820" y="488"/>
                  </a:lnTo>
                  <a:lnTo>
                    <a:pt x="802" y="476"/>
                  </a:lnTo>
                  <a:lnTo>
                    <a:pt x="786" y="460"/>
                  </a:lnTo>
                  <a:lnTo>
                    <a:pt x="780" y="452"/>
                  </a:lnTo>
                  <a:lnTo>
                    <a:pt x="774" y="442"/>
                  </a:lnTo>
                  <a:lnTo>
                    <a:pt x="768" y="430"/>
                  </a:lnTo>
                  <a:lnTo>
                    <a:pt x="766" y="418"/>
                  </a:lnTo>
                  <a:lnTo>
                    <a:pt x="762" y="404"/>
                  </a:lnTo>
                  <a:lnTo>
                    <a:pt x="760" y="390"/>
                  </a:lnTo>
                  <a:lnTo>
                    <a:pt x="760" y="374"/>
                  </a:lnTo>
                  <a:lnTo>
                    <a:pt x="762" y="356"/>
                  </a:lnTo>
                  <a:lnTo>
                    <a:pt x="766" y="336"/>
                  </a:lnTo>
                  <a:lnTo>
                    <a:pt x="770" y="316"/>
                  </a:lnTo>
                  <a:lnTo>
                    <a:pt x="778" y="294"/>
                  </a:lnTo>
                  <a:lnTo>
                    <a:pt x="786" y="270"/>
                  </a:lnTo>
                  <a:lnTo>
                    <a:pt x="798" y="244"/>
                  </a:lnTo>
                  <a:lnTo>
                    <a:pt x="810" y="218"/>
                  </a:lnTo>
                  <a:lnTo>
                    <a:pt x="818" y="194"/>
                  </a:lnTo>
                  <a:lnTo>
                    <a:pt x="822" y="170"/>
                  </a:lnTo>
                  <a:lnTo>
                    <a:pt x="826" y="138"/>
                  </a:lnTo>
                  <a:lnTo>
                    <a:pt x="828" y="104"/>
                  </a:lnTo>
                  <a:lnTo>
                    <a:pt x="828" y="86"/>
                  </a:lnTo>
                  <a:lnTo>
                    <a:pt x="826" y="68"/>
                  </a:lnTo>
                  <a:lnTo>
                    <a:pt x="822" y="48"/>
                  </a:lnTo>
                  <a:lnTo>
                    <a:pt x="816" y="32"/>
                  </a:lnTo>
                  <a:lnTo>
                    <a:pt x="808" y="14"/>
                  </a:lnTo>
                  <a:lnTo>
                    <a:pt x="798" y="0"/>
                  </a:lnTo>
                </a:path>
              </a:pathLst>
            </a:custGeom>
            <a:noFill/>
            <a:ln w="19050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9" name="Freeform 555"/>
            <p:cNvSpPr>
              <a:spLocks/>
            </p:cNvSpPr>
            <p:nvPr/>
          </p:nvSpPr>
          <p:spPr bwMode="auto">
            <a:xfrm>
              <a:off x="2989" y="891"/>
              <a:ext cx="1924" cy="2062"/>
            </a:xfrm>
            <a:custGeom>
              <a:avLst/>
              <a:gdLst>
                <a:gd name="T0" fmla="*/ 34 w 1924"/>
                <a:gd name="T1" fmla="*/ 100 h 2062"/>
                <a:gd name="T2" fmla="*/ 18 w 1924"/>
                <a:gd name="T3" fmla="*/ 164 h 2062"/>
                <a:gd name="T4" fmla="*/ 160 w 1924"/>
                <a:gd name="T5" fmla="*/ 150 h 2062"/>
                <a:gd name="T6" fmla="*/ 290 w 1924"/>
                <a:gd name="T7" fmla="*/ 264 h 2062"/>
                <a:gd name="T8" fmla="*/ 374 w 1924"/>
                <a:gd name="T9" fmla="*/ 450 h 2062"/>
                <a:gd name="T10" fmla="*/ 430 w 1924"/>
                <a:gd name="T11" fmla="*/ 566 h 2062"/>
                <a:gd name="T12" fmla="*/ 508 w 1924"/>
                <a:gd name="T13" fmla="*/ 552 h 2062"/>
                <a:gd name="T14" fmla="*/ 652 w 1924"/>
                <a:gd name="T15" fmla="*/ 486 h 2062"/>
                <a:gd name="T16" fmla="*/ 756 w 1924"/>
                <a:gd name="T17" fmla="*/ 450 h 2062"/>
                <a:gd name="T18" fmla="*/ 774 w 1924"/>
                <a:gd name="T19" fmla="*/ 384 h 2062"/>
                <a:gd name="T20" fmla="*/ 722 w 1924"/>
                <a:gd name="T21" fmla="*/ 478 h 2062"/>
                <a:gd name="T22" fmla="*/ 550 w 1924"/>
                <a:gd name="T23" fmla="*/ 510 h 2062"/>
                <a:gd name="T24" fmla="*/ 598 w 1924"/>
                <a:gd name="T25" fmla="*/ 630 h 2062"/>
                <a:gd name="T26" fmla="*/ 682 w 1924"/>
                <a:gd name="T27" fmla="*/ 810 h 2062"/>
                <a:gd name="T28" fmla="*/ 824 w 1924"/>
                <a:gd name="T29" fmla="*/ 858 h 2062"/>
                <a:gd name="T30" fmla="*/ 974 w 1924"/>
                <a:gd name="T31" fmla="*/ 1026 h 2062"/>
                <a:gd name="T32" fmla="*/ 1164 w 1924"/>
                <a:gd name="T33" fmla="*/ 1098 h 2062"/>
                <a:gd name="T34" fmla="*/ 1386 w 1924"/>
                <a:gd name="T35" fmla="*/ 1132 h 2062"/>
                <a:gd name="T36" fmla="*/ 1446 w 1924"/>
                <a:gd name="T37" fmla="*/ 1266 h 2062"/>
                <a:gd name="T38" fmla="*/ 1454 w 1924"/>
                <a:gd name="T39" fmla="*/ 1306 h 2062"/>
                <a:gd name="T40" fmla="*/ 1184 w 1924"/>
                <a:gd name="T41" fmla="*/ 1496 h 2062"/>
                <a:gd name="T42" fmla="*/ 1122 w 1924"/>
                <a:gd name="T43" fmla="*/ 1508 h 2062"/>
                <a:gd name="T44" fmla="*/ 1090 w 1924"/>
                <a:gd name="T45" fmla="*/ 1370 h 2062"/>
                <a:gd name="T46" fmla="*/ 1172 w 1924"/>
                <a:gd name="T47" fmla="*/ 1274 h 2062"/>
                <a:gd name="T48" fmla="*/ 1142 w 1924"/>
                <a:gd name="T49" fmla="*/ 1290 h 2062"/>
                <a:gd name="T50" fmla="*/ 974 w 1924"/>
                <a:gd name="T51" fmla="*/ 1334 h 2062"/>
                <a:gd name="T52" fmla="*/ 858 w 1924"/>
                <a:gd name="T53" fmla="*/ 1260 h 2062"/>
                <a:gd name="T54" fmla="*/ 852 w 1924"/>
                <a:gd name="T55" fmla="*/ 1334 h 2062"/>
                <a:gd name="T56" fmla="*/ 784 w 1924"/>
                <a:gd name="T57" fmla="*/ 1384 h 2062"/>
                <a:gd name="T58" fmla="*/ 620 w 1924"/>
                <a:gd name="T59" fmla="*/ 1304 h 2062"/>
                <a:gd name="T60" fmla="*/ 562 w 1924"/>
                <a:gd name="T61" fmla="*/ 1138 h 2062"/>
                <a:gd name="T62" fmla="*/ 680 w 1924"/>
                <a:gd name="T63" fmla="*/ 834 h 2062"/>
                <a:gd name="T64" fmla="*/ 574 w 1924"/>
                <a:gd name="T65" fmla="*/ 1070 h 2062"/>
                <a:gd name="T66" fmla="*/ 580 w 1924"/>
                <a:gd name="T67" fmla="*/ 1260 h 2062"/>
                <a:gd name="T68" fmla="*/ 634 w 1924"/>
                <a:gd name="T69" fmla="*/ 1316 h 2062"/>
                <a:gd name="T70" fmla="*/ 470 w 1924"/>
                <a:gd name="T71" fmla="*/ 1244 h 2062"/>
                <a:gd name="T72" fmla="*/ 356 w 1924"/>
                <a:gd name="T73" fmla="*/ 1238 h 2062"/>
                <a:gd name="T74" fmla="*/ 234 w 1924"/>
                <a:gd name="T75" fmla="*/ 1166 h 2062"/>
                <a:gd name="T76" fmla="*/ 274 w 1924"/>
                <a:gd name="T77" fmla="*/ 1172 h 2062"/>
                <a:gd name="T78" fmla="*/ 366 w 1924"/>
                <a:gd name="T79" fmla="*/ 1250 h 2062"/>
                <a:gd name="T80" fmla="*/ 578 w 1924"/>
                <a:gd name="T81" fmla="*/ 1274 h 2062"/>
                <a:gd name="T82" fmla="*/ 962 w 1924"/>
                <a:gd name="T83" fmla="*/ 1618 h 2062"/>
                <a:gd name="T84" fmla="*/ 1106 w 1924"/>
                <a:gd name="T85" fmla="*/ 1928 h 2062"/>
                <a:gd name="T86" fmla="*/ 1114 w 1924"/>
                <a:gd name="T87" fmla="*/ 2016 h 2062"/>
                <a:gd name="T88" fmla="*/ 1056 w 1924"/>
                <a:gd name="T89" fmla="*/ 1776 h 2062"/>
                <a:gd name="T90" fmla="*/ 1304 w 1924"/>
                <a:gd name="T91" fmla="*/ 1792 h 2062"/>
                <a:gd name="T92" fmla="*/ 1346 w 1924"/>
                <a:gd name="T93" fmla="*/ 1752 h 2062"/>
                <a:gd name="T94" fmla="*/ 1448 w 1924"/>
                <a:gd name="T95" fmla="*/ 1816 h 2062"/>
                <a:gd name="T96" fmla="*/ 1560 w 1924"/>
                <a:gd name="T97" fmla="*/ 1776 h 2062"/>
                <a:gd name="T98" fmla="*/ 1400 w 1924"/>
                <a:gd name="T99" fmla="*/ 1806 h 2062"/>
                <a:gd name="T100" fmla="*/ 1342 w 1924"/>
                <a:gd name="T101" fmla="*/ 1788 h 2062"/>
                <a:gd name="T102" fmla="*/ 1400 w 1924"/>
                <a:gd name="T103" fmla="*/ 1890 h 2062"/>
                <a:gd name="T104" fmla="*/ 1600 w 1924"/>
                <a:gd name="T105" fmla="*/ 1888 h 2062"/>
                <a:gd name="T106" fmla="*/ 1850 w 1924"/>
                <a:gd name="T107" fmla="*/ 1898 h 2062"/>
                <a:gd name="T108" fmla="*/ 1906 w 1924"/>
                <a:gd name="T109" fmla="*/ 1978 h 2062"/>
                <a:gd name="T110" fmla="*/ 1808 w 1924"/>
                <a:gd name="T111" fmla="*/ 2038 h 206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24"/>
                <a:gd name="T169" fmla="*/ 0 h 2062"/>
                <a:gd name="T170" fmla="*/ 1924 w 1924"/>
                <a:gd name="T171" fmla="*/ 2062 h 206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24" h="2062">
                  <a:moveTo>
                    <a:pt x="0" y="0"/>
                  </a:moveTo>
                  <a:lnTo>
                    <a:pt x="0" y="0"/>
                  </a:lnTo>
                  <a:lnTo>
                    <a:pt x="12" y="16"/>
                  </a:lnTo>
                  <a:lnTo>
                    <a:pt x="20" y="34"/>
                  </a:lnTo>
                  <a:lnTo>
                    <a:pt x="30" y="58"/>
                  </a:lnTo>
                  <a:lnTo>
                    <a:pt x="32" y="70"/>
                  </a:lnTo>
                  <a:lnTo>
                    <a:pt x="34" y="84"/>
                  </a:lnTo>
                  <a:lnTo>
                    <a:pt x="34" y="100"/>
                  </a:lnTo>
                  <a:lnTo>
                    <a:pt x="34" y="114"/>
                  </a:lnTo>
                  <a:lnTo>
                    <a:pt x="30" y="130"/>
                  </a:lnTo>
                  <a:lnTo>
                    <a:pt x="22" y="146"/>
                  </a:lnTo>
                  <a:lnTo>
                    <a:pt x="14" y="162"/>
                  </a:lnTo>
                  <a:lnTo>
                    <a:pt x="0" y="178"/>
                  </a:lnTo>
                  <a:lnTo>
                    <a:pt x="8" y="170"/>
                  </a:lnTo>
                  <a:lnTo>
                    <a:pt x="18" y="164"/>
                  </a:lnTo>
                  <a:lnTo>
                    <a:pt x="32" y="156"/>
                  </a:lnTo>
                  <a:lnTo>
                    <a:pt x="50" y="148"/>
                  </a:lnTo>
                  <a:lnTo>
                    <a:pt x="70" y="142"/>
                  </a:lnTo>
                  <a:lnTo>
                    <a:pt x="92" y="140"/>
                  </a:lnTo>
                  <a:lnTo>
                    <a:pt x="118" y="140"/>
                  </a:lnTo>
                  <a:lnTo>
                    <a:pt x="132" y="142"/>
                  </a:lnTo>
                  <a:lnTo>
                    <a:pt x="146" y="146"/>
                  </a:lnTo>
                  <a:lnTo>
                    <a:pt x="160" y="150"/>
                  </a:lnTo>
                  <a:lnTo>
                    <a:pt x="176" y="158"/>
                  </a:lnTo>
                  <a:lnTo>
                    <a:pt x="190" y="166"/>
                  </a:lnTo>
                  <a:lnTo>
                    <a:pt x="206" y="178"/>
                  </a:lnTo>
                  <a:lnTo>
                    <a:pt x="222" y="190"/>
                  </a:lnTo>
                  <a:lnTo>
                    <a:pt x="240" y="204"/>
                  </a:lnTo>
                  <a:lnTo>
                    <a:pt x="256" y="222"/>
                  </a:lnTo>
                  <a:lnTo>
                    <a:pt x="272" y="242"/>
                  </a:lnTo>
                  <a:lnTo>
                    <a:pt x="290" y="264"/>
                  </a:lnTo>
                  <a:lnTo>
                    <a:pt x="308" y="290"/>
                  </a:lnTo>
                  <a:lnTo>
                    <a:pt x="324" y="318"/>
                  </a:lnTo>
                  <a:lnTo>
                    <a:pt x="342" y="350"/>
                  </a:lnTo>
                  <a:lnTo>
                    <a:pt x="360" y="386"/>
                  </a:lnTo>
                  <a:lnTo>
                    <a:pt x="378" y="424"/>
                  </a:lnTo>
                  <a:lnTo>
                    <a:pt x="376" y="430"/>
                  </a:lnTo>
                  <a:lnTo>
                    <a:pt x="374" y="450"/>
                  </a:lnTo>
                  <a:lnTo>
                    <a:pt x="374" y="478"/>
                  </a:lnTo>
                  <a:lnTo>
                    <a:pt x="376" y="492"/>
                  </a:lnTo>
                  <a:lnTo>
                    <a:pt x="380" y="508"/>
                  </a:lnTo>
                  <a:lnTo>
                    <a:pt x="384" y="522"/>
                  </a:lnTo>
                  <a:lnTo>
                    <a:pt x="392" y="536"/>
                  </a:lnTo>
                  <a:lnTo>
                    <a:pt x="402" y="548"/>
                  </a:lnTo>
                  <a:lnTo>
                    <a:pt x="414" y="558"/>
                  </a:lnTo>
                  <a:lnTo>
                    <a:pt x="430" y="566"/>
                  </a:lnTo>
                  <a:lnTo>
                    <a:pt x="450" y="570"/>
                  </a:lnTo>
                  <a:lnTo>
                    <a:pt x="474" y="572"/>
                  </a:lnTo>
                  <a:lnTo>
                    <a:pt x="502" y="568"/>
                  </a:lnTo>
                  <a:lnTo>
                    <a:pt x="500" y="568"/>
                  </a:lnTo>
                  <a:lnTo>
                    <a:pt x="502" y="564"/>
                  </a:lnTo>
                  <a:lnTo>
                    <a:pt x="508" y="552"/>
                  </a:lnTo>
                  <a:lnTo>
                    <a:pt x="518" y="540"/>
                  </a:lnTo>
                  <a:lnTo>
                    <a:pt x="530" y="528"/>
                  </a:lnTo>
                  <a:lnTo>
                    <a:pt x="546" y="516"/>
                  </a:lnTo>
                  <a:lnTo>
                    <a:pt x="566" y="504"/>
                  </a:lnTo>
                  <a:lnTo>
                    <a:pt x="590" y="496"/>
                  </a:lnTo>
                  <a:lnTo>
                    <a:pt x="618" y="490"/>
                  </a:lnTo>
                  <a:lnTo>
                    <a:pt x="652" y="486"/>
                  </a:lnTo>
                  <a:lnTo>
                    <a:pt x="658" y="488"/>
                  </a:lnTo>
                  <a:lnTo>
                    <a:pt x="674" y="486"/>
                  </a:lnTo>
                  <a:lnTo>
                    <a:pt x="698" y="484"/>
                  </a:lnTo>
                  <a:lnTo>
                    <a:pt x="710" y="480"/>
                  </a:lnTo>
                  <a:lnTo>
                    <a:pt x="722" y="476"/>
                  </a:lnTo>
                  <a:lnTo>
                    <a:pt x="736" y="470"/>
                  </a:lnTo>
                  <a:lnTo>
                    <a:pt x="746" y="460"/>
                  </a:lnTo>
                  <a:lnTo>
                    <a:pt x="756" y="450"/>
                  </a:lnTo>
                  <a:lnTo>
                    <a:pt x="764" y="438"/>
                  </a:lnTo>
                  <a:lnTo>
                    <a:pt x="770" y="422"/>
                  </a:lnTo>
                  <a:lnTo>
                    <a:pt x="772" y="402"/>
                  </a:lnTo>
                  <a:lnTo>
                    <a:pt x="770" y="380"/>
                  </a:lnTo>
                  <a:lnTo>
                    <a:pt x="766" y="354"/>
                  </a:lnTo>
                  <a:lnTo>
                    <a:pt x="772" y="368"/>
                  </a:lnTo>
                  <a:lnTo>
                    <a:pt x="774" y="384"/>
                  </a:lnTo>
                  <a:lnTo>
                    <a:pt x="776" y="404"/>
                  </a:lnTo>
                  <a:lnTo>
                    <a:pt x="774" y="414"/>
                  </a:lnTo>
                  <a:lnTo>
                    <a:pt x="772" y="424"/>
                  </a:lnTo>
                  <a:lnTo>
                    <a:pt x="768" y="436"/>
                  </a:lnTo>
                  <a:lnTo>
                    <a:pt x="760" y="446"/>
                  </a:lnTo>
                  <a:lnTo>
                    <a:pt x="750" y="458"/>
                  </a:lnTo>
                  <a:lnTo>
                    <a:pt x="738" y="468"/>
                  </a:lnTo>
                  <a:lnTo>
                    <a:pt x="722" y="478"/>
                  </a:lnTo>
                  <a:lnTo>
                    <a:pt x="704" y="486"/>
                  </a:lnTo>
                  <a:lnTo>
                    <a:pt x="678" y="486"/>
                  </a:lnTo>
                  <a:lnTo>
                    <a:pt x="650" y="486"/>
                  </a:lnTo>
                  <a:lnTo>
                    <a:pt x="616" y="490"/>
                  </a:lnTo>
                  <a:lnTo>
                    <a:pt x="582" y="498"/>
                  </a:lnTo>
                  <a:lnTo>
                    <a:pt x="566" y="504"/>
                  </a:lnTo>
                  <a:lnTo>
                    <a:pt x="550" y="510"/>
                  </a:lnTo>
                  <a:lnTo>
                    <a:pt x="536" y="518"/>
                  </a:lnTo>
                  <a:lnTo>
                    <a:pt x="524" y="528"/>
                  </a:lnTo>
                  <a:lnTo>
                    <a:pt x="514" y="540"/>
                  </a:lnTo>
                  <a:lnTo>
                    <a:pt x="508" y="552"/>
                  </a:lnTo>
                  <a:lnTo>
                    <a:pt x="536" y="574"/>
                  </a:lnTo>
                  <a:lnTo>
                    <a:pt x="564" y="598"/>
                  </a:lnTo>
                  <a:lnTo>
                    <a:pt x="598" y="630"/>
                  </a:lnTo>
                  <a:lnTo>
                    <a:pt x="614" y="648"/>
                  </a:lnTo>
                  <a:lnTo>
                    <a:pt x="630" y="668"/>
                  </a:lnTo>
                  <a:lnTo>
                    <a:pt x="644" y="688"/>
                  </a:lnTo>
                  <a:lnTo>
                    <a:pt x="658" y="712"/>
                  </a:lnTo>
                  <a:lnTo>
                    <a:pt x="668" y="734"/>
                  </a:lnTo>
                  <a:lnTo>
                    <a:pt x="676" y="758"/>
                  </a:lnTo>
                  <a:lnTo>
                    <a:pt x="682" y="784"/>
                  </a:lnTo>
                  <a:lnTo>
                    <a:pt x="682" y="810"/>
                  </a:lnTo>
                  <a:lnTo>
                    <a:pt x="702" y="812"/>
                  </a:lnTo>
                  <a:lnTo>
                    <a:pt x="722" y="816"/>
                  </a:lnTo>
                  <a:lnTo>
                    <a:pt x="748" y="822"/>
                  </a:lnTo>
                  <a:lnTo>
                    <a:pt x="774" y="832"/>
                  </a:lnTo>
                  <a:lnTo>
                    <a:pt x="800" y="844"/>
                  </a:lnTo>
                  <a:lnTo>
                    <a:pt x="812" y="850"/>
                  </a:lnTo>
                  <a:lnTo>
                    <a:pt x="824" y="858"/>
                  </a:lnTo>
                  <a:lnTo>
                    <a:pt x="834" y="868"/>
                  </a:lnTo>
                  <a:lnTo>
                    <a:pt x="842" y="876"/>
                  </a:lnTo>
                  <a:lnTo>
                    <a:pt x="866" y="910"/>
                  </a:lnTo>
                  <a:lnTo>
                    <a:pt x="894" y="946"/>
                  </a:lnTo>
                  <a:lnTo>
                    <a:pt x="930" y="986"/>
                  </a:lnTo>
                  <a:lnTo>
                    <a:pt x="952" y="1006"/>
                  </a:lnTo>
                  <a:lnTo>
                    <a:pt x="974" y="1026"/>
                  </a:lnTo>
                  <a:lnTo>
                    <a:pt x="996" y="1044"/>
                  </a:lnTo>
                  <a:lnTo>
                    <a:pt x="1022" y="1062"/>
                  </a:lnTo>
                  <a:lnTo>
                    <a:pt x="1048" y="1076"/>
                  </a:lnTo>
                  <a:lnTo>
                    <a:pt x="1074" y="1088"/>
                  </a:lnTo>
                  <a:lnTo>
                    <a:pt x="1100" y="1096"/>
                  </a:lnTo>
                  <a:lnTo>
                    <a:pt x="1126" y="1100"/>
                  </a:lnTo>
                  <a:lnTo>
                    <a:pt x="1164" y="1098"/>
                  </a:lnTo>
                  <a:lnTo>
                    <a:pt x="1202" y="1096"/>
                  </a:lnTo>
                  <a:lnTo>
                    <a:pt x="1246" y="1098"/>
                  </a:lnTo>
                  <a:lnTo>
                    <a:pt x="1292" y="1102"/>
                  </a:lnTo>
                  <a:lnTo>
                    <a:pt x="1316" y="1104"/>
                  </a:lnTo>
                  <a:lnTo>
                    <a:pt x="1336" y="1110"/>
                  </a:lnTo>
                  <a:lnTo>
                    <a:pt x="1356" y="1116"/>
                  </a:lnTo>
                  <a:lnTo>
                    <a:pt x="1372" y="1122"/>
                  </a:lnTo>
                  <a:lnTo>
                    <a:pt x="1386" y="1132"/>
                  </a:lnTo>
                  <a:lnTo>
                    <a:pt x="1396" y="1142"/>
                  </a:lnTo>
                  <a:lnTo>
                    <a:pt x="1404" y="1158"/>
                  </a:lnTo>
                  <a:lnTo>
                    <a:pt x="1414" y="1176"/>
                  </a:lnTo>
                  <a:lnTo>
                    <a:pt x="1426" y="1198"/>
                  </a:lnTo>
                  <a:lnTo>
                    <a:pt x="1436" y="1224"/>
                  </a:lnTo>
                  <a:lnTo>
                    <a:pt x="1442" y="1252"/>
                  </a:lnTo>
                  <a:lnTo>
                    <a:pt x="1446" y="1266"/>
                  </a:lnTo>
                  <a:lnTo>
                    <a:pt x="1446" y="1280"/>
                  </a:lnTo>
                  <a:lnTo>
                    <a:pt x="1446" y="1292"/>
                  </a:lnTo>
                  <a:lnTo>
                    <a:pt x="1446" y="1306"/>
                  </a:lnTo>
                  <a:lnTo>
                    <a:pt x="1456" y="1308"/>
                  </a:lnTo>
                  <a:lnTo>
                    <a:pt x="1502" y="1324"/>
                  </a:lnTo>
                  <a:lnTo>
                    <a:pt x="1454" y="1306"/>
                  </a:lnTo>
                  <a:lnTo>
                    <a:pt x="1408" y="1334"/>
                  </a:lnTo>
                  <a:lnTo>
                    <a:pt x="1360" y="1362"/>
                  </a:lnTo>
                  <a:lnTo>
                    <a:pt x="1306" y="1398"/>
                  </a:lnTo>
                  <a:lnTo>
                    <a:pt x="1252" y="1438"/>
                  </a:lnTo>
                  <a:lnTo>
                    <a:pt x="1226" y="1458"/>
                  </a:lnTo>
                  <a:lnTo>
                    <a:pt x="1204" y="1478"/>
                  </a:lnTo>
                  <a:lnTo>
                    <a:pt x="1184" y="1496"/>
                  </a:lnTo>
                  <a:lnTo>
                    <a:pt x="1170" y="1514"/>
                  </a:lnTo>
                  <a:lnTo>
                    <a:pt x="1160" y="1530"/>
                  </a:lnTo>
                  <a:lnTo>
                    <a:pt x="1158" y="1536"/>
                  </a:lnTo>
                  <a:lnTo>
                    <a:pt x="1158" y="1544"/>
                  </a:lnTo>
                  <a:lnTo>
                    <a:pt x="1150" y="1538"/>
                  </a:lnTo>
                  <a:lnTo>
                    <a:pt x="1132" y="1520"/>
                  </a:lnTo>
                  <a:lnTo>
                    <a:pt x="1122" y="1508"/>
                  </a:lnTo>
                  <a:lnTo>
                    <a:pt x="1112" y="1492"/>
                  </a:lnTo>
                  <a:lnTo>
                    <a:pt x="1102" y="1476"/>
                  </a:lnTo>
                  <a:lnTo>
                    <a:pt x="1094" y="1458"/>
                  </a:lnTo>
                  <a:lnTo>
                    <a:pt x="1086" y="1438"/>
                  </a:lnTo>
                  <a:lnTo>
                    <a:pt x="1084" y="1416"/>
                  </a:lnTo>
                  <a:lnTo>
                    <a:pt x="1084" y="1394"/>
                  </a:lnTo>
                  <a:lnTo>
                    <a:pt x="1086" y="1382"/>
                  </a:lnTo>
                  <a:lnTo>
                    <a:pt x="1090" y="1370"/>
                  </a:lnTo>
                  <a:lnTo>
                    <a:pt x="1094" y="1360"/>
                  </a:lnTo>
                  <a:lnTo>
                    <a:pt x="1100" y="1346"/>
                  </a:lnTo>
                  <a:lnTo>
                    <a:pt x="1108" y="1334"/>
                  </a:lnTo>
                  <a:lnTo>
                    <a:pt x="1116" y="1322"/>
                  </a:lnTo>
                  <a:lnTo>
                    <a:pt x="1128" y="1310"/>
                  </a:lnTo>
                  <a:lnTo>
                    <a:pt x="1140" y="1298"/>
                  </a:lnTo>
                  <a:lnTo>
                    <a:pt x="1156" y="1286"/>
                  </a:lnTo>
                  <a:lnTo>
                    <a:pt x="1172" y="1274"/>
                  </a:lnTo>
                  <a:lnTo>
                    <a:pt x="1254" y="1216"/>
                  </a:lnTo>
                  <a:lnTo>
                    <a:pt x="1258" y="1214"/>
                  </a:lnTo>
                  <a:lnTo>
                    <a:pt x="1246" y="1220"/>
                  </a:lnTo>
                  <a:lnTo>
                    <a:pt x="1174" y="1264"/>
                  </a:lnTo>
                  <a:lnTo>
                    <a:pt x="1166" y="1272"/>
                  </a:lnTo>
                  <a:lnTo>
                    <a:pt x="1142" y="1290"/>
                  </a:lnTo>
                  <a:lnTo>
                    <a:pt x="1124" y="1302"/>
                  </a:lnTo>
                  <a:lnTo>
                    <a:pt x="1104" y="1312"/>
                  </a:lnTo>
                  <a:lnTo>
                    <a:pt x="1080" y="1322"/>
                  </a:lnTo>
                  <a:lnTo>
                    <a:pt x="1056" y="1330"/>
                  </a:lnTo>
                  <a:lnTo>
                    <a:pt x="1030" y="1334"/>
                  </a:lnTo>
                  <a:lnTo>
                    <a:pt x="1002" y="1336"/>
                  </a:lnTo>
                  <a:lnTo>
                    <a:pt x="988" y="1336"/>
                  </a:lnTo>
                  <a:lnTo>
                    <a:pt x="974" y="1334"/>
                  </a:lnTo>
                  <a:lnTo>
                    <a:pt x="958" y="1330"/>
                  </a:lnTo>
                  <a:lnTo>
                    <a:pt x="944" y="1326"/>
                  </a:lnTo>
                  <a:lnTo>
                    <a:pt x="930" y="1320"/>
                  </a:lnTo>
                  <a:lnTo>
                    <a:pt x="914" y="1310"/>
                  </a:lnTo>
                  <a:lnTo>
                    <a:pt x="900" y="1302"/>
                  </a:lnTo>
                  <a:lnTo>
                    <a:pt x="886" y="1290"/>
                  </a:lnTo>
                  <a:lnTo>
                    <a:pt x="872" y="1276"/>
                  </a:lnTo>
                  <a:lnTo>
                    <a:pt x="858" y="1260"/>
                  </a:lnTo>
                  <a:lnTo>
                    <a:pt x="844" y="1242"/>
                  </a:lnTo>
                  <a:lnTo>
                    <a:pt x="830" y="1222"/>
                  </a:lnTo>
                  <a:lnTo>
                    <a:pt x="840" y="1246"/>
                  </a:lnTo>
                  <a:lnTo>
                    <a:pt x="846" y="1272"/>
                  </a:lnTo>
                  <a:lnTo>
                    <a:pt x="852" y="1304"/>
                  </a:lnTo>
                  <a:lnTo>
                    <a:pt x="852" y="1318"/>
                  </a:lnTo>
                  <a:lnTo>
                    <a:pt x="852" y="1334"/>
                  </a:lnTo>
                  <a:lnTo>
                    <a:pt x="850" y="1348"/>
                  </a:lnTo>
                  <a:lnTo>
                    <a:pt x="846" y="1360"/>
                  </a:lnTo>
                  <a:lnTo>
                    <a:pt x="840" y="1370"/>
                  </a:lnTo>
                  <a:lnTo>
                    <a:pt x="830" y="1380"/>
                  </a:lnTo>
                  <a:lnTo>
                    <a:pt x="818" y="1384"/>
                  </a:lnTo>
                  <a:lnTo>
                    <a:pt x="802" y="1388"/>
                  </a:lnTo>
                  <a:lnTo>
                    <a:pt x="784" y="1384"/>
                  </a:lnTo>
                  <a:lnTo>
                    <a:pt x="762" y="1380"/>
                  </a:lnTo>
                  <a:lnTo>
                    <a:pt x="738" y="1374"/>
                  </a:lnTo>
                  <a:lnTo>
                    <a:pt x="708" y="1364"/>
                  </a:lnTo>
                  <a:lnTo>
                    <a:pt x="678" y="1348"/>
                  </a:lnTo>
                  <a:lnTo>
                    <a:pt x="662" y="1340"/>
                  </a:lnTo>
                  <a:lnTo>
                    <a:pt x="648" y="1330"/>
                  </a:lnTo>
                  <a:lnTo>
                    <a:pt x="634" y="1318"/>
                  </a:lnTo>
                  <a:lnTo>
                    <a:pt x="620" y="1304"/>
                  </a:lnTo>
                  <a:lnTo>
                    <a:pt x="606" y="1290"/>
                  </a:lnTo>
                  <a:lnTo>
                    <a:pt x="596" y="1274"/>
                  </a:lnTo>
                  <a:lnTo>
                    <a:pt x="584" y="1256"/>
                  </a:lnTo>
                  <a:lnTo>
                    <a:pt x="576" y="1236"/>
                  </a:lnTo>
                  <a:lnTo>
                    <a:pt x="570" y="1214"/>
                  </a:lnTo>
                  <a:lnTo>
                    <a:pt x="564" y="1192"/>
                  </a:lnTo>
                  <a:lnTo>
                    <a:pt x="562" y="1166"/>
                  </a:lnTo>
                  <a:lnTo>
                    <a:pt x="562" y="1138"/>
                  </a:lnTo>
                  <a:lnTo>
                    <a:pt x="566" y="1108"/>
                  </a:lnTo>
                  <a:lnTo>
                    <a:pt x="570" y="1076"/>
                  </a:lnTo>
                  <a:lnTo>
                    <a:pt x="580" y="1042"/>
                  </a:lnTo>
                  <a:lnTo>
                    <a:pt x="592" y="1006"/>
                  </a:lnTo>
                  <a:lnTo>
                    <a:pt x="608" y="966"/>
                  </a:lnTo>
                  <a:lnTo>
                    <a:pt x="628" y="924"/>
                  </a:lnTo>
                  <a:lnTo>
                    <a:pt x="652" y="880"/>
                  </a:lnTo>
                  <a:lnTo>
                    <a:pt x="680" y="834"/>
                  </a:lnTo>
                  <a:lnTo>
                    <a:pt x="670" y="850"/>
                  </a:lnTo>
                  <a:lnTo>
                    <a:pt x="646" y="892"/>
                  </a:lnTo>
                  <a:lnTo>
                    <a:pt x="632" y="922"/>
                  </a:lnTo>
                  <a:lnTo>
                    <a:pt x="616" y="954"/>
                  </a:lnTo>
                  <a:lnTo>
                    <a:pt x="600" y="992"/>
                  </a:lnTo>
                  <a:lnTo>
                    <a:pt x="586" y="1030"/>
                  </a:lnTo>
                  <a:lnTo>
                    <a:pt x="574" y="1070"/>
                  </a:lnTo>
                  <a:lnTo>
                    <a:pt x="566" y="1110"/>
                  </a:lnTo>
                  <a:lnTo>
                    <a:pt x="560" y="1152"/>
                  </a:lnTo>
                  <a:lnTo>
                    <a:pt x="560" y="1170"/>
                  </a:lnTo>
                  <a:lnTo>
                    <a:pt x="560" y="1190"/>
                  </a:lnTo>
                  <a:lnTo>
                    <a:pt x="562" y="1208"/>
                  </a:lnTo>
                  <a:lnTo>
                    <a:pt x="566" y="1226"/>
                  </a:lnTo>
                  <a:lnTo>
                    <a:pt x="572" y="1244"/>
                  </a:lnTo>
                  <a:lnTo>
                    <a:pt x="580" y="1260"/>
                  </a:lnTo>
                  <a:lnTo>
                    <a:pt x="588" y="1276"/>
                  </a:lnTo>
                  <a:lnTo>
                    <a:pt x="600" y="1290"/>
                  </a:lnTo>
                  <a:lnTo>
                    <a:pt x="614" y="1302"/>
                  </a:lnTo>
                  <a:lnTo>
                    <a:pt x="630" y="1314"/>
                  </a:lnTo>
                  <a:lnTo>
                    <a:pt x="634" y="1318"/>
                  </a:lnTo>
                  <a:lnTo>
                    <a:pt x="634" y="1316"/>
                  </a:lnTo>
                  <a:lnTo>
                    <a:pt x="624" y="1308"/>
                  </a:lnTo>
                  <a:lnTo>
                    <a:pt x="610" y="1294"/>
                  </a:lnTo>
                  <a:lnTo>
                    <a:pt x="600" y="1284"/>
                  </a:lnTo>
                  <a:lnTo>
                    <a:pt x="572" y="1274"/>
                  </a:lnTo>
                  <a:lnTo>
                    <a:pt x="544" y="1264"/>
                  </a:lnTo>
                  <a:lnTo>
                    <a:pt x="508" y="1254"/>
                  </a:lnTo>
                  <a:lnTo>
                    <a:pt x="470" y="1244"/>
                  </a:lnTo>
                  <a:lnTo>
                    <a:pt x="450" y="1242"/>
                  </a:lnTo>
                  <a:lnTo>
                    <a:pt x="432" y="1240"/>
                  </a:lnTo>
                  <a:lnTo>
                    <a:pt x="412" y="1238"/>
                  </a:lnTo>
                  <a:lnTo>
                    <a:pt x="396" y="1240"/>
                  </a:lnTo>
                  <a:lnTo>
                    <a:pt x="380" y="1244"/>
                  </a:lnTo>
                  <a:lnTo>
                    <a:pt x="366" y="1250"/>
                  </a:lnTo>
                  <a:lnTo>
                    <a:pt x="356" y="1238"/>
                  </a:lnTo>
                  <a:lnTo>
                    <a:pt x="332" y="1212"/>
                  </a:lnTo>
                  <a:lnTo>
                    <a:pt x="316" y="1198"/>
                  </a:lnTo>
                  <a:lnTo>
                    <a:pt x="300" y="1184"/>
                  </a:lnTo>
                  <a:lnTo>
                    <a:pt x="284" y="1176"/>
                  </a:lnTo>
                  <a:lnTo>
                    <a:pt x="276" y="1172"/>
                  </a:lnTo>
                  <a:lnTo>
                    <a:pt x="268" y="1170"/>
                  </a:lnTo>
                  <a:lnTo>
                    <a:pt x="234" y="1166"/>
                  </a:lnTo>
                  <a:lnTo>
                    <a:pt x="228" y="1164"/>
                  </a:lnTo>
                  <a:lnTo>
                    <a:pt x="236" y="1162"/>
                  </a:lnTo>
                  <a:lnTo>
                    <a:pt x="242" y="1162"/>
                  </a:lnTo>
                  <a:lnTo>
                    <a:pt x="258" y="1166"/>
                  </a:lnTo>
                  <a:lnTo>
                    <a:pt x="274" y="1172"/>
                  </a:lnTo>
                  <a:lnTo>
                    <a:pt x="294" y="1182"/>
                  </a:lnTo>
                  <a:lnTo>
                    <a:pt x="314" y="1194"/>
                  </a:lnTo>
                  <a:lnTo>
                    <a:pt x="334" y="1208"/>
                  </a:lnTo>
                  <a:lnTo>
                    <a:pt x="344" y="1218"/>
                  </a:lnTo>
                  <a:lnTo>
                    <a:pt x="352" y="1226"/>
                  </a:lnTo>
                  <a:lnTo>
                    <a:pt x="360" y="1238"/>
                  </a:lnTo>
                  <a:lnTo>
                    <a:pt x="366" y="1250"/>
                  </a:lnTo>
                  <a:lnTo>
                    <a:pt x="388" y="1246"/>
                  </a:lnTo>
                  <a:lnTo>
                    <a:pt x="410" y="1244"/>
                  </a:lnTo>
                  <a:lnTo>
                    <a:pt x="442" y="1244"/>
                  </a:lnTo>
                  <a:lnTo>
                    <a:pt x="478" y="1248"/>
                  </a:lnTo>
                  <a:lnTo>
                    <a:pt x="516" y="1254"/>
                  </a:lnTo>
                  <a:lnTo>
                    <a:pt x="536" y="1260"/>
                  </a:lnTo>
                  <a:lnTo>
                    <a:pt x="558" y="1266"/>
                  </a:lnTo>
                  <a:lnTo>
                    <a:pt x="578" y="1274"/>
                  </a:lnTo>
                  <a:lnTo>
                    <a:pt x="600" y="1284"/>
                  </a:lnTo>
                  <a:lnTo>
                    <a:pt x="722" y="1392"/>
                  </a:lnTo>
                  <a:lnTo>
                    <a:pt x="830" y="1488"/>
                  </a:lnTo>
                  <a:lnTo>
                    <a:pt x="928" y="1576"/>
                  </a:lnTo>
                  <a:lnTo>
                    <a:pt x="938" y="1588"/>
                  </a:lnTo>
                  <a:lnTo>
                    <a:pt x="962" y="1618"/>
                  </a:lnTo>
                  <a:lnTo>
                    <a:pt x="994" y="1666"/>
                  </a:lnTo>
                  <a:lnTo>
                    <a:pt x="1012" y="1696"/>
                  </a:lnTo>
                  <a:lnTo>
                    <a:pt x="1032" y="1730"/>
                  </a:lnTo>
                  <a:lnTo>
                    <a:pt x="1050" y="1764"/>
                  </a:lnTo>
                  <a:lnTo>
                    <a:pt x="1068" y="1802"/>
                  </a:lnTo>
                  <a:lnTo>
                    <a:pt x="1082" y="1844"/>
                  </a:lnTo>
                  <a:lnTo>
                    <a:pt x="1096" y="1886"/>
                  </a:lnTo>
                  <a:lnTo>
                    <a:pt x="1106" y="1928"/>
                  </a:lnTo>
                  <a:lnTo>
                    <a:pt x="1112" y="1972"/>
                  </a:lnTo>
                  <a:lnTo>
                    <a:pt x="1114" y="1994"/>
                  </a:lnTo>
                  <a:lnTo>
                    <a:pt x="1114" y="2018"/>
                  </a:lnTo>
                  <a:lnTo>
                    <a:pt x="1114" y="2040"/>
                  </a:lnTo>
                  <a:lnTo>
                    <a:pt x="1112" y="2062"/>
                  </a:lnTo>
                  <a:lnTo>
                    <a:pt x="1114" y="2040"/>
                  </a:lnTo>
                  <a:lnTo>
                    <a:pt x="1114" y="2016"/>
                  </a:lnTo>
                  <a:lnTo>
                    <a:pt x="1110" y="1982"/>
                  </a:lnTo>
                  <a:lnTo>
                    <a:pt x="1106" y="1940"/>
                  </a:lnTo>
                  <a:lnTo>
                    <a:pt x="1096" y="1890"/>
                  </a:lnTo>
                  <a:lnTo>
                    <a:pt x="1088" y="1864"/>
                  </a:lnTo>
                  <a:lnTo>
                    <a:pt x="1078" y="1836"/>
                  </a:lnTo>
                  <a:lnTo>
                    <a:pt x="1068" y="1808"/>
                  </a:lnTo>
                  <a:lnTo>
                    <a:pt x="1056" y="1776"/>
                  </a:lnTo>
                  <a:lnTo>
                    <a:pt x="1096" y="1788"/>
                  </a:lnTo>
                  <a:lnTo>
                    <a:pt x="1138" y="1798"/>
                  </a:lnTo>
                  <a:lnTo>
                    <a:pt x="1188" y="1804"/>
                  </a:lnTo>
                  <a:lnTo>
                    <a:pt x="1214" y="1806"/>
                  </a:lnTo>
                  <a:lnTo>
                    <a:pt x="1238" y="1806"/>
                  </a:lnTo>
                  <a:lnTo>
                    <a:pt x="1262" y="1804"/>
                  </a:lnTo>
                  <a:lnTo>
                    <a:pt x="1284" y="1800"/>
                  </a:lnTo>
                  <a:lnTo>
                    <a:pt x="1304" y="1792"/>
                  </a:lnTo>
                  <a:lnTo>
                    <a:pt x="1314" y="1788"/>
                  </a:lnTo>
                  <a:lnTo>
                    <a:pt x="1322" y="1780"/>
                  </a:lnTo>
                  <a:lnTo>
                    <a:pt x="1328" y="1774"/>
                  </a:lnTo>
                  <a:lnTo>
                    <a:pt x="1334" y="1766"/>
                  </a:lnTo>
                  <a:lnTo>
                    <a:pt x="1340" y="1756"/>
                  </a:lnTo>
                  <a:lnTo>
                    <a:pt x="1342" y="1746"/>
                  </a:lnTo>
                  <a:lnTo>
                    <a:pt x="1346" y="1752"/>
                  </a:lnTo>
                  <a:lnTo>
                    <a:pt x="1354" y="1768"/>
                  </a:lnTo>
                  <a:lnTo>
                    <a:pt x="1362" y="1778"/>
                  </a:lnTo>
                  <a:lnTo>
                    <a:pt x="1370" y="1786"/>
                  </a:lnTo>
                  <a:lnTo>
                    <a:pt x="1382" y="1796"/>
                  </a:lnTo>
                  <a:lnTo>
                    <a:pt x="1396" y="1804"/>
                  </a:lnTo>
                  <a:lnTo>
                    <a:pt x="1410" y="1810"/>
                  </a:lnTo>
                  <a:lnTo>
                    <a:pt x="1428" y="1816"/>
                  </a:lnTo>
                  <a:lnTo>
                    <a:pt x="1448" y="1816"/>
                  </a:lnTo>
                  <a:lnTo>
                    <a:pt x="1470" y="1814"/>
                  </a:lnTo>
                  <a:lnTo>
                    <a:pt x="1494" y="1808"/>
                  </a:lnTo>
                  <a:lnTo>
                    <a:pt x="1522" y="1796"/>
                  </a:lnTo>
                  <a:lnTo>
                    <a:pt x="1552" y="1780"/>
                  </a:lnTo>
                  <a:lnTo>
                    <a:pt x="1584" y="1758"/>
                  </a:lnTo>
                  <a:lnTo>
                    <a:pt x="1578" y="1762"/>
                  </a:lnTo>
                  <a:lnTo>
                    <a:pt x="1560" y="1776"/>
                  </a:lnTo>
                  <a:lnTo>
                    <a:pt x="1532" y="1792"/>
                  </a:lnTo>
                  <a:lnTo>
                    <a:pt x="1514" y="1800"/>
                  </a:lnTo>
                  <a:lnTo>
                    <a:pt x="1496" y="1806"/>
                  </a:lnTo>
                  <a:lnTo>
                    <a:pt x="1478" y="1810"/>
                  </a:lnTo>
                  <a:lnTo>
                    <a:pt x="1458" y="1814"/>
                  </a:lnTo>
                  <a:lnTo>
                    <a:pt x="1438" y="1814"/>
                  </a:lnTo>
                  <a:lnTo>
                    <a:pt x="1420" y="1812"/>
                  </a:lnTo>
                  <a:lnTo>
                    <a:pt x="1400" y="1806"/>
                  </a:lnTo>
                  <a:lnTo>
                    <a:pt x="1382" y="1794"/>
                  </a:lnTo>
                  <a:lnTo>
                    <a:pt x="1372" y="1786"/>
                  </a:lnTo>
                  <a:lnTo>
                    <a:pt x="1364" y="1778"/>
                  </a:lnTo>
                  <a:lnTo>
                    <a:pt x="1356" y="1768"/>
                  </a:lnTo>
                  <a:lnTo>
                    <a:pt x="1348" y="1756"/>
                  </a:lnTo>
                  <a:lnTo>
                    <a:pt x="1346" y="1766"/>
                  </a:lnTo>
                  <a:lnTo>
                    <a:pt x="1342" y="1788"/>
                  </a:lnTo>
                  <a:lnTo>
                    <a:pt x="1342" y="1802"/>
                  </a:lnTo>
                  <a:lnTo>
                    <a:pt x="1344" y="1818"/>
                  </a:lnTo>
                  <a:lnTo>
                    <a:pt x="1348" y="1834"/>
                  </a:lnTo>
                  <a:lnTo>
                    <a:pt x="1354" y="1850"/>
                  </a:lnTo>
                  <a:lnTo>
                    <a:pt x="1366" y="1864"/>
                  </a:lnTo>
                  <a:lnTo>
                    <a:pt x="1380" y="1878"/>
                  </a:lnTo>
                  <a:lnTo>
                    <a:pt x="1390" y="1884"/>
                  </a:lnTo>
                  <a:lnTo>
                    <a:pt x="1400" y="1890"/>
                  </a:lnTo>
                  <a:lnTo>
                    <a:pt x="1412" y="1894"/>
                  </a:lnTo>
                  <a:lnTo>
                    <a:pt x="1426" y="1898"/>
                  </a:lnTo>
                  <a:lnTo>
                    <a:pt x="1442" y="1900"/>
                  </a:lnTo>
                  <a:lnTo>
                    <a:pt x="1458" y="1902"/>
                  </a:lnTo>
                  <a:lnTo>
                    <a:pt x="1478" y="1904"/>
                  </a:lnTo>
                  <a:lnTo>
                    <a:pt x="1498" y="1904"/>
                  </a:lnTo>
                  <a:lnTo>
                    <a:pt x="1544" y="1898"/>
                  </a:lnTo>
                  <a:lnTo>
                    <a:pt x="1600" y="1888"/>
                  </a:lnTo>
                  <a:lnTo>
                    <a:pt x="1642" y="1884"/>
                  </a:lnTo>
                  <a:lnTo>
                    <a:pt x="1688" y="1882"/>
                  </a:lnTo>
                  <a:lnTo>
                    <a:pt x="1742" y="1882"/>
                  </a:lnTo>
                  <a:lnTo>
                    <a:pt x="1770" y="1884"/>
                  </a:lnTo>
                  <a:lnTo>
                    <a:pt x="1798" y="1886"/>
                  </a:lnTo>
                  <a:lnTo>
                    <a:pt x="1824" y="1892"/>
                  </a:lnTo>
                  <a:lnTo>
                    <a:pt x="1850" y="1898"/>
                  </a:lnTo>
                  <a:lnTo>
                    <a:pt x="1874" y="1908"/>
                  </a:lnTo>
                  <a:lnTo>
                    <a:pt x="1894" y="1920"/>
                  </a:lnTo>
                  <a:lnTo>
                    <a:pt x="1904" y="1926"/>
                  </a:lnTo>
                  <a:lnTo>
                    <a:pt x="1912" y="1934"/>
                  </a:lnTo>
                  <a:lnTo>
                    <a:pt x="1918" y="1942"/>
                  </a:lnTo>
                  <a:lnTo>
                    <a:pt x="1924" y="1952"/>
                  </a:lnTo>
                  <a:lnTo>
                    <a:pt x="1906" y="1978"/>
                  </a:lnTo>
                  <a:lnTo>
                    <a:pt x="1886" y="2002"/>
                  </a:lnTo>
                  <a:lnTo>
                    <a:pt x="1874" y="2014"/>
                  </a:lnTo>
                  <a:lnTo>
                    <a:pt x="1860" y="2024"/>
                  </a:lnTo>
                  <a:lnTo>
                    <a:pt x="1848" y="2032"/>
                  </a:lnTo>
                  <a:lnTo>
                    <a:pt x="1834" y="2038"/>
                  </a:lnTo>
                  <a:lnTo>
                    <a:pt x="1822" y="2040"/>
                  </a:lnTo>
                  <a:lnTo>
                    <a:pt x="1816" y="2040"/>
                  </a:lnTo>
                  <a:lnTo>
                    <a:pt x="1808" y="2038"/>
                  </a:lnTo>
                  <a:lnTo>
                    <a:pt x="1802" y="2036"/>
                  </a:lnTo>
                  <a:lnTo>
                    <a:pt x="1796" y="2032"/>
                  </a:lnTo>
                  <a:lnTo>
                    <a:pt x="1792" y="2026"/>
                  </a:lnTo>
                  <a:lnTo>
                    <a:pt x="1786" y="2020"/>
                  </a:lnTo>
                  <a:lnTo>
                    <a:pt x="1776" y="2000"/>
                  </a:lnTo>
                  <a:lnTo>
                    <a:pt x="1768" y="1974"/>
                  </a:lnTo>
                </a:path>
              </a:pathLst>
            </a:custGeom>
            <a:noFill/>
            <a:ln w="19050">
              <a:solidFill>
                <a:srgbClr val="01010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3080" name="Group 561"/>
            <p:cNvGrpSpPr>
              <a:grpSpLocks/>
            </p:cNvGrpSpPr>
            <p:nvPr/>
          </p:nvGrpSpPr>
          <p:grpSpPr bwMode="auto">
            <a:xfrm>
              <a:off x="955" y="981"/>
              <a:ext cx="4052" cy="2062"/>
              <a:chOff x="955" y="995"/>
              <a:chExt cx="4052" cy="2062"/>
            </a:xfrm>
          </p:grpSpPr>
          <p:sp>
            <p:nvSpPr>
              <p:cNvPr id="3081" name="Freeform 549"/>
              <p:cNvSpPr>
                <a:spLocks/>
              </p:cNvSpPr>
              <p:nvPr/>
            </p:nvSpPr>
            <p:spPr bwMode="auto">
              <a:xfrm>
                <a:off x="955" y="1371"/>
                <a:ext cx="934" cy="1608"/>
              </a:xfrm>
              <a:custGeom>
                <a:avLst/>
                <a:gdLst>
                  <a:gd name="T0" fmla="*/ 318 w 934"/>
                  <a:gd name="T1" fmla="*/ 1592 h 1608"/>
                  <a:gd name="T2" fmla="*/ 286 w 934"/>
                  <a:gd name="T3" fmla="*/ 1574 h 1608"/>
                  <a:gd name="T4" fmla="*/ 220 w 934"/>
                  <a:gd name="T5" fmla="*/ 1590 h 1608"/>
                  <a:gd name="T6" fmla="*/ 204 w 934"/>
                  <a:gd name="T7" fmla="*/ 1596 h 1608"/>
                  <a:gd name="T8" fmla="*/ 278 w 934"/>
                  <a:gd name="T9" fmla="*/ 1574 h 1608"/>
                  <a:gd name="T10" fmla="*/ 234 w 934"/>
                  <a:gd name="T11" fmla="*/ 1536 h 1608"/>
                  <a:gd name="T12" fmla="*/ 204 w 934"/>
                  <a:gd name="T13" fmla="*/ 1496 h 1608"/>
                  <a:gd name="T14" fmla="*/ 180 w 934"/>
                  <a:gd name="T15" fmla="*/ 1428 h 1608"/>
                  <a:gd name="T16" fmla="*/ 172 w 934"/>
                  <a:gd name="T17" fmla="*/ 1408 h 1608"/>
                  <a:gd name="T18" fmla="*/ 162 w 934"/>
                  <a:gd name="T19" fmla="*/ 1406 h 1608"/>
                  <a:gd name="T20" fmla="*/ 136 w 934"/>
                  <a:gd name="T21" fmla="*/ 1444 h 1608"/>
                  <a:gd name="T22" fmla="*/ 132 w 934"/>
                  <a:gd name="T23" fmla="*/ 1446 h 1608"/>
                  <a:gd name="T24" fmla="*/ 154 w 934"/>
                  <a:gd name="T25" fmla="*/ 1410 h 1608"/>
                  <a:gd name="T26" fmla="*/ 166 w 934"/>
                  <a:gd name="T27" fmla="*/ 1398 h 1608"/>
                  <a:gd name="T28" fmla="*/ 172 w 934"/>
                  <a:gd name="T29" fmla="*/ 1408 h 1608"/>
                  <a:gd name="T30" fmla="*/ 170 w 934"/>
                  <a:gd name="T31" fmla="*/ 1372 h 1608"/>
                  <a:gd name="T32" fmla="*/ 182 w 934"/>
                  <a:gd name="T33" fmla="*/ 1318 h 1608"/>
                  <a:gd name="T34" fmla="*/ 214 w 934"/>
                  <a:gd name="T35" fmla="*/ 1262 h 1608"/>
                  <a:gd name="T36" fmla="*/ 310 w 934"/>
                  <a:gd name="T37" fmla="*/ 1158 h 1608"/>
                  <a:gd name="T38" fmla="*/ 422 w 934"/>
                  <a:gd name="T39" fmla="*/ 1068 h 1608"/>
                  <a:gd name="T40" fmla="*/ 556 w 934"/>
                  <a:gd name="T41" fmla="*/ 984 h 1608"/>
                  <a:gd name="T42" fmla="*/ 560 w 934"/>
                  <a:gd name="T43" fmla="*/ 958 h 1608"/>
                  <a:gd name="T44" fmla="*/ 586 w 934"/>
                  <a:gd name="T45" fmla="*/ 908 h 1608"/>
                  <a:gd name="T46" fmla="*/ 632 w 934"/>
                  <a:gd name="T47" fmla="*/ 860 h 1608"/>
                  <a:gd name="T48" fmla="*/ 684 w 934"/>
                  <a:gd name="T49" fmla="*/ 840 h 1608"/>
                  <a:gd name="T50" fmla="*/ 780 w 934"/>
                  <a:gd name="T51" fmla="*/ 804 h 1608"/>
                  <a:gd name="T52" fmla="*/ 850 w 934"/>
                  <a:gd name="T53" fmla="*/ 762 h 1608"/>
                  <a:gd name="T54" fmla="*/ 896 w 934"/>
                  <a:gd name="T55" fmla="*/ 714 h 1608"/>
                  <a:gd name="T56" fmla="*/ 922 w 934"/>
                  <a:gd name="T57" fmla="*/ 662 h 1608"/>
                  <a:gd name="T58" fmla="*/ 934 w 934"/>
                  <a:gd name="T59" fmla="*/ 610 h 1608"/>
                  <a:gd name="T60" fmla="*/ 926 w 934"/>
                  <a:gd name="T61" fmla="*/ 516 h 1608"/>
                  <a:gd name="T62" fmla="*/ 904 w 934"/>
                  <a:gd name="T63" fmla="*/ 454 h 1608"/>
                  <a:gd name="T64" fmla="*/ 902 w 934"/>
                  <a:gd name="T65" fmla="*/ 426 h 1608"/>
                  <a:gd name="T66" fmla="*/ 916 w 934"/>
                  <a:gd name="T67" fmla="*/ 380 h 1608"/>
                  <a:gd name="T68" fmla="*/ 912 w 934"/>
                  <a:gd name="T69" fmla="*/ 278 h 1608"/>
                  <a:gd name="T70" fmla="*/ 886 w 934"/>
                  <a:gd name="T71" fmla="*/ 174 h 1608"/>
                  <a:gd name="T72" fmla="*/ 842 w 934"/>
                  <a:gd name="T73" fmla="*/ 62 h 1608"/>
                  <a:gd name="T74" fmla="*/ 820 w 934"/>
                  <a:gd name="T75" fmla="*/ 16 h 1608"/>
                  <a:gd name="T76" fmla="*/ 752 w 934"/>
                  <a:gd name="T77" fmla="*/ 2 h 1608"/>
                  <a:gd name="T78" fmla="*/ 648 w 934"/>
                  <a:gd name="T79" fmla="*/ 2 h 1608"/>
                  <a:gd name="T80" fmla="*/ 566 w 934"/>
                  <a:gd name="T81" fmla="*/ 16 h 1608"/>
                  <a:gd name="T82" fmla="*/ 532 w 934"/>
                  <a:gd name="T83" fmla="*/ 28 h 1608"/>
                  <a:gd name="T84" fmla="*/ 482 w 934"/>
                  <a:gd name="T85" fmla="*/ 64 h 1608"/>
                  <a:gd name="T86" fmla="*/ 438 w 934"/>
                  <a:gd name="T87" fmla="*/ 118 h 1608"/>
                  <a:gd name="T88" fmla="*/ 360 w 934"/>
                  <a:gd name="T89" fmla="*/ 254 h 1608"/>
                  <a:gd name="T90" fmla="*/ 300 w 934"/>
                  <a:gd name="T91" fmla="*/ 402 h 1608"/>
                  <a:gd name="T92" fmla="*/ 252 w 934"/>
                  <a:gd name="T93" fmla="*/ 566 h 1608"/>
                  <a:gd name="T94" fmla="*/ 176 w 934"/>
                  <a:gd name="T95" fmla="*/ 598 h 1608"/>
                  <a:gd name="T96" fmla="*/ 90 w 934"/>
                  <a:gd name="T97" fmla="*/ 652 h 1608"/>
                  <a:gd name="T98" fmla="*/ 36 w 934"/>
                  <a:gd name="T99" fmla="*/ 710 h 1608"/>
                  <a:gd name="T100" fmla="*/ 8 w 934"/>
                  <a:gd name="T101" fmla="*/ 772 h 1608"/>
                  <a:gd name="T102" fmla="*/ 0 w 934"/>
                  <a:gd name="T103" fmla="*/ 834 h 1608"/>
                  <a:gd name="T104" fmla="*/ 6 w 934"/>
                  <a:gd name="T105" fmla="*/ 894 h 1608"/>
                  <a:gd name="T106" fmla="*/ 38 w 934"/>
                  <a:gd name="T107" fmla="*/ 978 h 1608"/>
                  <a:gd name="T108" fmla="*/ 80 w 934"/>
                  <a:gd name="T109" fmla="*/ 1048 h 1608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934"/>
                  <a:gd name="T166" fmla="*/ 0 h 1608"/>
                  <a:gd name="T167" fmla="*/ 934 w 934"/>
                  <a:gd name="T168" fmla="*/ 1608 h 1608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934" h="1608">
                    <a:moveTo>
                      <a:pt x="334" y="1598"/>
                    </a:moveTo>
                    <a:lnTo>
                      <a:pt x="334" y="1598"/>
                    </a:lnTo>
                    <a:lnTo>
                      <a:pt x="318" y="1592"/>
                    </a:lnTo>
                    <a:lnTo>
                      <a:pt x="302" y="1584"/>
                    </a:lnTo>
                    <a:lnTo>
                      <a:pt x="286" y="1574"/>
                    </a:lnTo>
                    <a:lnTo>
                      <a:pt x="274" y="1574"/>
                    </a:lnTo>
                    <a:lnTo>
                      <a:pt x="258" y="1578"/>
                    </a:lnTo>
                    <a:lnTo>
                      <a:pt x="220" y="1590"/>
                    </a:lnTo>
                    <a:lnTo>
                      <a:pt x="168" y="1608"/>
                    </a:lnTo>
                    <a:lnTo>
                      <a:pt x="204" y="1596"/>
                    </a:lnTo>
                    <a:lnTo>
                      <a:pt x="240" y="1586"/>
                    </a:lnTo>
                    <a:lnTo>
                      <a:pt x="278" y="1574"/>
                    </a:lnTo>
                    <a:lnTo>
                      <a:pt x="262" y="1562"/>
                    </a:lnTo>
                    <a:lnTo>
                      <a:pt x="248" y="1550"/>
                    </a:lnTo>
                    <a:lnTo>
                      <a:pt x="234" y="1536"/>
                    </a:lnTo>
                    <a:lnTo>
                      <a:pt x="222" y="1522"/>
                    </a:lnTo>
                    <a:lnTo>
                      <a:pt x="214" y="1510"/>
                    </a:lnTo>
                    <a:lnTo>
                      <a:pt x="204" y="1496"/>
                    </a:lnTo>
                    <a:lnTo>
                      <a:pt x="192" y="1470"/>
                    </a:lnTo>
                    <a:lnTo>
                      <a:pt x="184" y="1446"/>
                    </a:lnTo>
                    <a:lnTo>
                      <a:pt x="180" y="1428"/>
                    </a:lnTo>
                    <a:lnTo>
                      <a:pt x="176" y="1412"/>
                    </a:lnTo>
                    <a:lnTo>
                      <a:pt x="172" y="1408"/>
                    </a:lnTo>
                    <a:lnTo>
                      <a:pt x="170" y="1406"/>
                    </a:lnTo>
                    <a:lnTo>
                      <a:pt x="166" y="1406"/>
                    </a:lnTo>
                    <a:lnTo>
                      <a:pt x="162" y="1406"/>
                    </a:lnTo>
                    <a:lnTo>
                      <a:pt x="154" y="1412"/>
                    </a:lnTo>
                    <a:lnTo>
                      <a:pt x="146" y="1422"/>
                    </a:lnTo>
                    <a:lnTo>
                      <a:pt x="136" y="1444"/>
                    </a:lnTo>
                    <a:lnTo>
                      <a:pt x="132" y="1454"/>
                    </a:lnTo>
                    <a:lnTo>
                      <a:pt x="132" y="1446"/>
                    </a:lnTo>
                    <a:lnTo>
                      <a:pt x="136" y="1438"/>
                    </a:lnTo>
                    <a:lnTo>
                      <a:pt x="144" y="1422"/>
                    </a:lnTo>
                    <a:lnTo>
                      <a:pt x="154" y="1410"/>
                    </a:lnTo>
                    <a:lnTo>
                      <a:pt x="164" y="1398"/>
                    </a:lnTo>
                    <a:lnTo>
                      <a:pt x="166" y="1398"/>
                    </a:lnTo>
                    <a:lnTo>
                      <a:pt x="168" y="1398"/>
                    </a:lnTo>
                    <a:lnTo>
                      <a:pt x="170" y="1400"/>
                    </a:lnTo>
                    <a:lnTo>
                      <a:pt x="172" y="1408"/>
                    </a:lnTo>
                    <a:lnTo>
                      <a:pt x="170" y="1390"/>
                    </a:lnTo>
                    <a:lnTo>
                      <a:pt x="170" y="1372"/>
                    </a:lnTo>
                    <a:lnTo>
                      <a:pt x="172" y="1354"/>
                    </a:lnTo>
                    <a:lnTo>
                      <a:pt x="176" y="1336"/>
                    </a:lnTo>
                    <a:lnTo>
                      <a:pt x="182" y="1318"/>
                    </a:lnTo>
                    <a:lnTo>
                      <a:pt x="192" y="1298"/>
                    </a:lnTo>
                    <a:lnTo>
                      <a:pt x="202" y="1280"/>
                    </a:lnTo>
                    <a:lnTo>
                      <a:pt x="214" y="1262"/>
                    </a:lnTo>
                    <a:lnTo>
                      <a:pt x="242" y="1226"/>
                    </a:lnTo>
                    <a:lnTo>
                      <a:pt x="274" y="1192"/>
                    </a:lnTo>
                    <a:lnTo>
                      <a:pt x="310" y="1158"/>
                    </a:lnTo>
                    <a:lnTo>
                      <a:pt x="346" y="1126"/>
                    </a:lnTo>
                    <a:lnTo>
                      <a:pt x="384" y="1096"/>
                    </a:lnTo>
                    <a:lnTo>
                      <a:pt x="422" y="1068"/>
                    </a:lnTo>
                    <a:lnTo>
                      <a:pt x="488" y="1024"/>
                    </a:lnTo>
                    <a:lnTo>
                      <a:pt x="536" y="994"/>
                    </a:lnTo>
                    <a:lnTo>
                      <a:pt x="556" y="984"/>
                    </a:lnTo>
                    <a:lnTo>
                      <a:pt x="556" y="970"/>
                    </a:lnTo>
                    <a:lnTo>
                      <a:pt x="560" y="958"/>
                    </a:lnTo>
                    <a:lnTo>
                      <a:pt x="566" y="944"/>
                    </a:lnTo>
                    <a:lnTo>
                      <a:pt x="572" y="932"/>
                    </a:lnTo>
                    <a:lnTo>
                      <a:pt x="586" y="908"/>
                    </a:lnTo>
                    <a:lnTo>
                      <a:pt x="602" y="888"/>
                    </a:lnTo>
                    <a:lnTo>
                      <a:pt x="618" y="872"/>
                    </a:lnTo>
                    <a:lnTo>
                      <a:pt x="632" y="860"/>
                    </a:lnTo>
                    <a:lnTo>
                      <a:pt x="646" y="848"/>
                    </a:lnTo>
                    <a:lnTo>
                      <a:pt x="684" y="840"/>
                    </a:lnTo>
                    <a:lnTo>
                      <a:pt x="720" y="828"/>
                    </a:lnTo>
                    <a:lnTo>
                      <a:pt x="752" y="818"/>
                    </a:lnTo>
                    <a:lnTo>
                      <a:pt x="780" y="804"/>
                    </a:lnTo>
                    <a:lnTo>
                      <a:pt x="806" y="792"/>
                    </a:lnTo>
                    <a:lnTo>
                      <a:pt x="830" y="778"/>
                    </a:lnTo>
                    <a:lnTo>
                      <a:pt x="850" y="762"/>
                    </a:lnTo>
                    <a:lnTo>
                      <a:pt x="868" y="746"/>
                    </a:lnTo>
                    <a:lnTo>
                      <a:pt x="882" y="730"/>
                    </a:lnTo>
                    <a:lnTo>
                      <a:pt x="896" y="714"/>
                    </a:lnTo>
                    <a:lnTo>
                      <a:pt x="906" y="696"/>
                    </a:lnTo>
                    <a:lnTo>
                      <a:pt x="914" y="680"/>
                    </a:lnTo>
                    <a:lnTo>
                      <a:pt x="922" y="662"/>
                    </a:lnTo>
                    <a:lnTo>
                      <a:pt x="928" y="644"/>
                    </a:lnTo>
                    <a:lnTo>
                      <a:pt x="930" y="628"/>
                    </a:lnTo>
                    <a:lnTo>
                      <a:pt x="934" y="610"/>
                    </a:lnTo>
                    <a:lnTo>
                      <a:pt x="934" y="578"/>
                    </a:lnTo>
                    <a:lnTo>
                      <a:pt x="930" y="546"/>
                    </a:lnTo>
                    <a:lnTo>
                      <a:pt x="926" y="516"/>
                    </a:lnTo>
                    <a:lnTo>
                      <a:pt x="918" y="492"/>
                    </a:lnTo>
                    <a:lnTo>
                      <a:pt x="910" y="470"/>
                    </a:lnTo>
                    <a:lnTo>
                      <a:pt x="904" y="454"/>
                    </a:lnTo>
                    <a:lnTo>
                      <a:pt x="896" y="440"/>
                    </a:lnTo>
                    <a:lnTo>
                      <a:pt x="902" y="426"/>
                    </a:lnTo>
                    <a:lnTo>
                      <a:pt x="908" y="412"/>
                    </a:lnTo>
                    <a:lnTo>
                      <a:pt x="912" y="396"/>
                    </a:lnTo>
                    <a:lnTo>
                      <a:pt x="916" y="380"/>
                    </a:lnTo>
                    <a:lnTo>
                      <a:pt x="918" y="348"/>
                    </a:lnTo>
                    <a:lnTo>
                      <a:pt x="916" y="314"/>
                    </a:lnTo>
                    <a:lnTo>
                      <a:pt x="912" y="278"/>
                    </a:lnTo>
                    <a:lnTo>
                      <a:pt x="906" y="242"/>
                    </a:lnTo>
                    <a:lnTo>
                      <a:pt x="898" y="208"/>
                    </a:lnTo>
                    <a:lnTo>
                      <a:pt x="886" y="174"/>
                    </a:lnTo>
                    <a:lnTo>
                      <a:pt x="876" y="142"/>
                    </a:lnTo>
                    <a:lnTo>
                      <a:pt x="864" y="112"/>
                    </a:lnTo>
                    <a:lnTo>
                      <a:pt x="842" y="62"/>
                    </a:lnTo>
                    <a:lnTo>
                      <a:pt x="826" y="28"/>
                    </a:lnTo>
                    <a:lnTo>
                      <a:pt x="820" y="16"/>
                    </a:lnTo>
                    <a:lnTo>
                      <a:pt x="796" y="10"/>
                    </a:lnTo>
                    <a:lnTo>
                      <a:pt x="774" y="6"/>
                    </a:lnTo>
                    <a:lnTo>
                      <a:pt x="752" y="2"/>
                    </a:lnTo>
                    <a:lnTo>
                      <a:pt x="730" y="0"/>
                    </a:lnTo>
                    <a:lnTo>
                      <a:pt x="688" y="0"/>
                    </a:lnTo>
                    <a:lnTo>
                      <a:pt x="648" y="2"/>
                    </a:lnTo>
                    <a:lnTo>
                      <a:pt x="614" y="6"/>
                    </a:lnTo>
                    <a:lnTo>
                      <a:pt x="588" y="12"/>
                    </a:lnTo>
                    <a:lnTo>
                      <a:pt x="566" y="16"/>
                    </a:lnTo>
                    <a:lnTo>
                      <a:pt x="548" y="22"/>
                    </a:lnTo>
                    <a:lnTo>
                      <a:pt x="532" y="28"/>
                    </a:lnTo>
                    <a:lnTo>
                      <a:pt x="514" y="38"/>
                    </a:lnTo>
                    <a:lnTo>
                      <a:pt x="498" y="50"/>
                    </a:lnTo>
                    <a:lnTo>
                      <a:pt x="482" y="64"/>
                    </a:lnTo>
                    <a:lnTo>
                      <a:pt x="466" y="80"/>
                    </a:lnTo>
                    <a:lnTo>
                      <a:pt x="452" y="98"/>
                    </a:lnTo>
                    <a:lnTo>
                      <a:pt x="438" y="118"/>
                    </a:lnTo>
                    <a:lnTo>
                      <a:pt x="410" y="160"/>
                    </a:lnTo>
                    <a:lnTo>
                      <a:pt x="384" y="206"/>
                    </a:lnTo>
                    <a:lnTo>
                      <a:pt x="360" y="254"/>
                    </a:lnTo>
                    <a:lnTo>
                      <a:pt x="338" y="304"/>
                    </a:lnTo>
                    <a:lnTo>
                      <a:pt x="318" y="354"/>
                    </a:lnTo>
                    <a:lnTo>
                      <a:pt x="300" y="402"/>
                    </a:lnTo>
                    <a:lnTo>
                      <a:pt x="274" y="484"/>
                    </a:lnTo>
                    <a:lnTo>
                      <a:pt x="256" y="544"/>
                    </a:lnTo>
                    <a:lnTo>
                      <a:pt x="252" y="566"/>
                    </a:lnTo>
                    <a:lnTo>
                      <a:pt x="212" y="582"/>
                    </a:lnTo>
                    <a:lnTo>
                      <a:pt x="176" y="598"/>
                    </a:lnTo>
                    <a:lnTo>
                      <a:pt x="144" y="614"/>
                    </a:lnTo>
                    <a:lnTo>
                      <a:pt x="116" y="634"/>
                    </a:lnTo>
                    <a:lnTo>
                      <a:pt x="90" y="652"/>
                    </a:lnTo>
                    <a:lnTo>
                      <a:pt x="70" y="670"/>
                    </a:lnTo>
                    <a:lnTo>
                      <a:pt x="52" y="690"/>
                    </a:lnTo>
                    <a:lnTo>
                      <a:pt x="36" y="710"/>
                    </a:lnTo>
                    <a:lnTo>
                      <a:pt x="24" y="732"/>
                    </a:lnTo>
                    <a:lnTo>
                      <a:pt x="16" y="752"/>
                    </a:lnTo>
                    <a:lnTo>
                      <a:pt x="8" y="772"/>
                    </a:lnTo>
                    <a:lnTo>
                      <a:pt x="4" y="794"/>
                    </a:lnTo>
                    <a:lnTo>
                      <a:pt x="0" y="814"/>
                    </a:lnTo>
                    <a:lnTo>
                      <a:pt x="0" y="834"/>
                    </a:lnTo>
                    <a:lnTo>
                      <a:pt x="0" y="854"/>
                    </a:lnTo>
                    <a:lnTo>
                      <a:pt x="2" y="874"/>
                    </a:lnTo>
                    <a:lnTo>
                      <a:pt x="6" y="894"/>
                    </a:lnTo>
                    <a:lnTo>
                      <a:pt x="12" y="912"/>
                    </a:lnTo>
                    <a:lnTo>
                      <a:pt x="24" y="948"/>
                    </a:lnTo>
                    <a:lnTo>
                      <a:pt x="38" y="978"/>
                    </a:lnTo>
                    <a:lnTo>
                      <a:pt x="52" y="1006"/>
                    </a:lnTo>
                    <a:lnTo>
                      <a:pt x="68" y="1030"/>
                    </a:lnTo>
                    <a:lnTo>
                      <a:pt x="80" y="1048"/>
                    </a:lnTo>
                    <a:lnTo>
                      <a:pt x="90" y="1062"/>
                    </a:lnTo>
                  </a:path>
                </a:pathLst>
              </a:custGeom>
              <a:noFill/>
              <a:ln w="1905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2" name="Freeform 550"/>
              <p:cNvSpPr>
                <a:spLocks/>
              </p:cNvSpPr>
              <p:nvPr/>
            </p:nvSpPr>
            <p:spPr bwMode="auto">
              <a:xfrm>
                <a:off x="1303" y="2291"/>
                <a:ext cx="968" cy="510"/>
              </a:xfrm>
              <a:custGeom>
                <a:avLst/>
                <a:gdLst>
                  <a:gd name="T0" fmla="*/ 968 w 968"/>
                  <a:gd name="T1" fmla="*/ 18 h 510"/>
                  <a:gd name="T2" fmla="*/ 954 w 968"/>
                  <a:gd name="T3" fmla="*/ 90 h 510"/>
                  <a:gd name="T4" fmla="*/ 920 w 968"/>
                  <a:gd name="T5" fmla="*/ 164 h 510"/>
                  <a:gd name="T6" fmla="*/ 886 w 968"/>
                  <a:gd name="T7" fmla="*/ 206 h 510"/>
                  <a:gd name="T8" fmla="*/ 838 w 968"/>
                  <a:gd name="T9" fmla="*/ 238 h 510"/>
                  <a:gd name="T10" fmla="*/ 774 w 968"/>
                  <a:gd name="T11" fmla="*/ 256 h 510"/>
                  <a:gd name="T12" fmla="*/ 692 w 968"/>
                  <a:gd name="T13" fmla="*/ 256 h 510"/>
                  <a:gd name="T14" fmla="*/ 592 w 968"/>
                  <a:gd name="T15" fmla="*/ 228 h 510"/>
                  <a:gd name="T16" fmla="*/ 512 w 968"/>
                  <a:gd name="T17" fmla="*/ 196 h 510"/>
                  <a:gd name="T18" fmla="*/ 484 w 968"/>
                  <a:gd name="T19" fmla="*/ 232 h 510"/>
                  <a:gd name="T20" fmla="*/ 470 w 968"/>
                  <a:gd name="T21" fmla="*/ 280 h 510"/>
                  <a:gd name="T22" fmla="*/ 480 w 968"/>
                  <a:gd name="T23" fmla="*/ 326 h 510"/>
                  <a:gd name="T24" fmla="*/ 504 w 968"/>
                  <a:gd name="T25" fmla="*/ 356 h 510"/>
                  <a:gd name="T26" fmla="*/ 544 w 968"/>
                  <a:gd name="T27" fmla="*/ 384 h 510"/>
                  <a:gd name="T28" fmla="*/ 654 w 968"/>
                  <a:gd name="T29" fmla="*/ 430 h 510"/>
                  <a:gd name="T30" fmla="*/ 610 w 968"/>
                  <a:gd name="T31" fmla="*/ 418 h 510"/>
                  <a:gd name="T32" fmla="*/ 548 w 968"/>
                  <a:gd name="T33" fmla="*/ 390 h 510"/>
                  <a:gd name="T34" fmla="*/ 492 w 968"/>
                  <a:gd name="T35" fmla="*/ 346 h 510"/>
                  <a:gd name="T36" fmla="*/ 474 w 968"/>
                  <a:gd name="T37" fmla="*/ 316 h 510"/>
                  <a:gd name="T38" fmla="*/ 470 w 968"/>
                  <a:gd name="T39" fmla="*/ 282 h 510"/>
                  <a:gd name="T40" fmla="*/ 482 w 968"/>
                  <a:gd name="T41" fmla="*/ 242 h 510"/>
                  <a:gd name="T42" fmla="*/ 512 w 968"/>
                  <a:gd name="T43" fmla="*/ 196 h 510"/>
                  <a:gd name="T44" fmla="*/ 476 w 968"/>
                  <a:gd name="T45" fmla="*/ 190 h 510"/>
                  <a:gd name="T46" fmla="*/ 400 w 968"/>
                  <a:gd name="T47" fmla="*/ 194 h 510"/>
                  <a:gd name="T48" fmla="*/ 362 w 968"/>
                  <a:gd name="T49" fmla="*/ 208 h 510"/>
                  <a:gd name="T50" fmla="*/ 340 w 968"/>
                  <a:gd name="T51" fmla="*/ 228 h 510"/>
                  <a:gd name="T52" fmla="*/ 318 w 968"/>
                  <a:gd name="T53" fmla="*/ 276 h 510"/>
                  <a:gd name="T54" fmla="*/ 320 w 968"/>
                  <a:gd name="T55" fmla="*/ 312 h 510"/>
                  <a:gd name="T56" fmla="*/ 338 w 968"/>
                  <a:gd name="T57" fmla="*/ 352 h 510"/>
                  <a:gd name="T58" fmla="*/ 368 w 968"/>
                  <a:gd name="T59" fmla="*/ 390 h 510"/>
                  <a:gd name="T60" fmla="*/ 390 w 968"/>
                  <a:gd name="T61" fmla="*/ 442 h 510"/>
                  <a:gd name="T62" fmla="*/ 386 w 968"/>
                  <a:gd name="T63" fmla="*/ 462 h 510"/>
                  <a:gd name="T64" fmla="*/ 382 w 968"/>
                  <a:gd name="T65" fmla="*/ 458 h 510"/>
                  <a:gd name="T66" fmla="*/ 384 w 968"/>
                  <a:gd name="T67" fmla="*/ 422 h 510"/>
                  <a:gd name="T68" fmla="*/ 368 w 968"/>
                  <a:gd name="T69" fmla="*/ 390 h 510"/>
                  <a:gd name="T70" fmla="*/ 350 w 968"/>
                  <a:gd name="T71" fmla="*/ 374 h 510"/>
                  <a:gd name="T72" fmla="*/ 328 w 968"/>
                  <a:gd name="T73" fmla="*/ 342 h 510"/>
                  <a:gd name="T74" fmla="*/ 316 w 968"/>
                  <a:gd name="T75" fmla="*/ 280 h 510"/>
                  <a:gd name="T76" fmla="*/ 322 w 968"/>
                  <a:gd name="T77" fmla="*/ 254 h 510"/>
                  <a:gd name="T78" fmla="*/ 222 w 968"/>
                  <a:gd name="T79" fmla="*/ 322 h 510"/>
                  <a:gd name="T80" fmla="*/ 168 w 968"/>
                  <a:gd name="T81" fmla="*/ 372 h 510"/>
                  <a:gd name="T82" fmla="*/ 130 w 968"/>
                  <a:gd name="T83" fmla="*/ 428 h 510"/>
                  <a:gd name="T84" fmla="*/ 118 w 968"/>
                  <a:gd name="T85" fmla="*/ 468 h 510"/>
                  <a:gd name="T86" fmla="*/ 118 w 968"/>
                  <a:gd name="T87" fmla="*/ 510 h 510"/>
                  <a:gd name="T88" fmla="*/ 118 w 968"/>
                  <a:gd name="T89" fmla="*/ 448 h 510"/>
                  <a:gd name="T90" fmla="*/ 122 w 968"/>
                  <a:gd name="T91" fmla="*/ 434 h 510"/>
                  <a:gd name="T92" fmla="*/ 76 w 968"/>
                  <a:gd name="T93" fmla="*/ 442 h 510"/>
                  <a:gd name="T94" fmla="*/ 32 w 968"/>
                  <a:gd name="T95" fmla="*/ 438 h 510"/>
                  <a:gd name="T96" fmla="*/ 6 w 968"/>
                  <a:gd name="T97" fmla="*/ 422 h 510"/>
                  <a:gd name="T98" fmla="*/ 10 w 968"/>
                  <a:gd name="T99" fmla="*/ 422 h 510"/>
                  <a:gd name="T100" fmla="*/ 54 w 968"/>
                  <a:gd name="T101" fmla="*/ 442 h 510"/>
                  <a:gd name="T102" fmla="*/ 88 w 968"/>
                  <a:gd name="T103" fmla="*/ 442 h 510"/>
                  <a:gd name="T104" fmla="*/ 132 w 968"/>
                  <a:gd name="T105" fmla="*/ 424 h 510"/>
                  <a:gd name="T106" fmla="*/ 150 w 968"/>
                  <a:gd name="T107" fmla="*/ 396 h 510"/>
                  <a:gd name="T108" fmla="*/ 218 w 968"/>
                  <a:gd name="T109" fmla="*/ 326 h 510"/>
                  <a:gd name="T110" fmla="*/ 294 w 968"/>
                  <a:gd name="T111" fmla="*/ 270 h 510"/>
                  <a:gd name="T112" fmla="*/ 350 w 968"/>
                  <a:gd name="T113" fmla="*/ 212 h 510"/>
                  <a:gd name="T114" fmla="*/ 362 w 968"/>
                  <a:gd name="T115" fmla="*/ 206 h 510"/>
                  <a:gd name="T116" fmla="*/ 362 w 968"/>
                  <a:gd name="T117" fmla="*/ 198 h 510"/>
                  <a:gd name="T118" fmla="*/ 332 w 968"/>
                  <a:gd name="T119" fmla="*/ 188 h 510"/>
                  <a:gd name="T120" fmla="*/ 266 w 968"/>
                  <a:gd name="T121" fmla="*/ 158 h 510"/>
                  <a:gd name="T122" fmla="*/ 230 w 968"/>
                  <a:gd name="T123" fmla="*/ 126 h 510"/>
                  <a:gd name="T124" fmla="*/ 208 w 968"/>
                  <a:gd name="T125" fmla="*/ 82 h 51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968"/>
                  <a:gd name="T190" fmla="*/ 0 h 510"/>
                  <a:gd name="T191" fmla="*/ 968 w 968"/>
                  <a:gd name="T192" fmla="*/ 510 h 510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968" h="510">
                    <a:moveTo>
                      <a:pt x="968" y="0"/>
                    </a:moveTo>
                    <a:lnTo>
                      <a:pt x="968" y="0"/>
                    </a:lnTo>
                    <a:lnTo>
                      <a:pt x="968" y="18"/>
                    </a:lnTo>
                    <a:lnTo>
                      <a:pt x="966" y="36"/>
                    </a:lnTo>
                    <a:lnTo>
                      <a:pt x="960" y="62"/>
                    </a:lnTo>
                    <a:lnTo>
                      <a:pt x="954" y="90"/>
                    </a:lnTo>
                    <a:lnTo>
                      <a:pt x="944" y="120"/>
                    </a:lnTo>
                    <a:lnTo>
                      <a:pt x="928" y="150"/>
                    </a:lnTo>
                    <a:lnTo>
                      <a:pt x="920" y="164"/>
                    </a:lnTo>
                    <a:lnTo>
                      <a:pt x="910" y="180"/>
                    </a:lnTo>
                    <a:lnTo>
                      <a:pt x="898" y="194"/>
                    </a:lnTo>
                    <a:lnTo>
                      <a:pt x="886" y="206"/>
                    </a:lnTo>
                    <a:lnTo>
                      <a:pt x="870" y="218"/>
                    </a:lnTo>
                    <a:lnTo>
                      <a:pt x="854" y="230"/>
                    </a:lnTo>
                    <a:lnTo>
                      <a:pt x="838" y="238"/>
                    </a:lnTo>
                    <a:lnTo>
                      <a:pt x="818" y="246"/>
                    </a:lnTo>
                    <a:lnTo>
                      <a:pt x="798" y="252"/>
                    </a:lnTo>
                    <a:lnTo>
                      <a:pt x="774" y="256"/>
                    </a:lnTo>
                    <a:lnTo>
                      <a:pt x="750" y="258"/>
                    </a:lnTo>
                    <a:lnTo>
                      <a:pt x="722" y="258"/>
                    </a:lnTo>
                    <a:lnTo>
                      <a:pt x="692" y="256"/>
                    </a:lnTo>
                    <a:lnTo>
                      <a:pt x="662" y="250"/>
                    </a:lnTo>
                    <a:lnTo>
                      <a:pt x="628" y="240"/>
                    </a:lnTo>
                    <a:lnTo>
                      <a:pt x="592" y="228"/>
                    </a:lnTo>
                    <a:lnTo>
                      <a:pt x="554" y="214"/>
                    </a:lnTo>
                    <a:lnTo>
                      <a:pt x="512" y="196"/>
                    </a:lnTo>
                    <a:lnTo>
                      <a:pt x="506" y="202"/>
                    </a:lnTo>
                    <a:lnTo>
                      <a:pt x="492" y="220"/>
                    </a:lnTo>
                    <a:lnTo>
                      <a:pt x="484" y="232"/>
                    </a:lnTo>
                    <a:lnTo>
                      <a:pt x="478" y="246"/>
                    </a:lnTo>
                    <a:lnTo>
                      <a:pt x="472" y="262"/>
                    </a:lnTo>
                    <a:lnTo>
                      <a:pt x="470" y="280"/>
                    </a:lnTo>
                    <a:lnTo>
                      <a:pt x="470" y="298"/>
                    </a:lnTo>
                    <a:lnTo>
                      <a:pt x="476" y="316"/>
                    </a:lnTo>
                    <a:lnTo>
                      <a:pt x="480" y="326"/>
                    </a:lnTo>
                    <a:lnTo>
                      <a:pt x="486" y="336"/>
                    </a:lnTo>
                    <a:lnTo>
                      <a:pt x="494" y="346"/>
                    </a:lnTo>
                    <a:lnTo>
                      <a:pt x="504" y="356"/>
                    </a:lnTo>
                    <a:lnTo>
                      <a:pt x="514" y="366"/>
                    </a:lnTo>
                    <a:lnTo>
                      <a:pt x="528" y="376"/>
                    </a:lnTo>
                    <a:lnTo>
                      <a:pt x="544" y="384"/>
                    </a:lnTo>
                    <a:lnTo>
                      <a:pt x="560" y="394"/>
                    </a:lnTo>
                    <a:lnTo>
                      <a:pt x="602" y="412"/>
                    </a:lnTo>
                    <a:lnTo>
                      <a:pt x="654" y="430"/>
                    </a:lnTo>
                    <a:lnTo>
                      <a:pt x="642" y="426"/>
                    </a:lnTo>
                    <a:lnTo>
                      <a:pt x="610" y="418"/>
                    </a:lnTo>
                    <a:lnTo>
                      <a:pt x="590" y="410"/>
                    </a:lnTo>
                    <a:lnTo>
                      <a:pt x="570" y="402"/>
                    </a:lnTo>
                    <a:lnTo>
                      <a:pt x="548" y="390"/>
                    </a:lnTo>
                    <a:lnTo>
                      <a:pt x="526" y="378"/>
                    </a:lnTo>
                    <a:lnTo>
                      <a:pt x="508" y="364"/>
                    </a:lnTo>
                    <a:lnTo>
                      <a:pt x="492" y="346"/>
                    </a:lnTo>
                    <a:lnTo>
                      <a:pt x="484" y="336"/>
                    </a:lnTo>
                    <a:lnTo>
                      <a:pt x="478" y="326"/>
                    </a:lnTo>
                    <a:lnTo>
                      <a:pt x="474" y="316"/>
                    </a:lnTo>
                    <a:lnTo>
                      <a:pt x="472" y="306"/>
                    </a:lnTo>
                    <a:lnTo>
                      <a:pt x="470" y="294"/>
                    </a:lnTo>
                    <a:lnTo>
                      <a:pt x="470" y="282"/>
                    </a:lnTo>
                    <a:lnTo>
                      <a:pt x="472" y="268"/>
                    </a:lnTo>
                    <a:lnTo>
                      <a:pt x="476" y="256"/>
                    </a:lnTo>
                    <a:lnTo>
                      <a:pt x="482" y="242"/>
                    </a:lnTo>
                    <a:lnTo>
                      <a:pt x="490" y="226"/>
                    </a:lnTo>
                    <a:lnTo>
                      <a:pt x="500" y="212"/>
                    </a:lnTo>
                    <a:lnTo>
                      <a:pt x="512" y="196"/>
                    </a:lnTo>
                    <a:lnTo>
                      <a:pt x="496" y="192"/>
                    </a:lnTo>
                    <a:lnTo>
                      <a:pt x="476" y="190"/>
                    </a:lnTo>
                    <a:lnTo>
                      <a:pt x="452" y="188"/>
                    </a:lnTo>
                    <a:lnTo>
                      <a:pt x="426" y="190"/>
                    </a:lnTo>
                    <a:lnTo>
                      <a:pt x="400" y="194"/>
                    </a:lnTo>
                    <a:lnTo>
                      <a:pt x="386" y="198"/>
                    </a:lnTo>
                    <a:lnTo>
                      <a:pt x="374" y="202"/>
                    </a:lnTo>
                    <a:lnTo>
                      <a:pt x="362" y="208"/>
                    </a:lnTo>
                    <a:lnTo>
                      <a:pt x="350" y="216"/>
                    </a:lnTo>
                    <a:lnTo>
                      <a:pt x="340" y="228"/>
                    </a:lnTo>
                    <a:lnTo>
                      <a:pt x="332" y="240"/>
                    </a:lnTo>
                    <a:lnTo>
                      <a:pt x="324" y="256"/>
                    </a:lnTo>
                    <a:lnTo>
                      <a:pt x="318" y="276"/>
                    </a:lnTo>
                    <a:lnTo>
                      <a:pt x="316" y="288"/>
                    </a:lnTo>
                    <a:lnTo>
                      <a:pt x="318" y="300"/>
                    </a:lnTo>
                    <a:lnTo>
                      <a:pt x="320" y="312"/>
                    </a:lnTo>
                    <a:lnTo>
                      <a:pt x="322" y="324"/>
                    </a:lnTo>
                    <a:lnTo>
                      <a:pt x="330" y="338"/>
                    </a:lnTo>
                    <a:lnTo>
                      <a:pt x="338" y="352"/>
                    </a:lnTo>
                    <a:lnTo>
                      <a:pt x="356" y="374"/>
                    </a:lnTo>
                    <a:lnTo>
                      <a:pt x="368" y="390"/>
                    </a:lnTo>
                    <a:lnTo>
                      <a:pt x="378" y="408"/>
                    </a:lnTo>
                    <a:lnTo>
                      <a:pt x="386" y="426"/>
                    </a:lnTo>
                    <a:lnTo>
                      <a:pt x="390" y="442"/>
                    </a:lnTo>
                    <a:lnTo>
                      <a:pt x="390" y="450"/>
                    </a:lnTo>
                    <a:lnTo>
                      <a:pt x="388" y="456"/>
                    </a:lnTo>
                    <a:lnTo>
                      <a:pt x="386" y="462"/>
                    </a:lnTo>
                    <a:lnTo>
                      <a:pt x="380" y="468"/>
                    </a:lnTo>
                    <a:lnTo>
                      <a:pt x="382" y="458"/>
                    </a:lnTo>
                    <a:lnTo>
                      <a:pt x="384" y="450"/>
                    </a:lnTo>
                    <a:lnTo>
                      <a:pt x="386" y="436"/>
                    </a:lnTo>
                    <a:lnTo>
                      <a:pt x="384" y="422"/>
                    </a:lnTo>
                    <a:lnTo>
                      <a:pt x="378" y="406"/>
                    </a:lnTo>
                    <a:lnTo>
                      <a:pt x="374" y="398"/>
                    </a:lnTo>
                    <a:lnTo>
                      <a:pt x="368" y="390"/>
                    </a:lnTo>
                    <a:lnTo>
                      <a:pt x="360" y="382"/>
                    </a:lnTo>
                    <a:lnTo>
                      <a:pt x="350" y="374"/>
                    </a:lnTo>
                    <a:lnTo>
                      <a:pt x="342" y="366"/>
                    </a:lnTo>
                    <a:lnTo>
                      <a:pt x="336" y="356"/>
                    </a:lnTo>
                    <a:lnTo>
                      <a:pt x="328" y="342"/>
                    </a:lnTo>
                    <a:lnTo>
                      <a:pt x="322" y="324"/>
                    </a:lnTo>
                    <a:lnTo>
                      <a:pt x="318" y="304"/>
                    </a:lnTo>
                    <a:lnTo>
                      <a:pt x="316" y="280"/>
                    </a:lnTo>
                    <a:lnTo>
                      <a:pt x="318" y="268"/>
                    </a:lnTo>
                    <a:lnTo>
                      <a:pt x="322" y="254"/>
                    </a:lnTo>
                    <a:lnTo>
                      <a:pt x="290" y="274"/>
                    </a:lnTo>
                    <a:lnTo>
                      <a:pt x="260" y="294"/>
                    </a:lnTo>
                    <a:lnTo>
                      <a:pt x="222" y="322"/>
                    </a:lnTo>
                    <a:lnTo>
                      <a:pt x="204" y="338"/>
                    </a:lnTo>
                    <a:lnTo>
                      <a:pt x="186" y="354"/>
                    </a:lnTo>
                    <a:lnTo>
                      <a:pt x="168" y="372"/>
                    </a:lnTo>
                    <a:lnTo>
                      <a:pt x="154" y="390"/>
                    </a:lnTo>
                    <a:lnTo>
                      <a:pt x="140" y="408"/>
                    </a:lnTo>
                    <a:lnTo>
                      <a:pt x="130" y="428"/>
                    </a:lnTo>
                    <a:lnTo>
                      <a:pt x="122" y="448"/>
                    </a:lnTo>
                    <a:lnTo>
                      <a:pt x="118" y="468"/>
                    </a:lnTo>
                    <a:lnTo>
                      <a:pt x="118" y="474"/>
                    </a:lnTo>
                    <a:lnTo>
                      <a:pt x="118" y="488"/>
                    </a:lnTo>
                    <a:lnTo>
                      <a:pt x="118" y="510"/>
                    </a:lnTo>
                    <a:lnTo>
                      <a:pt x="116" y="474"/>
                    </a:lnTo>
                    <a:lnTo>
                      <a:pt x="118" y="448"/>
                    </a:lnTo>
                    <a:lnTo>
                      <a:pt x="120" y="440"/>
                    </a:lnTo>
                    <a:lnTo>
                      <a:pt x="122" y="434"/>
                    </a:lnTo>
                    <a:lnTo>
                      <a:pt x="112" y="436"/>
                    </a:lnTo>
                    <a:lnTo>
                      <a:pt x="96" y="440"/>
                    </a:lnTo>
                    <a:lnTo>
                      <a:pt x="76" y="442"/>
                    </a:lnTo>
                    <a:lnTo>
                      <a:pt x="52" y="442"/>
                    </a:lnTo>
                    <a:lnTo>
                      <a:pt x="42" y="442"/>
                    </a:lnTo>
                    <a:lnTo>
                      <a:pt x="32" y="438"/>
                    </a:lnTo>
                    <a:lnTo>
                      <a:pt x="22" y="436"/>
                    </a:lnTo>
                    <a:lnTo>
                      <a:pt x="14" y="430"/>
                    </a:lnTo>
                    <a:lnTo>
                      <a:pt x="6" y="422"/>
                    </a:lnTo>
                    <a:lnTo>
                      <a:pt x="0" y="414"/>
                    </a:lnTo>
                    <a:lnTo>
                      <a:pt x="10" y="422"/>
                    </a:lnTo>
                    <a:lnTo>
                      <a:pt x="20" y="430"/>
                    </a:lnTo>
                    <a:lnTo>
                      <a:pt x="36" y="438"/>
                    </a:lnTo>
                    <a:lnTo>
                      <a:pt x="54" y="442"/>
                    </a:lnTo>
                    <a:lnTo>
                      <a:pt x="64" y="444"/>
                    </a:lnTo>
                    <a:lnTo>
                      <a:pt x="76" y="442"/>
                    </a:lnTo>
                    <a:lnTo>
                      <a:pt x="88" y="442"/>
                    </a:lnTo>
                    <a:lnTo>
                      <a:pt x="102" y="438"/>
                    </a:lnTo>
                    <a:lnTo>
                      <a:pt x="116" y="432"/>
                    </a:lnTo>
                    <a:lnTo>
                      <a:pt x="132" y="424"/>
                    </a:lnTo>
                    <a:lnTo>
                      <a:pt x="140" y="410"/>
                    </a:lnTo>
                    <a:lnTo>
                      <a:pt x="150" y="396"/>
                    </a:lnTo>
                    <a:lnTo>
                      <a:pt x="168" y="376"/>
                    </a:lnTo>
                    <a:lnTo>
                      <a:pt x="190" y="352"/>
                    </a:lnTo>
                    <a:lnTo>
                      <a:pt x="218" y="326"/>
                    </a:lnTo>
                    <a:lnTo>
                      <a:pt x="252" y="298"/>
                    </a:lnTo>
                    <a:lnTo>
                      <a:pt x="294" y="270"/>
                    </a:lnTo>
                    <a:lnTo>
                      <a:pt x="314" y="252"/>
                    </a:lnTo>
                    <a:lnTo>
                      <a:pt x="332" y="232"/>
                    </a:lnTo>
                    <a:lnTo>
                      <a:pt x="350" y="212"/>
                    </a:lnTo>
                    <a:lnTo>
                      <a:pt x="356" y="208"/>
                    </a:lnTo>
                    <a:lnTo>
                      <a:pt x="362" y="206"/>
                    </a:lnTo>
                    <a:lnTo>
                      <a:pt x="366" y="204"/>
                    </a:lnTo>
                    <a:lnTo>
                      <a:pt x="366" y="202"/>
                    </a:lnTo>
                    <a:lnTo>
                      <a:pt x="362" y="198"/>
                    </a:lnTo>
                    <a:lnTo>
                      <a:pt x="356" y="196"/>
                    </a:lnTo>
                    <a:lnTo>
                      <a:pt x="332" y="188"/>
                    </a:lnTo>
                    <a:lnTo>
                      <a:pt x="308" y="180"/>
                    </a:lnTo>
                    <a:lnTo>
                      <a:pt x="280" y="166"/>
                    </a:lnTo>
                    <a:lnTo>
                      <a:pt x="266" y="158"/>
                    </a:lnTo>
                    <a:lnTo>
                      <a:pt x="254" y="148"/>
                    </a:lnTo>
                    <a:lnTo>
                      <a:pt x="240" y="138"/>
                    </a:lnTo>
                    <a:lnTo>
                      <a:pt x="230" y="126"/>
                    </a:lnTo>
                    <a:lnTo>
                      <a:pt x="220" y="112"/>
                    </a:lnTo>
                    <a:lnTo>
                      <a:pt x="212" y="98"/>
                    </a:lnTo>
                    <a:lnTo>
                      <a:pt x="208" y="82"/>
                    </a:lnTo>
                    <a:lnTo>
                      <a:pt x="208" y="64"/>
                    </a:lnTo>
                  </a:path>
                </a:pathLst>
              </a:custGeom>
              <a:noFill/>
              <a:ln w="1905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3" name="Freeform 551"/>
              <p:cNvSpPr>
                <a:spLocks/>
              </p:cNvSpPr>
              <p:nvPr/>
            </p:nvSpPr>
            <p:spPr bwMode="auto">
              <a:xfrm>
                <a:off x="1775" y="1081"/>
                <a:ext cx="972" cy="898"/>
              </a:xfrm>
              <a:custGeom>
                <a:avLst/>
                <a:gdLst>
                  <a:gd name="T0" fmla="*/ 598 w 972"/>
                  <a:gd name="T1" fmla="*/ 612 h 898"/>
                  <a:gd name="T2" fmla="*/ 566 w 972"/>
                  <a:gd name="T3" fmla="*/ 656 h 898"/>
                  <a:gd name="T4" fmla="*/ 560 w 972"/>
                  <a:gd name="T5" fmla="*/ 708 h 898"/>
                  <a:gd name="T6" fmla="*/ 570 w 972"/>
                  <a:gd name="T7" fmla="*/ 738 h 898"/>
                  <a:gd name="T8" fmla="*/ 594 w 972"/>
                  <a:gd name="T9" fmla="*/ 768 h 898"/>
                  <a:gd name="T10" fmla="*/ 636 w 972"/>
                  <a:gd name="T11" fmla="*/ 798 h 898"/>
                  <a:gd name="T12" fmla="*/ 696 w 972"/>
                  <a:gd name="T13" fmla="*/ 826 h 898"/>
                  <a:gd name="T14" fmla="*/ 772 w 972"/>
                  <a:gd name="T15" fmla="*/ 842 h 898"/>
                  <a:gd name="T16" fmla="*/ 856 w 972"/>
                  <a:gd name="T17" fmla="*/ 852 h 898"/>
                  <a:gd name="T18" fmla="*/ 902 w 972"/>
                  <a:gd name="T19" fmla="*/ 868 h 898"/>
                  <a:gd name="T20" fmla="*/ 936 w 972"/>
                  <a:gd name="T21" fmla="*/ 898 h 898"/>
                  <a:gd name="T22" fmla="*/ 928 w 972"/>
                  <a:gd name="T23" fmla="*/ 836 h 898"/>
                  <a:gd name="T24" fmla="*/ 932 w 972"/>
                  <a:gd name="T25" fmla="*/ 736 h 898"/>
                  <a:gd name="T26" fmla="*/ 950 w 972"/>
                  <a:gd name="T27" fmla="*/ 682 h 898"/>
                  <a:gd name="T28" fmla="*/ 972 w 972"/>
                  <a:gd name="T29" fmla="*/ 656 h 898"/>
                  <a:gd name="T30" fmla="*/ 930 w 972"/>
                  <a:gd name="T31" fmla="*/ 592 h 898"/>
                  <a:gd name="T32" fmla="*/ 914 w 972"/>
                  <a:gd name="T33" fmla="*/ 542 h 898"/>
                  <a:gd name="T34" fmla="*/ 910 w 972"/>
                  <a:gd name="T35" fmla="*/ 484 h 898"/>
                  <a:gd name="T36" fmla="*/ 920 w 972"/>
                  <a:gd name="T37" fmla="*/ 440 h 898"/>
                  <a:gd name="T38" fmla="*/ 846 w 972"/>
                  <a:gd name="T39" fmla="*/ 296 h 898"/>
                  <a:gd name="T40" fmla="*/ 788 w 972"/>
                  <a:gd name="T41" fmla="*/ 210 h 898"/>
                  <a:gd name="T42" fmla="*/ 716 w 972"/>
                  <a:gd name="T43" fmla="*/ 138 h 898"/>
                  <a:gd name="T44" fmla="*/ 664 w 972"/>
                  <a:gd name="T45" fmla="*/ 108 h 898"/>
                  <a:gd name="T46" fmla="*/ 580 w 972"/>
                  <a:gd name="T47" fmla="*/ 112 h 898"/>
                  <a:gd name="T48" fmla="*/ 508 w 972"/>
                  <a:gd name="T49" fmla="*/ 104 h 898"/>
                  <a:gd name="T50" fmla="*/ 448 w 972"/>
                  <a:gd name="T51" fmla="*/ 78 h 898"/>
                  <a:gd name="T52" fmla="*/ 428 w 972"/>
                  <a:gd name="T53" fmla="*/ 54 h 898"/>
                  <a:gd name="T54" fmla="*/ 420 w 972"/>
                  <a:gd name="T55" fmla="*/ 24 h 898"/>
                  <a:gd name="T56" fmla="*/ 420 w 972"/>
                  <a:gd name="T57" fmla="*/ 0 h 898"/>
                  <a:gd name="T58" fmla="*/ 420 w 972"/>
                  <a:gd name="T59" fmla="*/ 32 h 898"/>
                  <a:gd name="T60" fmla="*/ 440 w 972"/>
                  <a:gd name="T61" fmla="*/ 78 h 898"/>
                  <a:gd name="T62" fmla="*/ 456 w 972"/>
                  <a:gd name="T63" fmla="*/ 92 h 898"/>
                  <a:gd name="T64" fmla="*/ 312 w 972"/>
                  <a:gd name="T65" fmla="*/ 152 h 898"/>
                  <a:gd name="T66" fmla="*/ 204 w 972"/>
                  <a:gd name="T67" fmla="*/ 212 h 898"/>
                  <a:gd name="T68" fmla="*/ 146 w 972"/>
                  <a:gd name="T69" fmla="*/ 260 h 898"/>
                  <a:gd name="T70" fmla="*/ 122 w 972"/>
                  <a:gd name="T71" fmla="*/ 270 h 898"/>
                  <a:gd name="T72" fmla="*/ 76 w 972"/>
                  <a:gd name="T73" fmla="*/ 262 h 898"/>
                  <a:gd name="T74" fmla="*/ 42 w 972"/>
                  <a:gd name="T75" fmla="*/ 268 h 898"/>
                  <a:gd name="T76" fmla="*/ 10 w 972"/>
                  <a:gd name="T77" fmla="*/ 294 h 898"/>
                  <a:gd name="T78" fmla="*/ 10 w 972"/>
                  <a:gd name="T79" fmla="*/ 296 h 898"/>
                  <a:gd name="T80" fmla="*/ 56 w 972"/>
                  <a:gd name="T81" fmla="*/ 268 h 898"/>
                  <a:gd name="T82" fmla="*/ 92 w 972"/>
                  <a:gd name="T83" fmla="*/ 264 h 898"/>
                  <a:gd name="T84" fmla="*/ 136 w 972"/>
                  <a:gd name="T85" fmla="*/ 276 h 898"/>
                  <a:gd name="T86" fmla="*/ 142 w 972"/>
                  <a:gd name="T87" fmla="*/ 366 h 898"/>
                  <a:gd name="T88" fmla="*/ 164 w 972"/>
                  <a:gd name="T89" fmla="*/ 486 h 898"/>
                  <a:gd name="T90" fmla="*/ 196 w 972"/>
                  <a:gd name="T91" fmla="*/ 586 h 898"/>
                  <a:gd name="T92" fmla="*/ 250 w 972"/>
                  <a:gd name="T93" fmla="*/ 674 h 898"/>
                  <a:gd name="T94" fmla="*/ 280 w 972"/>
                  <a:gd name="T95" fmla="*/ 710 h 898"/>
                  <a:gd name="T96" fmla="*/ 334 w 972"/>
                  <a:gd name="T97" fmla="*/ 762 h 898"/>
                  <a:gd name="T98" fmla="*/ 406 w 972"/>
                  <a:gd name="T99" fmla="*/ 806 h 898"/>
                  <a:gd name="T100" fmla="*/ 462 w 972"/>
                  <a:gd name="T101" fmla="*/ 820 h 898"/>
                  <a:gd name="T102" fmla="*/ 506 w 972"/>
                  <a:gd name="T103" fmla="*/ 816 h 898"/>
                  <a:gd name="T104" fmla="*/ 550 w 972"/>
                  <a:gd name="T105" fmla="*/ 798 h 898"/>
                  <a:gd name="T106" fmla="*/ 578 w 972"/>
                  <a:gd name="T107" fmla="*/ 774 h 898"/>
                  <a:gd name="T108" fmla="*/ 490 w 972"/>
                  <a:gd name="T109" fmla="*/ 760 h 898"/>
                  <a:gd name="T110" fmla="*/ 438 w 972"/>
                  <a:gd name="T111" fmla="*/ 736 h 898"/>
                  <a:gd name="T112" fmla="*/ 394 w 972"/>
                  <a:gd name="T113" fmla="*/ 696 h 898"/>
                  <a:gd name="T114" fmla="*/ 376 w 972"/>
                  <a:gd name="T115" fmla="*/ 658 h 898"/>
                  <a:gd name="T116" fmla="*/ 346 w 972"/>
                  <a:gd name="T117" fmla="*/ 648 h 898"/>
                  <a:gd name="T118" fmla="*/ 328 w 972"/>
                  <a:gd name="T119" fmla="*/ 626 h 898"/>
                  <a:gd name="T120" fmla="*/ 320 w 972"/>
                  <a:gd name="T121" fmla="*/ 584 h 898"/>
                  <a:gd name="T122" fmla="*/ 332 w 972"/>
                  <a:gd name="T123" fmla="*/ 518 h 89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972"/>
                  <a:gd name="T187" fmla="*/ 0 h 898"/>
                  <a:gd name="T188" fmla="*/ 972 w 972"/>
                  <a:gd name="T189" fmla="*/ 898 h 89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972" h="898">
                    <a:moveTo>
                      <a:pt x="604" y="606"/>
                    </a:moveTo>
                    <a:lnTo>
                      <a:pt x="604" y="606"/>
                    </a:lnTo>
                    <a:lnTo>
                      <a:pt x="598" y="612"/>
                    </a:lnTo>
                    <a:lnTo>
                      <a:pt x="582" y="630"/>
                    </a:lnTo>
                    <a:lnTo>
                      <a:pt x="574" y="642"/>
                    </a:lnTo>
                    <a:lnTo>
                      <a:pt x="566" y="656"/>
                    </a:lnTo>
                    <a:lnTo>
                      <a:pt x="562" y="672"/>
                    </a:lnTo>
                    <a:lnTo>
                      <a:pt x="558" y="690"/>
                    </a:lnTo>
                    <a:lnTo>
                      <a:pt x="560" y="708"/>
                    </a:lnTo>
                    <a:lnTo>
                      <a:pt x="562" y="718"/>
                    </a:lnTo>
                    <a:lnTo>
                      <a:pt x="566" y="728"/>
                    </a:lnTo>
                    <a:lnTo>
                      <a:pt x="570" y="738"/>
                    </a:lnTo>
                    <a:lnTo>
                      <a:pt x="576" y="748"/>
                    </a:lnTo>
                    <a:lnTo>
                      <a:pt x="584" y="758"/>
                    </a:lnTo>
                    <a:lnTo>
                      <a:pt x="594" y="768"/>
                    </a:lnTo>
                    <a:lnTo>
                      <a:pt x="606" y="778"/>
                    </a:lnTo>
                    <a:lnTo>
                      <a:pt x="620" y="788"/>
                    </a:lnTo>
                    <a:lnTo>
                      <a:pt x="636" y="798"/>
                    </a:lnTo>
                    <a:lnTo>
                      <a:pt x="654" y="806"/>
                    </a:lnTo>
                    <a:lnTo>
                      <a:pt x="674" y="816"/>
                    </a:lnTo>
                    <a:lnTo>
                      <a:pt x="696" y="826"/>
                    </a:lnTo>
                    <a:lnTo>
                      <a:pt x="750" y="844"/>
                    </a:lnTo>
                    <a:lnTo>
                      <a:pt x="772" y="842"/>
                    </a:lnTo>
                    <a:lnTo>
                      <a:pt x="796" y="844"/>
                    </a:lnTo>
                    <a:lnTo>
                      <a:pt x="826" y="846"/>
                    </a:lnTo>
                    <a:lnTo>
                      <a:pt x="856" y="852"/>
                    </a:lnTo>
                    <a:lnTo>
                      <a:pt x="872" y="856"/>
                    </a:lnTo>
                    <a:lnTo>
                      <a:pt x="886" y="862"/>
                    </a:lnTo>
                    <a:lnTo>
                      <a:pt x="902" y="868"/>
                    </a:lnTo>
                    <a:lnTo>
                      <a:pt x="914" y="876"/>
                    </a:lnTo>
                    <a:lnTo>
                      <a:pt x="926" y="886"/>
                    </a:lnTo>
                    <a:lnTo>
                      <a:pt x="936" y="898"/>
                    </a:lnTo>
                    <a:lnTo>
                      <a:pt x="932" y="868"/>
                    </a:lnTo>
                    <a:lnTo>
                      <a:pt x="928" y="836"/>
                    </a:lnTo>
                    <a:lnTo>
                      <a:pt x="928" y="798"/>
                    </a:lnTo>
                    <a:lnTo>
                      <a:pt x="930" y="756"/>
                    </a:lnTo>
                    <a:lnTo>
                      <a:pt x="932" y="736"/>
                    </a:lnTo>
                    <a:lnTo>
                      <a:pt x="938" y="716"/>
                    </a:lnTo>
                    <a:lnTo>
                      <a:pt x="942" y="698"/>
                    </a:lnTo>
                    <a:lnTo>
                      <a:pt x="950" y="682"/>
                    </a:lnTo>
                    <a:lnTo>
                      <a:pt x="960" y="668"/>
                    </a:lnTo>
                    <a:lnTo>
                      <a:pt x="972" y="656"/>
                    </a:lnTo>
                    <a:lnTo>
                      <a:pt x="958" y="638"/>
                    </a:lnTo>
                    <a:lnTo>
                      <a:pt x="944" y="618"/>
                    </a:lnTo>
                    <a:lnTo>
                      <a:pt x="930" y="592"/>
                    </a:lnTo>
                    <a:lnTo>
                      <a:pt x="924" y="576"/>
                    </a:lnTo>
                    <a:lnTo>
                      <a:pt x="918" y="560"/>
                    </a:lnTo>
                    <a:lnTo>
                      <a:pt x="914" y="542"/>
                    </a:lnTo>
                    <a:lnTo>
                      <a:pt x="910" y="524"/>
                    </a:lnTo>
                    <a:lnTo>
                      <a:pt x="910" y="504"/>
                    </a:lnTo>
                    <a:lnTo>
                      <a:pt x="910" y="484"/>
                    </a:lnTo>
                    <a:lnTo>
                      <a:pt x="914" y="462"/>
                    </a:lnTo>
                    <a:lnTo>
                      <a:pt x="920" y="440"/>
                    </a:lnTo>
                    <a:lnTo>
                      <a:pt x="900" y="398"/>
                    </a:lnTo>
                    <a:lnTo>
                      <a:pt x="876" y="350"/>
                    </a:lnTo>
                    <a:lnTo>
                      <a:pt x="846" y="296"/>
                    </a:lnTo>
                    <a:lnTo>
                      <a:pt x="828" y="268"/>
                    </a:lnTo>
                    <a:lnTo>
                      <a:pt x="808" y="238"/>
                    </a:lnTo>
                    <a:lnTo>
                      <a:pt x="788" y="210"/>
                    </a:lnTo>
                    <a:lnTo>
                      <a:pt x="764" y="184"/>
                    </a:lnTo>
                    <a:lnTo>
                      <a:pt x="742" y="160"/>
                    </a:lnTo>
                    <a:lnTo>
                      <a:pt x="716" y="138"/>
                    </a:lnTo>
                    <a:lnTo>
                      <a:pt x="690" y="120"/>
                    </a:lnTo>
                    <a:lnTo>
                      <a:pt x="664" y="108"/>
                    </a:lnTo>
                    <a:lnTo>
                      <a:pt x="652" y="108"/>
                    </a:lnTo>
                    <a:lnTo>
                      <a:pt x="622" y="110"/>
                    </a:lnTo>
                    <a:lnTo>
                      <a:pt x="580" y="112"/>
                    </a:lnTo>
                    <a:lnTo>
                      <a:pt x="556" y="110"/>
                    </a:lnTo>
                    <a:lnTo>
                      <a:pt x="532" y="108"/>
                    </a:lnTo>
                    <a:lnTo>
                      <a:pt x="508" y="104"/>
                    </a:lnTo>
                    <a:lnTo>
                      <a:pt x="486" y="98"/>
                    </a:lnTo>
                    <a:lnTo>
                      <a:pt x="464" y="88"/>
                    </a:lnTo>
                    <a:lnTo>
                      <a:pt x="448" y="78"/>
                    </a:lnTo>
                    <a:lnTo>
                      <a:pt x="440" y="70"/>
                    </a:lnTo>
                    <a:lnTo>
                      <a:pt x="434" y="64"/>
                    </a:lnTo>
                    <a:lnTo>
                      <a:pt x="428" y="54"/>
                    </a:lnTo>
                    <a:lnTo>
                      <a:pt x="424" y="46"/>
                    </a:lnTo>
                    <a:lnTo>
                      <a:pt x="420" y="36"/>
                    </a:lnTo>
                    <a:lnTo>
                      <a:pt x="420" y="24"/>
                    </a:lnTo>
                    <a:lnTo>
                      <a:pt x="420" y="12"/>
                    </a:lnTo>
                    <a:lnTo>
                      <a:pt x="420" y="0"/>
                    </a:lnTo>
                    <a:lnTo>
                      <a:pt x="420" y="10"/>
                    </a:lnTo>
                    <a:lnTo>
                      <a:pt x="420" y="20"/>
                    </a:lnTo>
                    <a:lnTo>
                      <a:pt x="420" y="32"/>
                    </a:lnTo>
                    <a:lnTo>
                      <a:pt x="424" y="48"/>
                    </a:lnTo>
                    <a:lnTo>
                      <a:pt x="430" y="62"/>
                    </a:lnTo>
                    <a:lnTo>
                      <a:pt x="440" y="78"/>
                    </a:lnTo>
                    <a:lnTo>
                      <a:pt x="446" y="84"/>
                    </a:lnTo>
                    <a:lnTo>
                      <a:pt x="456" y="92"/>
                    </a:lnTo>
                    <a:lnTo>
                      <a:pt x="412" y="108"/>
                    </a:lnTo>
                    <a:lnTo>
                      <a:pt x="366" y="128"/>
                    </a:lnTo>
                    <a:lnTo>
                      <a:pt x="312" y="152"/>
                    </a:lnTo>
                    <a:lnTo>
                      <a:pt x="256" y="180"/>
                    </a:lnTo>
                    <a:lnTo>
                      <a:pt x="230" y="196"/>
                    </a:lnTo>
                    <a:lnTo>
                      <a:pt x="204" y="212"/>
                    </a:lnTo>
                    <a:lnTo>
                      <a:pt x="182" y="228"/>
                    </a:lnTo>
                    <a:lnTo>
                      <a:pt x="162" y="244"/>
                    </a:lnTo>
                    <a:lnTo>
                      <a:pt x="146" y="260"/>
                    </a:lnTo>
                    <a:lnTo>
                      <a:pt x="136" y="276"/>
                    </a:lnTo>
                    <a:lnTo>
                      <a:pt x="122" y="270"/>
                    </a:lnTo>
                    <a:lnTo>
                      <a:pt x="106" y="264"/>
                    </a:lnTo>
                    <a:lnTo>
                      <a:pt x="88" y="262"/>
                    </a:lnTo>
                    <a:lnTo>
                      <a:pt x="76" y="262"/>
                    </a:lnTo>
                    <a:lnTo>
                      <a:pt x="66" y="262"/>
                    </a:lnTo>
                    <a:lnTo>
                      <a:pt x="54" y="264"/>
                    </a:lnTo>
                    <a:lnTo>
                      <a:pt x="42" y="268"/>
                    </a:lnTo>
                    <a:lnTo>
                      <a:pt x="32" y="274"/>
                    </a:lnTo>
                    <a:lnTo>
                      <a:pt x="20" y="282"/>
                    </a:lnTo>
                    <a:lnTo>
                      <a:pt x="10" y="294"/>
                    </a:lnTo>
                    <a:lnTo>
                      <a:pt x="0" y="306"/>
                    </a:lnTo>
                    <a:lnTo>
                      <a:pt x="10" y="296"/>
                    </a:lnTo>
                    <a:lnTo>
                      <a:pt x="20" y="286"/>
                    </a:lnTo>
                    <a:lnTo>
                      <a:pt x="38" y="276"/>
                    </a:lnTo>
                    <a:lnTo>
                      <a:pt x="56" y="268"/>
                    </a:lnTo>
                    <a:lnTo>
                      <a:pt x="68" y="266"/>
                    </a:lnTo>
                    <a:lnTo>
                      <a:pt x="80" y="264"/>
                    </a:lnTo>
                    <a:lnTo>
                      <a:pt x="92" y="264"/>
                    </a:lnTo>
                    <a:lnTo>
                      <a:pt x="106" y="266"/>
                    </a:lnTo>
                    <a:lnTo>
                      <a:pt x="120" y="270"/>
                    </a:lnTo>
                    <a:lnTo>
                      <a:pt x="136" y="276"/>
                    </a:lnTo>
                    <a:lnTo>
                      <a:pt x="136" y="318"/>
                    </a:lnTo>
                    <a:lnTo>
                      <a:pt x="142" y="366"/>
                    </a:lnTo>
                    <a:lnTo>
                      <a:pt x="150" y="422"/>
                    </a:lnTo>
                    <a:lnTo>
                      <a:pt x="156" y="454"/>
                    </a:lnTo>
                    <a:lnTo>
                      <a:pt x="164" y="486"/>
                    </a:lnTo>
                    <a:lnTo>
                      <a:pt x="172" y="520"/>
                    </a:lnTo>
                    <a:lnTo>
                      <a:pt x="184" y="554"/>
                    </a:lnTo>
                    <a:lnTo>
                      <a:pt x="196" y="586"/>
                    </a:lnTo>
                    <a:lnTo>
                      <a:pt x="212" y="616"/>
                    </a:lnTo>
                    <a:lnTo>
                      <a:pt x="230" y="646"/>
                    </a:lnTo>
                    <a:lnTo>
                      <a:pt x="250" y="674"/>
                    </a:lnTo>
                    <a:lnTo>
                      <a:pt x="258" y="684"/>
                    </a:lnTo>
                    <a:lnTo>
                      <a:pt x="280" y="710"/>
                    </a:lnTo>
                    <a:lnTo>
                      <a:pt x="294" y="726"/>
                    </a:lnTo>
                    <a:lnTo>
                      <a:pt x="312" y="744"/>
                    </a:lnTo>
                    <a:lnTo>
                      <a:pt x="334" y="762"/>
                    </a:lnTo>
                    <a:lnTo>
                      <a:pt x="356" y="778"/>
                    </a:lnTo>
                    <a:lnTo>
                      <a:pt x="380" y="794"/>
                    </a:lnTo>
                    <a:lnTo>
                      <a:pt x="406" y="806"/>
                    </a:lnTo>
                    <a:lnTo>
                      <a:pt x="434" y="816"/>
                    </a:lnTo>
                    <a:lnTo>
                      <a:pt x="448" y="818"/>
                    </a:lnTo>
                    <a:lnTo>
                      <a:pt x="462" y="820"/>
                    </a:lnTo>
                    <a:lnTo>
                      <a:pt x="476" y="820"/>
                    </a:lnTo>
                    <a:lnTo>
                      <a:pt x="490" y="818"/>
                    </a:lnTo>
                    <a:lnTo>
                      <a:pt x="506" y="816"/>
                    </a:lnTo>
                    <a:lnTo>
                      <a:pt x="520" y="812"/>
                    </a:lnTo>
                    <a:lnTo>
                      <a:pt x="534" y="806"/>
                    </a:lnTo>
                    <a:lnTo>
                      <a:pt x="550" y="798"/>
                    </a:lnTo>
                    <a:lnTo>
                      <a:pt x="564" y="786"/>
                    </a:lnTo>
                    <a:lnTo>
                      <a:pt x="578" y="774"/>
                    </a:lnTo>
                    <a:lnTo>
                      <a:pt x="552" y="772"/>
                    </a:lnTo>
                    <a:lnTo>
                      <a:pt x="524" y="768"/>
                    </a:lnTo>
                    <a:lnTo>
                      <a:pt x="490" y="760"/>
                    </a:lnTo>
                    <a:lnTo>
                      <a:pt x="472" y="752"/>
                    </a:lnTo>
                    <a:lnTo>
                      <a:pt x="454" y="746"/>
                    </a:lnTo>
                    <a:lnTo>
                      <a:pt x="438" y="736"/>
                    </a:lnTo>
                    <a:lnTo>
                      <a:pt x="422" y="724"/>
                    </a:lnTo>
                    <a:lnTo>
                      <a:pt x="406" y="712"/>
                    </a:lnTo>
                    <a:lnTo>
                      <a:pt x="394" y="696"/>
                    </a:lnTo>
                    <a:lnTo>
                      <a:pt x="384" y="678"/>
                    </a:lnTo>
                    <a:lnTo>
                      <a:pt x="376" y="658"/>
                    </a:lnTo>
                    <a:lnTo>
                      <a:pt x="370" y="658"/>
                    </a:lnTo>
                    <a:lnTo>
                      <a:pt x="360" y="654"/>
                    </a:lnTo>
                    <a:lnTo>
                      <a:pt x="346" y="648"/>
                    </a:lnTo>
                    <a:lnTo>
                      <a:pt x="340" y="642"/>
                    </a:lnTo>
                    <a:lnTo>
                      <a:pt x="334" y="634"/>
                    </a:lnTo>
                    <a:lnTo>
                      <a:pt x="328" y="626"/>
                    </a:lnTo>
                    <a:lnTo>
                      <a:pt x="324" y="614"/>
                    </a:lnTo>
                    <a:lnTo>
                      <a:pt x="320" y="600"/>
                    </a:lnTo>
                    <a:lnTo>
                      <a:pt x="320" y="584"/>
                    </a:lnTo>
                    <a:lnTo>
                      <a:pt x="320" y="564"/>
                    </a:lnTo>
                    <a:lnTo>
                      <a:pt x="324" y="542"/>
                    </a:lnTo>
                    <a:lnTo>
                      <a:pt x="332" y="518"/>
                    </a:lnTo>
                    <a:lnTo>
                      <a:pt x="344" y="488"/>
                    </a:lnTo>
                  </a:path>
                </a:pathLst>
              </a:custGeom>
              <a:noFill/>
              <a:ln w="1905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4" name="Freeform 552"/>
              <p:cNvSpPr>
                <a:spLocks/>
              </p:cNvSpPr>
              <p:nvPr/>
            </p:nvSpPr>
            <p:spPr bwMode="auto">
              <a:xfrm>
                <a:off x="2483" y="995"/>
                <a:ext cx="820" cy="1058"/>
              </a:xfrm>
              <a:custGeom>
                <a:avLst/>
                <a:gdLst>
                  <a:gd name="T0" fmla="*/ 228 w 820"/>
                  <a:gd name="T1" fmla="*/ 984 h 1058"/>
                  <a:gd name="T2" fmla="*/ 302 w 820"/>
                  <a:gd name="T3" fmla="*/ 984 h 1058"/>
                  <a:gd name="T4" fmla="*/ 396 w 820"/>
                  <a:gd name="T5" fmla="*/ 990 h 1058"/>
                  <a:gd name="T6" fmla="*/ 440 w 820"/>
                  <a:gd name="T7" fmla="*/ 996 h 1058"/>
                  <a:gd name="T8" fmla="*/ 478 w 820"/>
                  <a:gd name="T9" fmla="*/ 1008 h 1058"/>
                  <a:gd name="T10" fmla="*/ 504 w 820"/>
                  <a:gd name="T11" fmla="*/ 1026 h 1058"/>
                  <a:gd name="T12" fmla="*/ 504 w 820"/>
                  <a:gd name="T13" fmla="*/ 1028 h 1058"/>
                  <a:gd name="T14" fmla="*/ 516 w 820"/>
                  <a:gd name="T15" fmla="*/ 1040 h 1058"/>
                  <a:gd name="T16" fmla="*/ 530 w 820"/>
                  <a:gd name="T17" fmla="*/ 1046 h 1058"/>
                  <a:gd name="T18" fmla="*/ 550 w 820"/>
                  <a:gd name="T19" fmla="*/ 1048 h 1058"/>
                  <a:gd name="T20" fmla="*/ 580 w 820"/>
                  <a:gd name="T21" fmla="*/ 1042 h 1058"/>
                  <a:gd name="T22" fmla="*/ 620 w 820"/>
                  <a:gd name="T23" fmla="*/ 1028 h 1058"/>
                  <a:gd name="T24" fmla="*/ 670 w 820"/>
                  <a:gd name="T25" fmla="*/ 1004 h 1058"/>
                  <a:gd name="T26" fmla="*/ 676 w 820"/>
                  <a:gd name="T27" fmla="*/ 1014 h 1058"/>
                  <a:gd name="T28" fmla="*/ 704 w 820"/>
                  <a:gd name="T29" fmla="*/ 1042 h 1058"/>
                  <a:gd name="T30" fmla="*/ 730 w 820"/>
                  <a:gd name="T31" fmla="*/ 1056 h 1058"/>
                  <a:gd name="T32" fmla="*/ 750 w 820"/>
                  <a:gd name="T33" fmla="*/ 1058 h 1058"/>
                  <a:gd name="T34" fmla="*/ 764 w 820"/>
                  <a:gd name="T35" fmla="*/ 1052 h 1058"/>
                  <a:gd name="T36" fmla="*/ 778 w 820"/>
                  <a:gd name="T37" fmla="*/ 1038 h 1058"/>
                  <a:gd name="T38" fmla="*/ 790 w 820"/>
                  <a:gd name="T39" fmla="*/ 1016 h 1058"/>
                  <a:gd name="T40" fmla="*/ 804 w 820"/>
                  <a:gd name="T41" fmla="*/ 964 h 1058"/>
                  <a:gd name="T42" fmla="*/ 818 w 820"/>
                  <a:gd name="T43" fmla="*/ 854 h 1058"/>
                  <a:gd name="T44" fmla="*/ 820 w 820"/>
                  <a:gd name="T45" fmla="*/ 778 h 1058"/>
                  <a:gd name="T46" fmla="*/ 812 w 820"/>
                  <a:gd name="T47" fmla="*/ 738 h 1058"/>
                  <a:gd name="T48" fmla="*/ 800 w 820"/>
                  <a:gd name="T49" fmla="*/ 694 h 1058"/>
                  <a:gd name="T50" fmla="*/ 776 w 820"/>
                  <a:gd name="T51" fmla="*/ 644 h 1058"/>
                  <a:gd name="T52" fmla="*/ 740 w 820"/>
                  <a:gd name="T53" fmla="*/ 592 h 1058"/>
                  <a:gd name="T54" fmla="*/ 688 w 820"/>
                  <a:gd name="T55" fmla="*/ 542 h 1058"/>
                  <a:gd name="T56" fmla="*/ 654 w 820"/>
                  <a:gd name="T57" fmla="*/ 518 h 1058"/>
                  <a:gd name="T58" fmla="*/ 616 w 820"/>
                  <a:gd name="T59" fmla="*/ 500 h 1058"/>
                  <a:gd name="T60" fmla="*/ 572 w 820"/>
                  <a:gd name="T61" fmla="*/ 484 h 1058"/>
                  <a:gd name="T62" fmla="*/ 524 w 820"/>
                  <a:gd name="T63" fmla="*/ 472 h 1058"/>
                  <a:gd name="T64" fmla="*/ 524 w 820"/>
                  <a:gd name="T65" fmla="*/ 458 h 1058"/>
                  <a:gd name="T66" fmla="*/ 522 w 820"/>
                  <a:gd name="T67" fmla="*/ 424 h 1058"/>
                  <a:gd name="T68" fmla="*/ 512 w 820"/>
                  <a:gd name="T69" fmla="*/ 382 h 1058"/>
                  <a:gd name="T70" fmla="*/ 502 w 820"/>
                  <a:gd name="T71" fmla="*/ 362 h 1058"/>
                  <a:gd name="T72" fmla="*/ 488 w 820"/>
                  <a:gd name="T73" fmla="*/ 346 h 1058"/>
                  <a:gd name="T74" fmla="*/ 504 w 820"/>
                  <a:gd name="T75" fmla="*/ 330 h 1058"/>
                  <a:gd name="T76" fmla="*/ 542 w 820"/>
                  <a:gd name="T77" fmla="*/ 286 h 1058"/>
                  <a:gd name="T78" fmla="*/ 576 w 820"/>
                  <a:gd name="T79" fmla="*/ 230 h 1058"/>
                  <a:gd name="T80" fmla="*/ 586 w 820"/>
                  <a:gd name="T81" fmla="*/ 200 h 1058"/>
                  <a:gd name="T82" fmla="*/ 588 w 820"/>
                  <a:gd name="T83" fmla="*/ 172 h 1058"/>
                  <a:gd name="T84" fmla="*/ 584 w 820"/>
                  <a:gd name="T85" fmla="*/ 192 h 1058"/>
                  <a:gd name="T86" fmla="*/ 570 w 820"/>
                  <a:gd name="T87" fmla="*/ 238 h 1058"/>
                  <a:gd name="T88" fmla="*/ 550 w 820"/>
                  <a:gd name="T89" fmla="*/ 280 h 1058"/>
                  <a:gd name="T90" fmla="*/ 530 w 820"/>
                  <a:gd name="T91" fmla="*/ 310 h 1058"/>
                  <a:gd name="T92" fmla="*/ 504 w 820"/>
                  <a:gd name="T93" fmla="*/ 334 h 1058"/>
                  <a:gd name="T94" fmla="*/ 488 w 820"/>
                  <a:gd name="T95" fmla="*/ 346 h 1058"/>
                  <a:gd name="T96" fmla="*/ 464 w 820"/>
                  <a:gd name="T97" fmla="*/ 314 h 1058"/>
                  <a:gd name="T98" fmla="*/ 428 w 820"/>
                  <a:gd name="T99" fmla="*/ 278 h 1058"/>
                  <a:gd name="T100" fmla="*/ 392 w 820"/>
                  <a:gd name="T101" fmla="*/ 254 h 1058"/>
                  <a:gd name="T102" fmla="*/ 368 w 820"/>
                  <a:gd name="T103" fmla="*/ 246 h 1058"/>
                  <a:gd name="T104" fmla="*/ 356 w 820"/>
                  <a:gd name="T105" fmla="*/ 244 h 1058"/>
                  <a:gd name="T106" fmla="*/ 296 w 820"/>
                  <a:gd name="T107" fmla="*/ 166 h 1058"/>
                  <a:gd name="T108" fmla="*/ 234 w 820"/>
                  <a:gd name="T109" fmla="*/ 96 h 1058"/>
                  <a:gd name="T110" fmla="*/ 186 w 820"/>
                  <a:gd name="T111" fmla="*/ 54 h 1058"/>
                  <a:gd name="T112" fmla="*/ 134 w 820"/>
                  <a:gd name="T113" fmla="*/ 22 h 1058"/>
                  <a:gd name="T114" fmla="*/ 84 w 820"/>
                  <a:gd name="T115" fmla="*/ 2 h 1058"/>
                  <a:gd name="T116" fmla="*/ 58 w 820"/>
                  <a:gd name="T117" fmla="*/ 2 h 1058"/>
                  <a:gd name="T118" fmla="*/ 52 w 820"/>
                  <a:gd name="T119" fmla="*/ 0 h 1058"/>
                  <a:gd name="T120" fmla="*/ 36 w 820"/>
                  <a:gd name="T121" fmla="*/ 0 h 1058"/>
                  <a:gd name="T122" fmla="*/ 18 w 820"/>
                  <a:gd name="T123" fmla="*/ 6 h 1058"/>
                  <a:gd name="T124" fmla="*/ 0 w 820"/>
                  <a:gd name="T125" fmla="*/ 28 h 1058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820"/>
                  <a:gd name="T190" fmla="*/ 0 h 1058"/>
                  <a:gd name="T191" fmla="*/ 820 w 820"/>
                  <a:gd name="T192" fmla="*/ 1058 h 1058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820" h="1058">
                    <a:moveTo>
                      <a:pt x="228" y="984"/>
                    </a:moveTo>
                    <a:lnTo>
                      <a:pt x="228" y="984"/>
                    </a:lnTo>
                    <a:lnTo>
                      <a:pt x="264" y="984"/>
                    </a:lnTo>
                    <a:lnTo>
                      <a:pt x="302" y="984"/>
                    </a:lnTo>
                    <a:lnTo>
                      <a:pt x="348" y="984"/>
                    </a:lnTo>
                    <a:lnTo>
                      <a:pt x="396" y="990"/>
                    </a:lnTo>
                    <a:lnTo>
                      <a:pt x="418" y="992"/>
                    </a:lnTo>
                    <a:lnTo>
                      <a:pt x="440" y="996"/>
                    </a:lnTo>
                    <a:lnTo>
                      <a:pt x="460" y="1002"/>
                    </a:lnTo>
                    <a:lnTo>
                      <a:pt x="478" y="1008"/>
                    </a:lnTo>
                    <a:lnTo>
                      <a:pt x="492" y="1016"/>
                    </a:lnTo>
                    <a:lnTo>
                      <a:pt x="504" y="1026"/>
                    </a:lnTo>
                    <a:lnTo>
                      <a:pt x="504" y="1028"/>
                    </a:lnTo>
                    <a:lnTo>
                      <a:pt x="508" y="1034"/>
                    </a:lnTo>
                    <a:lnTo>
                      <a:pt x="516" y="1040"/>
                    </a:lnTo>
                    <a:lnTo>
                      <a:pt x="522" y="1044"/>
                    </a:lnTo>
                    <a:lnTo>
                      <a:pt x="530" y="1046"/>
                    </a:lnTo>
                    <a:lnTo>
                      <a:pt x="540" y="1048"/>
                    </a:lnTo>
                    <a:lnTo>
                      <a:pt x="550" y="1048"/>
                    </a:lnTo>
                    <a:lnTo>
                      <a:pt x="564" y="1046"/>
                    </a:lnTo>
                    <a:lnTo>
                      <a:pt x="580" y="1042"/>
                    </a:lnTo>
                    <a:lnTo>
                      <a:pt x="598" y="1036"/>
                    </a:lnTo>
                    <a:lnTo>
                      <a:pt x="620" y="1028"/>
                    </a:lnTo>
                    <a:lnTo>
                      <a:pt x="644" y="1018"/>
                    </a:lnTo>
                    <a:lnTo>
                      <a:pt x="670" y="1004"/>
                    </a:lnTo>
                    <a:lnTo>
                      <a:pt x="676" y="1014"/>
                    </a:lnTo>
                    <a:lnTo>
                      <a:pt x="694" y="1032"/>
                    </a:lnTo>
                    <a:lnTo>
                      <a:pt x="704" y="1042"/>
                    </a:lnTo>
                    <a:lnTo>
                      <a:pt x="716" y="1050"/>
                    </a:lnTo>
                    <a:lnTo>
                      <a:pt x="730" y="1056"/>
                    </a:lnTo>
                    <a:lnTo>
                      <a:pt x="744" y="1058"/>
                    </a:lnTo>
                    <a:lnTo>
                      <a:pt x="750" y="1058"/>
                    </a:lnTo>
                    <a:lnTo>
                      <a:pt x="758" y="1056"/>
                    </a:lnTo>
                    <a:lnTo>
                      <a:pt x="764" y="1052"/>
                    </a:lnTo>
                    <a:lnTo>
                      <a:pt x="772" y="1046"/>
                    </a:lnTo>
                    <a:lnTo>
                      <a:pt x="778" y="1038"/>
                    </a:lnTo>
                    <a:lnTo>
                      <a:pt x="784" y="1028"/>
                    </a:lnTo>
                    <a:lnTo>
                      <a:pt x="790" y="1016"/>
                    </a:lnTo>
                    <a:lnTo>
                      <a:pt x="794" y="1002"/>
                    </a:lnTo>
                    <a:lnTo>
                      <a:pt x="804" y="964"/>
                    </a:lnTo>
                    <a:lnTo>
                      <a:pt x="812" y="916"/>
                    </a:lnTo>
                    <a:lnTo>
                      <a:pt x="818" y="854"/>
                    </a:lnTo>
                    <a:lnTo>
                      <a:pt x="820" y="778"/>
                    </a:lnTo>
                    <a:lnTo>
                      <a:pt x="818" y="768"/>
                    </a:lnTo>
                    <a:lnTo>
                      <a:pt x="812" y="738"/>
                    </a:lnTo>
                    <a:lnTo>
                      <a:pt x="806" y="718"/>
                    </a:lnTo>
                    <a:lnTo>
                      <a:pt x="800" y="694"/>
                    </a:lnTo>
                    <a:lnTo>
                      <a:pt x="790" y="670"/>
                    </a:lnTo>
                    <a:lnTo>
                      <a:pt x="776" y="644"/>
                    </a:lnTo>
                    <a:lnTo>
                      <a:pt x="760" y="618"/>
                    </a:lnTo>
                    <a:lnTo>
                      <a:pt x="740" y="592"/>
                    </a:lnTo>
                    <a:lnTo>
                      <a:pt x="716" y="566"/>
                    </a:lnTo>
                    <a:lnTo>
                      <a:pt x="688" y="542"/>
                    </a:lnTo>
                    <a:lnTo>
                      <a:pt x="672" y="530"/>
                    </a:lnTo>
                    <a:lnTo>
                      <a:pt x="654" y="518"/>
                    </a:lnTo>
                    <a:lnTo>
                      <a:pt x="636" y="508"/>
                    </a:lnTo>
                    <a:lnTo>
                      <a:pt x="616" y="500"/>
                    </a:lnTo>
                    <a:lnTo>
                      <a:pt x="596" y="492"/>
                    </a:lnTo>
                    <a:lnTo>
                      <a:pt x="572" y="484"/>
                    </a:lnTo>
                    <a:lnTo>
                      <a:pt x="548" y="478"/>
                    </a:lnTo>
                    <a:lnTo>
                      <a:pt x="524" y="472"/>
                    </a:lnTo>
                    <a:lnTo>
                      <a:pt x="524" y="458"/>
                    </a:lnTo>
                    <a:lnTo>
                      <a:pt x="524" y="442"/>
                    </a:lnTo>
                    <a:lnTo>
                      <a:pt x="522" y="424"/>
                    </a:lnTo>
                    <a:lnTo>
                      <a:pt x="520" y="404"/>
                    </a:lnTo>
                    <a:lnTo>
                      <a:pt x="512" y="382"/>
                    </a:lnTo>
                    <a:lnTo>
                      <a:pt x="508" y="372"/>
                    </a:lnTo>
                    <a:lnTo>
                      <a:pt x="502" y="362"/>
                    </a:lnTo>
                    <a:lnTo>
                      <a:pt x="496" y="354"/>
                    </a:lnTo>
                    <a:lnTo>
                      <a:pt x="488" y="346"/>
                    </a:lnTo>
                    <a:lnTo>
                      <a:pt x="504" y="330"/>
                    </a:lnTo>
                    <a:lnTo>
                      <a:pt x="522" y="310"/>
                    </a:lnTo>
                    <a:lnTo>
                      <a:pt x="542" y="286"/>
                    </a:lnTo>
                    <a:lnTo>
                      <a:pt x="560" y="260"/>
                    </a:lnTo>
                    <a:lnTo>
                      <a:pt x="576" y="230"/>
                    </a:lnTo>
                    <a:lnTo>
                      <a:pt x="582" y="216"/>
                    </a:lnTo>
                    <a:lnTo>
                      <a:pt x="586" y="200"/>
                    </a:lnTo>
                    <a:lnTo>
                      <a:pt x="588" y="186"/>
                    </a:lnTo>
                    <a:lnTo>
                      <a:pt x="588" y="172"/>
                    </a:lnTo>
                    <a:lnTo>
                      <a:pt x="584" y="192"/>
                    </a:lnTo>
                    <a:lnTo>
                      <a:pt x="580" y="212"/>
                    </a:lnTo>
                    <a:lnTo>
                      <a:pt x="570" y="238"/>
                    </a:lnTo>
                    <a:lnTo>
                      <a:pt x="558" y="266"/>
                    </a:lnTo>
                    <a:lnTo>
                      <a:pt x="550" y="280"/>
                    </a:lnTo>
                    <a:lnTo>
                      <a:pt x="540" y="296"/>
                    </a:lnTo>
                    <a:lnTo>
                      <a:pt x="530" y="310"/>
                    </a:lnTo>
                    <a:lnTo>
                      <a:pt x="516" y="322"/>
                    </a:lnTo>
                    <a:lnTo>
                      <a:pt x="504" y="334"/>
                    </a:lnTo>
                    <a:lnTo>
                      <a:pt x="488" y="346"/>
                    </a:lnTo>
                    <a:lnTo>
                      <a:pt x="476" y="330"/>
                    </a:lnTo>
                    <a:lnTo>
                      <a:pt x="464" y="314"/>
                    </a:lnTo>
                    <a:lnTo>
                      <a:pt x="448" y="296"/>
                    </a:lnTo>
                    <a:lnTo>
                      <a:pt x="428" y="278"/>
                    </a:lnTo>
                    <a:lnTo>
                      <a:pt x="404" y="262"/>
                    </a:lnTo>
                    <a:lnTo>
                      <a:pt x="392" y="254"/>
                    </a:lnTo>
                    <a:lnTo>
                      <a:pt x="380" y="250"/>
                    </a:lnTo>
                    <a:lnTo>
                      <a:pt x="368" y="246"/>
                    </a:lnTo>
                    <a:lnTo>
                      <a:pt x="356" y="244"/>
                    </a:lnTo>
                    <a:lnTo>
                      <a:pt x="328" y="204"/>
                    </a:lnTo>
                    <a:lnTo>
                      <a:pt x="296" y="166"/>
                    </a:lnTo>
                    <a:lnTo>
                      <a:pt x="256" y="120"/>
                    </a:lnTo>
                    <a:lnTo>
                      <a:pt x="234" y="96"/>
                    </a:lnTo>
                    <a:lnTo>
                      <a:pt x="210" y="74"/>
                    </a:lnTo>
                    <a:lnTo>
                      <a:pt x="186" y="54"/>
                    </a:lnTo>
                    <a:lnTo>
                      <a:pt x="160" y="36"/>
                    </a:lnTo>
                    <a:lnTo>
                      <a:pt x="134" y="22"/>
                    </a:lnTo>
                    <a:lnTo>
                      <a:pt x="108" y="10"/>
                    </a:lnTo>
                    <a:lnTo>
                      <a:pt x="84" y="2"/>
                    </a:lnTo>
                    <a:lnTo>
                      <a:pt x="70" y="2"/>
                    </a:lnTo>
                    <a:lnTo>
                      <a:pt x="58" y="2"/>
                    </a:lnTo>
                    <a:lnTo>
                      <a:pt x="52" y="0"/>
                    </a:lnTo>
                    <a:lnTo>
                      <a:pt x="44" y="0"/>
                    </a:lnTo>
                    <a:lnTo>
                      <a:pt x="36" y="0"/>
                    </a:lnTo>
                    <a:lnTo>
                      <a:pt x="26" y="2"/>
                    </a:lnTo>
                    <a:lnTo>
                      <a:pt x="18" y="6"/>
                    </a:lnTo>
                    <a:lnTo>
                      <a:pt x="8" y="16"/>
                    </a:lnTo>
                    <a:lnTo>
                      <a:pt x="0" y="28"/>
                    </a:lnTo>
                  </a:path>
                </a:pathLst>
              </a:custGeom>
              <a:noFill/>
              <a:ln w="1905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5" name="Freeform 553"/>
              <p:cNvSpPr>
                <a:spLocks/>
              </p:cNvSpPr>
              <p:nvPr/>
            </p:nvSpPr>
            <p:spPr bwMode="auto">
              <a:xfrm>
                <a:off x="1875" y="2011"/>
                <a:ext cx="1288" cy="738"/>
              </a:xfrm>
              <a:custGeom>
                <a:avLst/>
                <a:gdLst>
                  <a:gd name="T0" fmla="*/ 0 w 1288"/>
                  <a:gd name="T1" fmla="*/ 30 h 738"/>
                  <a:gd name="T2" fmla="*/ 26 w 1288"/>
                  <a:gd name="T3" fmla="*/ 48 h 738"/>
                  <a:gd name="T4" fmla="*/ 66 w 1288"/>
                  <a:gd name="T5" fmla="*/ 54 h 738"/>
                  <a:gd name="T6" fmla="*/ 136 w 1288"/>
                  <a:gd name="T7" fmla="*/ 44 h 738"/>
                  <a:gd name="T8" fmla="*/ 238 w 1288"/>
                  <a:gd name="T9" fmla="*/ 10 h 738"/>
                  <a:gd name="T10" fmla="*/ 282 w 1288"/>
                  <a:gd name="T11" fmla="*/ 4 h 738"/>
                  <a:gd name="T12" fmla="*/ 380 w 1288"/>
                  <a:gd name="T13" fmla="*/ 2 h 738"/>
                  <a:gd name="T14" fmla="*/ 464 w 1288"/>
                  <a:gd name="T15" fmla="*/ 22 h 738"/>
                  <a:gd name="T16" fmla="*/ 516 w 1288"/>
                  <a:gd name="T17" fmla="*/ 52 h 738"/>
                  <a:gd name="T18" fmla="*/ 546 w 1288"/>
                  <a:gd name="T19" fmla="*/ 86 h 738"/>
                  <a:gd name="T20" fmla="*/ 570 w 1288"/>
                  <a:gd name="T21" fmla="*/ 132 h 738"/>
                  <a:gd name="T22" fmla="*/ 576 w 1288"/>
                  <a:gd name="T23" fmla="*/ 112 h 738"/>
                  <a:gd name="T24" fmla="*/ 596 w 1288"/>
                  <a:gd name="T25" fmla="*/ 90 h 738"/>
                  <a:gd name="T26" fmla="*/ 618 w 1288"/>
                  <a:gd name="T27" fmla="*/ 88 h 738"/>
                  <a:gd name="T28" fmla="*/ 638 w 1288"/>
                  <a:gd name="T29" fmla="*/ 98 h 738"/>
                  <a:gd name="T30" fmla="*/ 654 w 1288"/>
                  <a:gd name="T31" fmla="*/ 106 h 738"/>
                  <a:gd name="T32" fmla="*/ 620 w 1288"/>
                  <a:gd name="T33" fmla="*/ 90 h 738"/>
                  <a:gd name="T34" fmla="*/ 592 w 1288"/>
                  <a:gd name="T35" fmla="*/ 90 h 738"/>
                  <a:gd name="T36" fmla="*/ 572 w 1288"/>
                  <a:gd name="T37" fmla="*/ 112 h 738"/>
                  <a:gd name="T38" fmla="*/ 570 w 1288"/>
                  <a:gd name="T39" fmla="*/ 136 h 738"/>
                  <a:gd name="T40" fmla="*/ 586 w 1288"/>
                  <a:gd name="T41" fmla="*/ 200 h 738"/>
                  <a:gd name="T42" fmla="*/ 626 w 1288"/>
                  <a:gd name="T43" fmla="*/ 252 h 738"/>
                  <a:gd name="T44" fmla="*/ 660 w 1288"/>
                  <a:gd name="T45" fmla="*/ 272 h 738"/>
                  <a:gd name="T46" fmla="*/ 706 w 1288"/>
                  <a:gd name="T47" fmla="*/ 282 h 738"/>
                  <a:gd name="T48" fmla="*/ 764 w 1288"/>
                  <a:gd name="T49" fmla="*/ 278 h 738"/>
                  <a:gd name="T50" fmla="*/ 838 w 1288"/>
                  <a:gd name="T51" fmla="*/ 258 h 738"/>
                  <a:gd name="T52" fmla="*/ 894 w 1288"/>
                  <a:gd name="T53" fmla="*/ 236 h 738"/>
                  <a:gd name="T54" fmla="*/ 974 w 1288"/>
                  <a:gd name="T55" fmla="*/ 214 h 738"/>
                  <a:gd name="T56" fmla="*/ 1068 w 1288"/>
                  <a:gd name="T57" fmla="*/ 206 h 738"/>
                  <a:gd name="T58" fmla="*/ 1152 w 1288"/>
                  <a:gd name="T59" fmla="*/ 218 h 738"/>
                  <a:gd name="T60" fmla="*/ 1200 w 1288"/>
                  <a:gd name="T61" fmla="*/ 238 h 738"/>
                  <a:gd name="T62" fmla="*/ 1240 w 1288"/>
                  <a:gd name="T63" fmla="*/ 270 h 738"/>
                  <a:gd name="T64" fmla="*/ 1270 w 1288"/>
                  <a:gd name="T65" fmla="*/ 320 h 738"/>
                  <a:gd name="T66" fmla="*/ 1284 w 1288"/>
                  <a:gd name="T67" fmla="*/ 362 h 738"/>
                  <a:gd name="T68" fmla="*/ 1288 w 1288"/>
                  <a:gd name="T69" fmla="*/ 408 h 738"/>
                  <a:gd name="T70" fmla="*/ 1272 w 1288"/>
                  <a:gd name="T71" fmla="*/ 456 h 738"/>
                  <a:gd name="T72" fmla="*/ 1240 w 1288"/>
                  <a:gd name="T73" fmla="*/ 482 h 738"/>
                  <a:gd name="T74" fmla="*/ 1202 w 1288"/>
                  <a:gd name="T75" fmla="*/ 496 h 738"/>
                  <a:gd name="T76" fmla="*/ 1150 w 1288"/>
                  <a:gd name="T77" fmla="*/ 502 h 738"/>
                  <a:gd name="T78" fmla="*/ 1050 w 1288"/>
                  <a:gd name="T79" fmla="*/ 490 h 738"/>
                  <a:gd name="T80" fmla="*/ 980 w 1288"/>
                  <a:gd name="T81" fmla="*/ 466 h 738"/>
                  <a:gd name="T82" fmla="*/ 966 w 1288"/>
                  <a:gd name="T83" fmla="*/ 436 h 738"/>
                  <a:gd name="T84" fmla="*/ 968 w 1288"/>
                  <a:gd name="T85" fmla="*/ 400 h 738"/>
                  <a:gd name="T86" fmla="*/ 980 w 1288"/>
                  <a:gd name="T87" fmla="*/ 388 h 738"/>
                  <a:gd name="T88" fmla="*/ 980 w 1288"/>
                  <a:gd name="T89" fmla="*/ 386 h 738"/>
                  <a:gd name="T90" fmla="*/ 966 w 1288"/>
                  <a:gd name="T91" fmla="*/ 400 h 738"/>
                  <a:gd name="T92" fmla="*/ 964 w 1288"/>
                  <a:gd name="T93" fmla="*/ 422 h 738"/>
                  <a:gd name="T94" fmla="*/ 986 w 1288"/>
                  <a:gd name="T95" fmla="*/ 476 h 738"/>
                  <a:gd name="T96" fmla="*/ 912 w 1288"/>
                  <a:gd name="T97" fmla="*/ 506 h 738"/>
                  <a:gd name="T98" fmla="*/ 798 w 1288"/>
                  <a:gd name="T99" fmla="*/ 564 h 738"/>
                  <a:gd name="T100" fmla="*/ 740 w 1288"/>
                  <a:gd name="T101" fmla="*/ 606 h 738"/>
                  <a:gd name="T102" fmla="*/ 716 w 1288"/>
                  <a:gd name="T103" fmla="*/ 636 h 738"/>
                  <a:gd name="T104" fmla="*/ 610 w 1288"/>
                  <a:gd name="T105" fmla="*/ 666 h 738"/>
                  <a:gd name="T106" fmla="*/ 516 w 1288"/>
                  <a:gd name="T107" fmla="*/ 708 h 738"/>
                  <a:gd name="T108" fmla="*/ 484 w 1288"/>
                  <a:gd name="T109" fmla="*/ 738 h 738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288"/>
                  <a:gd name="T166" fmla="*/ 0 h 738"/>
                  <a:gd name="T167" fmla="*/ 1288 w 1288"/>
                  <a:gd name="T168" fmla="*/ 738 h 738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288" h="738">
                    <a:moveTo>
                      <a:pt x="0" y="28"/>
                    </a:moveTo>
                    <a:lnTo>
                      <a:pt x="0" y="28"/>
                    </a:lnTo>
                    <a:lnTo>
                      <a:pt x="0" y="30"/>
                    </a:lnTo>
                    <a:lnTo>
                      <a:pt x="6" y="38"/>
                    </a:lnTo>
                    <a:lnTo>
                      <a:pt x="18" y="46"/>
                    </a:lnTo>
                    <a:lnTo>
                      <a:pt x="26" y="48"/>
                    </a:lnTo>
                    <a:lnTo>
                      <a:pt x="36" y="52"/>
                    </a:lnTo>
                    <a:lnTo>
                      <a:pt x="50" y="54"/>
                    </a:lnTo>
                    <a:lnTo>
                      <a:pt x="66" y="54"/>
                    </a:lnTo>
                    <a:lnTo>
                      <a:pt x="86" y="52"/>
                    </a:lnTo>
                    <a:lnTo>
                      <a:pt x="108" y="50"/>
                    </a:lnTo>
                    <a:lnTo>
                      <a:pt x="136" y="44"/>
                    </a:lnTo>
                    <a:lnTo>
                      <a:pt x="166" y="36"/>
                    </a:lnTo>
                    <a:lnTo>
                      <a:pt x="200" y="24"/>
                    </a:lnTo>
                    <a:lnTo>
                      <a:pt x="238" y="10"/>
                    </a:lnTo>
                    <a:lnTo>
                      <a:pt x="250" y="8"/>
                    </a:lnTo>
                    <a:lnTo>
                      <a:pt x="282" y="4"/>
                    </a:lnTo>
                    <a:lnTo>
                      <a:pt x="326" y="0"/>
                    </a:lnTo>
                    <a:lnTo>
                      <a:pt x="352" y="0"/>
                    </a:lnTo>
                    <a:lnTo>
                      <a:pt x="380" y="2"/>
                    </a:lnTo>
                    <a:lnTo>
                      <a:pt x="408" y="6"/>
                    </a:lnTo>
                    <a:lnTo>
                      <a:pt x="436" y="12"/>
                    </a:lnTo>
                    <a:lnTo>
                      <a:pt x="464" y="22"/>
                    </a:lnTo>
                    <a:lnTo>
                      <a:pt x="490" y="36"/>
                    </a:lnTo>
                    <a:lnTo>
                      <a:pt x="504" y="44"/>
                    </a:lnTo>
                    <a:lnTo>
                      <a:pt x="516" y="52"/>
                    </a:lnTo>
                    <a:lnTo>
                      <a:pt x="526" y="62"/>
                    </a:lnTo>
                    <a:lnTo>
                      <a:pt x="536" y="74"/>
                    </a:lnTo>
                    <a:lnTo>
                      <a:pt x="546" y="86"/>
                    </a:lnTo>
                    <a:lnTo>
                      <a:pt x="556" y="100"/>
                    </a:lnTo>
                    <a:lnTo>
                      <a:pt x="564" y="116"/>
                    </a:lnTo>
                    <a:lnTo>
                      <a:pt x="570" y="132"/>
                    </a:lnTo>
                    <a:lnTo>
                      <a:pt x="572" y="122"/>
                    </a:lnTo>
                    <a:lnTo>
                      <a:pt x="576" y="112"/>
                    </a:lnTo>
                    <a:lnTo>
                      <a:pt x="582" y="100"/>
                    </a:lnTo>
                    <a:lnTo>
                      <a:pt x="590" y="92"/>
                    </a:lnTo>
                    <a:lnTo>
                      <a:pt x="596" y="90"/>
                    </a:lnTo>
                    <a:lnTo>
                      <a:pt x="602" y="88"/>
                    </a:lnTo>
                    <a:lnTo>
                      <a:pt x="610" y="88"/>
                    </a:lnTo>
                    <a:lnTo>
                      <a:pt x="618" y="88"/>
                    </a:lnTo>
                    <a:lnTo>
                      <a:pt x="628" y="92"/>
                    </a:lnTo>
                    <a:lnTo>
                      <a:pt x="638" y="98"/>
                    </a:lnTo>
                    <a:lnTo>
                      <a:pt x="652" y="108"/>
                    </a:lnTo>
                    <a:lnTo>
                      <a:pt x="654" y="108"/>
                    </a:lnTo>
                    <a:lnTo>
                      <a:pt x="654" y="106"/>
                    </a:lnTo>
                    <a:lnTo>
                      <a:pt x="644" y="100"/>
                    </a:lnTo>
                    <a:lnTo>
                      <a:pt x="630" y="94"/>
                    </a:lnTo>
                    <a:lnTo>
                      <a:pt x="620" y="90"/>
                    </a:lnTo>
                    <a:lnTo>
                      <a:pt x="610" y="88"/>
                    </a:lnTo>
                    <a:lnTo>
                      <a:pt x="600" y="88"/>
                    </a:lnTo>
                    <a:lnTo>
                      <a:pt x="592" y="90"/>
                    </a:lnTo>
                    <a:lnTo>
                      <a:pt x="584" y="94"/>
                    </a:lnTo>
                    <a:lnTo>
                      <a:pt x="578" y="100"/>
                    </a:lnTo>
                    <a:lnTo>
                      <a:pt x="572" y="112"/>
                    </a:lnTo>
                    <a:lnTo>
                      <a:pt x="570" y="126"/>
                    </a:lnTo>
                    <a:lnTo>
                      <a:pt x="570" y="136"/>
                    </a:lnTo>
                    <a:lnTo>
                      <a:pt x="574" y="164"/>
                    </a:lnTo>
                    <a:lnTo>
                      <a:pt x="580" y="182"/>
                    </a:lnTo>
                    <a:lnTo>
                      <a:pt x="586" y="200"/>
                    </a:lnTo>
                    <a:lnTo>
                      <a:pt x="596" y="218"/>
                    </a:lnTo>
                    <a:lnTo>
                      <a:pt x="610" y="236"/>
                    </a:lnTo>
                    <a:lnTo>
                      <a:pt x="626" y="252"/>
                    </a:lnTo>
                    <a:lnTo>
                      <a:pt x="636" y="260"/>
                    </a:lnTo>
                    <a:lnTo>
                      <a:pt x="648" y="266"/>
                    </a:lnTo>
                    <a:lnTo>
                      <a:pt x="660" y="272"/>
                    </a:lnTo>
                    <a:lnTo>
                      <a:pt x="674" y="276"/>
                    </a:lnTo>
                    <a:lnTo>
                      <a:pt x="690" y="280"/>
                    </a:lnTo>
                    <a:lnTo>
                      <a:pt x="706" y="282"/>
                    </a:lnTo>
                    <a:lnTo>
                      <a:pt x="724" y="282"/>
                    </a:lnTo>
                    <a:lnTo>
                      <a:pt x="744" y="280"/>
                    </a:lnTo>
                    <a:lnTo>
                      <a:pt x="764" y="278"/>
                    </a:lnTo>
                    <a:lnTo>
                      <a:pt x="786" y="274"/>
                    </a:lnTo>
                    <a:lnTo>
                      <a:pt x="812" y="268"/>
                    </a:lnTo>
                    <a:lnTo>
                      <a:pt x="838" y="258"/>
                    </a:lnTo>
                    <a:lnTo>
                      <a:pt x="864" y="248"/>
                    </a:lnTo>
                    <a:lnTo>
                      <a:pt x="894" y="236"/>
                    </a:lnTo>
                    <a:lnTo>
                      <a:pt x="910" y="230"/>
                    </a:lnTo>
                    <a:lnTo>
                      <a:pt x="948" y="220"/>
                    </a:lnTo>
                    <a:lnTo>
                      <a:pt x="974" y="214"/>
                    </a:lnTo>
                    <a:lnTo>
                      <a:pt x="1004" y="210"/>
                    </a:lnTo>
                    <a:lnTo>
                      <a:pt x="1034" y="206"/>
                    </a:lnTo>
                    <a:lnTo>
                      <a:pt x="1068" y="206"/>
                    </a:lnTo>
                    <a:lnTo>
                      <a:pt x="1102" y="208"/>
                    </a:lnTo>
                    <a:lnTo>
                      <a:pt x="1136" y="212"/>
                    </a:lnTo>
                    <a:lnTo>
                      <a:pt x="1152" y="218"/>
                    </a:lnTo>
                    <a:lnTo>
                      <a:pt x="1168" y="222"/>
                    </a:lnTo>
                    <a:lnTo>
                      <a:pt x="1184" y="230"/>
                    </a:lnTo>
                    <a:lnTo>
                      <a:pt x="1200" y="238"/>
                    </a:lnTo>
                    <a:lnTo>
                      <a:pt x="1214" y="246"/>
                    </a:lnTo>
                    <a:lnTo>
                      <a:pt x="1226" y="258"/>
                    </a:lnTo>
                    <a:lnTo>
                      <a:pt x="1240" y="270"/>
                    </a:lnTo>
                    <a:lnTo>
                      <a:pt x="1250" y="284"/>
                    </a:lnTo>
                    <a:lnTo>
                      <a:pt x="1260" y="302"/>
                    </a:lnTo>
                    <a:lnTo>
                      <a:pt x="1270" y="320"/>
                    </a:lnTo>
                    <a:lnTo>
                      <a:pt x="1278" y="340"/>
                    </a:lnTo>
                    <a:lnTo>
                      <a:pt x="1284" y="362"/>
                    </a:lnTo>
                    <a:lnTo>
                      <a:pt x="1286" y="370"/>
                    </a:lnTo>
                    <a:lnTo>
                      <a:pt x="1288" y="392"/>
                    </a:lnTo>
                    <a:lnTo>
                      <a:pt x="1288" y="408"/>
                    </a:lnTo>
                    <a:lnTo>
                      <a:pt x="1286" y="424"/>
                    </a:lnTo>
                    <a:lnTo>
                      <a:pt x="1280" y="440"/>
                    </a:lnTo>
                    <a:lnTo>
                      <a:pt x="1272" y="456"/>
                    </a:lnTo>
                    <a:lnTo>
                      <a:pt x="1258" y="470"/>
                    </a:lnTo>
                    <a:lnTo>
                      <a:pt x="1250" y="476"/>
                    </a:lnTo>
                    <a:lnTo>
                      <a:pt x="1240" y="482"/>
                    </a:lnTo>
                    <a:lnTo>
                      <a:pt x="1230" y="488"/>
                    </a:lnTo>
                    <a:lnTo>
                      <a:pt x="1216" y="492"/>
                    </a:lnTo>
                    <a:lnTo>
                      <a:pt x="1202" y="496"/>
                    </a:lnTo>
                    <a:lnTo>
                      <a:pt x="1186" y="500"/>
                    </a:lnTo>
                    <a:lnTo>
                      <a:pt x="1168" y="500"/>
                    </a:lnTo>
                    <a:lnTo>
                      <a:pt x="1150" y="502"/>
                    </a:lnTo>
                    <a:lnTo>
                      <a:pt x="1128" y="500"/>
                    </a:lnTo>
                    <a:lnTo>
                      <a:pt x="1104" y="498"/>
                    </a:lnTo>
                    <a:lnTo>
                      <a:pt x="1050" y="490"/>
                    </a:lnTo>
                    <a:lnTo>
                      <a:pt x="986" y="476"/>
                    </a:lnTo>
                    <a:lnTo>
                      <a:pt x="980" y="466"/>
                    </a:lnTo>
                    <a:lnTo>
                      <a:pt x="970" y="446"/>
                    </a:lnTo>
                    <a:lnTo>
                      <a:pt x="966" y="436"/>
                    </a:lnTo>
                    <a:lnTo>
                      <a:pt x="964" y="422"/>
                    </a:lnTo>
                    <a:lnTo>
                      <a:pt x="964" y="412"/>
                    </a:lnTo>
                    <a:lnTo>
                      <a:pt x="968" y="400"/>
                    </a:lnTo>
                    <a:lnTo>
                      <a:pt x="970" y="396"/>
                    </a:lnTo>
                    <a:lnTo>
                      <a:pt x="976" y="390"/>
                    </a:lnTo>
                    <a:lnTo>
                      <a:pt x="980" y="388"/>
                    </a:lnTo>
                    <a:lnTo>
                      <a:pt x="988" y="384"/>
                    </a:lnTo>
                    <a:lnTo>
                      <a:pt x="980" y="386"/>
                    </a:lnTo>
                    <a:lnTo>
                      <a:pt x="974" y="388"/>
                    </a:lnTo>
                    <a:lnTo>
                      <a:pt x="968" y="396"/>
                    </a:lnTo>
                    <a:lnTo>
                      <a:pt x="966" y="400"/>
                    </a:lnTo>
                    <a:lnTo>
                      <a:pt x="964" y="406"/>
                    </a:lnTo>
                    <a:lnTo>
                      <a:pt x="964" y="414"/>
                    </a:lnTo>
                    <a:lnTo>
                      <a:pt x="964" y="422"/>
                    </a:lnTo>
                    <a:lnTo>
                      <a:pt x="966" y="434"/>
                    </a:lnTo>
                    <a:lnTo>
                      <a:pt x="972" y="446"/>
                    </a:lnTo>
                    <a:lnTo>
                      <a:pt x="986" y="476"/>
                    </a:lnTo>
                    <a:lnTo>
                      <a:pt x="950" y="490"/>
                    </a:lnTo>
                    <a:lnTo>
                      <a:pt x="912" y="506"/>
                    </a:lnTo>
                    <a:lnTo>
                      <a:pt x="866" y="526"/>
                    </a:lnTo>
                    <a:lnTo>
                      <a:pt x="820" y="550"/>
                    </a:lnTo>
                    <a:lnTo>
                      <a:pt x="798" y="564"/>
                    </a:lnTo>
                    <a:lnTo>
                      <a:pt x="776" y="578"/>
                    </a:lnTo>
                    <a:lnTo>
                      <a:pt x="756" y="592"/>
                    </a:lnTo>
                    <a:lnTo>
                      <a:pt x="740" y="606"/>
                    </a:lnTo>
                    <a:lnTo>
                      <a:pt x="726" y="620"/>
                    </a:lnTo>
                    <a:lnTo>
                      <a:pt x="716" y="636"/>
                    </a:lnTo>
                    <a:lnTo>
                      <a:pt x="684" y="644"/>
                    </a:lnTo>
                    <a:lnTo>
                      <a:pt x="650" y="654"/>
                    </a:lnTo>
                    <a:lnTo>
                      <a:pt x="610" y="666"/>
                    </a:lnTo>
                    <a:lnTo>
                      <a:pt x="570" y="682"/>
                    </a:lnTo>
                    <a:lnTo>
                      <a:pt x="532" y="700"/>
                    </a:lnTo>
                    <a:lnTo>
                      <a:pt x="516" y="708"/>
                    </a:lnTo>
                    <a:lnTo>
                      <a:pt x="502" y="718"/>
                    </a:lnTo>
                    <a:lnTo>
                      <a:pt x="490" y="728"/>
                    </a:lnTo>
                    <a:lnTo>
                      <a:pt x="484" y="738"/>
                    </a:lnTo>
                  </a:path>
                </a:pathLst>
              </a:custGeom>
              <a:noFill/>
              <a:ln w="1905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6" name="Freeform 554"/>
              <p:cNvSpPr>
                <a:spLocks/>
              </p:cNvSpPr>
              <p:nvPr/>
            </p:nvSpPr>
            <p:spPr bwMode="auto">
              <a:xfrm>
                <a:off x="2743" y="2335"/>
                <a:ext cx="1140" cy="722"/>
              </a:xfrm>
              <a:custGeom>
                <a:avLst/>
                <a:gdLst>
                  <a:gd name="T0" fmla="*/ 418 w 1140"/>
                  <a:gd name="T1" fmla="*/ 0 h 722"/>
                  <a:gd name="T2" fmla="*/ 550 w 1140"/>
                  <a:gd name="T3" fmla="*/ 12 h 722"/>
                  <a:gd name="T4" fmla="*/ 660 w 1140"/>
                  <a:gd name="T5" fmla="*/ 36 h 722"/>
                  <a:gd name="T6" fmla="*/ 764 w 1140"/>
                  <a:gd name="T7" fmla="*/ 82 h 722"/>
                  <a:gd name="T8" fmla="*/ 822 w 1140"/>
                  <a:gd name="T9" fmla="*/ 126 h 722"/>
                  <a:gd name="T10" fmla="*/ 842 w 1140"/>
                  <a:gd name="T11" fmla="*/ 154 h 722"/>
                  <a:gd name="T12" fmla="*/ 852 w 1140"/>
                  <a:gd name="T13" fmla="*/ 158 h 722"/>
                  <a:gd name="T14" fmla="*/ 866 w 1140"/>
                  <a:gd name="T15" fmla="*/ 162 h 722"/>
                  <a:gd name="T16" fmla="*/ 900 w 1140"/>
                  <a:gd name="T17" fmla="*/ 156 h 722"/>
                  <a:gd name="T18" fmla="*/ 936 w 1140"/>
                  <a:gd name="T19" fmla="*/ 120 h 722"/>
                  <a:gd name="T20" fmla="*/ 924 w 1140"/>
                  <a:gd name="T21" fmla="*/ 138 h 722"/>
                  <a:gd name="T22" fmla="*/ 896 w 1140"/>
                  <a:gd name="T23" fmla="*/ 162 h 722"/>
                  <a:gd name="T24" fmla="*/ 870 w 1140"/>
                  <a:gd name="T25" fmla="*/ 164 h 722"/>
                  <a:gd name="T26" fmla="*/ 852 w 1140"/>
                  <a:gd name="T27" fmla="*/ 158 h 722"/>
                  <a:gd name="T28" fmla="*/ 940 w 1140"/>
                  <a:gd name="T29" fmla="*/ 226 h 722"/>
                  <a:gd name="T30" fmla="*/ 1006 w 1140"/>
                  <a:gd name="T31" fmla="*/ 294 h 722"/>
                  <a:gd name="T32" fmla="*/ 1042 w 1140"/>
                  <a:gd name="T33" fmla="*/ 348 h 722"/>
                  <a:gd name="T34" fmla="*/ 1050 w 1140"/>
                  <a:gd name="T35" fmla="*/ 356 h 722"/>
                  <a:gd name="T36" fmla="*/ 1068 w 1140"/>
                  <a:gd name="T37" fmla="*/ 332 h 722"/>
                  <a:gd name="T38" fmla="*/ 1090 w 1140"/>
                  <a:gd name="T39" fmla="*/ 326 h 722"/>
                  <a:gd name="T40" fmla="*/ 1124 w 1140"/>
                  <a:gd name="T41" fmla="*/ 332 h 722"/>
                  <a:gd name="T42" fmla="*/ 1126 w 1140"/>
                  <a:gd name="T43" fmla="*/ 332 h 722"/>
                  <a:gd name="T44" fmla="*/ 1088 w 1140"/>
                  <a:gd name="T45" fmla="*/ 324 h 722"/>
                  <a:gd name="T46" fmla="*/ 1064 w 1140"/>
                  <a:gd name="T47" fmla="*/ 330 h 722"/>
                  <a:gd name="T48" fmla="*/ 1050 w 1140"/>
                  <a:gd name="T49" fmla="*/ 354 h 722"/>
                  <a:gd name="T50" fmla="*/ 1054 w 1140"/>
                  <a:gd name="T51" fmla="*/ 386 h 722"/>
                  <a:gd name="T52" fmla="*/ 1064 w 1140"/>
                  <a:gd name="T53" fmla="*/ 446 h 722"/>
                  <a:gd name="T54" fmla="*/ 1056 w 1140"/>
                  <a:gd name="T55" fmla="*/ 482 h 722"/>
                  <a:gd name="T56" fmla="*/ 1032 w 1140"/>
                  <a:gd name="T57" fmla="*/ 510 h 722"/>
                  <a:gd name="T58" fmla="*/ 1024 w 1140"/>
                  <a:gd name="T59" fmla="*/ 520 h 722"/>
                  <a:gd name="T60" fmla="*/ 1062 w 1140"/>
                  <a:gd name="T61" fmla="*/ 574 h 722"/>
                  <a:gd name="T62" fmla="*/ 1078 w 1140"/>
                  <a:gd name="T63" fmla="*/ 622 h 722"/>
                  <a:gd name="T64" fmla="*/ 1072 w 1140"/>
                  <a:gd name="T65" fmla="*/ 672 h 722"/>
                  <a:gd name="T66" fmla="*/ 1026 w 1140"/>
                  <a:gd name="T67" fmla="*/ 716 h 722"/>
                  <a:gd name="T68" fmla="*/ 998 w 1140"/>
                  <a:gd name="T69" fmla="*/ 722 h 722"/>
                  <a:gd name="T70" fmla="*/ 948 w 1140"/>
                  <a:gd name="T71" fmla="*/ 720 h 722"/>
                  <a:gd name="T72" fmla="*/ 880 w 1140"/>
                  <a:gd name="T73" fmla="*/ 704 h 722"/>
                  <a:gd name="T74" fmla="*/ 806 w 1140"/>
                  <a:gd name="T75" fmla="*/ 658 h 722"/>
                  <a:gd name="T76" fmla="*/ 732 w 1140"/>
                  <a:gd name="T77" fmla="*/ 570 h 722"/>
                  <a:gd name="T78" fmla="*/ 710 w 1140"/>
                  <a:gd name="T79" fmla="*/ 524 h 722"/>
                  <a:gd name="T80" fmla="*/ 658 w 1140"/>
                  <a:gd name="T81" fmla="*/ 458 h 722"/>
                  <a:gd name="T82" fmla="*/ 614 w 1140"/>
                  <a:gd name="T83" fmla="*/ 426 h 722"/>
                  <a:gd name="T84" fmla="*/ 580 w 1140"/>
                  <a:gd name="T85" fmla="*/ 414 h 722"/>
                  <a:gd name="T86" fmla="*/ 606 w 1140"/>
                  <a:gd name="T87" fmla="*/ 352 h 722"/>
                  <a:gd name="T88" fmla="*/ 612 w 1140"/>
                  <a:gd name="T89" fmla="*/ 310 h 722"/>
                  <a:gd name="T90" fmla="*/ 602 w 1140"/>
                  <a:gd name="T91" fmla="*/ 264 h 722"/>
                  <a:gd name="T92" fmla="*/ 584 w 1140"/>
                  <a:gd name="T93" fmla="*/ 234 h 722"/>
                  <a:gd name="T94" fmla="*/ 608 w 1140"/>
                  <a:gd name="T95" fmla="*/ 294 h 722"/>
                  <a:gd name="T96" fmla="*/ 610 w 1140"/>
                  <a:gd name="T97" fmla="*/ 336 h 722"/>
                  <a:gd name="T98" fmla="*/ 596 w 1140"/>
                  <a:gd name="T99" fmla="*/ 382 h 722"/>
                  <a:gd name="T100" fmla="*/ 572 w 1140"/>
                  <a:gd name="T101" fmla="*/ 414 h 722"/>
                  <a:gd name="T102" fmla="*/ 360 w 1140"/>
                  <a:gd name="T103" fmla="*/ 404 h 722"/>
                  <a:gd name="T104" fmla="*/ 226 w 1140"/>
                  <a:gd name="T105" fmla="*/ 410 h 722"/>
                  <a:gd name="T106" fmla="*/ 104 w 1140"/>
                  <a:gd name="T107" fmla="*/ 436 h 722"/>
                  <a:gd name="T108" fmla="*/ 40 w 1140"/>
                  <a:gd name="T109" fmla="*/ 466 h 722"/>
                  <a:gd name="T110" fmla="*/ 20 w 1140"/>
                  <a:gd name="T111" fmla="*/ 460 h 722"/>
                  <a:gd name="T112" fmla="*/ 2 w 1140"/>
                  <a:gd name="T113" fmla="*/ 440 h 722"/>
                  <a:gd name="T114" fmla="*/ 4 w 1140"/>
                  <a:gd name="T115" fmla="*/ 420 h 722"/>
                  <a:gd name="T116" fmla="*/ 16 w 1140"/>
                  <a:gd name="T117" fmla="*/ 402 h 722"/>
                  <a:gd name="T118" fmla="*/ 34 w 1140"/>
                  <a:gd name="T119" fmla="*/ 378 h 722"/>
                  <a:gd name="T120" fmla="*/ 64 w 1140"/>
                  <a:gd name="T121" fmla="*/ 362 h 722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140"/>
                  <a:gd name="T184" fmla="*/ 0 h 722"/>
                  <a:gd name="T185" fmla="*/ 1140 w 1140"/>
                  <a:gd name="T186" fmla="*/ 722 h 722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140" h="722">
                    <a:moveTo>
                      <a:pt x="404" y="0"/>
                    </a:moveTo>
                    <a:lnTo>
                      <a:pt x="404" y="0"/>
                    </a:lnTo>
                    <a:lnTo>
                      <a:pt x="418" y="0"/>
                    </a:lnTo>
                    <a:lnTo>
                      <a:pt x="458" y="2"/>
                    </a:lnTo>
                    <a:lnTo>
                      <a:pt x="516" y="8"/>
                    </a:lnTo>
                    <a:lnTo>
                      <a:pt x="550" y="12"/>
                    </a:lnTo>
                    <a:lnTo>
                      <a:pt x="586" y="18"/>
                    </a:lnTo>
                    <a:lnTo>
                      <a:pt x="622" y="26"/>
                    </a:lnTo>
                    <a:lnTo>
                      <a:pt x="660" y="36"/>
                    </a:lnTo>
                    <a:lnTo>
                      <a:pt x="696" y="50"/>
                    </a:lnTo>
                    <a:lnTo>
                      <a:pt x="732" y="64"/>
                    </a:lnTo>
                    <a:lnTo>
                      <a:pt x="764" y="82"/>
                    </a:lnTo>
                    <a:lnTo>
                      <a:pt x="794" y="102"/>
                    </a:lnTo>
                    <a:lnTo>
                      <a:pt x="808" y="114"/>
                    </a:lnTo>
                    <a:lnTo>
                      <a:pt x="822" y="126"/>
                    </a:lnTo>
                    <a:lnTo>
                      <a:pt x="832" y="140"/>
                    </a:lnTo>
                    <a:lnTo>
                      <a:pt x="842" y="154"/>
                    </a:lnTo>
                    <a:lnTo>
                      <a:pt x="848" y="156"/>
                    </a:lnTo>
                    <a:lnTo>
                      <a:pt x="852" y="158"/>
                    </a:lnTo>
                    <a:lnTo>
                      <a:pt x="858" y="160"/>
                    </a:lnTo>
                    <a:lnTo>
                      <a:pt x="866" y="162"/>
                    </a:lnTo>
                    <a:lnTo>
                      <a:pt x="876" y="162"/>
                    </a:lnTo>
                    <a:lnTo>
                      <a:pt x="888" y="160"/>
                    </a:lnTo>
                    <a:lnTo>
                      <a:pt x="900" y="156"/>
                    </a:lnTo>
                    <a:lnTo>
                      <a:pt x="912" y="148"/>
                    </a:lnTo>
                    <a:lnTo>
                      <a:pt x="924" y="136"/>
                    </a:lnTo>
                    <a:lnTo>
                      <a:pt x="936" y="120"/>
                    </a:lnTo>
                    <a:lnTo>
                      <a:pt x="930" y="130"/>
                    </a:lnTo>
                    <a:lnTo>
                      <a:pt x="924" y="138"/>
                    </a:lnTo>
                    <a:lnTo>
                      <a:pt x="914" y="150"/>
                    </a:lnTo>
                    <a:lnTo>
                      <a:pt x="902" y="158"/>
                    </a:lnTo>
                    <a:lnTo>
                      <a:pt x="896" y="162"/>
                    </a:lnTo>
                    <a:lnTo>
                      <a:pt x="888" y="164"/>
                    </a:lnTo>
                    <a:lnTo>
                      <a:pt x="880" y="164"/>
                    </a:lnTo>
                    <a:lnTo>
                      <a:pt x="870" y="164"/>
                    </a:lnTo>
                    <a:lnTo>
                      <a:pt x="862" y="162"/>
                    </a:lnTo>
                    <a:lnTo>
                      <a:pt x="852" y="158"/>
                    </a:lnTo>
                    <a:lnTo>
                      <a:pt x="878" y="178"/>
                    </a:lnTo>
                    <a:lnTo>
                      <a:pt x="906" y="200"/>
                    </a:lnTo>
                    <a:lnTo>
                      <a:pt x="940" y="226"/>
                    </a:lnTo>
                    <a:lnTo>
                      <a:pt x="974" y="258"/>
                    </a:lnTo>
                    <a:lnTo>
                      <a:pt x="992" y="276"/>
                    </a:lnTo>
                    <a:lnTo>
                      <a:pt x="1006" y="294"/>
                    </a:lnTo>
                    <a:lnTo>
                      <a:pt x="1020" y="312"/>
                    </a:lnTo>
                    <a:lnTo>
                      <a:pt x="1032" y="330"/>
                    </a:lnTo>
                    <a:lnTo>
                      <a:pt x="1042" y="348"/>
                    </a:lnTo>
                    <a:lnTo>
                      <a:pt x="1048" y="366"/>
                    </a:lnTo>
                    <a:lnTo>
                      <a:pt x="1050" y="356"/>
                    </a:lnTo>
                    <a:lnTo>
                      <a:pt x="1054" y="346"/>
                    </a:lnTo>
                    <a:lnTo>
                      <a:pt x="1062" y="336"/>
                    </a:lnTo>
                    <a:lnTo>
                      <a:pt x="1068" y="332"/>
                    </a:lnTo>
                    <a:lnTo>
                      <a:pt x="1074" y="330"/>
                    </a:lnTo>
                    <a:lnTo>
                      <a:pt x="1082" y="326"/>
                    </a:lnTo>
                    <a:lnTo>
                      <a:pt x="1090" y="326"/>
                    </a:lnTo>
                    <a:lnTo>
                      <a:pt x="1100" y="326"/>
                    </a:lnTo>
                    <a:lnTo>
                      <a:pt x="1112" y="328"/>
                    </a:lnTo>
                    <a:lnTo>
                      <a:pt x="1124" y="332"/>
                    </a:lnTo>
                    <a:lnTo>
                      <a:pt x="1140" y="338"/>
                    </a:lnTo>
                    <a:lnTo>
                      <a:pt x="1126" y="332"/>
                    </a:lnTo>
                    <a:lnTo>
                      <a:pt x="1112" y="328"/>
                    </a:lnTo>
                    <a:lnTo>
                      <a:pt x="1096" y="324"/>
                    </a:lnTo>
                    <a:lnTo>
                      <a:pt x="1088" y="324"/>
                    </a:lnTo>
                    <a:lnTo>
                      <a:pt x="1080" y="324"/>
                    </a:lnTo>
                    <a:lnTo>
                      <a:pt x="1072" y="326"/>
                    </a:lnTo>
                    <a:lnTo>
                      <a:pt x="1064" y="330"/>
                    </a:lnTo>
                    <a:lnTo>
                      <a:pt x="1058" y="336"/>
                    </a:lnTo>
                    <a:lnTo>
                      <a:pt x="1054" y="342"/>
                    </a:lnTo>
                    <a:lnTo>
                      <a:pt x="1050" y="354"/>
                    </a:lnTo>
                    <a:lnTo>
                      <a:pt x="1048" y="366"/>
                    </a:lnTo>
                    <a:lnTo>
                      <a:pt x="1054" y="386"/>
                    </a:lnTo>
                    <a:lnTo>
                      <a:pt x="1060" y="408"/>
                    </a:lnTo>
                    <a:lnTo>
                      <a:pt x="1064" y="432"/>
                    </a:lnTo>
                    <a:lnTo>
                      <a:pt x="1064" y="446"/>
                    </a:lnTo>
                    <a:lnTo>
                      <a:pt x="1064" y="458"/>
                    </a:lnTo>
                    <a:lnTo>
                      <a:pt x="1060" y="472"/>
                    </a:lnTo>
                    <a:lnTo>
                      <a:pt x="1056" y="482"/>
                    </a:lnTo>
                    <a:lnTo>
                      <a:pt x="1050" y="494"/>
                    </a:lnTo>
                    <a:lnTo>
                      <a:pt x="1042" y="502"/>
                    </a:lnTo>
                    <a:lnTo>
                      <a:pt x="1032" y="510"/>
                    </a:lnTo>
                    <a:lnTo>
                      <a:pt x="1018" y="514"/>
                    </a:lnTo>
                    <a:lnTo>
                      <a:pt x="1024" y="520"/>
                    </a:lnTo>
                    <a:lnTo>
                      <a:pt x="1038" y="536"/>
                    </a:lnTo>
                    <a:lnTo>
                      <a:pt x="1054" y="560"/>
                    </a:lnTo>
                    <a:lnTo>
                      <a:pt x="1062" y="574"/>
                    </a:lnTo>
                    <a:lnTo>
                      <a:pt x="1070" y="590"/>
                    </a:lnTo>
                    <a:lnTo>
                      <a:pt x="1074" y="606"/>
                    </a:lnTo>
                    <a:lnTo>
                      <a:pt x="1078" y="622"/>
                    </a:lnTo>
                    <a:lnTo>
                      <a:pt x="1080" y="640"/>
                    </a:lnTo>
                    <a:lnTo>
                      <a:pt x="1078" y="656"/>
                    </a:lnTo>
                    <a:lnTo>
                      <a:pt x="1072" y="672"/>
                    </a:lnTo>
                    <a:lnTo>
                      <a:pt x="1062" y="688"/>
                    </a:lnTo>
                    <a:lnTo>
                      <a:pt x="1046" y="702"/>
                    </a:lnTo>
                    <a:lnTo>
                      <a:pt x="1026" y="716"/>
                    </a:lnTo>
                    <a:lnTo>
                      <a:pt x="1018" y="718"/>
                    </a:lnTo>
                    <a:lnTo>
                      <a:pt x="998" y="722"/>
                    </a:lnTo>
                    <a:lnTo>
                      <a:pt x="982" y="722"/>
                    </a:lnTo>
                    <a:lnTo>
                      <a:pt x="966" y="722"/>
                    </a:lnTo>
                    <a:lnTo>
                      <a:pt x="948" y="720"/>
                    </a:lnTo>
                    <a:lnTo>
                      <a:pt x="926" y="718"/>
                    </a:lnTo>
                    <a:lnTo>
                      <a:pt x="904" y="712"/>
                    </a:lnTo>
                    <a:lnTo>
                      <a:pt x="880" y="704"/>
                    </a:lnTo>
                    <a:lnTo>
                      <a:pt x="856" y="692"/>
                    </a:lnTo>
                    <a:lnTo>
                      <a:pt x="832" y="676"/>
                    </a:lnTo>
                    <a:lnTo>
                      <a:pt x="806" y="658"/>
                    </a:lnTo>
                    <a:lnTo>
                      <a:pt x="782" y="634"/>
                    </a:lnTo>
                    <a:lnTo>
                      <a:pt x="756" y="604"/>
                    </a:lnTo>
                    <a:lnTo>
                      <a:pt x="732" y="570"/>
                    </a:lnTo>
                    <a:lnTo>
                      <a:pt x="722" y="548"/>
                    </a:lnTo>
                    <a:lnTo>
                      <a:pt x="710" y="524"/>
                    </a:lnTo>
                    <a:lnTo>
                      <a:pt x="692" y="498"/>
                    </a:lnTo>
                    <a:lnTo>
                      <a:pt x="670" y="470"/>
                    </a:lnTo>
                    <a:lnTo>
                      <a:pt x="658" y="458"/>
                    </a:lnTo>
                    <a:lnTo>
                      <a:pt x="644" y="446"/>
                    </a:lnTo>
                    <a:lnTo>
                      <a:pt x="630" y="434"/>
                    </a:lnTo>
                    <a:lnTo>
                      <a:pt x="614" y="426"/>
                    </a:lnTo>
                    <a:lnTo>
                      <a:pt x="598" y="418"/>
                    </a:lnTo>
                    <a:lnTo>
                      <a:pt x="580" y="414"/>
                    </a:lnTo>
                    <a:lnTo>
                      <a:pt x="590" y="396"/>
                    </a:lnTo>
                    <a:lnTo>
                      <a:pt x="598" y="378"/>
                    </a:lnTo>
                    <a:lnTo>
                      <a:pt x="606" y="352"/>
                    </a:lnTo>
                    <a:lnTo>
                      <a:pt x="610" y="340"/>
                    </a:lnTo>
                    <a:lnTo>
                      <a:pt x="612" y="324"/>
                    </a:lnTo>
                    <a:lnTo>
                      <a:pt x="612" y="310"/>
                    </a:lnTo>
                    <a:lnTo>
                      <a:pt x="612" y="294"/>
                    </a:lnTo>
                    <a:lnTo>
                      <a:pt x="608" y="278"/>
                    </a:lnTo>
                    <a:lnTo>
                      <a:pt x="602" y="264"/>
                    </a:lnTo>
                    <a:lnTo>
                      <a:pt x="594" y="248"/>
                    </a:lnTo>
                    <a:lnTo>
                      <a:pt x="584" y="234"/>
                    </a:lnTo>
                    <a:lnTo>
                      <a:pt x="594" y="250"/>
                    </a:lnTo>
                    <a:lnTo>
                      <a:pt x="602" y="270"/>
                    </a:lnTo>
                    <a:lnTo>
                      <a:pt x="608" y="294"/>
                    </a:lnTo>
                    <a:lnTo>
                      <a:pt x="610" y="306"/>
                    </a:lnTo>
                    <a:lnTo>
                      <a:pt x="610" y="322"/>
                    </a:lnTo>
                    <a:lnTo>
                      <a:pt x="610" y="336"/>
                    </a:lnTo>
                    <a:lnTo>
                      <a:pt x="608" y="352"/>
                    </a:lnTo>
                    <a:lnTo>
                      <a:pt x="602" y="368"/>
                    </a:lnTo>
                    <a:lnTo>
                      <a:pt x="596" y="382"/>
                    </a:lnTo>
                    <a:lnTo>
                      <a:pt x="586" y="398"/>
                    </a:lnTo>
                    <a:lnTo>
                      <a:pt x="572" y="414"/>
                    </a:lnTo>
                    <a:lnTo>
                      <a:pt x="510" y="408"/>
                    </a:lnTo>
                    <a:lnTo>
                      <a:pt x="442" y="404"/>
                    </a:lnTo>
                    <a:lnTo>
                      <a:pt x="360" y="404"/>
                    </a:lnTo>
                    <a:lnTo>
                      <a:pt x="316" y="404"/>
                    </a:lnTo>
                    <a:lnTo>
                      <a:pt x="272" y="406"/>
                    </a:lnTo>
                    <a:lnTo>
                      <a:pt x="226" y="410"/>
                    </a:lnTo>
                    <a:lnTo>
                      <a:pt x="184" y="416"/>
                    </a:lnTo>
                    <a:lnTo>
                      <a:pt x="142" y="424"/>
                    </a:lnTo>
                    <a:lnTo>
                      <a:pt x="104" y="436"/>
                    </a:lnTo>
                    <a:lnTo>
                      <a:pt x="70" y="450"/>
                    </a:lnTo>
                    <a:lnTo>
                      <a:pt x="54" y="458"/>
                    </a:lnTo>
                    <a:lnTo>
                      <a:pt x="40" y="466"/>
                    </a:lnTo>
                    <a:lnTo>
                      <a:pt x="30" y="464"/>
                    </a:lnTo>
                    <a:lnTo>
                      <a:pt x="20" y="460"/>
                    </a:lnTo>
                    <a:lnTo>
                      <a:pt x="12" y="454"/>
                    </a:lnTo>
                    <a:lnTo>
                      <a:pt x="4" y="444"/>
                    </a:lnTo>
                    <a:lnTo>
                      <a:pt x="2" y="440"/>
                    </a:lnTo>
                    <a:lnTo>
                      <a:pt x="0" y="434"/>
                    </a:lnTo>
                    <a:lnTo>
                      <a:pt x="2" y="428"/>
                    </a:lnTo>
                    <a:lnTo>
                      <a:pt x="4" y="420"/>
                    </a:lnTo>
                    <a:lnTo>
                      <a:pt x="8" y="412"/>
                    </a:lnTo>
                    <a:lnTo>
                      <a:pt x="16" y="402"/>
                    </a:lnTo>
                    <a:lnTo>
                      <a:pt x="18" y="398"/>
                    </a:lnTo>
                    <a:lnTo>
                      <a:pt x="28" y="386"/>
                    </a:lnTo>
                    <a:lnTo>
                      <a:pt x="34" y="378"/>
                    </a:lnTo>
                    <a:lnTo>
                      <a:pt x="42" y="372"/>
                    </a:lnTo>
                    <a:lnTo>
                      <a:pt x="52" y="366"/>
                    </a:lnTo>
                    <a:lnTo>
                      <a:pt x="64" y="362"/>
                    </a:lnTo>
                  </a:path>
                </a:pathLst>
              </a:custGeom>
              <a:noFill/>
              <a:ln w="1905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7" name="Freeform 556"/>
              <p:cNvSpPr>
                <a:spLocks/>
              </p:cNvSpPr>
              <p:nvPr/>
            </p:nvSpPr>
            <p:spPr bwMode="auto">
              <a:xfrm>
                <a:off x="4159" y="2713"/>
                <a:ext cx="482" cy="294"/>
              </a:xfrm>
              <a:custGeom>
                <a:avLst/>
                <a:gdLst>
                  <a:gd name="T0" fmla="*/ 0 w 482"/>
                  <a:gd name="T1" fmla="*/ 46 h 294"/>
                  <a:gd name="T2" fmla="*/ 58 w 482"/>
                  <a:gd name="T3" fmla="*/ 62 h 294"/>
                  <a:gd name="T4" fmla="*/ 106 w 482"/>
                  <a:gd name="T5" fmla="*/ 66 h 294"/>
                  <a:gd name="T6" fmla="*/ 138 w 482"/>
                  <a:gd name="T7" fmla="*/ 62 h 294"/>
                  <a:gd name="T8" fmla="*/ 162 w 482"/>
                  <a:gd name="T9" fmla="*/ 46 h 294"/>
                  <a:gd name="T10" fmla="*/ 174 w 482"/>
                  <a:gd name="T11" fmla="*/ 20 h 294"/>
                  <a:gd name="T12" fmla="*/ 174 w 482"/>
                  <a:gd name="T13" fmla="*/ 0 h 294"/>
                  <a:gd name="T14" fmla="*/ 174 w 482"/>
                  <a:gd name="T15" fmla="*/ 48 h 294"/>
                  <a:gd name="T16" fmla="*/ 178 w 482"/>
                  <a:gd name="T17" fmla="*/ 90 h 294"/>
                  <a:gd name="T18" fmla="*/ 190 w 482"/>
                  <a:gd name="T19" fmla="*/ 128 h 294"/>
                  <a:gd name="T20" fmla="*/ 186 w 482"/>
                  <a:gd name="T21" fmla="*/ 128 h 294"/>
                  <a:gd name="T22" fmla="*/ 180 w 482"/>
                  <a:gd name="T23" fmla="*/ 136 h 294"/>
                  <a:gd name="T24" fmla="*/ 176 w 482"/>
                  <a:gd name="T25" fmla="*/ 152 h 294"/>
                  <a:gd name="T26" fmla="*/ 182 w 482"/>
                  <a:gd name="T27" fmla="*/ 182 h 294"/>
                  <a:gd name="T28" fmla="*/ 178 w 482"/>
                  <a:gd name="T29" fmla="*/ 170 h 294"/>
                  <a:gd name="T30" fmla="*/ 174 w 482"/>
                  <a:gd name="T31" fmla="*/ 148 h 294"/>
                  <a:gd name="T32" fmla="*/ 178 w 482"/>
                  <a:gd name="T33" fmla="*/ 134 h 294"/>
                  <a:gd name="T34" fmla="*/ 184 w 482"/>
                  <a:gd name="T35" fmla="*/ 130 h 294"/>
                  <a:gd name="T36" fmla="*/ 198 w 482"/>
                  <a:gd name="T37" fmla="*/ 134 h 294"/>
                  <a:gd name="T38" fmla="*/ 208 w 482"/>
                  <a:gd name="T39" fmla="*/ 138 h 294"/>
                  <a:gd name="T40" fmla="*/ 254 w 482"/>
                  <a:gd name="T41" fmla="*/ 154 h 294"/>
                  <a:gd name="T42" fmla="*/ 308 w 482"/>
                  <a:gd name="T43" fmla="*/ 162 h 294"/>
                  <a:gd name="T44" fmla="*/ 352 w 482"/>
                  <a:gd name="T45" fmla="*/ 162 h 294"/>
                  <a:gd name="T46" fmla="*/ 400 w 482"/>
                  <a:gd name="T47" fmla="*/ 156 h 294"/>
                  <a:gd name="T48" fmla="*/ 454 w 482"/>
                  <a:gd name="T49" fmla="*/ 142 h 294"/>
                  <a:gd name="T50" fmla="*/ 482 w 482"/>
                  <a:gd name="T51" fmla="*/ 132 h 294"/>
                  <a:gd name="T52" fmla="*/ 476 w 482"/>
                  <a:gd name="T53" fmla="*/ 148 h 294"/>
                  <a:gd name="T54" fmla="*/ 474 w 482"/>
                  <a:gd name="T55" fmla="*/ 164 h 294"/>
                  <a:gd name="T56" fmla="*/ 482 w 482"/>
                  <a:gd name="T57" fmla="*/ 182 h 294"/>
                  <a:gd name="T58" fmla="*/ 474 w 482"/>
                  <a:gd name="T59" fmla="*/ 194 h 294"/>
                  <a:gd name="T60" fmla="*/ 458 w 482"/>
                  <a:gd name="T61" fmla="*/ 222 h 294"/>
                  <a:gd name="T62" fmla="*/ 446 w 482"/>
                  <a:gd name="T63" fmla="*/ 258 h 294"/>
                  <a:gd name="T64" fmla="*/ 446 w 482"/>
                  <a:gd name="T65" fmla="*/ 286 h 29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82"/>
                  <a:gd name="T100" fmla="*/ 0 h 294"/>
                  <a:gd name="T101" fmla="*/ 482 w 482"/>
                  <a:gd name="T102" fmla="*/ 294 h 29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82" h="294">
                    <a:moveTo>
                      <a:pt x="0" y="46"/>
                    </a:moveTo>
                    <a:lnTo>
                      <a:pt x="0" y="46"/>
                    </a:lnTo>
                    <a:lnTo>
                      <a:pt x="28" y="54"/>
                    </a:lnTo>
                    <a:lnTo>
                      <a:pt x="58" y="62"/>
                    </a:lnTo>
                    <a:lnTo>
                      <a:pt x="90" y="66"/>
                    </a:lnTo>
                    <a:lnTo>
                      <a:pt x="106" y="66"/>
                    </a:lnTo>
                    <a:lnTo>
                      <a:pt x="124" y="66"/>
                    </a:lnTo>
                    <a:lnTo>
                      <a:pt x="138" y="62"/>
                    </a:lnTo>
                    <a:lnTo>
                      <a:pt x="150" y="56"/>
                    </a:lnTo>
                    <a:lnTo>
                      <a:pt x="162" y="46"/>
                    </a:lnTo>
                    <a:lnTo>
                      <a:pt x="170" y="36"/>
                    </a:lnTo>
                    <a:lnTo>
                      <a:pt x="174" y="20"/>
                    </a:lnTo>
                    <a:lnTo>
                      <a:pt x="174" y="0"/>
                    </a:lnTo>
                    <a:lnTo>
                      <a:pt x="174" y="14"/>
                    </a:lnTo>
                    <a:lnTo>
                      <a:pt x="174" y="48"/>
                    </a:lnTo>
                    <a:lnTo>
                      <a:pt x="174" y="68"/>
                    </a:lnTo>
                    <a:lnTo>
                      <a:pt x="178" y="90"/>
                    </a:lnTo>
                    <a:lnTo>
                      <a:pt x="182" y="110"/>
                    </a:lnTo>
                    <a:lnTo>
                      <a:pt x="190" y="128"/>
                    </a:lnTo>
                    <a:lnTo>
                      <a:pt x="186" y="128"/>
                    </a:lnTo>
                    <a:lnTo>
                      <a:pt x="184" y="132"/>
                    </a:lnTo>
                    <a:lnTo>
                      <a:pt x="180" y="136"/>
                    </a:lnTo>
                    <a:lnTo>
                      <a:pt x="178" y="142"/>
                    </a:lnTo>
                    <a:lnTo>
                      <a:pt x="176" y="152"/>
                    </a:lnTo>
                    <a:lnTo>
                      <a:pt x="178" y="164"/>
                    </a:lnTo>
                    <a:lnTo>
                      <a:pt x="182" y="182"/>
                    </a:lnTo>
                    <a:lnTo>
                      <a:pt x="178" y="170"/>
                    </a:lnTo>
                    <a:lnTo>
                      <a:pt x="176" y="160"/>
                    </a:lnTo>
                    <a:lnTo>
                      <a:pt x="174" y="148"/>
                    </a:lnTo>
                    <a:lnTo>
                      <a:pt x="176" y="138"/>
                    </a:lnTo>
                    <a:lnTo>
                      <a:pt x="178" y="134"/>
                    </a:lnTo>
                    <a:lnTo>
                      <a:pt x="180" y="132"/>
                    </a:lnTo>
                    <a:lnTo>
                      <a:pt x="184" y="130"/>
                    </a:lnTo>
                    <a:lnTo>
                      <a:pt x="190" y="130"/>
                    </a:lnTo>
                    <a:lnTo>
                      <a:pt x="198" y="134"/>
                    </a:lnTo>
                    <a:lnTo>
                      <a:pt x="208" y="138"/>
                    </a:lnTo>
                    <a:lnTo>
                      <a:pt x="230" y="146"/>
                    </a:lnTo>
                    <a:lnTo>
                      <a:pt x="254" y="154"/>
                    </a:lnTo>
                    <a:lnTo>
                      <a:pt x="288" y="160"/>
                    </a:lnTo>
                    <a:lnTo>
                      <a:pt x="308" y="162"/>
                    </a:lnTo>
                    <a:lnTo>
                      <a:pt x="330" y="162"/>
                    </a:lnTo>
                    <a:lnTo>
                      <a:pt x="352" y="162"/>
                    </a:lnTo>
                    <a:lnTo>
                      <a:pt x="376" y="160"/>
                    </a:lnTo>
                    <a:lnTo>
                      <a:pt x="400" y="156"/>
                    </a:lnTo>
                    <a:lnTo>
                      <a:pt x="428" y="150"/>
                    </a:lnTo>
                    <a:lnTo>
                      <a:pt x="454" y="142"/>
                    </a:lnTo>
                    <a:lnTo>
                      <a:pt x="482" y="132"/>
                    </a:lnTo>
                    <a:lnTo>
                      <a:pt x="480" y="136"/>
                    </a:lnTo>
                    <a:lnTo>
                      <a:pt x="476" y="148"/>
                    </a:lnTo>
                    <a:lnTo>
                      <a:pt x="474" y="156"/>
                    </a:lnTo>
                    <a:lnTo>
                      <a:pt x="474" y="164"/>
                    </a:lnTo>
                    <a:lnTo>
                      <a:pt x="478" y="172"/>
                    </a:lnTo>
                    <a:lnTo>
                      <a:pt x="482" y="182"/>
                    </a:lnTo>
                    <a:lnTo>
                      <a:pt x="474" y="194"/>
                    </a:lnTo>
                    <a:lnTo>
                      <a:pt x="466" y="206"/>
                    </a:lnTo>
                    <a:lnTo>
                      <a:pt x="458" y="222"/>
                    </a:lnTo>
                    <a:lnTo>
                      <a:pt x="452" y="240"/>
                    </a:lnTo>
                    <a:lnTo>
                      <a:pt x="446" y="258"/>
                    </a:lnTo>
                    <a:lnTo>
                      <a:pt x="446" y="278"/>
                    </a:lnTo>
                    <a:lnTo>
                      <a:pt x="446" y="286"/>
                    </a:lnTo>
                    <a:lnTo>
                      <a:pt x="450" y="294"/>
                    </a:lnTo>
                  </a:path>
                </a:pathLst>
              </a:custGeom>
              <a:noFill/>
              <a:ln w="1905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8" name="Freeform 557"/>
              <p:cNvSpPr>
                <a:spLocks/>
              </p:cNvSpPr>
              <p:nvPr/>
            </p:nvSpPr>
            <p:spPr bwMode="auto">
              <a:xfrm>
                <a:off x="3765" y="1239"/>
                <a:ext cx="1024" cy="814"/>
              </a:xfrm>
              <a:custGeom>
                <a:avLst/>
                <a:gdLst>
                  <a:gd name="T0" fmla="*/ 270 w 1024"/>
                  <a:gd name="T1" fmla="*/ 46 h 814"/>
                  <a:gd name="T2" fmla="*/ 230 w 1024"/>
                  <a:gd name="T3" fmla="*/ 6 h 814"/>
                  <a:gd name="T4" fmla="*/ 176 w 1024"/>
                  <a:gd name="T5" fmla="*/ 8 h 814"/>
                  <a:gd name="T6" fmla="*/ 142 w 1024"/>
                  <a:gd name="T7" fmla="*/ 30 h 814"/>
                  <a:gd name="T8" fmla="*/ 126 w 1024"/>
                  <a:gd name="T9" fmla="*/ 72 h 814"/>
                  <a:gd name="T10" fmla="*/ 136 w 1024"/>
                  <a:gd name="T11" fmla="*/ 132 h 814"/>
                  <a:gd name="T12" fmla="*/ 150 w 1024"/>
                  <a:gd name="T13" fmla="*/ 174 h 814"/>
                  <a:gd name="T14" fmla="*/ 150 w 1024"/>
                  <a:gd name="T15" fmla="*/ 234 h 814"/>
                  <a:gd name="T16" fmla="*/ 116 w 1024"/>
                  <a:gd name="T17" fmla="*/ 278 h 814"/>
                  <a:gd name="T18" fmla="*/ 56 w 1024"/>
                  <a:gd name="T19" fmla="*/ 290 h 814"/>
                  <a:gd name="T20" fmla="*/ 10 w 1024"/>
                  <a:gd name="T21" fmla="*/ 326 h 814"/>
                  <a:gd name="T22" fmla="*/ 0 w 1024"/>
                  <a:gd name="T23" fmla="*/ 358 h 814"/>
                  <a:gd name="T24" fmla="*/ 20 w 1024"/>
                  <a:gd name="T25" fmla="*/ 384 h 814"/>
                  <a:gd name="T26" fmla="*/ 164 w 1024"/>
                  <a:gd name="T27" fmla="*/ 428 h 814"/>
                  <a:gd name="T28" fmla="*/ 272 w 1024"/>
                  <a:gd name="T29" fmla="*/ 426 h 814"/>
                  <a:gd name="T30" fmla="*/ 406 w 1024"/>
                  <a:gd name="T31" fmla="*/ 412 h 814"/>
                  <a:gd name="T32" fmla="*/ 532 w 1024"/>
                  <a:gd name="T33" fmla="*/ 436 h 814"/>
                  <a:gd name="T34" fmla="*/ 600 w 1024"/>
                  <a:gd name="T35" fmla="*/ 482 h 814"/>
                  <a:gd name="T36" fmla="*/ 542 w 1024"/>
                  <a:gd name="T37" fmla="*/ 416 h 814"/>
                  <a:gd name="T38" fmla="*/ 486 w 1024"/>
                  <a:gd name="T39" fmla="*/ 338 h 814"/>
                  <a:gd name="T40" fmla="*/ 470 w 1024"/>
                  <a:gd name="T41" fmla="*/ 318 h 814"/>
                  <a:gd name="T42" fmla="*/ 430 w 1024"/>
                  <a:gd name="T43" fmla="*/ 282 h 814"/>
                  <a:gd name="T44" fmla="*/ 432 w 1024"/>
                  <a:gd name="T45" fmla="*/ 246 h 814"/>
                  <a:gd name="T46" fmla="*/ 440 w 1024"/>
                  <a:gd name="T47" fmla="*/ 230 h 814"/>
                  <a:gd name="T48" fmla="*/ 422 w 1024"/>
                  <a:gd name="T49" fmla="*/ 256 h 814"/>
                  <a:gd name="T50" fmla="*/ 438 w 1024"/>
                  <a:gd name="T51" fmla="*/ 292 h 814"/>
                  <a:gd name="T52" fmla="*/ 486 w 1024"/>
                  <a:gd name="T53" fmla="*/ 326 h 814"/>
                  <a:gd name="T54" fmla="*/ 480 w 1024"/>
                  <a:gd name="T55" fmla="*/ 334 h 814"/>
                  <a:gd name="T56" fmla="*/ 568 w 1024"/>
                  <a:gd name="T57" fmla="*/ 450 h 814"/>
                  <a:gd name="T58" fmla="*/ 650 w 1024"/>
                  <a:gd name="T59" fmla="*/ 524 h 814"/>
                  <a:gd name="T60" fmla="*/ 698 w 1024"/>
                  <a:gd name="T61" fmla="*/ 552 h 814"/>
                  <a:gd name="T62" fmla="*/ 744 w 1024"/>
                  <a:gd name="T63" fmla="*/ 612 h 814"/>
                  <a:gd name="T64" fmla="*/ 754 w 1024"/>
                  <a:gd name="T65" fmla="*/ 686 h 814"/>
                  <a:gd name="T66" fmla="*/ 762 w 1024"/>
                  <a:gd name="T67" fmla="*/ 706 h 814"/>
                  <a:gd name="T68" fmla="*/ 804 w 1024"/>
                  <a:gd name="T69" fmla="*/ 678 h 814"/>
                  <a:gd name="T70" fmla="*/ 838 w 1024"/>
                  <a:gd name="T71" fmla="*/ 614 h 814"/>
                  <a:gd name="T72" fmla="*/ 852 w 1024"/>
                  <a:gd name="T73" fmla="*/ 528 h 814"/>
                  <a:gd name="T74" fmla="*/ 734 w 1024"/>
                  <a:gd name="T75" fmla="*/ 496 h 814"/>
                  <a:gd name="T76" fmla="*/ 668 w 1024"/>
                  <a:gd name="T77" fmla="*/ 458 h 814"/>
                  <a:gd name="T78" fmla="*/ 680 w 1024"/>
                  <a:gd name="T79" fmla="*/ 466 h 814"/>
                  <a:gd name="T80" fmla="*/ 798 w 1024"/>
                  <a:gd name="T81" fmla="*/ 516 h 814"/>
                  <a:gd name="T82" fmla="*/ 864 w 1024"/>
                  <a:gd name="T83" fmla="*/ 510 h 814"/>
                  <a:gd name="T84" fmla="*/ 864 w 1024"/>
                  <a:gd name="T85" fmla="*/ 460 h 814"/>
                  <a:gd name="T86" fmla="*/ 858 w 1024"/>
                  <a:gd name="T87" fmla="*/ 452 h 814"/>
                  <a:gd name="T88" fmla="*/ 860 w 1024"/>
                  <a:gd name="T89" fmla="*/ 518 h 814"/>
                  <a:gd name="T90" fmla="*/ 850 w 1024"/>
                  <a:gd name="T91" fmla="*/ 550 h 814"/>
                  <a:gd name="T92" fmla="*/ 824 w 1024"/>
                  <a:gd name="T93" fmla="*/ 652 h 814"/>
                  <a:gd name="T94" fmla="*/ 792 w 1024"/>
                  <a:gd name="T95" fmla="*/ 690 h 814"/>
                  <a:gd name="T96" fmla="*/ 898 w 1024"/>
                  <a:gd name="T97" fmla="*/ 666 h 814"/>
                  <a:gd name="T98" fmla="*/ 992 w 1024"/>
                  <a:gd name="T99" fmla="*/ 666 h 814"/>
                  <a:gd name="T100" fmla="*/ 1024 w 1024"/>
                  <a:gd name="T101" fmla="*/ 688 h 814"/>
                  <a:gd name="T102" fmla="*/ 1006 w 1024"/>
                  <a:gd name="T103" fmla="*/ 670 h 814"/>
                  <a:gd name="T104" fmla="*/ 896 w 1024"/>
                  <a:gd name="T105" fmla="*/ 666 h 814"/>
                  <a:gd name="T106" fmla="*/ 836 w 1024"/>
                  <a:gd name="T107" fmla="*/ 684 h 814"/>
                  <a:gd name="T108" fmla="*/ 840 w 1024"/>
                  <a:gd name="T109" fmla="*/ 730 h 814"/>
                  <a:gd name="T110" fmla="*/ 876 w 1024"/>
                  <a:gd name="T111" fmla="*/ 814 h 814"/>
                  <a:gd name="T112" fmla="*/ 862 w 1024"/>
                  <a:gd name="T113" fmla="*/ 794 h 814"/>
                  <a:gd name="T114" fmla="*/ 836 w 1024"/>
                  <a:gd name="T115" fmla="*/ 684 h 814"/>
                  <a:gd name="T116" fmla="*/ 770 w 1024"/>
                  <a:gd name="T117" fmla="*/ 700 h 814"/>
                  <a:gd name="T118" fmla="*/ 688 w 1024"/>
                  <a:gd name="T119" fmla="*/ 746 h 814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024"/>
                  <a:gd name="T181" fmla="*/ 0 h 814"/>
                  <a:gd name="T182" fmla="*/ 1024 w 1024"/>
                  <a:gd name="T183" fmla="*/ 814 h 814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024" h="814">
                    <a:moveTo>
                      <a:pt x="284" y="82"/>
                    </a:moveTo>
                    <a:lnTo>
                      <a:pt x="284" y="82"/>
                    </a:lnTo>
                    <a:lnTo>
                      <a:pt x="278" y="64"/>
                    </a:lnTo>
                    <a:lnTo>
                      <a:pt x="270" y="46"/>
                    </a:lnTo>
                    <a:lnTo>
                      <a:pt x="258" y="28"/>
                    </a:lnTo>
                    <a:lnTo>
                      <a:pt x="250" y="18"/>
                    </a:lnTo>
                    <a:lnTo>
                      <a:pt x="240" y="12"/>
                    </a:lnTo>
                    <a:lnTo>
                      <a:pt x="230" y="6"/>
                    </a:lnTo>
                    <a:lnTo>
                      <a:pt x="220" y="2"/>
                    </a:lnTo>
                    <a:lnTo>
                      <a:pt x="206" y="0"/>
                    </a:lnTo>
                    <a:lnTo>
                      <a:pt x="192" y="2"/>
                    </a:lnTo>
                    <a:lnTo>
                      <a:pt x="176" y="8"/>
                    </a:lnTo>
                    <a:lnTo>
                      <a:pt x="160" y="16"/>
                    </a:lnTo>
                    <a:lnTo>
                      <a:pt x="150" y="22"/>
                    </a:lnTo>
                    <a:lnTo>
                      <a:pt x="142" y="30"/>
                    </a:lnTo>
                    <a:lnTo>
                      <a:pt x="132" y="42"/>
                    </a:lnTo>
                    <a:lnTo>
                      <a:pt x="130" y="50"/>
                    </a:lnTo>
                    <a:lnTo>
                      <a:pt x="126" y="60"/>
                    </a:lnTo>
                    <a:lnTo>
                      <a:pt x="126" y="72"/>
                    </a:lnTo>
                    <a:lnTo>
                      <a:pt x="126" y="84"/>
                    </a:lnTo>
                    <a:lnTo>
                      <a:pt x="126" y="98"/>
                    </a:lnTo>
                    <a:lnTo>
                      <a:pt x="130" y="114"/>
                    </a:lnTo>
                    <a:lnTo>
                      <a:pt x="136" y="132"/>
                    </a:lnTo>
                    <a:lnTo>
                      <a:pt x="144" y="152"/>
                    </a:lnTo>
                    <a:lnTo>
                      <a:pt x="146" y="158"/>
                    </a:lnTo>
                    <a:lnTo>
                      <a:pt x="150" y="174"/>
                    </a:lnTo>
                    <a:lnTo>
                      <a:pt x="154" y="196"/>
                    </a:lnTo>
                    <a:lnTo>
                      <a:pt x="154" y="208"/>
                    </a:lnTo>
                    <a:lnTo>
                      <a:pt x="152" y="220"/>
                    </a:lnTo>
                    <a:lnTo>
                      <a:pt x="150" y="234"/>
                    </a:lnTo>
                    <a:lnTo>
                      <a:pt x="146" y="246"/>
                    </a:lnTo>
                    <a:lnTo>
                      <a:pt x="138" y="258"/>
                    </a:lnTo>
                    <a:lnTo>
                      <a:pt x="130" y="268"/>
                    </a:lnTo>
                    <a:lnTo>
                      <a:pt x="116" y="278"/>
                    </a:lnTo>
                    <a:lnTo>
                      <a:pt x="100" y="284"/>
                    </a:lnTo>
                    <a:lnTo>
                      <a:pt x="80" y="288"/>
                    </a:lnTo>
                    <a:lnTo>
                      <a:pt x="56" y="290"/>
                    </a:lnTo>
                    <a:lnTo>
                      <a:pt x="48" y="296"/>
                    </a:lnTo>
                    <a:lnTo>
                      <a:pt x="30" y="308"/>
                    </a:lnTo>
                    <a:lnTo>
                      <a:pt x="20" y="316"/>
                    </a:lnTo>
                    <a:lnTo>
                      <a:pt x="10" y="326"/>
                    </a:lnTo>
                    <a:lnTo>
                      <a:pt x="4" y="336"/>
                    </a:lnTo>
                    <a:lnTo>
                      <a:pt x="0" y="346"/>
                    </a:lnTo>
                    <a:lnTo>
                      <a:pt x="0" y="352"/>
                    </a:lnTo>
                    <a:lnTo>
                      <a:pt x="0" y="358"/>
                    </a:lnTo>
                    <a:lnTo>
                      <a:pt x="2" y="364"/>
                    </a:lnTo>
                    <a:lnTo>
                      <a:pt x="6" y="370"/>
                    </a:lnTo>
                    <a:lnTo>
                      <a:pt x="12" y="376"/>
                    </a:lnTo>
                    <a:lnTo>
                      <a:pt x="20" y="384"/>
                    </a:lnTo>
                    <a:lnTo>
                      <a:pt x="42" y="396"/>
                    </a:lnTo>
                    <a:lnTo>
                      <a:pt x="72" y="406"/>
                    </a:lnTo>
                    <a:lnTo>
                      <a:pt x="112" y="418"/>
                    </a:lnTo>
                    <a:lnTo>
                      <a:pt x="164" y="428"/>
                    </a:lnTo>
                    <a:lnTo>
                      <a:pt x="228" y="438"/>
                    </a:lnTo>
                    <a:lnTo>
                      <a:pt x="240" y="434"/>
                    </a:lnTo>
                    <a:lnTo>
                      <a:pt x="272" y="426"/>
                    </a:lnTo>
                    <a:lnTo>
                      <a:pt x="318" y="418"/>
                    </a:lnTo>
                    <a:lnTo>
                      <a:pt x="346" y="414"/>
                    </a:lnTo>
                    <a:lnTo>
                      <a:pt x="374" y="412"/>
                    </a:lnTo>
                    <a:lnTo>
                      <a:pt x="406" y="412"/>
                    </a:lnTo>
                    <a:lnTo>
                      <a:pt x="438" y="414"/>
                    </a:lnTo>
                    <a:lnTo>
                      <a:pt x="468" y="418"/>
                    </a:lnTo>
                    <a:lnTo>
                      <a:pt x="500" y="426"/>
                    </a:lnTo>
                    <a:lnTo>
                      <a:pt x="532" y="436"/>
                    </a:lnTo>
                    <a:lnTo>
                      <a:pt x="560" y="452"/>
                    </a:lnTo>
                    <a:lnTo>
                      <a:pt x="574" y="460"/>
                    </a:lnTo>
                    <a:lnTo>
                      <a:pt x="588" y="470"/>
                    </a:lnTo>
                    <a:lnTo>
                      <a:pt x="600" y="482"/>
                    </a:lnTo>
                    <a:lnTo>
                      <a:pt x="612" y="494"/>
                    </a:lnTo>
                    <a:lnTo>
                      <a:pt x="590" y="470"/>
                    </a:lnTo>
                    <a:lnTo>
                      <a:pt x="542" y="416"/>
                    </a:lnTo>
                    <a:lnTo>
                      <a:pt x="516" y="388"/>
                    </a:lnTo>
                    <a:lnTo>
                      <a:pt x="496" y="360"/>
                    </a:lnTo>
                    <a:lnTo>
                      <a:pt x="490" y="348"/>
                    </a:lnTo>
                    <a:lnTo>
                      <a:pt x="486" y="338"/>
                    </a:lnTo>
                    <a:lnTo>
                      <a:pt x="484" y="330"/>
                    </a:lnTo>
                    <a:lnTo>
                      <a:pt x="486" y="326"/>
                    </a:lnTo>
                    <a:lnTo>
                      <a:pt x="470" y="318"/>
                    </a:lnTo>
                    <a:lnTo>
                      <a:pt x="456" y="310"/>
                    </a:lnTo>
                    <a:lnTo>
                      <a:pt x="442" y="298"/>
                    </a:lnTo>
                    <a:lnTo>
                      <a:pt x="436" y="290"/>
                    </a:lnTo>
                    <a:lnTo>
                      <a:pt x="430" y="282"/>
                    </a:lnTo>
                    <a:lnTo>
                      <a:pt x="428" y="274"/>
                    </a:lnTo>
                    <a:lnTo>
                      <a:pt x="426" y="266"/>
                    </a:lnTo>
                    <a:lnTo>
                      <a:pt x="428" y="256"/>
                    </a:lnTo>
                    <a:lnTo>
                      <a:pt x="432" y="246"/>
                    </a:lnTo>
                    <a:lnTo>
                      <a:pt x="440" y="234"/>
                    </a:lnTo>
                    <a:lnTo>
                      <a:pt x="452" y="224"/>
                    </a:lnTo>
                    <a:lnTo>
                      <a:pt x="440" y="230"/>
                    </a:lnTo>
                    <a:lnTo>
                      <a:pt x="430" y="238"/>
                    </a:lnTo>
                    <a:lnTo>
                      <a:pt x="426" y="244"/>
                    </a:lnTo>
                    <a:lnTo>
                      <a:pt x="424" y="250"/>
                    </a:lnTo>
                    <a:lnTo>
                      <a:pt x="422" y="256"/>
                    </a:lnTo>
                    <a:lnTo>
                      <a:pt x="422" y="264"/>
                    </a:lnTo>
                    <a:lnTo>
                      <a:pt x="424" y="272"/>
                    </a:lnTo>
                    <a:lnTo>
                      <a:pt x="430" y="282"/>
                    </a:lnTo>
                    <a:lnTo>
                      <a:pt x="438" y="292"/>
                    </a:lnTo>
                    <a:lnTo>
                      <a:pt x="450" y="302"/>
                    </a:lnTo>
                    <a:lnTo>
                      <a:pt x="466" y="314"/>
                    </a:lnTo>
                    <a:lnTo>
                      <a:pt x="486" y="326"/>
                    </a:lnTo>
                    <a:lnTo>
                      <a:pt x="480" y="324"/>
                    </a:lnTo>
                    <a:lnTo>
                      <a:pt x="478" y="324"/>
                    </a:lnTo>
                    <a:lnTo>
                      <a:pt x="478" y="326"/>
                    </a:lnTo>
                    <a:lnTo>
                      <a:pt x="480" y="334"/>
                    </a:lnTo>
                    <a:lnTo>
                      <a:pt x="486" y="344"/>
                    </a:lnTo>
                    <a:lnTo>
                      <a:pt x="506" y="374"/>
                    </a:lnTo>
                    <a:lnTo>
                      <a:pt x="534" y="412"/>
                    </a:lnTo>
                    <a:lnTo>
                      <a:pt x="568" y="450"/>
                    </a:lnTo>
                    <a:lnTo>
                      <a:pt x="604" y="486"/>
                    </a:lnTo>
                    <a:lnTo>
                      <a:pt x="620" y="502"/>
                    </a:lnTo>
                    <a:lnTo>
                      <a:pt x="636" y="514"/>
                    </a:lnTo>
                    <a:lnTo>
                      <a:pt x="650" y="524"/>
                    </a:lnTo>
                    <a:lnTo>
                      <a:pt x="662" y="528"/>
                    </a:lnTo>
                    <a:lnTo>
                      <a:pt x="680" y="540"/>
                    </a:lnTo>
                    <a:lnTo>
                      <a:pt x="698" y="552"/>
                    </a:lnTo>
                    <a:lnTo>
                      <a:pt x="718" y="572"/>
                    </a:lnTo>
                    <a:lnTo>
                      <a:pt x="728" y="584"/>
                    </a:lnTo>
                    <a:lnTo>
                      <a:pt x="736" y="596"/>
                    </a:lnTo>
                    <a:lnTo>
                      <a:pt x="744" y="612"/>
                    </a:lnTo>
                    <a:lnTo>
                      <a:pt x="750" y="628"/>
                    </a:lnTo>
                    <a:lnTo>
                      <a:pt x="754" y="646"/>
                    </a:lnTo>
                    <a:lnTo>
                      <a:pt x="754" y="666"/>
                    </a:lnTo>
                    <a:lnTo>
                      <a:pt x="754" y="686"/>
                    </a:lnTo>
                    <a:lnTo>
                      <a:pt x="748" y="710"/>
                    </a:lnTo>
                    <a:lnTo>
                      <a:pt x="752" y="708"/>
                    </a:lnTo>
                    <a:lnTo>
                      <a:pt x="762" y="706"/>
                    </a:lnTo>
                    <a:lnTo>
                      <a:pt x="778" y="700"/>
                    </a:lnTo>
                    <a:lnTo>
                      <a:pt x="786" y="694"/>
                    </a:lnTo>
                    <a:lnTo>
                      <a:pt x="794" y="688"/>
                    </a:lnTo>
                    <a:lnTo>
                      <a:pt x="804" y="678"/>
                    </a:lnTo>
                    <a:lnTo>
                      <a:pt x="812" y="666"/>
                    </a:lnTo>
                    <a:lnTo>
                      <a:pt x="822" y="652"/>
                    </a:lnTo>
                    <a:lnTo>
                      <a:pt x="830" y="634"/>
                    </a:lnTo>
                    <a:lnTo>
                      <a:pt x="838" y="614"/>
                    </a:lnTo>
                    <a:lnTo>
                      <a:pt x="844" y="588"/>
                    </a:lnTo>
                    <a:lnTo>
                      <a:pt x="848" y="560"/>
                    </a:lnTo>
                    <a:lnTo>
                      <a:pt x="852" y="528"/>
                    </a:lnTo>
                    <a:lnTo>
                      <a:pt x="826" y="524"/>
                    </a:lnTo>
                    <a:lnTo>
                      <a:pt x="798" y="516"/>
                    </a:lnTo>
                    <a:lnTo>
                      <a:pt x="766" y="508"/>
                    </a:lnTo>
                    <a:lnTo>
                      <a:pt x="734" y="496"/>
                    </a:lnTo>
                    <a:lnTo>
                      <a:pt x="702" y="482"/>
                    </a:lnTo>
                    <a:lnTo>
                      <a:pt x="690" y="474"/>
                    </a:lnTo>
                    <a:lnTo>
                      <a:pt x="678" y="466"/>
                    </a:lnTo>
                    <a:lnTo>
                      <a:pt x="668" y="458"/>
                    </a:lnTo>
                    <a:lnTo>
                      <a:pt x="662" y="448"/>
                    </a:lnTo>
                    <a:lnTo>
                      <a:pt x="670" y="456"/>
                    </a:lnTo>
                    <a:lnTo>
                      <a:pt x="680" y="466"/>
                    </a:lnTo>
                    <a:lnTo>
                      <a:pt x="698" y="476"/>
                    </a:lnTo>
                    <a:lnTo>
                      <a:pt x="722" y="490"/>
                    </a:lnTo>
                    <a:lnTo>
                      <a:pt x="756" y="504"/>
                    </a:lnTo>
                    <a:lnTo>
                      <a:pt x="798" y="516"/>
                    </a:lnTo>
                    <a:lnTo>
                      <a:pt x="852" y="528"/>
                    </a:lnTo>
                    <a:lnTo>
                      <a:pt x="864" y="510"/>
                    </a:lnTo>
                    <a:lnTo>
                      <a:pt x="866" y="504"/>
                    </a:lnTo>
                    <a:lnTo>
                      <a:pt x="868" y="496"/>
                    </a:lnTo>
                    <a:lnTo>
                      <a:pt x="868" y="480"/>
                    </a:lnTo>
                    <a:lnTo>
                      <a:pt x="864" y="460"/>
                    </a:lnTo>
                    <a:lnTo>
                      <a:pt x="860" y="452"/>
                    </a:lnTo>
                    <a:lnTo>
                      <a:pt x="854" y="442"/>
                    </a:lnTo>
                    <a:lnTo>
                      <a:pt x="858" y="452"/>
                    </a:lnTo>
                    <a:lnTo>
                      <a:pt x="864" y="476"/>
                    </a:lnTo>
                    <a:lnTo>
                      <a:pt x="866" y="490"/>
                    </a:lnTo>
                    <a:lnTo>
                      <a:pt x="864" y="506"/>
                    </a:lnTo>
                    <a:lnTo>
                      <a:pt x="860" y="518"/>
                    </a:lnTo>
                    <a:lnTo>
                      <a:pt x="856" y="524"/>
                    </a:lnTo>
                    <a:lnTo>
                      <a:pt x="852" y="528"/>
                    </a:lnTo>
                    <a:lnTo>
                      <a:pt x="850" y="550"/>
                    </a:lnTo>
                    <a:lnTo>
                      <a:pt x="848" y="572"/>
                    </a:lnTo>
                    <a:lnTo>
                      <a:pt x="842" y="598"/>
                    </a:lnTo>
                    <a:lnTo>
                      <a:pt x="834" y="626"/>
                    </a:lnTo>
                    <a:lnTo>
                      <a:pt x="824" y="652"/>
                    </a:lnTo>
                    <a:lnTo>
                      <a:pt x="818" y="664"/>
                    </a:lnTo>
                    <a:lnTo>
                      <a:pt x="810" y="674"/>
                    </a:lnTo>
                    <a:lnTo>
                      <a:pt x="802" y="684"/>
                    </a:lnTo>
                    <a:lnTo>
                      <a:pt x="792" y="690"/>
                    </a:lnTo>
                    <a:lnTo>
                      <a:pt x="824" y="680"/>
                    </a:lnTo>
                    <a:lnTo>
                      <a:pt x="858" y="674"/>
                    </a:lnTo>
                    <a:lnTo>
                      <a:pt x="898" y="666"/>
                    </a:lnTo>
                    <a:lnTo>
                      <a:pt x="938" y="662"/>
                    </a:lnTo>
                    <a:lnTo>
                      <a:pt x="958" y="662"/>
                    </a:lnTo>
                    <a:lnTo>
                      <a:pt x="976" y="662"/>
                    </a:lnTo>
                    <a:lnTo>
                      <a:pt x="992" y="666"/>
                    </a:lnTo>
                    <a:lnTo>
                      <a:pt x="1006" y="670"/>
                    </a:lnTo>
                    <a:lnTo>
                      <a:pt x="1018" y="678"/>
                    </a:lnTo>
                    <a:lnTo>
                      <a:pt x="1022" y="682"/>
                    </a:lnTo>
                    <a:lnTo>
                      <a:pt x="1024" y="688"/>
                    </a:lnTo>
                    <a:lnTo>
                      <a:pt x="1022" y="680"/>
                    </a:lnTo>
                    <a:lnTo>
                      <a:pt x="1016" y="676"/>
                    </a:lnTo>
                    <a:lnTo>
                      <a:pt x="1006" y="670"/>
                    </a:lnTo>
                    <a:lnTo>
                      <a:pt x="990" y="664"/>
                    </a:lnTo>
                    <a:lnTo>
                      <a:pt x="966" y="662"/>
                    </a:lnTo>
                    <a:lnTo>
                      <a:pt x="936" y="662"/>
                    </a:lnTo>
                    <a:lnTo>
                      <a:pt x="896" y="666"/>
                    </a:lnTo>
                    <a:lnTo>
                      <a:pt x="858" y="674"/>
                    </a:lnTo>
                    <a:lnTo>
                      <a:pt x="846" y="676"/>
                    </a:lnTo>
                    <a:lnTo>
                      <a:pt x="836" y="684"/>
                    </a:lnTo>
                    <a:lnTo>
                      <a:pt x="836" y="696"/>
                    </a:lnTo>
                    <a:lnTo>
                      <a:pt x="838" y="712"/>
                    </a:lnTo>
                    <a:lnTo>
                      <a:pt x="840" y="730"/>
                    </a:lnTo>
                    <a:lnTo>
                      <a:pt x="844" y="752"/>
                    </a:lnTo>
                    <a:lnTo>
                      <a:pt x="852" y="774"/>
                    </a:lnTo>
                    <a:lnTo>
                      <a:pt x="862" y="794"/>
                    </a:lnTo>
                    <a:lnTo>
                      <a:pt x="876" y="814"/>
                    </a:lnTo>
                    <a:lnTo>
                      <a:pt x="872" y="810"/>
                    </a:lnTo>
                    <a:lnTo>
                      <a:pt x="868" y="804"/>
                    </a:lnTo>
                    <a:lnTo>
                      <a:pt x="862" y="794"/>
                    </a:lnTo>
                    <a:lnTo>
                      <a:pt x="856" y="778"/>
                    </a:lnTo>
                    <a:lnTo>
                      <a:pt x="850" y="754"/>
                    </a:lnTo>
                    <a:lnTo>
                      <a:pt x="842" y="724"/>
                    </a:lnTo>
                    <a:lnTo>
                      <a:pt x="836" y="684"/>
                    </a:lnTo>
                    <a:lnTo>
                      <a:pt x="816" y="688"/>
                    </a:lnTo>
                    <a:lnTo>
                      <a:pt x="796" y="692"/>
                    </a:lnTo>
                    <a:lnTo>
                      <a:pt x="770" y="700"/>
                    </a:lnTo>
                    <a:lnTo>
                      <a:pt x="742" y="712"/>
                    </a:lnTo>
                    <a:lnTo>
                      <a:pt x="714" y="726"/>
                    </a:lnTo>
                    <a:lnTo>
                      <a:pt x="700" y="736"/>
                    </a:lnTo>
                    <a:lnTo>
                      <a:pt x="688" y="746"/>
                    </a:lnTo>
                    <a:lnTo>
                      <a:pt x="676" y="756"/>
                    </a:lnTo>
                    <a:lnTo>
                      <a:pt x="664" y="770"/>
                    </a:lnTo>
                    <a:lnTo>
                      <a:pt x="624" y="804"/>
                    </a:lnTo>
                  </a:path>
                </a:pathLst>
              </a:custGeom>
              <a:noFill/>
              <a:ln w="1905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9" name="Freeform 558"/>
              <p:cNvSpPr>
                <a:spLocks/>
              </p:cNvSpPr>
              <p:nvPr/>
            </p:nvSpPr>
            <p:spPr bwMode="auto">
              <a:xfrm>
                <a:off x="4491" y="2071"/>
                <a:ext cx="516" cy="588"/>
              </a:xfrm>
              <a:custGeom>
                <a:avLst/>
                <a:gdLst>
                  <a:gd name="T0" fmla="*/ 228 w 516"/>
                  <a:gd name="T1" fmla="*/ 132 h 588"/>
                  <a:gd name="T2" fmla="*/ 230 w 516"/>
                  <a:gd name="T3" fmla="*/ 102 h 588"/>
                  <a:gd name="T4" fmla="*/ 240 w 516"/>
                  <a:gd name="T5" fmla="*/ 56 h 588"/>
                  <a:gd name="T6" fmla="*/ 254 w 516"/>
                  <a:gd name="T7" fmla="*/ 26 h 588"/>
                  <a:gd name="T8" fmla="*/ 276 w 516"/>
                  <a:gd name="T9" fmla="*/ 6 h 588"/>
                  <a:gd name="T10" fmla="*/ 290 w 516"/>
                  <a:gd name="T11" fmla="*/ 2 h 588"/>
                  <a:gd name="T12" fmla="*/ 308 w 516"/>
                  <a:gd name="T13" fmla="*/ 0 h 588"/>
                  <a:gd name="T14" fmla="*/ 328 w 516"/>
                  <a:gd name="T15" fmla="*/ 4 h 588"/>
                  <a:gd name="T16" fmla="*/ 378 w 516"/>
                  <a:gd name="T17" fmla="*/ 32 h 588"/>
                  <a:gd name="T18" fmla="*/ 396 w 516"/>
                  <a:gd name="T19" fmla="*/ 46 h 588"/>
                  <a:gd name="T20" fmla="*/ 456 w 516"/>
                  <a:gd name="T21" fmla="*/ 102 h 588"/>
                  <a:gd name="T22" fmla="*/ 450 w 516"/>
                  <a:gd name="T23" fmla="*/ 96 h 588"/>
                  <a:gd name="T24" fmla="*/ 412 w 516"/>
                  <a:gd name="T25" fmla="*/ 60 h 588"/>
                  <a:gd name="T26" fmla="*/ 378 w 516"/>
                  <a:gd name="T27" fmla="*/ 32 h 588"/>
                  <a:gd name="T28" fmla="*/ 414 w 516"/>
                  <a:gd name="T29" fmla="*/ 142 h 588"/>
                  <a:gd name="T30" fmla="*/ 438 w 516"/>
                  <a:gd name="T31" fmla="*/ 228 h 588"/>
                  <a:gd name="T32" fmla="*/ 446 w 516"/>
                  <a:gd name="T33" fmla="*/ 280 h 588"/>
                  <a:gd name="T34" fmla="*/ 446 w 516"/>
                  <a:gd name="T35" fmla="*/ 292 h 588"/>
                  <a:gd name="T36" fmla="*/ 458 w 516"/>
                  <a:gd name="T37" fmla="*/ 320 h 588"/>
                  <a:gd name="T38" fmla="*/ 472 w 516"/>
                  <a:gd name="T39" fmla="*/ 360 h 588"/>
                  <a:gd name="T40" fmla="*/ 476 w 516"/>
                  <a:gd name="T41" fmla="*/ 412 h 588"/>
                  <a:gd name="T42" fmla="*/ 472 w 516"/>
                  <a:gd name="T43" fmla="*/ 438 h 588"/>
                  <a:gd name="T44" fmla="*/ 484 w 516"/>
                  <a:gd name="T45" fmla="*/ 456 h 588"/>
                  <a:gd name="T46" fmla="*/ 504 w 516"/>
                  <a:gd name="T47" fmla="*/ 496 h 588"/>
                  <a:gd name="T48" fmla="*/ 514 w 516"/>
                  <a:gd name="T49" fmla="*/ 534 h 588"/>
                  <a:gd name="T50" fmla="*/ 516 w 516"/>
                  <a:gd name="T51" fmla="*/ 558 h 588"/>
                  <a:gd name="T52" fmla="*/ 512 w 516"/>
                  <a:gd name="T53" fmla="*/ 580 h 588"/>
                  <a:gd name="T54" fmla="*/ 506 w 516"/>
                  <a:gd name="T55" fmla="*/ 588 h 588"/>
                  <a:gd name="T56" fmla="*/ 514 w 516"/>
                  <a:gd name="T57" fmla="*/ 562 h 588"/>
                  <a:gd name="T58" fmla="*/ 514 w 516"/>
                  <a:gd name="T59" fmla="*/ 522 h 588"/>
                  <a:gd name="T60" fmla="*/ 506 w 516"/>
                  <a:gd name="T61" fmla="*/ 498 h 588"/>
                  <a:gd name="T62" fmla="*/ 492 w 516"/>
                  <a:gd name="T63" fmla="*/ 470 h 588"/>
                  <a:gd name="T64" fmla="*/ 468 w 516"/>
                  <a:gd name="T65" fmla="*/ 442 h 588"/>
                  <a:gd name="T66" fmla="*/ 466 w 516"/>
                  <a:gd name="T67" fmla="*/ 454 h 588"/>
                  <a:gd name="T68" fmla="*/ 452 w 516"/>
                  <a:gd name="T69" fmla="*/ 498 h 588"/>
                  <a:gd name="T70" fmla="*/ 434 w 516"/>
                  <a:gd name="T71" fmla="*/ 532 h 588"/>
                  <a:gd name="T72" fmla="*/ 422 w 516"/>
                  <a:gd name="T73" fmla="*/ 546 h 588"/>
                  <a:gd name="T74" fmla="*/ 450 w 516"/>
                  <a:gd name="T75" fmla="*/ 498 h 588"/>
                  <a:gd name="T76" fmla="*/ 468 w 516"/>
                  <a:gd name="T77" fmla="*/ 446 h 588"/>
                  <a:gd name="T78" fmla="*/ 474 w 516"/>
                  <a:gd name="T79" fmla="*/ 406 h 588"/>
                  <a:gd name="T80" fmla="*/ 472 w 516"/>
                  <a:gd name="T81" fmla="*/ 362 h 588"/>
                  <a:gd name="T82" fmla="*/ 462 w 516"/>
                  <a:gd name="T83" fmla="*/ 320 h 588"/>
                  <a:gd name="T84" fmla="*/ 450 w 516"/>
                  <a:gd name="T85" fmla="*/ 300 h 588"/>
                  <a:gd name="T86" fmla="*/ 434 w 516"/>
                  <a:gd name="T87" fmla="*/ 312 h 588"/>
                  <a:gd name="T88" fmla="*/ 406 w 516"/>
                  <a:gd name="T89" fmla="*/ 320 h 588"/>
                  <a:gd name="T90" fmla="*/ 388 w 516"/>
                  <a:gd name="T91" fmla="*/ 318 h 588"/>
                  <a:gd name="T92" fmla="*/ 368 w 516"/>
                  <a:gd name="T93" fmla="*/ 310 h 588"/>
                  <a:gd name="T94" fmla="*/ 344 w 516"/>
                  <a:gd name="T95" fmla="*/ 294 h 588"/>
                  <a:gd name="T96" fmla="*/ 336 w 516"/>
                  <a:gd name="T97" fmla="*/ 288 h 588"/>
                  <a:gd name="T98" fmla="*/ 312 w 516"/>
                  <a:gd name="T99" fmla="*/ 284 h 588"/>
                  <a:gd name="T100" fmla="*/ 294 w 516"/>
                  <a:gd name="T101" fmla="*/ 288 h 588"/>
                  <a:gd name="T102" fmla="*/ 276 w 516"/>
                  <a:gd name="T103" fmla="*/ 298 h 588"/>
                  <a:gd name="T104" fmla="*/ 254 w 516"/>
                  <a:gd name="T105" fmla="*/ 316 h 588"/>
                  <a:gd name="T106" fmla="*/ 228 w 516"/>
                  <a:gd name="T107" fmla="*/ 346 h 588"/>
                  <a:gd name="T108" fmla="*/ 224 w 516"/>
                  <a:gd name="T109" fmla="*/ 354 h 588"/>
                  <a:gd name="T110" fmla="*/ 192 w 516"/>
                  <a:gd name="T111" fmla="*/ 402 h 588"/>
                  <a:gd name="T112" fmla="*/ 164 w 516"/>
                  <a:gd name="T113" fmla="*/ 430 h 588"/>
                  <a:gd name="T114" fmla="*/ 130 w 516"/>
                  <a:gd name="T115" fmla="*/ 454 h 588"/>
                  <a:gd name="T116" fmla="*/ 92 w 516"/>
                  <a:gd name="T117" fmla="*/ 466 h 588"/>
                  <a:gd name="T118" fmla="*/ 60 w 516"/>
                  <a:gd name="T119" fmla="*/ 468 h 588"/>
                  <a:gd name="T120" fmla="*/ 36 w 516"/>
                  <a:gd name="T121" fmla="*/ 462 h 588"/>
                  <a:gd name="T122" fmla="*/ 12 w 516"/>
                  <a:gd name="T123" fmla="*/ 450 h 58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516"/>
                  <a:gd name="T187" fmla="*/ 0 h 588"/>
                  <a:gd name="T188" fmla="*/ 516 w 516"/>
                  <a:gd name="T189" fmla="*/ 588 h 58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516" h="588">
                    <a:moveTo>
                      <a:pt x="228" y="132"/>
                    </a:moveTo>
                    <a:lnTo>
                      <a:pt x="228" y="132"/>
                    </a:lnTo>
                    <a:lnTo>
                      <a:pt x="228" y="124"/>
                    </a:lnTo>
                    <a:lnTo>
                      <a:pt x="230" y="102"/>
                    </a:lnTo>
                    <a:lnTo>
                      <a:pt x="236" y="72"/>
                    </a:lnTo>
                    <a:lnTo>
                      <a:pt x="240" y="56"/>
                    </a:lnTo>
                    <a:lnTo>
                      <a:pt x="246" y="40"/>
                    </a:lnTo>
                    <a:lnTo>
                      <a:pt x="254" y="26"/>
                    </a:lnTo>
                    <a:lnTo>
                      <a:pt x="264" y="16"/>
                    </a:lnTo>
                    <a:lnTo>
                      <a:pt x="276" y="6"/>
                    </a:lnTo>
                    <a:lnTo>
                      <a:pt x="282" y="4"/>
                    </a:lnTo>
                    <a:lnTo>
                      <a:pt x="290" y="2"/>
                    </a:lnTo>
                    <a:lnTo>
                      <a:pt x="298" y="0"/>
                    </a:lnTo>
                    <a:lnTo>
                      <a:pt x="308" y="0"/>
                    </a:lnTo>
                    <a:lnTo>
                      <a:pt x="318" y="2"/>
                    </a:lnTo>
                    <a:lnTo>
                      <a:pt x="328" y="4"/>
                    </a:lnTo>
                    <a:lnTo>
                      <a:pt x="352" y="16"/>
                    </a:lnTo>
                    <a:lnTo>
                      <a:pt x="378" y="32"/>
                    </a:lnTo>
                    <a:lnTo>
                      <a:pt x="396" y="46"/>
                    </a:lnTo>
                    <a:lnTo>
                      <a:pt x="414" y="62"/>
                    </a:lnTo>
                    <a:lnTo>
                      <a:pt x="456" y="102"/>
                    </a:lnTo>
                    <a:lnTo>
                      <a:pt x="450" y="96"/>
                    </a:lnTo>
                    <a:lnTo>
                      <a:pt x="436" y="82"/>
                    </a:lnTo>
                    <a:lnTo>
                      <a:pt x="412" y="60"/>
                    </a:lnTo>
                    <a:lnTo>
                      <a:pt x="378" y="32"/>
                    </a:lnTo>
                    <a:lnTo>
                      <a:pt x="390" y="66"/>
                    </a:lnTo>
                    <a:lnTo>
                      <a:pt x="414" y="142"/>
                    </a:lnTo>
                    <a:lnTo>
                      <a:pt x="428" y="186"/>
                    </a:lnTo>
                    <a:lnTo>
                      <a:pt x="438" y="228"/>
                    </a:lnTo>
                    <a:lnTo>
                      <a:pt x="444" y="266"/>
                    </a:lnTo>
                    <a:lnTo>
                      <a:pt x="446" y="280"/>
                    </a:lnTo>
                    <a:lnTo>
                      <a:pt x="446" y="292"/>
                    </a:lnTo>
                    <a:lnTo>
                      <a:pt x="452" y="304"/>
                    </a:lnTo>
                    <a:lnTo>
                      <a:pt x="458" y="320"/>
                    </a:lnTo>
                    <a:lnTo>
                      <a:pt x="466" y="338"/>
                    </a:lnTo>
                    <a:lnTo>
                      <a:pt x="472" y="360"/>
                    </a:lnTo>
                    <a:lnTo>
                      <a:pt x="476" y="386"/>
                    </a:lnTo>
                    <a:lnTo>
                      <a:pt x="476" y="412"/>
                    </a:lnTo>
                    <a:lnTo>
                      <a:pt x="476" y="424"/>
                    </a:lnTo>
                    <a:lnTo>
                      <a:pt x="472" y="438"/>
                    </a:lnTo>
                    <a:lnTo>
                      <a:pt x="484" y="456"/>
                    </a:lnTo>
                    <a:lnTo>
                      <a:pt x="494" y="474"/>
                    </a:lnTo>
                    <a:lnTo>
                      <a:pt x="504" y="496"/>
                    </a:lnTo>
                    <a:lnTo>
                      <a:pt x="512" y="520"/>
                    </a:lnTo>
                    <a:lnTo>
                      <a:pt x="514" y="534"/>
                    </a:lnTo>
                    <a:lnTo>
                      <a:pt x="516" y="546"/>
                    </a:lnTo>
                    <a:lnTo>
                      <a:pt x="516" y="558"/>
                    </a:lnTo>
                    <a:lnTo>
                      <a:pt x="514" y="568"/>
                    </a:lnTo>
                    <a:lnTo>
                      <a:pt x="512" y="580"/>
                    </a:lnTo>
                    <a:lnTo>
                      <a:pt x="506" y="588"/>
                    </a:lnTo>
                    <a:lnTo>
                      <a:pt x="510" y="576"/>
                    </a:lnTo>
                    <a:lnTo>
                      <a:pt x="514" y="562"/>
                    </a:lnTo>
                    <a:lnTo>
                      <a:pt x="516" y="544"/>
                    </a:lnTo>
                    <a:lnTo>
                      <a:pt x="514" y="522"/>
                    </a:lnTo>
                    <a:lnTo>
                      <a:pt x="510" y="510"/>
                    </a:lnTo>
                    <a:lnTo>
                      <a:pt x="506" y="498"/>
                    </a:lnTo>
                    <a:lnTo>
                      <a:pt x="500" y="484"/>
                    </a:lnTo>
                    <a:lnTo>
                      <a:pt x="492" y="470"/>
                    </a:lnTo>
                    <a:lnTo>
                      <a:pt x="480" y="456"/>
                    </a:lnTo>
                    <a:lnTo>
                      <a:pt x="468" y="442"/>
                    </a:lnTo>
                    <a:lnTo>
                      <a:pt x="466" y="454"/>
                    </a:lnTo>
                    <a:lnTo>
                      <a:pt x="458" y="482"/>
                    </a:lnTo>
                    <a:lnTo>
                      <a:pt x="452" y="498"/>
                    </a:lnTo>
                    <a:lnTo>
                      <a:pt x="444" y="516"/>
                    </a:lnTo>
                    <a:lnTo>
                      <a:pt x="434" y="532"/>
                    </a:lnTo>
                    <a:lnTo>
                      <a:pt x="422" y="546"/>
                    </a:lnTo>
                    <a:lnTo>
                      <a:pt x="436" y="524"/>
                    </a:lnTo>
                    <a:lnTo>
                      <a:pt x="450" y="498"/>
                    </a:lnTo>
                    <a:lnTo>
                      <a:pt x="462" y="464"/>
                    </a:lnTo>
                    <a:lnTo>
                      <a:pt x="468" y="446"/>
                    </a:lnTo>
                    <a:lnTo>
                      <a:pt x="472" y="426"/>
                    </a:lnTo>
                    <a:lnTo>
                      <a:pt x="474" y="406"/>
                    </a:lnTo>
                    <a:lnTo>
                      <a:pt x="474" y="384"/>
                    </a:lnTo>
                    <a:lnTo>
                      <a:pt x="472" y="362"/>
                    </a:lnTo>
                    <a:lnTo>
                      <a:pt x="468" y="342"/>
                    </a:lnTo>
                    <a:lnTo>
                      <a:pt x="462" y="320"/>
                    </a:lnTo>
                    <a:lnTo>
                      <a:pt x="450" y="300"/>
                    </a:lnTo>
                    <a:lnTo>
                      <a:pt x="444" y="306"/>
                    </a:lnTo>
                    <a:lnTo>
                      <a:pt x="434" y="312"/>
                    </a:lnTo>
                    <a:lnTo>
                      <a:pt x="422" y="318"/>
                    </a:lnTo>
                    <a:lnTo>
                      <a:pt x="406" y="320"/>
                    </a:lnTo>
                    <a:lnTo>
                      <a:pt x="398" y="320"/>
                    </a:lnTo>
                    <a:lnTo>
                      <a:pt x="388" y="318"/>
                    </a:lnTo>
                    <a:lnTo>
                      <a:pt x="378" y="314"/>
                    </a:lnTo>
                    <a:lnTo>
                      <a:pt x="368" y="310"/>
                    </a:lnTo>
                    <a:lnTo>
                      <a:pt x="356" y="304"/>
                    </a:lnTo>
                    <a:lnTo>
                      <a:pt x="344" y="294"/>
                    </a:lnTo>
                    <a:lnTo>
                      <a:pt x="336" y="288"/>
                    </a:lnTo>
                    <a:lnTo>
                      <a:pt x="326" y="286"/>
                    </a:lnTo>
                    <a:lnTo>
                      <a:pt x="312" y="284"/>
                    </a:lnTo>
                    <a:lnTo>
                      <a:pt x="304" y="286"/>
                    </a:lnTo>
                    <a:lnTo>
                      <a:pt x="294" y="288"/>
                    </a:lnTo>
                    <a:lnTo>
                      <a:pt x="286" y="292"/>
                    </a:lnTo>
                    <a:lnTo>
                      <a:pt x="276" y="298"/>
                    </a:lnTo>
                    <a:lnTo>
                      <a:pt x="264" y="306"/>
                    </a:lnTo>
                    <a:lnTo>
                      <a:pt x="254" y="316"/>
                    </a:lnTo>
                    <a:lnTo>
                      <a:pt x="242" y="330"/>
                    </a:lnTo>
                    <a:lnTo>
                      <a:pt x="228" y="346"/>
                    </a:lnTo>
                    <a:lnTo>
                      <a:pt x="224" y="354"/>
                    </a:lnTo>
                    <a:lnTo>
                      <a:pt x="212" y="374"/>
                    </a:lnTo>
                    <a:lnTo>
                      <a:pt x="192" y="402"/>
                    </a:lnTo>
                    <a:lnTo>
                      <a:pt x="178" y="416"/>
                    </a:lnTo>
                    <a:lnTo>
                      <a:pt x="164" y="430"/>
                    </a:lnTo>
                    <a:lnTo>
                      <a:pt x="148" y="442"/>
                    </a:lnTo>
                    <a:lnTo>
                      <a:pt x="130" y="454"/>
                    </a:lnTo>
                    <a:lnTo>
                      <a:pt x="112" y="462"/>
                    </a:lnTo>
                    <a:lnTo>
                      <a:pt x="92" y="466"/>
                    </a:lnTo>
                    <a:lnTo>
                      <a:pt x="70" y="468"/>
                    </a:lnTo>
                    <a:lnTo>
                      <a:pt x="60" y="468"/>
                    </a:lnTo>
                    <a:lnTo>
                      <a:pt x="48" y="464"/>
                    </a:lnTo>
                    <a:lnTo>
                      <a:pt x="36" y="462"/>
                    </a:lnTo>
                    <a:lnTo>
                      <a:pt x="24" y="456"/>
                    </a:lnTo>
                    <a:lnTo>
                      <a:pt x="12" y="450"/>
                    </a:lnTo>
                    <a:lnTo>
                      <a:pt x="0" y="442"/>
                    </a:lnTo>
                  </a:path>
                </a:pathLst>
              </a:custGeom>
              <a:noFill/>
              <a:ln w="1905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3077" name="Rectangle 36"/>
          <p:cNvSpPr>
            <a:spLocks noChangeArrowheads="1"/>
          </p:cNvSpPr>
          <p:nvPr/>
        </p:nvSpPr>
        <p:spPr bwMode="auto">
          <a:xfrm>
            <a:off x="457200" y="-26988"/>
            <a:ext cx="8229600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3600">
                <a:solidFill>
                  <a:schemeClr val="tx2"/>
                </a:solidFill>
                <a:ea typeface="MS PGothic" panose="020B0600070205080204" pitchFamily="34" charset="-128"/>
              </a:rPr>
              <a:t>Head Outline with Brain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50"/>
          <p:cNvSpPr>
            <a:spLocks noEditPoints="1"/>
          </p:cNvSpPr>
          <p:nvPr/>
        </p:nvSpPr>
        <p:spPr bwMode="auto">
          <a:xfrm>
            <a:off x="2511425" y="503238"/>
            <a:ext cx="4437063" cy="6381750"/>
          </a:xfrm>
          <a:custGeom>
            <a:avLst/>
            <a:gdLst>
              <a:gd name="T0" fmla="*/ 4433762 w 2688"/>
              <a:gd name="T1" fmla="*/ 2505819 h 3866"/>
              <a:gd name="T2" fmla="*/ 3997979 w 2688"/>
              <a:gd name="T3" fmla="*/ 1545090 h 3866"/>
              <a:gd name="T4" fmla="*/ 3390524 w 2688"/>
              <a:gd name="T5" fmla="*/ 429192 h 3866"/>
              <a:gd name="T6" fmla="*/ 3119810 w 2688"/>
              <a:gd name="T7" fmla="*/ 250912 h 3866"/>
              <a:gd name="T8" fmla="*/ 3043878 w 2688"/>
              <a:gd name="T9" fmla="*/ 204691 h 3866"/>
              <a:gd name="T10" fmla="*/ 2297765 w 2688"/>
              <a:gd name="T11" fmla="*/ 23110 h 3866"/>
              <a:gd name="T12" fmla="*/ 1063046 w 2688"/>
              <a:gd name="T13" fmla="*/ 191486 h 3866"/>
              <a:gd name="T14" fmla="*/ 699894 w 2688"/>
              <a:gd name="T15" fmla="*/ 528236 h 3866"/>
              <a:gd name="T16" fmla="*/ 425879 w 2688"/>
              <a:gd name="T17" fmla="*/ 686707 h 3866"/>
              <a:gd name="T18" fmla="*/ 237700 w 2688"/>
              <a:gd name="T19" fmla="*/ 861685 h 3866"/>
              <a:gd name="T20" fmla="*/ 198083 w 2688"/>
              <a:gd name="T21" fmla="*/ 967332 h 3866"/>
              <a:gd name="T22" fmla="*/ 184878 w 2688"/>
              <a:gd name="T23" fmla="*/ 983839 h 3866"/>
              <a:gd name="T24" fmla="*/ 148562 w 2688"/>
              <a:gd name="T25" fmla="*/ 1152215 h 3866"/>
              <a:gd name="T26" fmla="*/ 122151 w 2688"/>
              <a:gd name="T27" fmla="*/ 1521980 h 3866"/>
              <a:gd name="T28" fmla="*/ 211289 w 2688"/>
              <a:gd name="T29" fmla="*/ 1756384 h 3866"/>
              <a:gd name="T30" fmla="*/ 307029 w 2688"/>
              <a:gd name="T31" fmla="*/ 2264811 h 3866"/>
              <a:gd name="T32" fmla="*/ 168371 w 2688"/>
              <a:gd name="T33" fmla="*/ 2918503 h 3866"/>
              <a:gd name="T34" fmla="*/ 320234 w 2688"/>
              <a:gd name="T35" fmla="*/ 3199129 h 3866"/>
              <a:gd name="T36" fmla="*/ 442386 w 2688"/>
              <a:gd name="T37" fmla="*/ 3397217 h 3866"/>
              <a:gd name="T38" fmla="*/ 511715 w 2688"/>
              <a:gd name="T39" fmla="*/ 3747173 h 3866"/>
              <a:gd name="T40" fmla="*/ 1234718 w 2688"/>
              <a:gd name="T41" fmla="*/ 4001387 h 3866"/>
              <a:gd name="T42" fmla="*/ 1772844 w 2688"/>
              <a:gd name="T43" fmla="*/ 4770630 h 3866"/>
              <a:gd name="T44" fmla="*/ 901278 w 2688"/>
              <a:gd name="T45" fmla="*/ 6381750 h 3866"/>
              <a:gd name="T46" fmla="*/ 4011184 w 2688"/>
              <a:gd name="T47" fmla="*/ 5401212 h 3866"/>
              <a:gd name="T48" fmla="*/ 4064006 w 2688"/>
              <a:gd name="T49" fmla="*/ 5374800 h 3866"/>
              <a:gd name="T50" fmla="*/ 4133335 w 2688"/>
              <a:gd name="T51" fmla="*/ 5341786 h 3866"/>
              <a:gd name="T52" fmla="*/ 4245583 w 2688"/>
              <a:gd name="T53" fmla="*/ 5328580 h 3866"/>
              <a:gd name="T54" fmla="*/ 4215870 w 2688"/>
              <a:gd name="T55" fmla="*/ 5216330 h 3866"/>
              <a:gd name="T56" fmla="*/ 4126733 w 2688"/>
              <a:gd name="T57" fmla="*/ 5209727 h 3866"/>
              <a:gd name="T58" fmla="*/ 4120130 w 2688"/>
              <a:gd name="T59" fmla="*/ 5100778 h 3866"/>
              <a:gd name="T60" fmla="*/ 4186158 w 2688"/>
              <a:gd name="T61" fmla="*/ 4892785 h 3866"/>
              <a:gd name="T62" fmla="*/ 4163048 w 2688"/>
              <a:gd name="T63" fmla="*/ 4714505 h 3866"/>
              <a:gd name="T64" fmla="*/ 4149842 w 2688"/>
              <a:gd name="T65" fmla="*/ 4648476 h 3866"/>
              <a:gd name="T66" fmla="*/ 4163048 w 2688"/>
              <a:gd name="T67" fmla="*/ 4453689 h 3866"/>
              <a:gd name="T68" fmla="*/ 4235678 w 2688"/>
              <a:gd name="T69" fmla="*/ 4222586 h 3866"/>
              <a:gd name="T70" fmla="*/ 4301706 w 2688"/>
              <a:gd name="T71" fmla="*/ 4090527 h 3866"/>
              <a:gd name="T72" fmla="*/ 4308309 w 2688"/>
              <a:gd name="T73" fmla="*/ 4027799 h 3866"/>
              <a:gd name="T74" fmla="*/ 4324816 w 2688"/>
              <a:gd name="T75" fmla="*/ 3951865 h 3866"/>
              <a:gd name="T76" fmla="*/ 4311610 w 2688"/>
              <a:gd name="T77" fmla="*/ 3658034 h 3866"/>
              <a:gd name="T78" fmla="*/ 4338021 w 2688"/>
              <a:gd name="T79" fmla="*/ 3532578 h 3866"/>
              <a:gd name="T80" fmla="*/ 4351227 w 2688"/>
              <a:gd name="T81" fmla="*/ 3374107 h 3866"/>
              <a:gd name="T82" fmla="*/ 4344624 w 2688"/>
              <a:gd name="T83" fmla="*/ 3288268 h 3866"/>
              <a:gd name="T84" fmla="*/ 4347926 w 2688"/>
              <a:gd name="T85" fmla="*/ 3209033 h 3866"/>
              <a:gd name="T86" fmla="*/ 4331419 w 2688"/>
              <a:gd name="T87" fmla="*/ 3040658 h 3866"/>
              <a:gd name="T88" fmla="*/ 4334720 w 2688"/>
              <a:gd name="T89" fmla="*/ 2981231 h 3866"/>
              <a:gd name="T90" fmla="*/ 4354528 w 2688"/>
              <a:gd name="T91" fmla="*/ 2908599 h 3866"/>
              <a:gd name="T92" fmla="*/ 4387542 w 2688"/>
              <a:gd name="T93" fmla="*/ 2855775 h 3866"/>
              <a:gd name="T94" fmla="*/ 274015 w 2688"/>
              <a:gd name="T95" fmla="*/ 1152215 h 3866"/>
              <a:gd name="T96" fmla="*/ 300426 w 2688"/>
              <a:gd name="T97" fmla="*/ 1059773 h 3866"/>
              <a:gd name="T98" fmla="*/ 307029 w 2688"/>
              <a:gd name="T99" fmla="*/ 1109295 h 3866"/>
              <a:gd name="T100" fmla="*/ 290522 w 2688"/>
              <a:gd name="T101" fmla="*/ 1148913 h 3866"/>
              <a:gd name="T102" fmla="*/ 168371 w 2688"/>
              <a:gd name="T103" fmla="*/ 1228148 h 3866"/>
              <a:gd name="T104" fmla="*/ 224494 w 2688"/>
              <a:gd name="T105" fmla="*/ 1677149 h 3866"/>
              <a:gd name="T106" fmla="*/ 168371 w 2688"/>
              <a:gd name="T107" fmla="*/ 1505472 h 3866"/>
              <a:gd name="T108" fmla="*/ 171672 w 2688"/>
              <a:gd name="T109" fmla="*/ 1452649 h 3866"/>
              <a:gd name="T110" fmla="*/ 198083 w 2688"/>
              <a:gd name="T111" fmla="*/ 1274369 h 3866"/>
              <a:gd name="T112" fmla="*/ 247604 w 2688"/>
              <a:gd name="T113" fmla="*/ 1449347 h 3866"/>
              <a:gd name="T114" fmla="*/ 270714 w 2688"/>
              <a:gd name="T115" fmla="*/ 1541789 h 3866"/>
              <a:gd name="T116" fmla="*/ 3776786 w 2688"/>
              <a:gd name="T117" fmla="*/ 4797042 h 3866"/>
              <a:gd name="T118" fmla="*/ 3813101 w 2688"/>
              <a:gd name="T119" fmla="*/ 4902689 h 3866"/>
              <a:gd name="T120" fmla="*/ 3803197 w 2688"/>
              <a:gd name="T121" fmla="*/ 4975322 h 386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2688"/>
              <a:gd name="T184" fmla="*/ 0 h 3866"/>
              <a:gd name="T185" fmla="*/ 2688 w 2688"/>
              <a:gd name="T186" fmla="*/ 3866 h 386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2688" h="3866">
                <a:moveTo>
                  <a:pt x="2682" y="1642"/>
                </a:moveTo>
                <a:lnTo>
                  <a:pt x="2682" y="1642"/>
                </a:lnTo>
                <a:lnTo>
                  <a:pt x="2684" y="1620"/>
                </a:lnTo>
                <a:lnTo>
                  <a:pt x="2688" y="1584"/>
                </a:lnTo>
                <a:lnTo>
                  <a:pt x="2688" y="1566"/>
                </a:lnTo>
                <a:lnTo>
                  <a:pt x="2688" y="1550"/>
                </a:lnTo>
                <a:lnTo>
                  <a:pt x="2686" y="1538"/>
                </a:lnTo>
                <a:lnTo>
                  <a:pt x="2684" y="1536"/>
                </a:lnTo>
                <a:lnTo>
                  <a:pt x="2682" y="1534"/>
                </a:lnTo>
                <a:lnTo>
                  <a:pt x="2684" y="1530"/>
                </a:lnTo>
                <a:lnTo>
                  <a:pt x="2684" y="1528"/>
                </a:lnTo>
                <a:lnTo>
                  <a:pt x="2686" y="1518"/>
                </a:lnTo>
                <a:lnTo>
                  <a:pt x="2686" y="1514"/>
                </a:lnTo>
                <a:lnTo>
                  <a:pt x="2678" y="1476"/>
                </a:lnTo>
                <a:lnTo>
                  <a:pt x="2666" y="1438"/>
                </a:lnTo>
                <a:lnTo>
                  <a:pt x="2652" y="1400"/>
                </a:lnTo>
                <a:lnTo>
                  <a:pt x="2636" y="1362"/>
                </a:lnTo>
                <a:lnTo>
                  <a:pt x="2618" y="1326"/>
                </a:lnTo>
                <a:lnTo>
                  <a:pt x="2600" y="1290"/>
                </a:lnTo>
                <a:lnTo>
                  <a:pt x="2558" y="1218"/>
                </a:lnTo>
                <a:lnTo>
                  <a:pt x="2516" y="1148"/>
                </a:lnTo>
                <a:lnTo>
                  <a:pt x="2478" y="1078"/>
                </a:lnTo>
                <a:lnTo>
                  <a:pt x="2460" y="1042"/>
                </a:lnTo>
                <a:lnTo>
                  <a:pt x="2444" y="1008"/>
                </a:lnTo>
                <a:lnTo>
                  <a:pt x="2432" y="972"/>
                </a:lnTo>
                <a:lnTo>
                  <a:pt x="2422" y="936"/>
                </a:lnTo>
                <a:lnTo>
                  <a:pt x="2408" y="880"/>
                </a:lnTo>
                <a:lnTo>
                  <a:pt x="2388" y="802"/>
                </a:lnTo>
                <a:lnTo>
                  <a:pt x="2376" y="762"/>
                </a:lnTo>
                <a:lnTo>
                  <a:pt x="2362" y="724"/>
                </a:lnTo>
                <a:lnTo>
                  <a:pt x="2348" y="692"/>
                </a:lnTo>
                <a:lnTo>
                  <a:pt x="2334" y="666"/>
                </a:lnTo>
                <a:lnTo>
                  <a:pt x="2294" y="602"/>
                </a:lnTo>
                <a:lnTo>
                  <a:pt x="2252" y="532"/>
                </a:lnTo>
                <a:lnTo>
                  <a:pt x="2208" y="460"/>
                </a:lnTo>
                <a:lnTo>
                  <a:pt x="2160" y="388"/>
                </a:lnTo>
                <a:lnTo>
                  <a:pt x="2136" y="352"/>
                </a:lnTo>
                <a:lnTo>
                  <a:pt x="2110" y="320"/>
                </a:lnTo>
                <a:lnTo>
                  <a:pt x="2082" y="288"/>
                </a:lnTo>
                <a:lnTo>
                  <a:pt x="2054" y="260"/>
                </a:lnTo>
                <a:lnTo>
                  <a:pt x="2024" y="232"/>
                </a:lnTo>
                <a:lnTo>
                  <a:pt x="1992" y="208"/>
                </a:lnTo>
                <a:lnTo>
                  <a:pt x="1960" y="188"/>
                </a:lnTo>
                <a:lnTo>
                  <a:pt x="1924" y="170"/>
                </a:lnTo>
                <a:lnTo>
                  <a:pt x="1896" y="156"/>
                </a:lnTo>
                <a:lnTo>
                  <a:pt x="1896" y="154"/>
                </a:lnTo>
                <a:lnTo>
                  <a:pt x="1894" y="152"/>
                </a:lnTo>
                <a:lnTo>
                  <a:pt x="1890" y="152"/>
                </a:lnTo>
                <a:lnTo>
                  <a:pt x="1868" y="140"/>
                </a:lnTo>
                <a:lnTo>
                  <a:pt x="1870" y="138"/>
                </a:lnTo>
                <a:lnTo>
                  <a:pt x="1868" y="140"/>
                </a:lnTo>
                <a:lnTo>
                  <a:pt x="1864" y="138"/>
                </a:lnTo>
                <a:lnTo>
                  <a:pt x="1844" y="128"/>
                </a:lnTo>
                <a:lnTo>
                  <a:pt x="1844" y="124"/>
                </a:lnTo>
                <a:lnTo>
                  <a:pt x="1842" y="126"/>
                </a:lnTo>
                <a:lnTo>
                  <a:pt x="1826" y="118"/>
                </a:lnTo>
                <a:lnTo>
                  <a:pt x="1728" y="86"/>
                </a:lnTo>
                <a:lnTo>
                  <a:pt x="1634" y="62"/>
                </a:lnTo>
                <a:lnTo>
                  <a:pt x="1544" y="40"/>
                </a:lnTo>
                <a:lnTo>
                  <a:pt x="1458" y="24"/>
                </a:lnTo>
                <a:lnTo>
                  <a:pt x="1454" y="18"/>
                </a:lnTo>
                <a:lnTo>
                  <a:pt x="1456" y="24"/>
                </a:lnTo>
                <a:lnTo>
                  <a:pt x="1392" y="14"/>
                </a:lnTo>
                <a:lnTo>
                  <a:pt x="1330" y="8"/>
                </a:lnTo>
                <a:lnTo>
                  <a:pt x="1270" y="2"/>
                </a:lnTo>
                <a:lnTo>
                  <a:pt x="1212" y="0"/>
                </a:lnTo>
                <a:lnTo>
                  <a:pt x="1158" y="0"/>
                </a:lnTo>
                <a:lnTo>
                  <a:pt x="1104" y="2"/>
                </a:lnTo>
                <a:lnTo>
                  <a:pt x="1054" y="4"/>
                </a:lnTo>
                <a:lnTo>
                  <a:pt x="1006" y="10"/>
                </a:lnTo>
                <a:lnTo>
                  <a:pt x="960" y="16"/>
                </a:lnTo>
                <a:lnTo>
                  <a:pt x="916" y="24"/>
                </a:lnTo>
                <a:lnTo>
                  <a:pt x="874" y="32"/>
                </a:lnTo>
                <a:lnTo>
                  <a:pt x="836" y="42"/>
                </a:lnTo>
                <a:lnTo>
                  <a:pt x="798" y="54"/>
                </a:lnTo>
                <a:lnTo>
                  <a:pt x="762" y="66"/>
                </a:lnTo>
                <a:lnTo>
                  <a:pt x="730" y="78"/>
                </a:lnTo>
                <a:lnTo>
                  <a:pt x="698" y="90"/>
                </a:lnTo>
                <a:lnTo>
                  <a:pt x="644" y="116"/>
                </a:lnTo>
                <a:lnTo>
                  <a:pt x="596" y="144"/>
                </a:lnTo>
                <a:lnTo>
                  <a:pt x="556" y="168"/>
                </a:lnTo>
                <a:lnTo>
                  <a:pt x="524" y="192"/>
                </a:lnTo>
                <a:lnTo>
                  <a:pt x="498" y="212"/>
                </a:lnTo>
                <a:lnTo>
                  <a:pt x="482" y="228"/>
                </a:lnTo>
                <a:lnTo>
                  <a:pt x="468" y="242"/>
                </a:lnTo>
                <a:lnTo>
                  <a:pt x="464" y="250"/>
                </a:lnTo>
                <a:lnTo>
                  <a:pt x="454" y="266"/>
                </a:lnTo>
                <a:lnTo>
                  <a:pt x="448" y="278"/>
                </a:lnTo>
                <a:lnTo>
                  <a:pt x="444" y="284"/>
                </a:lnTo>
                <a:lnTo>
                  <a:pt x="444" y="286"/>
                </a:lnTo>
                <a:lnTo>
                  <a:pt x="424" y="320"/>
                </a:lnTo>
                <a:lnTo>
                  <a:pt x="404" y="346"/>
                </a:lnTo>
                <a:lnTo>
                  <a:pt x="384" y="366"/>
                </a:lnTo>
                <a:lnTo>
                  <a:pt x="368" y="382"/>
                </a:lnTo>
                <a:lnTo>
                  <a:pt x="354" y="394"/>
                </a:lnTo>
                <a:lnTo>
                  <a:pt x="344" y="402"/>
                </a:lnTo>
                <a:lnTo>
                  <a:pt x="334" y="408"/>
                </a:lnTo>
                <a:lnTo>
                  <a:pt x="326" y="406"/>
                </a:lnTo>
                <a:lnTo>
                  <a:pt x="322" y="406"/>
                </a:lnTo>
                <a:lnTo>
                  <a:pt x="320" y="406"/>
                </a:lnTo>
                <a:lnTo>
                  <a:pt x="316" y="406"/>
                </a:lnTo>
                <a:lnTo>
                  <a:pt x="310" y="406"/>
                </a:lnTo>
                <a:lnTo>
                  <a:pt x="292" y="408"/>
                </a:lnTo>
                <a:lnTo>
                  <a:pt x="258" y="416"/>
                </a:lnTo>
                <a:lnTo>
                  <a:pt x="252" y="418"/>
                </a:lnTo>
                <a:lnTo>
                  <a:pt x="250" y="418"/>
                </a:lnTo>
                <a:lnTo>
                  <a:pt x="240" y="422"/>
                </a:lnTo>
                <a:lnTo>
                  <a:pt x="238" y="422"/>
                </a:lnTo>
                <a:lnTo>
                  <a:pt x="202" y="436"/>
                </a:lnTo>
                <a:lnTo>
                  <a:pt x="178" y="446"/>
                </a:lnTo>
                <a:lnTo>
                  <a:pt x="174" y="448"/>
                </a:lnTo>
                <a:lnTo>
                  <a:pt x="150" y="504"/>
                </a:lnTo>
                <a:lnTo>
                  <a:pt x="148" y="512"/>
                </a:lnTo>
                <a:lnTo>
                  <a:pt x="144" y="522"/>
                </a:lnTo>
                <a:lnTo>
                  <a:pt x="138" y="538"/>
                </a:lnTo>
                <a:lnTo>
                  <a:pt x="132" y="546"/>
                </a:lnTo>
                <a:lnTo>
                  <a:pt x="130" y="550"/>
                </a:lnTo>
                <a:lnTo>
                  <a:pt x="128" y="552"/>
                </a:lnTo>
                <a:lnTo>
                  <a:pt x="130" y="552"/>
                </a:lnTo>
                <a:lnTo>
                  <a:pt x="128" y="562"/>
                </a:lnTo>
                <a:lnTo>
                  <a:pt x="122" y="564"/>
                </a:lnTo>
                <a:lnTo>
                  <a:pt x="120" y="566"/>
                </a:lnTo>
                <a:lnTo>
                  <a:pt x="120" y="572"/>
                </a:lnTo>
                <a:lnTo>
                  <a:pt x="120" y="576"/>
                </a:lnTo>
                <a:lnTo>
                  <a:pt x="120" y="586"/>
                </a:lnTo>
                <a:lnTo>
                  <a:pt x="118" y="590"/>
                </a:lnTo>
                <a:lnTo>
                  <a:pt x="116" y="594"/>
                </a:lnTo>
                <a:lnTo>
                  <a:pt x="118" y="594"/>
                </a:lnTo>
                <a:lnTo>
                  <a:pt x="120" y="596"/>
                </a:lnTo>
                <a:lnTo>
                  <a:pt x="118" y="598"/>
                </a:lnTo>
                <a:lnTo>
                  <a:pt x="118" y="596"/>
                </a:lnTo>
                <a:lnTo>
                  <a:pt x="116" y="596"/>
                </a:lnTo>
                <a:lnTo>
                  <a:pt x="116" y="598"/>
                </a:lnTo>
                <a:lnTo>
                  <a:pt x="118" y="598"/>
                </a:lnTo>
                <a:lnTo>
                  <a:pt x="114" y="600"/>
                </a:lnTo>
                <a:lnTo>
                  <a:pt x="112" y="596"/>
                </a:lnTo>
                <a:lnTo>
                  <a:pt x="110" y="610"/>
                </a:lnTo>
                <a:lnTo>
                  <a:pt x="108" y="626"/>
                </a:lnTo>
                <a:lnTo>
                  <a:pt x="102" y="642"/>
                </a:lnTo>
                <a:lnTo>
                  <a:pt x="98" y="654"/>
                </a:lnTo>
                <a:lnTo>
                  <a:pt x="94" y="676"/>
                </a:lnTo>
                <a:lnTo>
                  <a:pt x="90" y="684"/>
                </a:lnTo>
                <a:lnTo>
                  <a:pt x="88" y="688"/>
                </a:lnTo>
                <a:lnTo>
                  <a:pt x="86" y="690"/>
                </a:lnTo>
                <a:lnTo>
                  <a:pt x="92" y="692"/>
                </a:lnTo>
                <a:lnTo>
                  <a:pt x="86" y="696"/>
                </a:lnTo>
                <a:lnTo>
                  <a:pt x="90" y="698"/>
                </a:lnTo>
                <a:lnTo>
                  <a:pt x="90" y="700"/>
                </a:lnTo>
                <a:lnTo>
                  <a:pt x="88" y="702"/>
                </a:lnTo>
                <a:lnTo>
                  <a:pt x="86" y="702"/>
                </a:lnTo>
                <a:lnTo>
                  <a:pt x="90" y="702"/>
                </a:lnTo>
                <a:lnTo>
                  <a:pt x="90" y="708"/>
                </a:lnTo>
                <a:lnTo>
                  <a:pt x="92" y="712"/>
                </a:lnTo>
                <a:lnTo>
                  <a:pt x="84" y="728"/>
                </a:lnTo>
                <a:lnTo>
                  <a:pt x="78" y="760"/>
                </a:lnTo>
                <a:lnTo>
                  <a:pt x="72" y="798"/>
                </a:lnTo>
                <a:lnTo>
                  <a:pt x="70" y="844"/>
                </a:lnTo>
                <a:lnTo>
                  <a:pt x="70" y="868"/>
                </a:lnTo>
                <a:lnTo>
                  <a:pt x="72" y="896"/>
                </a:lnTo>
                <a:lnTo>
                  <a:pt x="74" y="922"/>
                </a:lnTo>
                <a:lnTo>
                  <a:pt x="80" y="950"/>
                </a:lnTo>
                <a:lnTo>
                  <a:pt x="86" y="978"/>
                </a:lnTo>
                <a:lnTo>
                  <a:pt x="96" y="1004"/>
                </a:lnTo>
                <a:lnTo>
                  <a:pt x="108" y="1030"/>
                </a:lnTo>
                <a:lnTo>
                  <a:pt x="122" y="1056"/>
                </a:lnTo>
                <a:lnTo>
                  <a:pt x="124" y="1060"/>
                </a:lnTo>
                <a:lnTo>
                  <a:pt x="126" y="1062"/>
                </a:lnTo>
                <a:lnTo>
                  <a:pt x="128" y="1064"/>
                </a:lnTo>
                <a:lnTo>
                  <a:pt x="166" y="1128"/>
                </a:lnTo>
                <a:lnTo>
                  <a:pt x="170" y="1138"/>
                </a:lnTo>
                <a:lnTo>
                  <a:pt x="172" y="1142"/>
                </a:lnTo>
                <a:lnTo>
                  <a:pt x="176" y="1144"/>
                </a:lnTo>
                <a:lnTo>
                  <a:pt x="178" y="1148"/>
                </a:lnTo>
                <a:lnTo>
                  <a:pt x="188" y="1170"/>
                </a:lnTo>
                <a:lnTo>
                  <a:pt x="196" y="1200"/>
                </a:lnTo>
                <a:lnTo>
                  <a:pt x="206" y="1244"/>
                </a:lnTo>
                <a:lnTo>
                  <a:pt x="212" y="1280"/>
                </a:lnTo>
                <a:lnTo>
                  <a:pt x="212" y="1308"/>
                </a:lnTo>
                <a:lnTo>
                  <a:pt x="210" y="1326"/>
                </a:lnTo>
                <a:lnTo>
                  <a:pt x="206" y="1340"/>
                </a:lnTo>
                <a:lnTo>
                  <a:pt x="202" y="1348"/>
                </a:lnTo>
                <a:lnTo>
                  <a:pt x="186" y="1372"/>
                </a:lnTo>
                <a:lnTo>
                  <a:pt x="160" y="1410"/>
                </a:lnTo>
                <a:lnTo>
                  <a:pt x="122" y="1462"/>
                </a:lnTo>
                <a:lnTo>
                  <a:pt x="24" y="1618"/>
                </a:lnTo>
                <a:lnTo>
                  <a:pt x="14" y="1634"/>
                </a:lnTo>
                <a:lnTo>
                  <a:pt x="6" y="1648"/>
                </a:lnTo>
                <a:lnTo>
                  <a:pt x="2" y="1660"/>
                </a:lnTo>
                <a:lnTo>
                  <a:pt x="0" y="1672"/>
                </a:lnTo>
                <a:lnTo>
                  <a:pt x="0" y="1684"/>
                </a:lnTo>
                <a:lnTo>
                  <a:pt x="2" y="1694"/>
                </a:lnTo>
                <a:lnTo>
                  <a:pt x="6" y="1702"/>
                </a:lnTo>
                <a:lnTo>
                  <a:pt x="10" y="1712"/>
                </a:lnTo>
                <a:lnTo>
                  <a:pt x="20" y="1724"/>
                </a:lnTo>
                <a:lnTo>
                  <a:pt x="30" y="1734"/>
                </a:lnTo>
                <a:lnTo>
                  <a:pt x="42" y="1742"/>
                </a:lnTo>
                <a:lnTo>
                  <a:pt x="74" y="1756"/>
                </a:lnTo>
                <a:lnTo>
                  <a:pt x="102" y="1768"/>
                </a:lnTo>
                <a:lnTo>
                  <a:pt x="126" y="1782"/>
                </a:lnTo>
                <a:lnTo>
                  <a:pt x="146" y="1794"/>
                </a:lnTo>
                <a:lnTo>
                  <a:pt x="160" y="1804"/>
                </a:lnTo>
                <a:lnTo>
                  <a:pt x="172" y="1816"/>
                </a:lnTo>
                <a:lnTo>
                  <a:pt x="182" y="1826"/>
                </a:lnTo>
                <a:lnTo>
                  <a:pt x="188" y="1834"/>
                </a:lnTo>
                <a:lnTo>
                  <a:pt x="192" y="1842"/>
                </a:lnTo>
                <a:lnTo>
                  <a:pt x="194" y="1848"/>
                </a:lnTo>
                <a:lnTo>
                  <a:pt x="194" y="1860"/>
                </a:lnTo>
                <a:lnTo>
                  <a:pt x="192" y="1866"/>
                </a:lnTo>
                <a:lnTo>
                  <a:pt x="192" y="1868"/>
                </a:lnTo>
                <a:lnTo>
                  <a:pt x="188" y="1888"/>
                </a:lnTo>
                <a:lnTo>
                  <a:pt x="186" y="1904"/>
                </a:lnTo>
                <a:lnTo>
                  <a:pt x="186" y="1916"/>
                </a:lnTo>
                <a:lnTo>
                  <a:pt x="190" y="1928"/>
                </a:lnTo>
                <a:lnTo>
                  <a:pt x="194" y="1938"/>
                </a:lnTo>
                <a:lnTo>
                  <a:pt x="200" y="1946"/>
                </a:lnTo>
                <a:lnTo>
                  <a:pt x="208" y="1952"/>
                </a:lnTo>
                <a:lnTo>
                  <a:pt x="214" y="1956"/>
                </a:lnTo>
                <a:lnTo>
                  <a:pt x="230" y="1962"/>
                </a:lnTo>
                <a:lnTo>
                  <a:pt x="246" y="1964"/>
                </a:lnTo>
                <a:lnTo>
                  <a:pt x="260" y="1964"/>
                </a:lnTo>
                <a:lnTo>
                  <a:pt x="252" y="1978"/>
                </a:lnTo>
                <a:lnTo>
                  <a:pt x="246" y="1990"/>
                </a:lnTo>
                <a:lnTo>
                  <a:pt x="242" y="2000"/>
                </a:lnTo>
                <a:lnTo>
                  <a:pt x="240" y="2012"/>
                </a:lnTo>
                <a:lnTo>
                  <a:pt x="240" y="2020"/>
                </a:lnTo>
                <a:lnTo>
                  <a:pt x="242" y="2028"/>
                </a:lnTo>
                <a:lnTo>
                  <a:pt x="244" y="2036"/>
                </a:lnTo>
                <a:lnTo>
                  <a:pt x="248" y="2042"/>
                </a:lnTo>
                <a:lnTo>
                  <a:pt x="258" y="2050"/>
                </a:lnTo>
                <a:lnTo>
                  <a:pt x="268" y="2058"/>
                </a:lnTo>
                <a:lnTo>
                  <a:pt x="278" y="2062"/>
                </a:lnTo>
                <a:lnTo>
                  <a:pt x="290" y="2064"/>
                </a:lnTo>
                <a:lnTo>
                  <a:pt x="298" y="2066"/>
                </a:lnTo>
                <a:lnTo>
                  <a:pt x="314" y="2074"/>
                </a:lnTo>
                <a:lnTo>
                  <a:pt x="324" y="2082"/>
                </a:lnTo>
                <a:lnTo>
                  <a:pt x="330" y="2092"/>
                </a:lnTo>
                <a:lnTo>
                  <a:pt x="334" y="2102"/>
                </a:lnTo>
                <a:lnTo>
                  <a:pt x="336" y="2110"/>
                </a:lnTo>
                <a:lnTo>
                  <a:pt x="334" y="2118"/>
                </a:lnTo>
                <a:lnTo>
                  <a:pt x="320" y="2144"/>
                </a:lnTo>
                <a:lnTo>
                  <a:pt x="310" y="2168"/>
                </a:lnTo>
                <a:lnTo>
                  <a:pt x="304" y="2192"/>
                </a:lnTo>
                <a:lnTo>
                  <a:pt x="302" y="2214"/>
                </a:lnTo>
                <a:lnTo>
                  <a:pt x="302" y="2234"/>
                </a:lnTo>
                <a:lnTo>
                  <a:pt x="304" y="2252"/>
                </a:lnTo>
                <a:lnTo>
                  <a:pt x="310" y="2270"/>
                </a:lnTo>
                <a:lnTo>
                  <a:pt x="318" y="2286"/>
                </a:lnTo>
                <a:lnTo>
                  <a:pt x="330" y="2302"/>
                </a:lnTo>
                <a:lnTo>
                  <a:pt x="342" y="2314"/>
                </a:lnTo>
                <a:lnTo>
                  <a:pt x="356" y="2328"/>
                </a:lnTo>
                <a:lnTo>
                  <a:pt x="372" y="2340"/>
                </a:lnTo>
                <a:lnTo>
                  <a:pt x="390" y="2350"/>
                </a:lnTo>
                <a:lnTo>
                  <a:pt x="410" y="2360"/>
                </a:lnTo>
                <a:lnTo>
                  <a:pt x="450" y="2376"/>
                </a:lnTo>
                <a:lnTo>
                  <a:pt x="492" y="2390"/>
                </a:lnTo>
                <a:lnTo>
                  <a:pt x="534" y="2400"/>
                </a:lnTo>
                <a:lnTo>
                  <a:pt x="576" y="2406"/>
                </a:lnTo>
                <a:lnTo>
                  <a:pt x="612" y="2412"/>
                </a:lnTo>
                <a:lnTo>
                  <a:pt x="670" y="2418"/>
                </a:lnTo>
                <a:lnTo>
                  <a:pt x="692" y="2418"/>
                </a:lnTo>
                <a:lnTo>
                  <a:pt x="722" y="2420"/>
                </a:lnTo>
                <a:lnTo>
                  <a:pt x="748" y="2424"/>
                </a:lnTo>
                <a:lnTo>
                  <a:pt x="774" y="2432"/>
                </a:lnTo>
                <a:lnTo>
                  <a:pt x="800" y="2444"/>
                </a:lnTo>
                <a:lnTo>
                  <a:pt x="822" y="2456"/>
                </a:lnTo>
                <a:lnTo>
                  <a:pt x="846" y="2474"/>
                </a:lnTo>
                <a:lnTo>
                  <a:pt x="866" y="2492"/>
                </a:lnTo>
                <a:lnTo>
                  <a:pt x="888" y="2512"/>
                </a:lnTo>
                <a:lnTo>
                  <a:pt x="906" y="2534"/>
                </a:lnTo>
                <a:lnTo>
                  <a:pt x="926" y="2558"/>
                </a:lnTo>
                <a:lnTo>
                  <a:pt x="942" y="2584"/>
                </a:lnTo>
                <a:lnTo>
                  <a:pt x="960" y="2610"/>
                </a:lnTo>
                <a:lnTo>
                  <a:pt x="974" y="2638"/>
                </a:lnTo>
                <a:lnTo>
                  <a:pt x="990" y="2666"/>
                </a:lnTo>
                <a:lnTo>
                  <a:pt x="1016" y="2724"/>
                </a:lnTo>
                <a:lnTo>
                  <a:pt x="1038" y="2782"/>
                </a:lnTo>
                <a:lnTo>
                  <a:pt x="1058" y="2838"/>
                </a:lnTo>
                <a:lnTo>
                  <a:pt x="1074" y="2890"/>
                </a:lnTo>
                <a:lnTo>
                  <a:pt x="1086" y="2938"/>
                </a:lnTo>
                <a:lnTo>
                  <a:pt x="1102" y="3008"/>
                </a:lnTo>
                <a:lnTo>
                  <a:pt x="1108" y="3034"/>
                </a:lnTo>
                <a:lnTo>
                  <a:pt x="1102" y="3058"/>
                </a:lnTo>
                <a:lnTo>
                  <a:pt x="1094" y="3082"/>
                </a:lnTo>
                <a:lnTo>
                  <a:pt x="1082" y="3110"/>
                </a:lnTo>
                <a:lnTo>
                  <a:pt x="1070" y="3138"/>
                </a:lnTo>
                <a:lnTo>
                  <a:pt x="1038" y="3198"/>
                </a:lnTo>
                <a:lnTo>
                  <a:pt x="1000" y="3264"/>
                </a:lnTo>
                <a:lnTo>
                  <a:pt x="956" y="3332"/>
                </a:lnTo>
                <a:lnTo>
                  <a:pt x="908" y="3402"/>
                </a:lnTo>
                <a:lnTo>
                  <a:pt x="858" y="3470"/>
                </a:lnTo>
                <a:lnTo>
                  <a:pt x="808" y="3538"/>
                </a:lnTo>
                <a:lnTo>
                  <a:pt x="712" y="3666"/>
                </a:lnTo>
                <a:lnTo>
                  <a:pt x="628" y="3770"/>
                </a:lnTo>
                <a:lnTo>
                  <a:pt x="546" y="3866"/>
                </a:lnTo>
                <a:lnTo>
                  <a:pt x="2620" y="3866"/>
                </a:lnTo>
                <a:lnTo>
                  <a:pt x="2606" y="3808"/>
                </a:lnTo>
                <a:lnTo>
                  <a:pt x="2590" y="3748"/>
                </a:lnTo>
                <a:lnTo>
                  <a:pt x="2556" y="3634"/>
                </a:lnTo>
                <a:lnTo>
                  <a:pt x="2520" y="3522"/>
                </a:lnTo>
                <a:lnTo>
                  <a:pt x="2506" y="3486"/>
                </a:lnTo>
                <a:lnTo>
                  <a:pt x="2510" y="3488"/>
                </a:lnTo>
                <a:lnTo>
                  <a:pt x="2514" y="3488"/>
                </a:lnTo>
                <a:lnTo>
                  <a:pt x="2506" y="3484"/>
                </a:lnTo>
                <a:lnTo>
                  <a:pt x="2480" y="3414"/>
                </a:lnTo>
                <a:lnTo>
                  <a:pt x="2438" y="3310"/>
                </a:lnTo>
                <a:lnTo>
                  <a:pt x="2426" y="3282"/>
                </a:lnTo>
                <a:lnTo>
                  <a:pt x="2426" y="3276"/>
                </a:lnTo>
                <a:lnTo>
                  <a:pt x="2430" y="3272"/>
                </a:lnTo>
                <a:lnTo>
                  <a:pt x="2434" y="3268"/>
                </a:lnTo>
                <a:lnTo>
                  <a:pt x="2438" y="3266"/>
                </a:lnTo>
                <a:lnTo>
                  <a:pt x="2438" y="3268"/>
                </a:lnTo>
                <a:lnTo>
                  <a:pt x="2448" y="3264"/>
                </a:lnTo>
                <a:lnTo>
                  <a:pt x="2452" y="3264"/>
                </a:lnTo>
                <a:lnTo>
                  <a:pt x="2452" y="3260"/>
                </a:lnTo>
                <a:lnTo>
                  <a:pt x="2448" y="3260"/>
                </a:lnTo>
                <a:lnTo>
                  <a:pt x="2456" y="3258"/>
                </a:lnTo>
                <a:lnTo>
                  <a:pt x="2462" y="3256"/>
                </a:lnTo>
                <a:lnTo>
                  <a:pt x="2462" y="3254"/>
                </a:lnTo>
                <a:lnTo>
                  <a:pt x="2460" y="3254"/>
                </a:lnTo>
                <a:lnTo>
                  <a:pt x="2458" y="3254"/>
                </a:lnTo>
                <a:lnTo>
                  <a:pt x="2458" y="3252"/>
                </a:lnTo>
                <a:lnTo>
                  <a:pt x="2464" y="3252"/>
                </a:lnTo>
                <a:lnTo>
                  <a:pt x="2464" y="3254"/>
                </a:lnTo>
                <a:lnTo>
                  <a:pt x="2466" y="3254"/>
                </a:lnTo>
                <a:lnTo>
                  <a:pt x="2466" y="3252"/>
                </a:lnTo>
                <a:lnTo>
                  <a:pt x="2478" y="3248"/>
                </a:lnTo>
                <a:lnTo>
                  <a:pt x="2492" y="3242"/>
                </a:lnTo>
                <a:lnTo>
                  <a:pt x="2504" y="3236"/>
                </a:lnTo>
                <a:lnTo>
                  <a:pt x="2510" y="3232"/>
                </a:lnTo>
                <a:lnTo>
                  <a:pt x="2530" y="3234"/>
                </a:lnTo>
                <a:lnTo>
                  <a:pt x="2542" y="3234"/>
                </a:lnTo>
                <a:lnTo>
                  <a:pt x="2544" y="3234"/>
                </a:lnTo>
                <a:lnTo>
                  <a:pt x="2546" y="3232"/>
                </a:lnTo>
                <a:lnTo>
                  <a:pt x="2550" y="3232"/>
                </a:lnTo>
                <a:lnTo>
                  <a:pt x="2558" y="3234"/>
                </a:lnTo>
                <a:lnTo>
                  <a:pt x="2566" y="3232"/>
                </a:lnTo>
                <a:lnTo>
                  <a:pt x="2570" y="3230"/>
                </a:lnTo>
                <a:lnTo>
                  <a:pt x="2570" y="3228"/>
                </a:lnTo>
                <a:lnTo>
                  <a:pt x="2572" y="3228"/>
                </a:lnTo>
                <a:lnTo>
                  <a:pt x="2574" y="3228"/>
                </a:lnTo>
                <a:lnTo>
                  <a:pt x="2574" y="3226"/>
                </a:lnTo>
                <a:lnTo>
                  <a:pt x="2576" y="3220"/>
                </a:lnTo>
                <a:lnTo>
                  <a:pt x="2584" y="3210"/>
                </a:lnTo>
                <a:lnTo>
                  <a:pt x="2598" y="3192"/>
                </a:lnTo>
                <a:lnTo>
                  <a:pt x="2606" y="3176"/>
                </a:lnTo>
                <a:lnTo>
                  <a:pt x="2612" y="3152"/>
                </a:lnTo>
                <a:lnTo>
                  <a:pt x="2586" y="3156"/>
                </a:lnTo>
                <a:lnTo>
                  <a:pt x="2566" y="3158"/>
                </a:lnTo>
                <a:lnTo>
                  <a:pt x="2558" y="3158"/>
                </a:lnTo>
                <a:lnTo>
                  <a:pt x="2554" y="3156"/>
                </a:lnTo>
                <a:lnTo>
                  <a:pt x="2554" y="3160"/>
                </a:lnTo>
                <a:lnTo>
                  <a:pt x="2550" y="3160"/>
                </a:lnTo>
                <a:lnTo>
                  <a:pt x="2546" y="3160"/>
                </a:lnTo>
                <a:lnTo>
                  <a:pt x="2546" y="3162"/>
                </a:lnTo>
                <a:lnTo>
                  <a:pt x="2544" y="3164"/>
                </a:lnTo>
                <a:lnTo>
                  <a:pt x="2534" y="3164"/>
                </a:lnTo>
                <a:lnTo>
                  <a:pt x="2538" y="3168"/>
                </a:lnTo>
                <a:lnTo>
                  <a:pt x="2528" y="3164"/>
                </a:lnTo>
                <a:lnTo>
                  <a:pt x="2522" y="3162"/>
                </a:lnTo>
                <a:lnTo>
                  <a:pt x="2514" y="3160"/>
                </a:lnTo>
                <a:lnTo>
                  <a:pt x="2508" y="3158"/>
                </a:lnTo>
                <a:lnTo>
                  <a:pt x="2500" y="3156"/>
                </a:lnTo>
                <a:lnTo>
                  <a:pt x="2496" y="3150"/>
                </a:lnTo>
                <a:lnTo>
                  <a:pt x="2490" y="3142"/>
                </a:lnTo>
                <a:lnTo>
                  <a:pt x="2490" y="3136"/>
                </a:lnTo>
                <a:lnTo>
                  <a:pt x="2490" y="3128"/>
                </a:lnTo>
                <a:lnTo>
                  <a:pt x="2494" y="3118"/>
                </a:lnTo>
                <a:lnTo>
                  <a:pt x="2494" y="3112"/>
                </a:lnTo>
                <a:lnTo>
                  <a:pt x="2500" y="3110"/>
                </a:lnTo>
                <a:lnTo>
                  <a:pt x="2502" y="3106"/>
                </a:lnTo>
                <a:lnTo>
                  <a:pt x="2506" y="3096"/>
                </a:lnTo>
                <a:lnTo>
                  <a:pt x="2498" y="3094"/>
                </a:lnTo>
                <a:lnTo>
                  <a:pt x="2496" y="3092"/>
                </a:lnTo>
                <a:lnTo>
                  <a:pt x="2496" y="3090"/>
                </a:lnTo>
                <a:lnTo>
                  <a:pt x="2504" y="3078"/>
                </a:lnTo>
                <a:lnTo>
                  <a:pt x="2508" y="3068"/>
                </a:lnTo>
                <a:lnTo>
                  <a:pt x="2512" y="3064"/>
                </a:lnTo>
                <a:lnTo>
                  <a:pt x="2512" y="3062"/>
                </a:lnTo>
                <a:lnTo>
                  <a:pt x="2510" y="3064"/>
                </a:lnTo>
                <a:lnTo>
                  <a:pt x="2508" y="3064"/>
                </a:lnTo>
                <a:lnTo>
                  <a:pt x="2508" y="3062"/>
                </a:lnTo>
                <a:lnTo>
                  <a:pt x="2512" y="3060"/>
                </a:lnTo>
                <a:lnTo>
                  <a:pt x="2516" y="3058"/>
                </a:lnTo>
                <a:lnTo>
                  <a:pt x="2522" y="3044"/>
                </a:lnTo>
                <a:lnTo>
                  <a:pt x="2526" y="3026"/>
                </a:lnTo>
                <a:lnTo>
                  <a:pt x="2530" y="3004"/>
                </a:lnTo>
                <a:lnTo>
                  <a:pt x="2536" y="2964"/>
                </a:lnTo>
                <a:lnTo>
                  <a:pt x="2538" y="2950"/>
                </a:lnTo>
                <a:lnTo>
                  <a:pt x="2540" y="2944"/>
                </a:lnTo>
                <a:lnTo>
                  <a:pt x="2534" y="2942"/>
                </a:lnTo>
                <a:lnTo>
                  <a:pt x="2530" y="2912"/>
                </a:lnTo>
                <a:lnTo>
                  <a:pt x="2528" y="2878"/>
                </a:lnTo>
                <a:lnTo>
                  <a:pt x="2530" y="2872"/>
                </a:lnTo>
                <a:lnTo>
                  <a:pt x="2528" y="2868"/>
                </a:lnTo>
                <a:lnTo>
                  <a:pt x="2526" y="2864"/>
                </a:lnTo>
                <a:lnTo>
                  <a:pt x="2522" y="2862"/>
                </a:lnTo>
                <a:lnTo>
                  <a:pt x="2522" y="2860"/>
                </a:lnTo>
                <a:lnTo>
                  <a:pt x="2522" y="2856"/>
                </a:lnTo>
                <a:lnTo>
                  <a:pt x="2526" y="2858"/>
                </a:lnTo>
                <a:lnTo>
                  <a:pt x="2522" y="2854"/>
                </a:lnTo>
                <a:lnTo>
                  <a:pt x="2520" y="2850"/>
                </a:lnTo>
                <a:lnTo>
                  <a:pt x="2520" y="2846"/>
                </a:lnTo>
                <a:lnTo>
                  <a:pt x="2524" y="2846"/>
                </a:lnTo>
                <a:lnTo>
                  <a:pt x="2520" y="2840"/>
                </a:lnTo>
                <a:lnTo>
                  <a:pt x="2516" y="2836"/>
                </a:lnTo>
                <a:lnTo>
                  <a:pt x="2516" y="2830"/>
                </a:lnTo>
                <a:lnTo>
                  <a:pt x="2518" y="2828"/>
                </a:lnTo>
                <a:lnTo>
                  <a:pt x="2522" y="2828"/>
                </a:lnTo>
                <a:lnTo>
                  <a:pt x="2518" y="2824"/>
                </a:lnTo>
                <a:lnTo>
                  <a:pt x="2514" y="2816"/>
                </a:lnTo>
                <a:lnTo>
                  <a:pt x="2512" y="2812"/>
                </a:lnTo>
                <a:lnTo>
                  <a:pt x="2512" y="2810"/>
                </a:lnTo>
                <a:lnTo>
                  <a:pt x="2510" y="2810"/>
                </a:lnTo>
                <a:lnTo>
                  <a:pt x="2514" y="2804"/>
                </a:lnTo>
                <a:lnTo>
                  <a:pt x="2510" y="2802"/>
                </a:lnTo>
                <a:lnTo>
                  <a:pt x="2506" y="2804"/>
                </a:lnTo>
                <a:lnTo>
                  <a:pt x="2510" y="2800"/>
                </a:lnTo>
                <a:lnTo>
                  <a:pt x="2510" y="2792"/>
                </a:lnTo>
                <a:lnTo>
                  <a:pt x="2512" y="2774"/>
                </a:lnTo>
                <a:lnTo>
                  <a:pt x="2514" y="2736"/>
                </a:lnTo>
                <a:lnTo>
                  <a:pt x="2518" y="2716"/>
                </a:lnTo>
                <a:lnTo>
                  <a:pt x="2522" y="2698"/>
                </a:lnTo>
                <a:lnTo>
                  <a:pt x="2526" y="2680"/>
                </a:lnTo>
                <a:lnTo>
                  <a:pt x="2526" y="2672"/>
                </a:lnTo>
                <a:lnTo>
                  <a:pt x="2524" y="2664"/>
                </a:lnTo>
                <a:lnTo>
                  <a:pt x="2532" y="2642"/>
                </a:lnTo>
                <a:lnTo>
                  <a:pt x="2542" y="2616"/>
                </a:lnTo>
                <a:lnTo>
                  <a:pt x="2540" y="2618"/>
                </a:lnTo>
                <a:lnTo>
                  <a:pt x="2536" y="2618"/>
                </a:lnTo>
                <a:lnTo>
                  <a:pt x="2544" y="2612"/>
                </a:lnTo>
                <a:lnTo>
                  <a:pt x="2548" y="2604"/>
                </a:lnTo>
                <a:lnTo>
                  <a:pt x="2554" y="2584"/>
                </a:lnTo>
                <a:lnTo>
                  <a:pt x="2558" y="2574"/>
                </a:lnTo>
                <a:lnTo>
                  <a:pt x="2562" y="2564"/>
                </a:lnTo>
                <a:lnTo>
                  <a:pt x="2566" y="2558"/>
                </a:lnTo>
                <a:lnTo>
                  <a:pt x="2574" y="2554"/>
                </a:lnTo>
                <a:lnTo>
                  <a:pt x="2572" y="2548"/>
                </a:lnTo>
                <a:lnTo>
                  <a:pt x="2574" y="2542"/>
                </a:lnTo>
                <a:lnTo>
                  <a:pt x="2580" y="2534"/>
                </a:lnTo>
                <a:lnTo>
                  <a:pt x="2588" y="2524"/>
                </a:lnTo>
                <a:lnTo>
                  <a:pt x="2588" y="2520"/>
                </a:lnTo>
                <a:lnTo>
                  <a:pt x="2586" y="2514"/>
                </a:lnTo>
                <a:lnTo>
                  <a:pt x="2590" y="2510"/>
                </a:lnTo>
                <a:lnTo>
                  <a:pt x="2596" y="2500"/>
                </a:lnTo>
                <a:lnTo>
                  <a:pt x="2600" y="2490"/>
                </a:lnTo>
                <a:lnTo>
                  <a:pt x="2602" y="2484"/>
                </a:lnTo>
                <a:lnTo>
                  <a:pt x="2606" y="2478"/>
                </a:lnTo>
                <a:lnTo>
                  <a:pt x="2602" y="2478"/>
                </a:lnTo>
                <a:lnTo>
                  <a:pt x="2598" y="2478"/>
                </a:lnTo>
                <a:lnTo>
                  <a:pt x="2600" y="2478"/>
                </a:lnTo>
                <a:lnTo>
                  <a:pt x="2602" y="2476"/>
                </a:lnTo>
                <a:lnTo>
                  <a:pt x="2606" y="2474"/>
                </a:lnTo>
                <a:lnTo>
                  <a:pt x="2604" y="2472"/>
                </a:lnTo>
                <a:lnTo>
                  <a:pt x="2604" y="2470"/>
                </a:lnTo>
                <a:lnTo>
                  <a:pt x="2608" y="2468"/>
                </a:lnTo>
                <a:lnTo>
                  <a:pt x="2610" y="2456"/>
                </a:lnTo>
                <a:lnTo>
                  <a:pt x="2612" y="2446"/>
                </a:lnTo>
                <a:lnTo>
                  <a:pt x="2612" y="2444"/>
                </a:lnTo>
                <a:lnTo>
                  <a:pt x="2610" y="2440"/>
                </a:lnTo>
                <a:lnTo>
                  <a:pt x="2614" y="2434"/>
                </a:lnTo>
                <a:lnTo>
                  <a:pt x="2616" y="2432"/>
                </a:lnTo>
                <a:lnTo>
                  <a:pt x="2616" y="2428"/>
                </a:lnTo>
                <a:lnTo>
                  <a:pt x="2614" y="2416"/>
                </a:lnTo>
                <a:lnTo>
                  <a:pt x="2612" y="2410"/>
                </a:lnTo>
                <a:lnTo>
                  <a:pt x="2610" y="2406"/>
                </a:lnTo>
                <a:lnTo>
                  <a:pt x="2610" y="2404"/>
                </a:lnTo>
                <a:lnTo>
                  <a:pt x="2614" y="2400"/>
                </a:lnTo>
                <a:lnTo>
                  <a:pt x="2618" y="2398"/>
                </a:lnTo>
                <a:lnTo>
                  <a:pt x="2620" y="2398"/>
                </a:lnTo>
                <a:lnTo>
                  <a:pt x="2620" y="2394"/>
                </a:lnTo>
                <a:lnTo>
                  <a:pt x="2620" y="2388"/>
                </a:lnTo>
                <a:lnTo>
                  <a:pt x="2616" y="2364"/>
                </a:lnTo>
                <a:lnTo>
                  <a:pt x="2610" y="2342"/>
                </a:lnTo>
                <a:lnTo>
                  <a:pt x="2606" y="2334"/>
                </a:lnTo>
                <a:lnTo>
                  <a:pt x="2604" y="2330"/>
                </a:lnTo>
                <a:lnTo>
                  <a:pt x="2606" y="2322"/>
                </a:lnTo>
                <a:lnTo>
                  <a:pt x="2606" y="2312"/>
                </a:lnTo>
                <a:lnTo>
                  <a:pt x="2604" y="2292"/>
                </a:lnTo>
                <a:lnTo>
                  <a:pt x="2602" y="2274"/>
                </a:lnTo>
                <a:lnTo>
                  <a:pt x="2602" y="2256"/>
                </a:lnTo>
                <a:lnTo>
                  <a:pt x="2604" y="2232"/>
                </a:lnTo>
                <a:lnTo>
                  <a:pt x="2608" y="2220"/>
                </a:lnTo>
                <a:lnTo>
                  <a:pt x="2610" y="2216"/>
                </a:lnTo>
                <a:lnTo>
                  <a:pt x="2612" y="2216"/>
                </a:lnTo>
                <a:lnTo>
                  <a:pt x="2612" y="2204"/>
                </a:lnTo>
                <a:lnTo>
                  <a:pt x="2612" y="2192"/>
                </a:lnTo>
                <a:lnTo>
                  <a:pt x="2614" y="2192"/>
                </a:lnTo>
                <a:lnTo>
                  <a:pt x="2616" y="2190"/>
                </a:lnTo>
                <a:lnTo>
                  <a:pt x="2618" y="2182"/>
                </a:lnTo>
                <a:lnTo>
                  <a:pt x="2620" y="2172"/>
                </a:lnTo>
                <a:lnTo>
                  <a:pt x="2620" y="2168"/>
                </a:lnTo>
                <a:lnTo>
                  <a:pt x="2620" y="2164"/>
                </a:lnTo>
                <a:lnTo>
                  <a:pt x="2620" y="2158"/>
                </a:lnTo>
                <a:lnTo>
                  <a:pt x="2624" y="2158"/>
                </a:lnTo>
                <a:lnTo>
                  <a:pt x="2626" y="2154"/>
                </a:lnTo>
                <a:lnTo>
                  <a:pt x="2628" y="2140"/>
                </a:lnTo>
                <a:lnTo>
                  <a:pt x="2628" y="2126"/>
                </a:lnTo>
                <a:lnTo>
                  <a:pt x="2630" y="2120"/>
                </a:lnTo>
                <a:lnTo>
                  <a:pt x="2632" y="2116"/>
                </a:lnTo>
                <a:lnTo>
                  <a:pt x="2632" y="2108"/>
                </a:lnTo>
                <a:lnTo>
                  <a:pt x="2634" y="2098"/>
                </a:lnTo>
                <a:lnTo>
                  <a:pt x="2636" y="2086"/>
                </a:lnTo>
                <a:lnTo>
                  <a:pt x="2638" y="2076"/>
                </a:lnTo>
                <a:lnTo>
                  <a:pt x="2638" y="2066"/>
                </a:lnTo>
                <a:lnTo>
                  <a:pt x="2636" y="2058"/>
                </a:lnTo>
                <a:lnTo>
                  <a:pt x="2636" y="2054"/>
                </a:lnTo>
                <a:lnTo>
                  <a:pt x="2642" y="2052"/>
                </a:lnTo>
                <a:lnTo>
                  <a:pt x="2638" y="2048"/>
                </a:lnTo>
                <a:lnTo>
                  <a:pt x="2636" y="2044"/>
                </a:lnTo>
                <a:lnTo>
                  <a:pt x="2638" y="2044"/>
                </a:lnTo>
                <a:lnTo>
                  <a:pt x="2640" y="2042"/>
                </a:lnTo>
                <a:lnTo>
                  <a:pt x="2634" y="2032"/>
                </a:lnTo>
                <a:lnTo>
                  <a:pt x="2632" y="2028"/>
                </a:lnTo>
                <a:lnTo>
                  <a:pt x="2634" y="2018"/>
                </a:lnTo>
                <a:lnTo>
                  <a:pt x="2630" y="2020"/>
                </a:lnTo>
                <a:lnTo>
                  <a:pt x="2630" y="2012"/>
                </a:lnTo>
                <a:lnTo>
                  <a:pt x="2632" y="2004"/>
                </a:lnTo>
                <a:lnTo>
                  <a:pt x="2626" y="2000"/>
                </a:lnTo>
                <a:lnTo>
                  <a:pt x="2632" y="1992"/>
                </a:lnTo>
                <a:lnTo>
                  <a:pt x="2630" y="1990"/>
                </a:lnTo>
                <a:lnTo>
                  <a:pt x="2628" y="1986"/>
                </a:lnTo>
                <a:lnTo>
                  <a:pt x="2630" y="1982"/>
                </a:lnTo>
                <a:lnTo>
                  <a:pt x="2632" y="1978"/>
                </a:lnTo>
                <a:lnTo>
                  <a:pt x="2632" y="1966"/>
                </a:lnTo>
                <a:lnTo>
                  <a:pt x="2632" y="1962"/>
                </a:lnTo>
                <a:lnTo>
                  <a:pt x="2632" y="1960"/>
                </a:lnTo>
                <a:lnTo>
                  <a:pt x="2634" y="1960"/>
                </a:lnTo>
                <a:lnTo>
                  <a:pt x="2632" y="1956"/>
                </a:lnTo>
                <a:lnTo>
                  <a:pt x="2628" y="1958"/>
                </a:lnTo>
                <a:lnTo>
                  <a:pt x="2632" y="1952"/>
                </a:lnTo>
                <a:lnTo>
                  <a:pt x="2634" y="1944"/>
                </a:lnTo>
                <a:lnTo>
                  <a:pt x="2630" y="1936"/>
                </a:lnTo>
                <a:lnTo>
                  <a:pt x="2626" y="1910"/>
                </a:lnTo>
                <a:lnTo>
                  <a:pt x="2618" y="1868"/>
                </a:lnTo>
                <a:lnTo>
                  <a:pt x="2620" y="1858"/>
                </a:lnTo>
                <a:lnTo>
                  <a:pt x="2620" y="1854"/>
                </a:lnTo>
                <a:lnTo>
                  <a:pt x="2614" y="1848"/>
                </a:lnTo>
                <a:lnTo>
                  <a:pt x="2618" y="1846"/>
                </a:lnTo>
                <a:lnTo>
                  <a:pt x="2620" y="1846"/>
                </a:lnTo>
                <a:lnTo>
                  <a:pt x="2620" y="1844"/>
                </a:lnTo>
                <a:lnTo>
                  <a:pt x="2618" y="1842"/>
                </a:lnTo>
                <a:lnTo>
                  <a:pt x="2624" y="1842"/>
                </a:lnTo>
                <a:lnTo>
                  <a:pt x="2622" y="1842"/>
                </a:lnTo>
                <a:lnTo>
                  <a:pt x="2620" y="1840"/>
                </a:lnTo>
                <a:lnTo>
                  <a:pt x="2620" y="1834"/>
                </a:lnTo>
                <a:lnTo>
                  <a:pt x="2622" y="1828"/>
                </a:lnTo>
                <a:lnTo>
                  <a:pt x="2618" y="1824"/>
                </a:lnTo>
                <a:lnTo>
                  <a:pt x="2620" y="1824"/>
                </a:lnTo>
                <a:lnTo>
                  <a:pt x="2624" y="1818"/>
                </a:lnTo>
                <a:lnTo>
                  <a:pt x="2626" y="1816"/>
                </a:lnTo>
                <a:lnTo>
                  <a:pt x="2626" y="1814"/>
                </a:lnTo>
                <a:lnTo>
                  <a:pt x="2626" y="1816"/>
                </a:lnTo>
                <a:lnTo>
                  <a:pt x="2628" y="1812"/>
                </a:lnTo>
                <a:lnTo>
                  <a:pt x="2626" y="1806"/>
                </a:lnTo>
                <a:lnTo>
                  <a:pt x="2630" y="1808"/>
                </a:lnTo>
                <a:lnTo>
                  <a:pt x="2630" y="1806"/>
                </a:lnTo>
                <a:lnTo>
                  <a:pt x="2630" y="1802"/>
                </a:lnTo>
                <a:lnTo>
                  <a:pt x="2632" y="1794"/>
                </a:lnTo>
                <a:lnTo>
                  <a:pt x="2638" y="1782"/>
                </a:lnTo>
                <a:lnTo>
                  <a:pt x="2638" y="1784"/>
                </a:lnTo>
                <a:lnTo>
                  <a:pt x="2636" y="1786"/>
                </a:lnTo>
                <a:lnTo>
                  <a:pt x="2634" y="1784"/>
                </a:lnTo>
                <a:lnTo>
                  <a:pt x="2638" y="1776"/>
                </a:lnTo>
                <a:lnTo>
                  <a:pt x="2638" y="1768"/>
                </a:lnTo>
                <a:lnTo>
                  <a:pt x="2638" y="1762"/>
                </a:lnTo>
                <a:lnTo>
                  <a:pt x="2642" y="1754"/>
                </a:lnTo>
                <a:lnTo>
                  <a:pt x="2650" y="1754"/>
                </a:lnTo>
                <a:lnTo>
                  <a:pt x="2650" y="1752"/>
                </a:lnTo>
                <a:lnTo>
                  <a:pt x="2648" y="1750"/>
                </a:lnTo>
                <a:lnTo>
                  <a:pt x="2648" y="1748"/>
                </a:lnTo>
                <a:lnTo>
                  <a:pt x="2650" y="1746"/>
                </a:lnTo>
                <a:lnTo>
                  <a:pt x="2656" y="1742"/>
                </a:lnTo>
                <a:lnTo>
                  <a:pt x="2662" y="1732"/>
                </a:lnTo>
                <a:lnTo>
                  <a:pt x="2660" y="1728"/>
                </a:lnTo>
                <a:lnTo>
                  <a:pt x="2658" y="1730"/>
                </a:lnTo>
                <a:lnTo>
                  <a:pt x="2660" y="1726"/>
                </a:lnTo>
                <a:lnTo>
                  <a:pt x="2666" y="1724"/>
                </a:lnTo>
                <a:lnTo>
                  <a:pt x="2666" y="1718"/>
                </a:lnTo>
                <a:lnTo>
                  <a:pt x="2668" y="1704"/>
                </a:lnTo>
                <a:lnTo>
                  <a:pt x="2674" y="1684"/>
                </a:lnTo>
                <a:lnTo>
                  <a:pt x="2676" y="1680"/>
                </a:lnTo>
                <a:lnTo>
                  <a:pt x="2680" y="1674"/>
                </a:lnTo>
                <a:lnTo>
                  <a:pt x="2682" y="1662"/>
                </a:lnTo>
                <a:lnTo>
                  <a:pt x="2682" y="1642"/>
                </a:lnTo>
                <a:close/>
                <a:moveTo>
                  <a:pt x="164" y="706"/>
                </a:moveTo>
                <a:lnTo>
                  <a:pt x="164" y="706"/>
                </a:lnTo>
                <a:lnTo>
                  <a:pt x="166" y="704"/>
                </a:lnTo>
                <a:lnTo>
                  <a:pt x="166" y="698"/>
                </a:lnTo>
                <a:lnTo>
                  <a:pt x="168" y="682"/>
                </a:lnTo>
                <a:lnTo>
                  <a:pt x="170" y="668"/>
                </a:lnTo>
                <a:lnTo>
                  <a:pt x="174" y="662"/>
                </a:lnTo>
                <a:lnTo>
                  <a:pt x="178" y="662"/>
                </a:lnTo>
                <a:lnTo>
                  <a:pt x="174" y="658"/>
                </a:lnTo>
                <a:lnTo>
                  <a:pt x="176" y="654"/>
                </a:lnTo>
                <a:lnTo>
                  <a:pt x="178" y="652"/>
                </a:lnTo>
                <a:lnTo>
                  <a:pt x="178" y="648"/>
                </a:lnTo>
                <a:lnTo>
                  <a:pt x="180" y="648"/>
                </a:lnTo>
                <a:lnTo>
                  <a:pt x="180" y="650"/>
                </a:lnTo>
                <a:lnTo>
                  <a:pt x="182" y="642"/>
                </a:lnTo>
                <a:lnTo>
                  <a:pt x="184" y="646"/>
                </a:lnTo>
                <a:lnTo>
                  <a:pt x="182" y="648"/>
                </a:lnTo>
                <a:lnTo>
                  <a:pt x="186" y="650"/>
                </a:lnTo>
                <a:lnTo>
                  <a:pt x="186" y="652"/>
                </a:lnTo>
                <a:lnTo>
                  <a:pt x="188" y="658"/>
                </a:lnTo>
                <a:lnTo>
                  <a:pt x="186" y="664"/>
                </a:lnTo>
                <a:lnTo>
                  <a:pt x="184" y="666"/>
                </a:lnTo>
                <a:lnTo>
                  <a:pt x="182" y="668"/>
                </a:lnTo>
                <a:lnTo>
                  <a:pt x="184" y="668"/>
                </a:lnTo>
                <a:lnTo>
                  <a:pt x="186" y="668"/>
                </a:lnTo>
                <a:lnTo>
                  <a:pt x="186" y="670"/>
                </a:lnTo>
                <a:lnTo>
                  <a:pt x="186" y="672"/>
                </a:lnTo>
                <a:lnTo>
                  <a:pt x="182" y="670"/>
                </a:lnTo>
                <a:lnTo>
                  <a:pt x="184" y="676"/>
                </a:lnTo>
                <a:lnTo>
                  <a:pt x="184" y="682"/>
                </a:lnTo>
                <a:lnTo>
                  <a:pt x="182" y="682"/>
                </a:lnTo>
                <a:lnTo>
                  <a:pt x="182" y="680"/>
                </a:lnTo>
                <a:lnTo>
                  <a:pt x="184" y="680"/>
                </a:lnTo>
                <a:lnTo>
                  <a:pt x="182" y="678"/>
                </a:lnTo>
                <a:lnTo>
                  <a:pt x="180" y="684"/>
                </a:lnTo>
                <a:lnTo>
                  <a:pt x="176" y="686"/>
                </a:lnTo>
                <a:lnTo>
                  <a:pt x="178" y="696"/>
                </a:lnTo>
                <a:lnTo>
                  <a:pt x="176" y="696"/>
                </a:lnTo>
                <a:lnTo>
                  <a:pt x="178" y="696"/>
                </a:lnTo>
                <a:lnTo>
                  <a:pt x="176" y="702"/>
                </a:lnTo>
                <a:lnTo>
                  <a:pt x="172" y="708"/>
                </a:lnTo>
                <a:lnTo>
                  <a:pt x="172" y="712"/>
                </a:lnTo>
                <a:lnTo>
                  <a:pt x="166" y="714"/>
                </a:lnTo>
                <a:lnTo>
                  <a:pt x="166" y="722"/>
                </a:lnTo>
                <a:lnTo>
                  <a:pt x="164" y="726"/>
                </a:lnTo>
                <a:lnTo>
                  <a:pt x="160" y="726"/>
                </a:lnTo>
                <a:lnTo>
                  <a:pt x="162" y="720"/>
                </a:lnTo>
                <a:lnTo>
                  <a:pt x="164" y="706"/>
                </a:lnTo>
                <a:close/>
                <a:moveTo>
                  <a:pt x="102" y="744"/>
                </a:moveTo>
                <a:lnTo>
                  <a:pt x="102" y="744"/>
                </a:lnTo>
                <a:lnTo>
                  <a:pt x="100" y="748"/>
                </a:lnTo>
                <a:lnTo>
                  <a:pt x="102" y="744"/>
                </a:lnTo>
                <a:close/>
                <a:moveTo>
                  <a:pt x="162" y="1080"/>
                </a:moveTo>
                <a:lnTo>
                  <a:pt x="162" y="1080"/>
                </a:lnTo>
                <a:lnTo>
                  <a:pt x="160" y="1070"/>
                </a:lnTo>
                <a:lnTo>
                  <a:pt x="156" y="1058"/>
                </a:lnTo>
                <a:lnTo>
                  <a:pt x="154" y="1058"/>
                </a:lnTo>
                <a:lnTo>
                  <a:pt x="152" y="1058"/>
                </a:lnTo>
                <a:lnTo>
                  <a:pt x="136" y="1016"/>
                </a:lnTo>
                <a:lnTo>
                  <a:pt x="130" y="1000"/>
                </a:lnTo>
                <a:lnTo>
                  <a:pt x="130" y="998"/>
                </a:lnTo>
                <a:lnTo>
                  <a:pt x="128" y="996"/>
                </a:lnTo>
                <a:lnTo>
                  <a:pt x="124" y="984"/>
                </a:lnTo>
                <a:lnTo>
                  <a:pt x="126" y="986"/>
                </a:lnTo>
                <a:lnTo>
                  <a:pt x="124" y="984"/>
                </a:lnTo>
                <a:lnTo>
                  <a:pt x="112" y="944"/>
                </a:lnTo>
                <a:lnTo>
                  <a:pt x="102" y="912"/>
                </a:lnTo>
                <a:lnTo>
                  <a:pt x="104" y="908"/>
                </a:lnTo>
                <a:lnTo>
                  <a:pt x="106" y="904"/>
                </a:lnTo>
                <a:lnTo>
                  <a:pt x="104" y="902"/>
                </a:lnTo>
                <a:lnTo>
                  <a:pt x="104" y="900"/>
                </a:lnTo>
                <a:lnTo>
                  <a:pt x="106" y="900"/>
                </a:lnTo>
                <a:lnTo>
                  <a:pt x="104" y="896"/>
                </a:lnTo>
                <a:lnTo>
                  <a:pt x="100" y="898"/>
                </a:lnTo>
                <a:lnTo>
                  <a:pt x="100" y="890"/>
                </a:lnTo>
                <a:lnTo>
                  <a:pt x="102" y="884"/>
                </a:lnTo>
                <a:lnTo>
                  <a:pt x="104" y="880"/>
                </a:lnTo>
                <a:lnTo>
                  <a:pt x="108" y="878"/>
                </a:lnTo>
                <a:lnTo>
                  <a:pt x="106" y="864"/>
                </a:lnTo>
                <a:lnTo>
                  <a:pt x="106" y="832"/>
                </a:lnTo>
                <a:lnTo>
                  <a:pt x="106" y="812"/>
                </a:lnTo>
                <a:lnTo>
                  <a:pt x="108" y="790"/>
                </a:lnTo>
                <a:lnTo>
                  <a:pt x="112" y="770"/>
                </a:lnTo>
                <a:lnTo>
                  <a:pt x="118" y="754"/>
                </a:lnTo>
                <a:lnTo>
                  <a:pt x="120" y="764"/>
                </a:lnTo>
                <a:lnTo>
                  <a:pt x="124" y="766"/>
                </a:lnTo>
                <a:lnTo>
                  <a:pt x="124" y="770"/>
                </a:lnTo>
                <a:lnTo>
                  <a:pt x="120" y="772"/>
                </a:lnTo>
                <a:lnTo>
                  <a:pt x="120" y="776"/>
                </a:lnTo>
                <a:lnTo>
                  <a:pt x="120" y="780"/>
                </a:lnTo>
                <a:lnTo>
                  <a:pt x="124" y="784"/>
                </a:lnTo>
                <a:lnTo>
                  <a:pt x="128" y="788"/>
                </a:lnTo>
                <a:lnTo>
                  <a:pt x="132" y="790"/>
                </a:lnTo>
                <a:lnTo>
                  <a:pt x="136" y="788"/>
                </a:lnTo>
                <a:lnTo>
                  <a:pt x="136" y="786"/>
                </a:lnTo>
                <a:lnTo>
                  <a:pt x="142" y="810"/>
                </a:lnTo>
                <a:lnTo>
                  <a:pt x="148" y="826"/>
                </a:lnTo>
                <a:lnTo>
                  <a:pt x="150" y="832"/>
                </a:lnTo>
                <a:lnTo>
                  <a:pt x="154" y="836"/>
                </a:lnTo>
                <a:lnTo>
                  <a:pt x="152" y="842"/>
                </a:lnTo>
                <a:lnTo>
                  <a:pt x="150" y="852"/>
                </a:lnTo>
                <a:lnTo>
                  <a:pt x="150" y="878"/>
                </a:lnTo>
                <a:lnTo>
                  <a:pt x="150" y="890"/>
                </a:lnTo>
                <a:lnTo>
                  <a:pt x="154" y="902"/>
                </a:lnTo>
                <a:lnTo>
                  <a:pt x="156" y="910"/>
                </a:lnTo>
                <a:lnTo>
                  <a:pt x="162" y="914"/>
                </a:lnTo>
                <a:lnTo>
                  <a:pt x="160" y="916"/>
                </a:lnTo>
                <a:lnTo>
                  <a:pt x="158" y="914"/>
                </a:lnTo>
                <a:lnTo>
                  <a:pt x="160" y="920"/>
                </a:lnTo>
                <a:lnTo>
                  <a:pt x="164" y="924"/>
                </a:lnTo>
                <a:lnTo>
                  <a:pt x="160" y="926"/>
                </a:lnTo>
                <a:lnTo>
                  <a:pt x="158" y="924"/>
                </a:lnTo>
                <a:lnTo>
                  <a:pt x="160" y="932"/>
                </a:lnTo>
                <a:lnTo>
                  <a:pt x="164" y="934"/>
                </a:lnTo>
                <a:lnTo>
                  <a:pt x="164" y="944"/>
                </a:lnTo>
                <a:lnTo>
                  <a:pt x="166" y="992"/>
                </a:lnTo>
                <a:lnTo>
                  <a:pt x="170" y="1038"/>
                </a:lnTo>
                <a:lnTo>
                  <a:pt x="174" y="1100"/>
                </a:lnTo>
                <a:lnTo>
                  <a:pt x="166" y="1086"/>
                </a:lnTo>
                <a:lnTo>
                  <a:pt x="162" y="1080"/>
                </a:lnTo>
                <a:close/>
                <a:moveTo>
                  <a:pt x="2278" y="2968"/>
                </a:moveTo>
                <a:lnTo>
                  <a:pt x="2278" y="2968"/>
                </a:lnTo>
                <a:lnTo>
                  <a:pt x="2282" y="2950"/>
                </a:lnTo>
                <a:lnTo>
                  <a:pt x="2284" y="2930"/>
                </a:lnTo>
                <a:lnTo>
                  <a:pt x="2286" y="2914"/>
                </a:lnTo>
                <a:lnTo>
                  <a:pt x="2284" y="2906"/>
                </a:lnTo>
                <a:lnTo>
                  <a:pt x="2288" y="2906"/>
                </a:lnTo>
                <a:lnTo>
                  <a:pt x="2290" y="2906"/>
                </a:lnTo>
                <a:lnTo>
                  <a:pt x="2290" y="2900"/>
                </a:lnTo>
                <a:lnTo>
                  <a:pt x="2292" y="2898"/>
                </a:lnTo>
                <a:lnTo>
                  <a:pt x="2294" y="2900"/>
                </a:lnTo>
                <a:lnTo>
                  <a:pt x="2294" y="2904"/>
                </a:lnTo>
                <a:lnTo>
                  <a:pt x="2298" y="2904"/>
                </a:lnTo>
                <a:lnTo>
                  <a:pt x="2298" y="2908"/>
                </a:lnTo>
                <a:lnTo>
                  <a:pt x="2298" y="2914"/>
                </a:lnTo>
                <a:lnTo>
                  <a:pt x="2300" y="2916"/>
                </a:lnTo>
                <a:lnTo>
                  <a:pt x="2304" y="2920"/>
                </a:lnTo>
                <a:lnTo>
                  <a:pt x="2310" y="2970"/>
                </a:lnTo>
                <a:lnTo>
                  <a:pt x="2308" y="2972"/>
                </a:lnTo>
                <a:lnTo>
                  <a:pt x="2306" y="2978"/>
                </a:lnTo>
                <a:lnTo>
                  <a:pt x="2306" y="2986"/>
                </a:lnTo>
                <a:lnTo>
                  <a:pt x="2308" y="2994"/>
                </a:lnTo>
                <a:lnTo>
                  <a:pt x="2306" y="2996"/>
                </a:lnTo>
                <a:lnTo>
                  <a:pt x="2304" y="3000"/>
                </a:lnTo>
                <a:lnTo>
                  <a:pt x="2304" y="3004"/>
                </a:lnTo>
                <a:lnTo>
                  <a:pt x="2304" y="3008"/>
                </a:lnTo>
                <a:lnTo>
                  <a:pt x="2300" y="3012"/>
                </a:lnTo>
                <a:lnTo>
                  <a:pt x="2278" y="2968"/>
                </a:lnTo>
                <a:close/>
                <a:moveTo>
                  <a:pt x="2302" y="3014"/>
                </a:moveTo>
                <a:lnTo>
                  <a:pt x="2302" y="3014"/>
                </a:lnTo>
                <a:lnTo>
                  <a:pt x="2304" y="3014"/>
                </a:lnTo>
                <a:lnTo>
                  <a:pt x="2304" y="3018"/>
                </a:lnTo>
                <a:lnTo>
                  <a:pt x="2304" y="3020"/>
                </a:lnTo>
                <a:lnTo>
                  <a:pt x="2302" y="3014"/>
                </a:lnTo>
                <a:close/>
                <a:moveTo>
                  <a:pt x="2438" y="1652"/>
                </a:moveTo>
                <a:lnTo>
                  <a:pt x="2438" y="1652"/>
                </a:lnTo>
                <a:lnTo>
                  <a:pt x="2438" y="1650"/>
                </a:lnTo>
                <a:lnTo>
                  <a:pt x="2440" y="1650"/>
                </a:lnTo>
                <a:lnTo>
                  <a:pt x="2440" y="1652"/>
                </a:lnTo>
                <a:lnTo>
                  <a:pt x="2438" y="165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23" name="Group 52"/>
          <p:cNvGrpSpPr>
            <a:grpSpLocks/>
          </p:cNvGrpSpPr>
          <p:nvPr/>
        </p:nvGrpSpPr>
        <p:grpSpPr bwMode="auto">
          <a:xfrm rot="1057159" flipH="1">
            <a:off x="3132138" y="871538"/>
            <a:ext cx="3430587" cy="1838325"/>
            <a:chOff x="665" y="853"/>
            <a:chExt cx="4470" cy="2396"/>
          </a:xfrm>
        </p:grpSpPr>
        <p:sp>
          <p:nvSpPr>
            <p:cNvPr id="5124" name="Freeform 547"/>
            <p:cNvSpPr>
              <a:spLocks/>
            </p:cNvSpPr>
            <p:nvPr/>
          </p:nvSpPr>
          <p:spPr bwMode="auto">
            <a:xfrm>
              <a:off x="665" y="853"/>
              <a:ext cx="4470" cy="2396"/>
            </a:xfrm>
            <a:custGeom>
              <a:avLst/>
              <a:gdLst>
                <a:gd name="T0" fmla="*/ 1530 w 4470"/>
                <a:gd name="T1" fmla="*/ 1954 h 2396"/>
                <a:gd name="T2" fmla="*/ 1348 w 4470"/>
                <a:gd name="T3" fmla="*/ 1916 h 2396"/>
                <a:gd name="T4" fmla="*/ 1268 w 4470"/>
                <a:gd name="T5" fmla="*/ 1978 h 2396"/>
                <a:gd name="T6" fmla="*/ 1114 w 4470"/>
                <a:gd name="T7" fmla="*/ 2040 h 2396"/>
                <a:gd name="T8" fmla="*/ 920 w 4470"/>
                <a:gd name="T9" fmla="*/ 2120 h 2396"/>
                <a:gd name="T10" fmla="*/ 690 w 4470"/>
                <a:gd name="T11" fmla="*/ 2154 h 2396"/>
                <a:gd name="T12" fmla="*/ 566 w 4470"/>
                <a:gd name="T13" fmla="*/ 2196 h 2396"/>
                <a:gd name="T14" fmla="*/ 386 w 4470"/>
                <a:gd name="T15" fmla="*/ 2292 h 2396"/>
                <a:gd name="T16" fmla="*/ 266 w 4470"/>
                <a:gd name="T17" fmla="*/ 2282 h 2396"/>
                <a:gd name="T18" fmla="*/ 128 w 4470"/>
                <a:gd name="T19" fmla="*/ 2268 h 2396"/>
                <a:gd name="T20" fmla="*/ 28 w 4470"/>
                <a:gd name="T21" fmla="*/ 2088 h 2396"/>
                <a:gd name="T22" fmla="*/ 56 w 4470"/>
                <a:gd name="T23" fmla="*/ 1892 h 2396"/>
                <a:gd name="T24" fmla="*/ 0 w 4470"/>
                <a:gd name="T25" fmla="*/ 1872 h 2396"/>
                <a:gd name="T26" fmla="*/ 56 w 4470"/>
                <a:gd name="T27" fmla="*/ 1706 h 2396"/>
                <a:gd name="T28" fmla="*/ 76 w 4470"/>
                <a:gd name="T29" fmla="*/ 1554 h 2396"/>
                <a:gd name="T30" fmla="*/ 118 w 4470"/>
                <a:gd name="T31" fmla="*/ 1392 h 2396"/>
                <a:gd name="T32" fmla="*/ 186 w 4470"/>
                <a:gd name="T33" fmla="*/ 1234 h 2396"/>
                <a:gd name="T34" fmla="*/ 272 w 4470"/>
                <a:gd name="T35" fmla="*/ 1014 h 2396"/>
                <a:gd name="T36" fmla="*/ 414 w 4470"/>
                <a:gd name="T37" fmla="*/ 882 h 2396"/>
                <a:gd name="T38" fmla="*/ 442 w 4470"/>
                <a:gd name="T39" fmla="*/ 752 h 2396"/>
                <a:gd name="T40" fmla="*/ 580 w 4470"/>
                <a:gd name="T41" fmla="*/ 614 h 2396"/>
                <a:gd name="T42" fmla="*/ 772 w 4470"/>
                <a:gd name="T43" fmla="*/ 514 h 2396"/>
                <a:gd name="T44" fmla="*/ 948 w 4470"/>
                <a:gd name="T45" fmla="*/ 396 h 2396"/>
                <a:gd name="T46" fmla="*/ 1052 w 4470"/>
                <a:gd name="T47" fmla="*/ 310 h 2396"/>
                <a:gd name="T48" fmla="*/ 1434 w 4470"/>
                <a:gd name="T49" fmla="*/ 148 h 2396"/>
                <a:gd name="T50" fmla="*/ 1558 w 4470"/>
                <a:gd name="T51" fmla="*/ 66 h 2396"/>
                <a:gd name="T52" fmla="*/ 1782 w 4470"/>
                <a:gd name="T53" fmla="*/ 48 h 2396"/>
                <a:gd name="T54" fmla="*/ 1958 w 4470"/>
                <a:gd name="T55" fmla="*/ 10 h 2396"/>
                <a:gd name="T56" fmla="*/ 2244 w 4470"/>
                <a:gd name="T57" fmla="*/ 28 h 2396"/>
                <a:gd name="T58" fmla="*/ 2430 w 4470"/>
                <a:gd name="T59" fmla="*/ 24 h 2396"/>
                <a:gd name="T60" fmla="*/ 2626 w 4470"/>
                <a:gd name="T61" fmla="*/ 62 h 2396"/>
                <a:gd name="T62" fmla="*/ 2992 w 4470"/>
                <a:gd name="T63" fmla="*/ 182 h 2396"/>
                <a:gd name="T64" fmla="*/ 3178 w 4470"/>
                <a:gd name="T65" fmla="*/ 228 h 2396"/>
                <a:gd name="T66" fmla="*/ 3460 w 4470"/>
                <a:gd name="T67" fmla="*/ 382 h 2396"/>
                <a:gd name="T68" fmla="*/ 3582 w 4470"/>
                <a:gd name="T69" fmla="*/ 486 h 2396"/>
                <a:gd name="T70" fmla="*/ 3850 w 4470"/>
                <a:gd name="T71" fmla="*/ 696 h 2396"/>
                <a:gd name="T72" fmla="*/ 4036 w 4470"/>
                <a:gd name="T73" fmla="*/ 824 h 2396"/>
                <a:gd name="T74" fmla="*/ 4122 w 4470"/>
                <a:gd name="T75" fmla="*/ 914 h 2396"/>
                <a:gd name="T76" fmla="*/ 4288 w 4470"/>
                <a:gd name="T77" fmla="*/ 1100 h 2396"/>
                <a:gd name="T78" fmla="*/ 4360 w 4470"/>
                <a:gd name="T79" fmla="*/ 1254 h 2396"/>
                <a:gd name="T80" fmla="*/ 4446 w 4470"/>
                <a:gd name="T81" fmla="*/ 1478 h 2396"/>
                <a:gd name="T82" fmla="*/ 4440 w 4470"/>
                <a:gd name="T83" fmla="*/ 1596 h 2396"/>
                <a:gd name="T84" fmla="*/ 4464 w 4470"/>
                <a:gd name="T85" fmla="*/ 1834 h 2396"/>
                <a:gd name="T86" fmla="*/ 4432 w 4470"/>
                <a:gd name="T87" fmla="*/ 1934 h 2396"/>
                <a:gd name="T88" fmla="*/ 4278 w 4470"/>
                <a:gd name="T89" fmla="*/ 2078 h 2396"/>
                <a:gd name="T90" fmla="*/ 4112 w 4470"/>
                <a:gd name="T91" fmla="*/ 2158 h 2396"/>
                <a:gd name="T92" fmla="*/ 3806 w 4470"/>
                <a:gd name="T93" fmla="*/ 2178 h 2396"/>
                <a:gd name="T94" fmla="*/ 3578 w 4470"/>
                <a:gd name="T95" fmla="*/ 2158 h 2396"/>
                <a:gd name="T96" fmla="*/ 3430 w 4470"/>
                <a:gd name="T97" fmla="*/ 2130 h 2396"/>
                <a:gd name="T98" fmla="*/ 3236 w 4470"/>
                <a:gd name="T99" fmla="*/ 2326 h 2396"/>
                <a:gd name="T100" fmla="*/ 3116 w 4470"/>
                <a:gd name="T101" fmla="*/ 2392 h 2396"/>
                <a:gd name="T102" fmla="*/ 2772 w 4470"/>
                <a:gd name="T103" fmla="*/ 2364 h 2396"/>
                <a:gd name="T104" fmla="*/ 2540 w 4470"/>
                <a:gd name="T105" fmla="*/ 2268 h 2396"/>
                <a:gd name="T106" fmla="*/ 2486 w 4470"/>
                <a:gd name="T107" fmla="*/ 2250 h 2396"/>
                <a:gd name="T108" fmla="*/ 2296 w 4470"/>
                <a:gd name="T109" fmla="*/ 2234 h 239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470"/>
                <a:gd name="T166" fmla="*/ 0 h 2396"/>
                <a:gd name="T167" fmla="*/ 4470 w 4470"/>
                <a:gd name="T168" fmla="*/ 2396 h 239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470" h="2396">
                  <a:moveTo>
                    <a:pt x="1630" y="1934"/>
                  </a:moveTo>
                  <a:lnTo>
                    <a:pt x="1630" y="1934"/>
                  </a:lnTo>
                  <a:lnTo>
                    <a:pt x="1600" y="1940"/>
                  </a:lnTo>
                  <a:lnTo>
                    <a:pt x="1568" y="1948"/>
                  </a:lnTo>
                  <a:lnTo>
                    <a:pt x="1530" y="1954"/>
                  </a:lnTo>
                  <a:lnTo>
                    <a:pt x="1482" y="1954"/>
                  </a:lnTo>
                  <a:lnTo>
                    <a:pt x="1430" y="1948"/>
                  </a:lnTo>
                  <a:lnTo>
                    <a:pt x="1400" y="1940"/>
                  </a:lnTo>
                  <a:lnTo>
                    <a:pt x="1372" y="1930"/>
                  </a:lnTo>
                  <a:lnTo>
                    <a:pt x="1348" y="1916"/>
                  </a:lnTo>
                  <a:lnTo>
                    <a:pt x="1320" y="1896"/>
                  </a:lnTo>
                  <a:lnTo>
                    <a:pt x="1306" y="1926"/>
                  </a:lnTo>
                  <a:lnTo>
                    <a:pt x="1290" y="1948"/>
                  </a:lnTo>
                  <a:lnTo>
                    <a:pt x="1268" y="1978"/>
                  </a:lnTo>
                  <a:lnTo>
                    <a:pt x="1234" y="2002"/>
                  </a:lnTo>
                  <a:lnTo>
                    <a:pt x="1196" y="2026"/>
                  </a:lnTo>
                  <a:lnTo>
                    <a:pt x="1172" y="2030"/>
                  </a:lnTo>
                  <a:lnTo>
                    <a:pt x="1144" y="2040"/>
                  </a:lnTo>
                  <a:lnTo>
                    <a:pt x="1114" y="2040"/>
                  </a:lnTo>
                  <a:lnTo>
                    <a:pt x="1086" y="2040"/>
                  </a:lnTo>
                  <a:lnTo>
                    <a:pt x="1038" y="2068"/>
                  </a:lnTo>
                  <a:lnTo>
                    <a:pt x="986" y="2092"/>
                  </a:lnTo>
                  <a:lnTo>
                    <a:pt x="920" y="2120"/>
                  </a:lnTo>
                  <a:lnTo>
                    <a:pt x="844" y="2144"/>
                  </a:lnTo>
                  <a:lnTo>
                    <a:pt x="804" y="2148"/>
                  </a:lnTo>
                  <a:lnTo>
                    <a:pt x="766" y="2154"/>
                  </a:lnTo>
                  <a:lnTo>
                    <a:pt x="728" y="2154"/>
                  </a:lnTo>
                  <a:lnTo>
                    <a:pt x="690" y="2154"/>
                  </a:lnTo>
                  <a:lnTo>
                    <a:pt x="658" y="2144"/>
                  </a:lnTo>
                  <a:lnTo>
                    <a:pt x="624" y="2130"/>
                  </a:lnTo>
                  <a:lnTo>
                    <a:pt x="600" y="2164"/>
                  </a:lnTo>
                  <a:lnTo>
                    <a:pt x="566" y="2196"/>
                  </a:lnTo>
                  <a:lnTo>
                    <a:pt x="528" y="2230"/>
                  </a:lnTo>
                  <a:lnTo>
                    <a:pt x="476" y="2264"/>
                  </a:lnTo>
                  <a:lnTo>
                    <a:pt x="448" y="2278"/>
                  </a:lnTo>
                  <a:lnTo>
                    <a:pt x="418" y="2288"/>
                  </a:lnTo>
                  <a:lnTo>
                    <a:pt x="386" y="2292"/>
                  </a:lnTo>
                  <a:lnTo>
                    <a:pt x="352" y="2292"/>
                  </a:lnTo>
                  <a:lnTo>
                    <a:pt x="314" y="2288"/>
                  </a:lnTo>
                  <a:lnTo>
                    <a:pt x="276" y="2278"/>
                  </a:lnTo>
                  <a:lnTo>
                    <a:pt x="266" y="2282"/>
                  </a:lnTo>
                  <a:lnTo>
                    <a:pt x="238" y="2292"/>
                  </a:lnTo>
                  <a:lnTo>
                    <a:pt x="200" y="2292"/>
                  </a:lnTo>
                  <a:lnTo>
                    <a:pt x="176" y="2288"/>
                  </a:lnTo>
                  <a:lnTo>
                    <a:pt x="152" y="2278"/>
                  </a:lnTo>
                  <a:lnTo>
                    <a:pt x="128" y="2268"/>
                  </a:lnTo>
                  <a:lnTo>
                    <a:pt x="104" y="2250"/>
                  </a:lnTo>
                  <a:lnTo>
                    <a:pt x="80" y="2220"/>
                  </a:lnTo>
                  <a:lnTo>
                    <a:pt x="62" y="2188"/>
                  </a:lnTo>
                  <a:lnTo>
                    <a:pt x="42" y="2140"/>
                  </a:lnTo>
                  <a:lnTo>
                    <a:pt x="28" y="2088"/>
                  </a:lnTo>
                  <a:lnTo>
                    <a:pt x="18" y="2020"/>
                  </a:lnTo>
                  <a:lnTo>
                    <a:pt x="14" y="1940"/>
                  </a:lnTo>
                  <a:lnTo>
                    <a:pt x="80" y="1878"/>
                  </a:lnTo>
                  <a:lnTo>
                    <a:pt x="56" y="1892"/>
                  </a:lnTo>
                  <a:lnTo>
                    <a:pt x="34" y="1902"/>
                  </a:lnTo>
                  <a:lnTo>
                    <a:pt x="14" y="1902"/>
                  </a:lnTo>
                  <a:lnTo>
                    <a:pt x="4" y="1896"/>
                  </a:lnTo>
                  <a:lnTo>
                    <a:pt x="0" y="1886"/>
                  </a:lnTo>
                  <a:lnTo>
                    <a:pt x="0" y="1872"/>
                  </a:lnTo>
                  <a:lnTo>
                    <a:pt x="0" y="1854"/>
                  </a:lnTo>
                  <a:lnTo>
                    <a:pt x="4" y="1830"/>
                  </a:lnTo>
                  <a:lnTo>
                    <a:pt x="18" y="1796"/>
                  </a:lnTo>
                  <a:lnTo>
                    <a:pt x="56" y="1706"/>
                  </a:lnTo>
                  <a:lnTo>
                    <a:pt x="56" y="1686"/>
                  </a:lnTo>
                  <a:lnTo>
                    <a:pt x="52" y="1640"/>
                  </a:lnTo>
                  <a:lnTo>
                    <a:pt x="52" y="1610"/>
                  </a:lnTo>
                  <a:lnTo>
                    <a:pt x="62" y="1578"/>
                  </a:lnTo>
                  <a:lnTo>
                    <a:pt x="76" y="1554"/>
                  </a:lnTo>
                  <a:lnTo>
                    <a:pt x="100" y="1530"/>
                  </a:lnTo>
                  <a:lnTo>
                    <a:pt x="100" y="1500"/>
                  </a:lnTo>
                  <a:lnTo>
                    <a:pt x="110" y="1434"/>
                  </a:lnTo>
                  <a:lnTo>
                    <a:pt x="118" y="1392"/>
                  </a:lnTo>
                  <a:lnTo>
                    <a:pt x="134" y="1348"/>
                  </a:lnTo>
                  <a:lnTo>
                    <a:pt x="156" y="1306"/>
                  </a:lnTo>
                  <a:lnTo>
                    <a:pt x="186" y="1268"/>
                  </a:lnTo>
                  <a:lnTo>
                    <a:pt x="186" y="1234"/>
                  </a:lnTo>
                  <a:lnTo>
                    <a:pt x="190" y="1192"/>
                  </a:lnTo>
                  <a:lnTo>
                    <a:pt x="204" y="1138"/>
                  </a:lnTo>
                  <a:lnTo>
                    <a:pt x="228" y="1082"/>
                  </a:lnTo>
                  <a:lnTo>
                    <a:pt x="248" y="1048"/>
                  </a:lnTo>
                  <a:lnTo>
                    <a:pt x="272" y="1014"/>
                  </a:lnTo>
                  <a:lnTo>
                    <a:pt x="300" y="982"/>
                  </a:lnTo>
                  <a:lnTo>
                    <a:pt x="334" y="948"/>
                  </a:lnTo>
                  <a:lnTo>
                    <a:pt x="372" y="914"/>
                  </a:lnTo>
                  <a:lnTo>
                    <a:pt x="414" y="882"/>
                  </a:lnTo>
                  <a:lnTo>
                    <a:pt x="414" y="872"/>
                  </a:lnTo>
                  <a:lnTo>
                    <a:pt x="414" y="844"/>
                  </a:lnTo>
                  <a:lnTo>
                    <a:pt x="424" y="806"/>
                  </a:lnTo>
                  <a:lnTo>
                    <a:pt x="428" y="782"/>
                  </a:lnTo>
                  <a:lnTo>
                    <a:pt x="442" y="752"/>
                  </a:lnTo>
                  <a:lnTo>
                    <a:pt x="458" y="730"/>
                  </a:lnTo>
                  <a:lnTo>
                    <a:pt x="480" y="700"/>
                  </a:lnTo>
                  <a:lnTo>
                    <a:pt x="504" y="672"/>
                  </a:lnTo>
                  <a:lnTo>
                    <a:pt x="538" y="644"/>
                  </a:lnTo>
                  <a:lnTo>
                    <a:pt x="580" y="614"/>
                  </a:lnTo>
                  <a:lnTo>
                    <a:pt x="628" y="586"/>
                  </a:lnTo>
                  <a:lnTo>
                    <a:pt x="686" y="562"/>
                  </a:lnTo>
                  <a:lnTo>
                    <a:pt x="748" y="538"/>
                  </a:lnTo>
                  <a:lnTo>
                    <a:pt x="772" y="514"/>
                  </a:lnTo>
                  <a:lnTo>
                    <a:pt x="824" y="462"/>
                  </a:lnTo>
                  <a:lnTo>
                    <a:pt x="858" y="438"/>
                  </a:lnTo>
                  <a:lnTo>
                    <a:pt x="896" y="414"/>
                  </a:lnTo>
                  <a:lnTo>
                    <a:pt x="928" y="400"/>
                  </a:lnTo>
                  <a:lnTo>
                    <a:pt x="948" y="396"/>
                  </a:lnTo>
                  <a:lnTo>
                    <a:pt x="962" y="390"/>
                  </a:lnTo>
                  <a:lnTo>
                    <a:pt x="982" y="372"/>
                  </a:lnTo>
                  <a:lnTo>
                    <a:pt x="1010" y="344"/>
                  </a:lnTo>
                  <a:lnTo>
                    <a:pt x="1052" y="310"/>
                  </a:lnTo>
                  <a:lnTo>
                    <a:pt x="1114" y="272"/>
                  </a:lnTo>
                  <a:lnTo>
                    <a:pt x="1200" y="234"/>
                  </a:lnTo>
                  <a:lnTo>
                    <a:pt x="1300" y="190"/>
                  </a:lnTo>
                  <a:lnTo>
                    <a:pt x="1434" y="148"/>
                  </a:lnTo>
                  <a:lnTo>
                    <a:pt x="1434" y="142"/>
                  </a:lnTo>
                  <a:lnTo>
                    <a:pt x="1448" y="128"/>
                  </a:lnTo>
                  <a:lnTo>
                    <a:pt x="1472" y="104"/>
                  </a:lnTo>
                  <a:lnTo>
                    <a:pt x="1506" y="86"/>
                  </a:lnTo>
                  <a:lnTo>
                    <a:pt x="1558" y="66"/>
                  </a:lnTo>
                  <a:lnTo>
                    <a:pt x="1592" y="58"/>
                  </a:lnTo>
                  <a:lnTo>
                    <a:pt x="1634" y="48"/>
                  </a:lnTo>
                  <a:lnTo>
                    <a:pt x="1676" y="48"/>
                  </a:lnTo>
                  <a:lnTo>
                    <a:pt x="1724" y="42"/>
                  </a:lnTo>
                  <a:lnTo>
                    <a:pt x="1782" y="48"/>
                  </a:lnTo>
                  <a:lnTo>
                    <a:pt x="1844" y="52"/>
                  </a:lnTo>
                  <a:lnTo>
                    <a:pt x="1872" y="34"/>
                  </a:lnTo>
                  <a:lnTo>
                    <a:pt x="1910" y="24"/>
                  </a:lnTo>
                  <a:lnTo>
                    <a:pt x="1958" y="10"/>
                  </a:lnTo>
                  <a:lnTo>
                    <a:pt x="2024" y="0"/>
                  </a:lnTo>
                  <a:lnTo>
                    <a:pt x="2100" y="4"/>
                  </a:lnTo>
                  <a:lnTo>
                    <a:pt x="2148" y="4"/>
                  </a:lnTo>
                  <a:lnTo>
                    <a:pt x="2196" y="14"/>
                  </a:lnTo>
                  <a:lnTo>
                    <a:pt x="2244" y="28"/>
                  </a:lnTo>
                  <a:lnTo>
                    <a:pt x="2302" y="42"/>
                  </a:lnTo>
                  <a:lnTo>
                    <a:pt x="2324" y="34"/>
                  </a:lnTo>
                  <a:lnTo>
                    <a:pt x="2386" y="24"/>
                  </a:lnTo>
                  <a:lnTo>
                    <a:pt x="2430" y="24"/>
                  </a:lnTo>
                  <a:lnTo>
                    <a:pt x="2478" y="28"/>
                  </a:lnTo>
                  <a:lnTo>
                    <a:pt x="2520" y="34"/>
                  </a:lnTo>
                  <a:lnTo>
                    <a:pt x="2568" y="52"/>
                  </a:lnTo>
                  <a:lnTo>
                    <a:pt x="2626" y="62"/>
                  </a:lnTo>
                  <a:lnTo>
                    <a:pt x="2758" y="86"/>
                  </a:lnTo>
                  <a:lnTo>
                    <a:pt x="2834" y="110"/>
                  </a:lnTo>
                  <a:lnTo>
                    <a:pt x="2906" y="134"/>
                  </a:lnTo>
                  <a:lnTo>
                    <a:pt x="2968" y="162"/>
                  </a:lnTo>
                  <a:lnTo>
                    <a:pt x="2992" y="182"/>
                  </a:lnTo>
                  <a:lnTo>
                    <a:pt x="3012" y="196"/>
                  </a:lnTo>
                  <a:lnTo>
                    <a:pt x="3058" y="200"/>
                  </a:lnTo>
                  <a:lnTo>
                    <a:pt x="3112" y="210"/>
                  </a:lnTo>
                  <a:lnTo>
                    <a:pt x="3178" y="228"/>
                  </a:lnTo>
                  <a:lnTo>
                    <a:pt x="3264" y="262"/>
                  </a:lnTo>
                  <a:lnTo>
                    <a:pt x="3306" y="286"/>
                  </a:lnTo>
                  <a:lnTo>
                    <a:pt x="3354" y="314"/>
                  </a:lnTo>
                  <a:lnTo>
                    <a:pt x="3406" y="348"/>
                  </a:lnTo>
                  <a:lnTo>
                    <a:pt x="3460" y="382"/>
                  </a:lnTo>
                  <a:lnTo>
                    <a:pt x="3516" y="428"/>
                  </a:lnTo>
                  <a:lnTo>
                    <a:pt x="3574" y="476"/>
                  </a:lnTo>
                  <a:lnTo>
                    <a:pt x="3582" y="486"/>
                  </a:lnTo>
                  <a:lnTo>
                    <a:pt x="3644" y="524"/>
                  </a:lnTo>
                  <a:lnTo>
                    <a:pt x="3730" y="582"/>
                  </a:lnTo>
                  <a:lnTo>
                    <a:pt x="3812" y="648"/>
                  </a:lnTo>
                  <a:lnTo>
                    <a:pt x="3836" y="672"/>
                  </a:lnTo>
                  <a:lnTo>
                    <a:pt x="3850" y="696"/>
                  </a:lnTo>
                  <a:lnTo>
                    <a:pt x="3884" y="714"/>
                  </a:lnTo>
                  <a:lnTo>
                    <a:pt x="3954" y="758"/>
                  </a:lnTo>
                  <a:lnTo>
                    <a:pt x="3998" y="790"/>
                  </a:lnTo>
                  <a:lnTo>
                    <a:pt x="4036" y="824"/>
                  </a:lnTo>
                  <a:lnTo>
                    <a:pt x="4068" y="862"/>
                  </a:lnTo>
                  <a:lnTo>
                    <a:pt x="4078" y="882"/>
                  </a:lnTo>
                  <a:lnTo>
                    <a:pt x="4088" y="900"/>
                  </a:lnTo>
                  <a:lnTo>
                    <a:pt x="4122" y="914"/>
                  </a:lnTo>
                  <a:lnTo>
                    <a:pt x="4150" y="938"/>
                  </a:lnTo>
                  <a:lnTo>
                    <a:pt x="4188" y="972"/>
                  </a:lnTo>
                  <a:lnTo>
                    <a:pt x="4230" y="1014"/>
                  </a:lnTo>
                  <a:lnTo>
                    <a:pt x="4270" y="1068"/>
                  </a:lnTo>
                  <a:lnTo>
                    <a:pt x="4288" y="1100"/>
                  </a:lnTo>
                  <a:lnTo>
                    <a:pt x="4308" y="1134"/>
                  </a:lnTo>
                  <a:lnTo>
                    <a:pt x="4322" y="1176"/>
                  </a:lnTo>
                  <a:lnTo>
                    <a:pt x="4336" y="1220"/>
                  </a:lnTo>
                  <a:lnTo>
                    <a:pt x="4360" y="1254"/>
                  </a:lnTo>
                  <a:lnTo>
                    <a:pt x="4384" y="1292"/>
                  </a:lnTo>
                  <a:lnTo>
                    <a:pt x="4408" y="1338"/>
                  </a:lnTo>
                  <a:lnTo>
                    <a:pt x="4426" y="1392"/>
                  </a:lnTo>
                  <a:lnTo>
                    <a:pt x="4440" y="1448"/>
                  </a:lnTo>
                  <a:lnTo>
                    <a:pt x="4446" y="1478"/>
                  </a:lnTo>
                  <a:lnTo>
                    <a:pt x="4446" y="1506"/>
                  </a:lnTo>
                  <a:lnTo>
                    <a:pt x="4440" y="1530"/>
                  </a:lnTo>
                  <a:lnTo>
                    <a:pt x="4432" y="1558"/>
                  </a:lnTo>
                  <a:lnTo>
                    <a:pt x="4440" y="1596"/>
                  </a:lnTo>
                  <a:lnTo>
                    <a:pt x="4460" y="1682"/>
                  </a:lnTo>
                  <a:lnTo>
                    <a:pt x="4464" y="1734"/>
                  </a:lnTo>
                  <a:lnTo>
                    <a:pt x="4470" y="1778"/>
                  </a:lnTo>
                  <a:lnTo>
                    <a:pt x="4464" y="1816"/>
                  </a:lnTo>
                  <a:lnTo>
                    <a:pt x="4464" y="1834"/>
                  </a:lnTo>
                  <a:lnTo>
                    <a:pt x="4454" y="1844"/>
                  </a:lnTo>
                  <a:lnTo>
                    <a:pt x="4454" y="1868"/>
                  </a:lnTo>
                  <a:lnTo>
                    <a:pt x="4450" y="1896"/>
                  </a:lnTo>
                  <a:lnTo>
                    <a:pt x="4432" y="1934"/>
                  </a:lnTo>
                  <a:lnTo>
                    <a:pt x="4402" y="1978"/>
                  </a:lnTo>
                  <a:lnTo>
                    <a:pt x="4378" y="2002"/>
                  </a:lnTo>
                  <a:lnTo>
                    <a:pt x="4354" y="2026"/>
                  </a:lnTo>
                  <a:lnTo>
                    <a:pt x="4322" y="2048"/>
                  </a:lnTo>
                  <a:lnTo>
                    <a:pt x="4278" y="2078"/>
                  </a:lnTo>
                  <a:lnTo>
                    <a:pt x="4236" y="2102"/>
                  </a:lnTo>
                  <a:lnTo>
                    <a:pt x="4184" y="2126"/>
                  </a:lnTo>
                  <a:lnTo>
                    <a:pt x="4150" y="2140"/>
                  </a:lnTo>
                  <a:lnTo>
                    <a:pt x="4112" y="2158"/>
                  </a:lnTo>
                  <a:lnTo>
                    <a:pt x="4054" y="2172"/>
                  </a:lnTo>
                  <a:lnTo>
                    <a:pt x="3988" y="2182"/>
                  </a:lnTo>
                  <a:lnTo>
                    <a:pt x="3906" y="2188"/>
                  </a:lnTo>
                  <a:lnTo>
                    <a:pt x="3860" y="2188"/>
                  </a:lnTo>
                  <a:lnTo>
                    <a:pt x="3806" y="2178"/>
                  </a:lnTo>
                  <a:lnTo>
                    <a:pt x="3754" y="2172"/>
                  </a:lnTo>
                  <a:lnTo>
                    <a:pt x="3698" y="2158"/>
                  </a:lnTo>
                  <a:lnTo>
                    <a:pt x="3660" y="2158"/>
                  </a:lnTo>
                  <a:lnTo>
                    <a:pt x="3578" y="2158"/>
                  </a:lnTo>
                  <a:lnTo>
                    <a:pt x="3530" y="2158"/>
                  </a:lnTo>
                  <a:lnTo>
                    <a:pt x="3488" y="2154"/>
                  </a:lnTo>
                  <a:lnTo>
                    <a:pt x="3454" y="2144"/>
                  </a:lnTo>
                  <a:lnTo>
                    <a:pt x="3440" y="2134"/>
                  </a:lnTo>
                  <a:lnTo>
                    <a:pt x="3430" y="2130"/>
                  </a:lnTo>
                  <a:lnTo>
                    <a:pt x="3406" y="2154"/>
                  </a:lnTo>
                  <a:lnTo>
                    <a:pt x="3350" y="2216"/>
                  </a:lnTo>
                  <a:lnTo>
                    <a:pt x="3274" y="2292"/>
                  </a:lnTo>
                  <a:lnTo>
                    <a:pt x="3236" y="2326"/>
                  </a:lnTo>
                  <a:lnTo>
                    <a:pt x="3196" y="2350"/>
                  </a:lnTo>
                  <a:lnTo>
                    <a:pt x="3178" y="2364"/>
                  </a:lnTo>
                  <a:lnTo>
                    <a:pt x="3154" y="2378"/>
                  </a:lnTo>
                  <a:lnTo>
                    <a:pt x="3116" y="2392"/>
                  </a:lnTo>
                  <a:lnTo>
                    <a:pt x="3058" y="2396"/>
                  </a:lnTo>
                  <a:lnTo>
                    <a:pt x="2982" y="2396"/>
                  </a:lnTo>
                  <a:lnTo>
                    <a:pt x="2892" y="2388"/>
                  </a:lnTo>
                  <a:lnTo>
                    <a:pt x="2772" y="2364"/>
                  </a:lnTo>
                  <a:lnTo>
                    <a:pt x="2740" y="2358"/>
                  </a:lnTo>
                  <a:lnTo>
                    <a:pt x="2668" y="2334"/>
                  </a:lnTo>
                  <a:lnTo>
                    <a:pt x="2620" y="2320"/>
                  </a:lnTo>
                  <a:lnTo>
                    <a:pt x="2578" y="2296"/>
                  </a:lnTo>
                  <a:lnTo>
                    <a:pt x="2540" y="2268"/>
                  </a:lnTo>
                  <a:lnTo>
                    <a:pt x="2520" y="2250"/>
                  </a:lnTo>
                  <a:lnTo>
                    <a:pt x="2506" y="2230"/>
                  </a:lnTo>
                  <a:lnTo>
                    <a:pt x="2496" y="2240"/>
                  </a:lnTo>
                  <a:lnTo>
                    <a:pt x="2486" y="2250"/>
                  </a:lnTo>
                  <a:lnTo>
                    <a:pt x="2468" y="2254"/>
                  </a:lnTo>
                  <a:lnTo>
                    <a:pt x="2444" y="2258"/>
                  </a:lnTo>
                  <a:lnTo>
                    <a:pt x="2406" y="2258"/>
                  </a:lnTo>
                  <a:lnTo>
                    <a:pt x="2358" y="2250"/>
                  </a:lnTo>
                  <a:lnTo>
                    <a:pt x="2296" y="2234"/>
                  </a:lnTo>
                  <a:lnTo>
                    <a:pt x="1630" y="1934"/>
                  </a:lnTo>
                  <a:close/>
                </a:path>
              </a:pathLst>
            </a:custGeom>
            <a:blipFill dpi="0" rotWithShape="1">
              <a:blip r:embed="rId3"/>
              <a:srcRect/>
              <a:stretch>
                <a:fillRect/>
              </a:stretch>
            </a:blip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5125" name="Group 562"/>
            <p:cNvGrpSpPr>
              <a:grpSpLocks/>
            </p:cNvGrpSpPr>
            <p:nvPr/>
          </p:nvGrpSpPr>
          <p:grpSpPr bwMode="auto">
            <a:xfrm>
              <a:off x="773" y="898"/>
              <a:ext cx="4234" cy="2180"/>
              <a:chOff x="773" y="891"/>
              <a:chExt cx="4234" cy="2180"/>
            </a:xfrm>
          </p:grpSpPr>
          <p:sp>
            <p:nvSpPr>
              <p:cNvPr id="5126" name="Freeform 548"/>
              <p:cNvSpPr>
                <a:spLocks/>
              </p:cNvSpPr>
              <p:nvPr/>
            </p:nvSpPr>
            <p:spPr bwMode="auto">
              <a:xfrm>
                <a:off x="773" y="1511"/>
                <a:ext cx="910" cy="1560"/>
              </a:xfrm>
              <a:custGeom>
                <a:avLst/>
                <a:gdLst>
                  <a:gd name="T0" fmla="*/ 234 w 910"/>
                  <a:gd name="T1" fmla="*/ 1338 h 1560"/>
                  <a:gd name="T2" fmla="*/ 162 w 910"/>
                  <a:gd name="T3" fmla="*/ 1336 h 1560"/>
                  <a:gd name="T4" fmla="*/ 134 w 910"/>
                  <a:gd name="T5" fmla="*/ 1354 h 1560"/>
                  <a:gd name="T6" fmla="*/ 122 w 910"/>
                  <a:gd name="T7" fmla="*/ 1394 h 1560"/>
                  <a:gd name="T8" fmla="*/ 138 w 910"/>
                  <a:gd name="T9" fmla="*/ 1460 h 1560"/>
                  <a:gd name="T10" fmla="*/ 188 w 910"/>
                  <a:gd name="T11" fmla="*/ 1560 h 1560"/>
                  <a:gd name="T12" fmla="*/ 128 w 910"/>
                  <a:gd name="T13" fmla="*/ 1438 h 1560"/>
                  <a:gd name="T14" fmla="*/ 122 w 910"/>
                  <a:gd name="T15" fmla="*/ 1374 h 1560"/>
                  <a:gd name="T16" fmla="*/ 130 w 910"/>
                  <a:gd name="T17" fmla="*/ 1350 h 1560"/>
                  <a:gd name="T18" fmla="*/ 74 w 910"/>
                  <a:gd name="T19" fmla="*/ 1336 h 1560"/>
                  <a:gd name="T20" fmla="*/ 30 w 910"/>
                  <a:gd name="T21" fmla="*/ 1364 h 1560"/>
                  <a:gd name="T22" fmla="*/ 2 w 910"/>
                  <a:gd name="T23" fmla="*/ 1458 h 1560"/>
                  <a:gd name="T24" fmla="*/ 6 w 910"/>
                  <a:gd name="T25" fmla="*/ 1404 h 1560"/>
                  <a:gd name="T26" fmla="*/ 30 w 910"/>
                  <a:gd name="T27" fmla="*/ 1364 h 1560"/>
                  <a:gd name="T28" fmla="*/ 80 w 910"/>
                  <a:gd name="T29" fmla="*/ 1336 h 1560"/>
                  <a:gd name="T30" fmla="*/ 56 w 910"/>
                  <a:gd name="T31" fmla="*/ 1136 h 1560"/>
                  <a:gd name="T32" fmla="*/ 62 w 910"/>
                  <a:gd name="T33" fmla="*/ 992 h 1560"/>
                  <a:gd name="T34" fmla="*/ 86 w 910"/>
                  <a:gd name="T35" fmla="*/ 928 h 1560"/>
                  <a:gd name="T36" fmla="*/ 112 w 910"/>
                  <a:gd name="T37" fmla="*/ 912 h 1560"/>
                  <a:gd name="T38" fmla="*/ 140 w 910"/>
                  <a:gd name="T39" fmla="*/ 922 h 1560"/>
                  <a:gd name="T40" fmla="*/ 154 w 910"/>
                  <a:gd name="T41" fmla="*/ 954 h 1560"/>
                  <a:gd name="T42" fmla="*/ 158 w 910"/>
                  <a:gd name="T43" fmla="*/ 1056 h 1560"/>
                  <a:gd name="T44" fmla="*/ 188 w 910"/>
                  <a:gd name="T45" fmla="*/ 1112 h 1560"/>
                  <a:gd name="T46" fmla="*/ 234 w 910"/>
                  <a:gd name="T47" fmla="*/ 1132 h 1560"/>
                  <a:gd name="T48" fmla="*/ 270 w 910"/>
                  <a:gd name="T49" fmla="*/ 1052 h 1560"/>
                  <a:gd name="T50" fmla="*/ 278 w 910"/>
                  <a:gd name="T51" fmla="*/ 972 h 1560"/>
                  <a:gd name="T52" fmla="*/ 280 w 910"/>
                  <a:gd name="T53" fmla="*/ 910 h 1560"/>
                  <a:gd name="T54" fmla="*/ 346 w 910"/>
                  <a:gd name="T55" fmla="*/ 804 h 1560"/>
                  <a:gd name="T56" fmla="*/ 432 w 910"/>
                  <a:gd name="T57" fmla="*/ 706 h 1560"/>
                  <a:gd name="T58" fmla="*/ 546 w 910"/>
                  <a:gd name="T59" fmla="*/ 618 h 1560"/>
                  <a:gd name="T60" fmla="*/ 622 w 910"/>
                  <a:gd name="T61" fmla="*/ 588 h 1560"/>
                  <a:gd name="T62" fmla="*/ 668 w 910"/>
                  <a:gd name="T63" fmla="*/ 600 h 1560"/>
                  <a:gd name="T64" fmla="*/ 646 w 910"/>
                  <a:gd name="T65" fmla="*/ 584 h 1560"/>
                  <a:gd name="T66" fmla="*/ 636 w 910"/>
                  <a:gd name="T67" fmla="*/ 556 h 1560"/>
                  <a:gd name="T68" fmla="*/ 670 w 910"/>
                  <a:gd name="T69" fmla="*/ 532 h 1560"/>
                  <a:gd name="T70" fmla="*/ 724 w 910"/>
                  <a:gd name="T71" fmla="*/ 528 h 1560"/>
                  <a:gd name="T72" fmla="*/ 770 w 910"/>
                  <a:gd name="T73" fmla="*/ 558 h 1560"/>
                  <a:gd name="T74" fmla="*/ 758 w 910"/>
                  <a:gd name="T75" fmla="*/ 546 h 1560"/>
                  <a:gd name="T76" fmla="*/ 746 w 910"/>
                  <a:gd name="T77" fmla="*/ 506 h 1560"/>
                  <a:gd name="T78" fmla="*/ 766 w 910"/>
                  <a:gd name="T79" fmla="*/ 470 h 1560"/>
                  <a:gd name="T80" fmla="*/ 808 w 910"/>
                  <a:gd name="T81" fmla="*/ 482 h 1560"/>
                  <a:gd name="T82" fmla="*/ 880 w 910"/>
                  <a:gd name="T83" fmla="*/ 512 h 1560"/>
                  <a:gd name="T84" fmla="*/ 910 w 910"/>
                  <a:gd name="T85" fmla="*/ 510 h 1560"/>
                  <a:gd name="T86" fmla="*/ 838 w 910"/>
                  <a:gd name="T87" fmla="*/ 496 h 1560"/>
                  <a:gd name="T88" fmla="*/ 780 w 910"/>
                  <a:gd name="T89" fmla="*/ 452 h 1560"/>
                  <a:gd name="T90" fmla="*/ 762 w 910"/>
                  <a:gd name="T91" fmla="*/ 404 h 1560"/>
                  <a:gd name="T92" fmla="*/ 766 w 910"/>
                  <a:gd name="T93" fmla="*/ 336 h 1560"/>
                  <a:gd name="T94" fmla="*/ 798 w 910"/>
                  <a:gd name="T95" fmla="*/ 244 h 1560"/>
                  <a:gd name="T96" fmla="*/ 822 w 910"/>
                  <a:gd name="T97" fmla="*/ 170 h 1560"/>
                  <a:gd name="T98" fmla="*/ 826 w 910"/>
                  <a:gd name="T99" fmla="*/ 68 h 1560"/>
                  <a:gd name="T100" fmla="*/ 798 w 910"/>
                  <a:gd name="T101" fmla="*/ 0 h 156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910"/>
                  <a:gd name="T154" fmla="*/ 0 h 1560"/>
                  <a:gd name="T155" fmla="*/ 910 w 910"/>
                  <a:gd name="T156" fmla="*/ 1560 h 156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910" h="1560">
                    <a:moveTo>
                      <a:pt x="274" y="1348"/>
                    </a:moveTo>
                    <a:lnTo>
                      <a:pt x="274" y="1348"/>
                    </a:lnTo>
                    <a:lnTo>
                      <a:pt x="262" y="1344"/>
                    </a:lnTo>
                    <a:lnTo>
                      <a:pt x="234" y="1338"/>
                    </a:lnTo>
                    <a:lnTo>
                      <a:pt x="216" y="1334"/>
                    </a:lnTo>
                    <a:lnTo>
                      <a:pt x="198" y="1332"/>
                    </a:lnTo>
                    <a:lnTo>
                      <a:pt x="180" y="1332"/>
                    </a:lnTo>
                    <a:lnTo>
                      <a:pt x="162" y="1336"/>
                    </a:lnTo>
                    <a:lnTo>
                      <a:pt x="154" y="1340"/>
                    </a:lnTo>
                    <a:lnTo>
                      <a:pt x="146" y="1344"/>
                    </a:lnTo>
                    <a:lnTo>
                      <a:pt x="140" y="1348"/>
                    </a:lnTo>
                    <a:lnTo>
                      <a:pt x="134" y="1354"/>
                    </a:lnTo>
                    <a:lnTo>
                      <a:pt x="128" y="1362"/>
                    </a:lnTo>
                    <a:lnTo>
                      <a:pt x="126" y="1372"/>
                    </a:lnTo>
                    <a:lnTo>
                      <a:pt x="124" y="1382"/>
                    </a:lnTo>
                    <a:lnTo>
                      <a:pt x="122" y="1394"/>
                    </a:lnTo>
                    <a:lnTo>
                      <a:pt x="124" y="1408"/>
                    </a:lnTo>
                    <a:lnTo>
                      <a:pt x="126" y="1424"/>
                    </a:lnTo>
                    <a:lnTo>
                      <a:pt x="132" y="1442"/>
                    </a:lnTo>
                    <a:lnTo>
                      <a:pt x="138" y="1460"/>
                    </a:lnTo>
                    <a:lnTo>
                      <a:pt x="146" y="1482"/>
                    </a:lnTo>
                    <a:lnTo>
                      <a:pt x="158" y="1506"/>
                    </a:lnTo>
                    <a:lnTo>
                      <a:pt x="188" y="1560"/>
                    </a:lnTo>
                    <a:lnTo>
                      <a:pt x="172" y="1534"/>
                    </a:lnTo>
                    <a:lnTo>
                      <a:pt x="156" y="1506"/>
                    </a:lnTo>
                    <a:lnTo>
                      <a:pt x="140" y="1472"/>
                    </a:lnTo>
                    <a:lnTo>
                      <a:pt x="128" y="1438"/>
                    </a:lnTo>
                    <a:lnTo>
                      <a:pt x="124" y="1420"/>
                    </a:lnTo>
                    <a:lnTo>
                      <a:pt x="120" y="1404"/>
                    </a:lnTo>
                    <a:lnTo>
                      <a:pt x="120" y="1388"/>
                    </a:lnTo>
                    <a:lnTo>
                      <a:pt x="122" y="1374"/>
                    </a:lnTo>
                    <a:lnTo>
                      <a:pt x="126" y="1362"/>
                    </a:lnTo>
                    <a:lnTo>
                      <a:pt x="134" y="1354"/>
                    </a:lnTo>
                    <a:lnTo>
                      <a:pt x="130" y="1350"/>
                    </a:lnTo>
                    <a:lnTo>
                      <a:pt x="116" y="1344"/>
                    </a:lnTo>
                    <a:lnTo>
                      <a:pt x="96" y="1338"/>
                    </a:lnTo>
                    <a:lnTo>
                      <a:pt x="86" y="1336"/>
                    </a:lnTo>
                    <a:lnTo>
                      <a:pt x="74" y="1336"/>
                    </a:lnTo>
                    <a:lnTo>
                      <a:pt x="62" y="1338"/>
                    </a:lnTo>
                    <a:lnTo>
                      <a:pt x="50" y="1344"/>
                    </a:lnTo>
                    <a:lnTo>
                      <a:pt x="40" y="1352"/>
                    </a:lnTo>
                    <a:lnTo>
                      <a:pt x="30" y="1364"/>
                    </a:lnTo>
                    <a:lnTo>
                      <a:pt x="20" y="1380"/>
                    </a:lnTo>
                    <a:lnTo>
                      <a:pt x="12" y="1400"/>
                    </a:lnTo>
                    <a:lnTo>
                      <a:pt x="6" y="1426"/>
                    </a:lnTo>
                    <a:lnTo>
                      <a:pt x="2" y="1458"/>
                    </a:lnTo>
                    <a:lnTo>
                      <a:pt x="0" y="1442"/>
                    </a:lnTo>
                    <a:lnTo>
                      <a:pt x="2" y="1424"/>
                    </a:lnTo>
                    <a:lnTo>
                      <a:pt x="6" y="1404"/>
                    </a:lnTo>
                    <a:lnTo>
                      <a:pt x="10" y="1394"/>
                    </a:lnTo>
                    <a:lnTo>
                      <a:pt x="16" y="1382"/>
                    </a:lnTo>
                    <a:lnTo>
                      <a:pt x="22" y="1372"/>
                    </a:lnTo>
                    <a:lnTo>
                      <a:pt x="30" y="1364"/>
                    </a:lnTo>
                    <a:lnTo>
                      <a:pt x="40" y="1354"/>
                    </a:lnTo>
                    <a:lnTo>
                      <a:pt x="52" y="1346"/>
                    </a:lnTo>
                    <a:lnTo>
                      <a:pt x="64" y="1340"/>
                    </a:lnTo>
                    <a:lnTo>
                      <a:pt x="80" y="1336"/>
                    </a:lnTo>
                    <a:lnTo>
                      <a:pt x="70" y="1274"/>
                    </a:lnTo>
                    <a:lnTo>
                      <a:pt x="62" y="1210"/>
                    </a:lnTo>
                    <a:lnTo>
                      <a:pt x="56" y="1136"/>
                    </a:lnTo>
                    <a:lnTo>
                      <a:pt x="54" y="1098"/>
                    </a:lnTo>
                    <a:lnTo>
                      <a:pt x="56" y="1060"/>
                    </a:lnTo>
                    <a:lnTo>
                      <a:pt x="58" y="1024"/>
                    </a:lnTo>
                    <a:lnTo>
                      <a:pt x="62" y="992"/>
                    </a:lnTo>
                    <a:lnTo>
                      <a:pt x="70" y="962"/>
                    </a:lnTo>
                    <a:lnTo>
                      <a:pt x="74" y="950"/>
                    </a:lnTo>
                    <a:lnTo>
                      <a:pt x="80" y="938"/>
                    </a:lnTo>
                    <a:lnTo>
                      <a:pt x="86" y="928"/>
                    </a:lnTo>
                    <a:lnTo>
                      <a:pt x="94" y="922"/>
                    </a:lnTo>
                    <a:lnTo>
                      <a:pt x="102" y="916"/>
                    </a:lnTo>
                    <a:lnTo>
                      <a:pt x="112" y="912"/>
                    </a:lnTo>
                    <a:lnTo>
                      <a:pt x="118" y="912"/>
                    </a:lnTo>
                    <a:lnTo>
                      <a:pt x="124" y="914"/>
                    </a:lnTo>
                    <a:lnTo>
                      <a:pt x="132" y="918"/>
                    </a:lnTo>
                    <a:lnTo>
                      <a:pt x="140" y="922"/>
                    </a:lnTo>
                    <a:lnTo>
                      <a:pt x="146" y="930"/>
                    </a:lnTo>
                    <a:lnTo>
                      <a:pt x="152" y="940"/>
                    </a:lnTo>
                    <a:lnTo>
                      <a:pt x="154" y="954"/>
                    </a:lnTo>
                    <a:lnTo>
                      <a:pt x="152" y="980"/>
                    </a:lnTo>
                    <a:lnTo>
                      <a:pt x="152" y="1008"/>
                    </a:lnTo>
                    <a:lnTo>
                      <a:pt x="154" y="1040"/>
                    </a:lnTo>
                    <a:lnTo>
                      <a:pt x="158" y="1056"/>
                    </a:lnTo>
                    <a:lnTo>
                      <a:pt x="162" y="1072"/>
                    </a:lnTo>
                    <a:lnTo>
                      <a:pt x="168" y="1088"/>
                    </a:lnTo>
                    <a:lnTo>
                      <a:pt x="178" y="1102"/>
                    </a:lnTo>
                    <a:lnTo>
                      <a:pt x="188" y="1112"/>
                    </a:lnTo>
                    <a:lnTo>
                      <a:pt x="200" y="1122"/>
                    </a:lnTo>
                    <a:lnTo>
                      <a:pt x="216" y="1130"/>
                    </a:lnTo>
                    <a:lnTo>
                      <a:pt x="234" y="1132"/>
                    </a:lnTo>
                    <a:lnTo>
                      <a:pt x="244" y="1120"/>
                    </a:lnTo>
                    <a:lnTo>
                      <a:pt x="252" y="1104"/>
                    </a:lnTo>
                    <a:lnTo>
                      <a:pt x="262" y="1082"/>
                    </a:lnTo>
                    <a:lnTo>
                      <a:pt x="270" y="1052"/>
                    </a:lnTo>
                    <a:lnTo>
                      <a:pt x="274" y="1036"/>
                    </a:lnTo>
                    <a:lnTo>
                      <a:pt x="276" y="1016"/>
                    </a:lnTo>
                    <a:lnTo>
                      <a:pt x="278" y="996"/>
                    </a:lnTo>
                    <a:lnTo>
                      <a:pt x="278" y="972"/>
                    </a:lnTo>
                    <a:lnTo>
                      <a:pt x="278" y="948"/>
                    </a:lnTo>
                    <a:lnTo>
                      <a:pt x="274" y="922"/>
                    </a:lnTo>
                    <a:lnTo>
                      <a:pt x="280" y="910"/>
                    </a:lnTo>
                    <a:lnTo>
                      <a:pt x="294" y="886"/>
                    </a:lnTo>
                    <a:lnTo>
                      <a:pt x="316" y="848"/>
                    </a:lnTo>
                    <a:lnTo>
                      <a:pt x="346" y="804"/>
                    </a:lnTo>
                    <a:lnTo>
                      <a:pt x="364" y="780"/>
                    </a:lnTo>
                    <a:lnTo>
                      <a:pt x="386" y="754"/>
                    </a:lnTo>
                    <a:lnTo>
                      <a:pt x="408" y="730"/>
                    </a:lnTo>
                    <a:lnTo>
                      <a:pt x="432" y="706"/>
                    </a:lnTo>
                    <a:lnTo>
                      <a:pt x="458" y="682"/>
                    </a:lnTo>
                    <a:lnTo>
                      <a:pt x="484" y="658"/>
                    </a:lnTo>
                    <a:lnTo>
                      <a:pt x="514" y="638"/>
                    </a:lnTo>
                    <a:lnTo>
                      <a:pt x="546" y="618"/>
                    </a:lnTo>
                    <a:lnTo>
                      <a:pt x="578" y="602"/>
                    </a:lnTo>
                    <a:lnTo>
                      <a:pt x="614" y="588"/>
                    </a:lnTo>
                    <a:lnTo>
                      <a:pt x="622" y="588"/>
                    </a:lnTo>
                    <a:lnTo>
                      <a:pt x="640" y="590"/>
                    </a:lnTo>
                    <a:lnTo>
                      <a:pt x="652" y="592"/>
                    </a:lnTo>
                    <a:lnTo>
                      <a:pt x="660" y="596"/>
                    </a:lnTo>
                    <a:lnTo>
                      <a:pt x="668" y="600"/>
                    </a:lnTo>
                    <a:lnTo>
                      <a:pt x="672" y="608"/>
                    </a:lnTo>
                    <a:lnTo>
                      <a:pt x="658" y="596"/>
                    </a:lnTo>
                    <a:lnTo>
                      <a:pt x="646" y="584"/>
                    </a:lnTo>
                    <a:lnTo>
                      <a:pt x="640" y="578"/>
                    </a:lnTo>
                    <a:lnTo>
                      <a:pt x="636" y="570"/>
                    </a:lnTo>
                    <a:lnTo>
                      <a:pt x="634" y="562"/>
                    </a:lnTo>
                    <a:lnTo>
                      <a:pt x="636" y="556"/>
                    </a:lnTo>
                    <a:lnTo>
                      <a:pt x="638" y="550"/>
                    </a:lnTo>
                    <a:lnTo>
                      <a:pt x="644" y="542"/>
                    </a:lnTo>
                    <a:lnTo>
                      <a:pt x="656" y="538"/>
                    </a:lnTo>
                    <a:lnTo>
                      <a:pt x="670" y="532"/>
                    </a:lnTo>
                    <a:lnTo>
                      <a:pt x="692" y="530"/>
                    </a:lnTo>
                    <a:lnTo>
                      <a:pt x="718" y="528"/>
                    </a:lnTo>
                    <a:lnTo>
                      <a:pt x="724" y="528"/>
                    </a:lnTo>
                    <a:lnTo>
                      <a:pt x="740" y="534"/>
                    </a:lnTo>
                    <a:lnTo>
                      <a:pt x="750" y="540"/>
                    </a:lnTo>
                    <a:lnTo>
                      <a:pt x="760" y="548"/>
                    </a:lnTo>
                    <a:lnTo>
                      <a:pt x="770" y="558"/>
                    </a:lnTo>
                    <a:lnTo>
                      <a:pt x="778" y="570"/>
                    </a:lnTo>
                    <a:lnTo>
                      <a:pt x="768" y="558"/>
                    </a:lnTo>
                    <a:lnTo>
                      <a:pt x="758" y="546"/>
                    </a:lnTo>
                    <a:lnTo>
                      <a:pt x="750" y="532"/>
                    </a:lnTo>
                    <a:lnTo>
                      <a:pt x="748" y="524"/>
                    </a:lnTo>
                    <a:lnTo>
                      <a:pt x="746" y="514"/>
                    </a:lnTo>
                    <a:lnTo>
                      <a:pt x="746" y="506"/>
                    </a:lnTo>
                    <a:lnTo>
                      <a:pt x="748" y="496"/>
                    </a:lnTo>
                    <a:lnTo>
                      <a:pt x="750" y="488"/>
                    </a:lnTo>
                    <a:lnTo>
                      <a:pt x="758" y="480"/>
                    </a:lnTo>
                    <a:lnTo>
                      <a:pt x="766" y="470"/>
                    </a:lnTo>
                    <a:lnTo>
                      <a:pt x="778" y="464"/>
                    </a:lnTo>
                    <a:lnTo>
                      <a:pt x="792" y="472"/>
                    </a:lnTo>
                    <a:lnTo>
                      <a:pt x="808" y="482"/>
                    </a:lnTo>
                    <a:lnTo>
                      <a:pt x="826" y="494"/>
                    </a:lnTo>
                    <a:lnTo>
                      <a:pt x="848" y="502"/>
                    </a:lnTo>
                    <a:lnTo>
                      <a:pt x="870" y="510"/>
                    </a:lnTo>
                    <a:lnTo>
                      <a:pt x="880" y="512"/>
                    </a:lnTo>
                    <a:lnTo>
                      <a:pt x="890" y="514"/>
                    </a:lnTo>
                    <a:lnTo>
                      <a:pt x="900" y="512"/>
                    </a:lnTo>
                    <a:lnTo>
                      <a:pt x="910" y="510"/>
                    </a:lnTo>
                    <a:lnTo>
                      <a:pt x="898" y="510"/>
                    </a:lnTo>
                    <a:lnTo>
                      <a:pt x="872" y="506"/>
                    </a:lnTo>
                    <a:lnTo>
                      <a:pt x="856" y="502"/>
                    </a:lnTo>
                    <a:lnTo>
                      <a:pt x="838" y="496"/>
                    </a:lnTo>
                    <a:lnTo>
                      <a:pt x="820" y="488"/>
                    </a:lnTo>
                    <a:lnTo>
                      <a:pt x="802" y="476"/>
                    </a:lnTo>
                    <a:lnTo>
                      <a:pt x="786" y="460"/>
                    </a:lnTo>
                    <a:lnTo>
                      <a:pt x="780" y="452"/>
                    </a:lnTo>
                    <a:lnTo>
                      <a:pt x="774" y="442"/>
                    </a:lnTo>
                    <a:lnTo>
                      <a:pt x="768" y="430"/>
                    </a:lnTo>
                    <a:lnTo>
                      <a:pt x="766" y="418"/>
                    </a:lnTo>
                    <a:lnTo>
                      <a:pt x="762" y="404"/>
                    </a:lnTo>
                    <a:lnTo>
                      <a:pt x="760" y="390"/>
                    </a:lnTo>
                    <a:lnTo>
                      <a:pt x="760" y="374"/>
                    </a:lnTo>
                    <a:lnTo>
                      <a:pt x="762" y="356"/>
                    </a:lnTo>
                    <a:lnTo>
                      <a:pt x="766" y="336"/>
                    </a:lnTo>
                    <a:lnTo>
                      <a:pt x="770" y="316"/>
                    </a:lnTo>
                    <a:lnTo>
                      <a:pt x="778" y="294"/>
                    </a:lnTo>
                    <a:lnTo>
                      <a:pt x="786" y="270"/>
                    </a:lnTo>
                    <a:lnTo>
                      <a:pt x="798" y="244"/>
                    </a:lnTo>
                    <a:lnTo>
                      <a:pt x="810" y="218"/>
                    </a:lnTo>
                    <a:lnTo>
                      <a:pt x="818" y="194"/>
                    </a:lnTo>
                    <a:lnTo>
                      <a:pt x="822" y="170"/>
                    </a:lnTo>
                    <a:lnTo>
                      <a:pt x="826" y="138"/>
                    </a:lnTo>
                    <a:lnTo>
                      <a:pt x="828" y="104"/>
                    </a:lnTo>
                    <a:lnTo>
                      <a:pt x="828" y="86"/>
                    </a:lnTo>
                    <a:lnTo>
                      <a:pt x="826" y="68"/>
                    </a:lnTo>
                    <a:lnTo>
                      <a:pt x="822" y="48"/>
                    </a:lnTo>
                    <a:lnTo>
                      <a:pt x="816" y="32"/>
                    </a:lnTo>
                    <a:lnTo>
                      <a:pt x="808" y="14"/>
                    </a:lnTo>
                    <a:lnTo>
                      <a:pt x="798" y="0"/>
                    </a:lnTo>
                  </a:path>
                </a:pathLst>
              </a:custGeom>
              <a:noFill/>
              <a:ln w="1905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27" name="Freeform 555"/>
              <p:cNvSpPr>
                <a:spLocks/>
              </p:cNvSpPr>
              <p:nvPr/>
            </p:nvSpPr>
            <p:spPr bwMode="auto">
              <a:xfrm>
                <a:off x="2989" y="891"/>
                <a:ext cx="1924" cy="2062"/>
              </a:xfrm>
              <a:custGeom>
                <a:avLst/>
                <a:gdLst>
                  <a:gd name="T0" fmla="*/ 34 w 1924"/>
                  <a:gd name="T1" fmla="*/ 100 h 2062"/>
                  <a:gd name="T2" fmla="*/ 18 w 1924"/>
                  <a:gd name="T3" fmla="*/ 164 h 2062"/>
                  <a:gd name="T4" fmla="*/ 160 w 1924"/>
                  <a:gd name="T5" fmla="*/ 150 h 2062"/>
                  <a:gd name="T6" fmla="*/ 290 w 1924"/>
                  <a:gd name="T7" fmla="*/ 264 h 2062"/>
                  <a:gd name="T8" fmla="*/ 374 w 1924"/>
                  <a:gd name="T9" fmla="*/ 450 h 2062"/>
                  <a:gd name="T10" fmla="*/ 430 w 1924"/>
                  <a:gd name="T11" fmla="*/ 566 h 2062"/>
                  <a:gd name="T12" fmla="*/ 508 w 1924"/>
                  <a:gd name="T13" fmla="*/ 552 h 2062"/>
                  <a:gd name="T14" fmla="*/ 652 w 1924"/>
                  <a:gd name="T15" fmla="*/ 486 h 2062"/>
                  <a:gd name="T16" fmla="*/ 756 w 1924"/>
                  <a:gd name="T17" fmla="*/ 450 h 2062"/>
                  <a:gd name="T18" fmla="*/ 774 w 1924"/>
                  <a:gd name="T19" fmla="*/ 384 h 2062"/>
                  <a:gd name="T20" fmla="*/ 722 w 1924"/>
                  <a:gd name="T21" fmla="*/ 478 h 2062"/>
                  <a:gd name="T22" fmla="*/ 550 w 1924"/>
                  <a:gd name="T23" fmla="*/ 510 h 2062"/>
                  <a:gd name="T24" fmla="*/ 598 w 1924"/>
                  <a:gd name="T25" fmla="*/ 630 h 2062"/>
                  <a:gd name="T26" fmla="*/ 682 w 1924"/>
                  <a:gd name="T27" fmla="*/ 810 h 2062"/>
                  <a:gd name="T28" fmla="*/ 824 w 1924"/>
                  <a:gd name="T29" fmla="*/ 858 h 2062"/>
                  <a:gd name="T30" fmla="*/ 974 w 1924"/>
                  <a:gd name="T31" fmla="*/ 1026 h 2062"/>
                  <a:gd name="T32" fmla="*/ 1164 w 1924"/>
                  <a:gd name="T33" fmla="*/ 1098 h 2062"/>
                  <a:gd name="T34" fmla="*/ 1386 w 1924"/>
                  <a:gd name="T35" fmla="*/ 1132 h 2062"/>
                  <a:gd name="T36" fmla="*/ 1446 w 1924"/>
                  <a:gd name="T37" fmla="*/ 1266 h 2062"/>
                  <a:gd name="T38" fmla="*/ 1454 w 1924"/>
                  <a:gd name="T39" fmla="*/ 1306 h 2062"/>
                  <a:gd name="T40" fmla="*/ 1184 w 1924"/>
                  <a:gd name="T41" fmla="*/ 1496 h 2062"/>
                  <a:gd name="T42" fmla="*/ 1122 w 1924"/>
                  <a:gd name="T43" fmla="*/ 1508 h 2062"/>
                  <a:gd name="T44" fmla="*/ 1090 w 1924"/>
                  <a:gd name="T45" fmla="*/ 1370 h 2062"/>
                  <a:gd name="T46" fmla="*/ 1172 w 1924"/>
                  <a:gd name="T47" fmla="*/ 1274 h 2062"/>
                  <a:gd name="T48" fmla="*/ 1142 w 1924"/>
                  <a:gd name="T49" fmla="*/ 1290 h 2062"/>
                  <a:gd name="T50" fmla="*/ 974 w 1924"/>
                  <a:gd name="T51" fmla="*/ 1334 h 2062"/>
                  <a:gd name="T52" fmla="*/ 858 w 1924"/>
                  <a:gd name="T53" fmla="*/ 1260 h 2062"/>
                  <a:gd name="T54" fmla="*/ 852 w 1924"/>
                  <a:gd name="T55" fmla="*/ 1334 h 2062"/>
                  <a:gd name="T56" fmla="*/ 784 w 1924"/>
                  <a:gd name="T57" fmla="*/ 1384 h 2062"/>
                  <a:gd name="T58" fmla="*/ 620 w 1924"/>
                  <a:gd name="T59" fmla="*/ 1304 h 2062"/>
                  <a:gd name="T60" fmla="*/ 562 w 1924"/>
                  <a:gd name="T61" fmla="*/ 1138 h 2062"/>
                  <a:gd name="T62" fmla="*/ 680 w 1924"/>
                  <a:gd name="T63" fmla="*/ 834 h 2062"/>
                  <a:gd name="T64" fmla="*/ 574 w 1924"/>
                  <a:gd name="T65" fmla="*/ 1070 h 2062"/>
                  <a:gd name="T66" fmla="*/ 580 w 1924"/>
                  <a:gd name="T67" fmla="*/ 1260 h 2062"/>
                  <a:gd name="T68" fmla="*/ 634 w 1924"/>
                  <a:gd name="T69" fmla="*/ 1316 h 2062"/>
                  <a:gd name="T70" fmla="*/ 470 w 1924"/>
                  <a:gd name="T71" fmla="*/ 1244 h 2062"/>
                  <a:gd name="T72" fmla="*/ 356 w 1924"/>
                  <a:gd name="T73" fmla="*/ 1238 h 2062"/>
                  <a:gd name="T74" fmla="*/ 234 w 1924"/>
                  <a:gd name="T75" fmla="*/ 1166 h 2062"/>
                  <a:gd name="T76" fmla="*/ 274 w 1924"/>
                  <a:gd name="T77" fmla="*/ 1172 h 2062"/>
                  <a:gd name="T78" fmla="*/ 366 w 1924"/>
                  <a:gd name="T79" fmla="*/ 1250 h 2062"/>
                  <a:gd name="T80" fmla="*/ 578 w 1924"/>
                  <a:gd name="T81" fmla="*/ 1274 h 2062"/>
                  <a:gd name="T82" fmla="*/ 962 w 1924"/>
                  <a:gd name="T83" fmla="*/ 1618 h 2062"/>
                  <a:gd name="T84" fmla="*/ 1106 w 1924"/>
                  <a:gd name="T85" fmla="*/ 1928 h 2062"/>
                  <a:gd name="T86" fmla="*/ 1114 w 1924"/>
                  <a:gd name="T87" fmla="*/ 2016 h 2062"/>
                  <a:gd name="T88" fmla="*/ 1056 w 1924"/>
                  <a:gd name="T89" fmla="*/ 1776 h 2062"/>
                  <a:gd name="T90" fmla="*/ 1304 w 1924"/>
                  <a:gd name="T91" fmla="*/ 1792 h 2062"/>
                  <a:gd name="T92" fmla="*/ 1346 w 1924"/>
                  <a:gd name="T93" fmla="*/ 1752 h 2062"/>
                  <a:gd name="T94" fmla="*/ 1448 w 1924"/>
                  <a:gd name="T95" fmla="*/ 1816 h 2062"/>
                  <a:gd name="T96" fmla="*/ 1560 w 1924"/>
                  <a:gd name="T97" fmla="*/ 1776 h 2062"/>
                  <a:gd name="T98" fmla="*/ 1400 w 1924"/>
                  <a:gd name="T99" fmla="*/ 1806 h 2062"/>
                  <a:gd name="T100" fmla="*/ 1342 w 1924"/>
                  <a:gd name="T101" fmla="*/ 1788 h 2062"/>
                  <a:gd name="T102" fmla="*/ 1400 w 1924"/>
                  <a:gd name="T103" fmla="*/ 1890 h 2062"/>
                  <a:gd name="T104" fmla="*/ 1600 w 1924"/>
                  <a:gd name="T105" fmla="*/ 1888 h 2062"/>
                  <a:gd name="T106" fmla="*/ 1850 w 1924"/>
                  <a:gd name="T107" fmla="*/ 1898 h 2062"/>
                  <a:gd name="T108" fmla="*/ 1906 w 1924"/>
                  <a:gd name="T109" fmla="*/ 1978 h 2062"/>
                  <a:gd name="T110" fmla="*/ 1808 w 1924"/>
                  <a:gd name="T111" fmla="*/ 2038 h 2062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24"/>
                  <a:gd name="T169" fmla="*/ 0 h 2062"/>
                  <a:gd name="T170" fmla="*/ 1924 w 1924"/>
                  <a:gd name="T171" fmla="*/ 2062 h 2062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24" h="2062">
                    <a:moveTo>
                      <a:pt x="0" y="0"/>
                    </a:moveTo>
                    <a:lnTo>
                      <a:pt x="0" y="0"/>
                    </a:lnTo>
                    <a:lnTo>
                      <a:pt x="12" y="16"/>
                    </a:lnTo>
                    <a:lnTo>
                      <a:pt x="20" y="34"/>
                    </a:lnTo>
                    <a:lnTo>
                      <a:pt x="30" y="58"/>
                    </a:lnTo>
                    <a:lnTo>
                      <a:pt x="32" y="70"/>
                    </a:lnTo>
                    <a:lnTo>
                      <a:pt x="34" y="84"/>
                    </a:lnTo>
                    <a:lnTo>
                      <a:pt x="34" y="100"/>
                    </a:lnTo>
                    <a:lnTo>
                      <a:pt x="34" y="114"/>
                    </a:lnTo>
                    <a:lnTo>
                      <a:pt x="30" y="130"/>
                    </a:lnTo>
                    <a:lnTo>
                      <a:pt x="22" y="146"/>
                    </a:lnTo>
                    <a:lnTo>
                      <a:pt x="14" y="162"/>
                    </a:lnTo>
                    <a:lnTo>
                      <a:pt x="0" y="178"/>
                    </a:lnTo>
                    <a:lnTo>
                      <a:pt x="8" y="170"/>
                    </a:lnTo>
                    <a:lnTo>
                      <a:pt x="18" y="164"/>
                    </a:lnTo>
                    <a:lnTo>
                      <a:pt x="32" y="156"/>
                    </a:lnTo>
                    <a:lnTo>
                      <a:pt x="50" y="148"/>
                    </a:lnTo>
                    <a:lnTo>
                      <a:pt x="70" y="142"/>
                    </a:lnTo>
                    <a:lnTo>
                      <a:pt x="92" y="140"/>
                    </a:lnTo>
                    <a:lnTo>
                      <a:pt x="118" y="140"/>
                    </a:lnTo>
                    <a:lnTo>
                      <a:pt x="132" y="142"/>
                    </a:lnTo>
                    <a:lnTo>
                      <a:pt x="146" y="146"/>
                    </a:lnTo>
                    <a:lnTo>
                      <a:pt x="160" y="150"/>
                    </a:lnTo>
                    <a:lnTo>
                      <a:pt x="176" y="158"/>
                    </a:lnTo>
                    <a:lnTo>
                      <a:pt x="190" y="166"/>
                    </a:lnTo>
                    <a:lnTo>
                      <a:pt x="206" y="178"/>
                    </a:lnTo>
                    <a:lnTo>
                      <a:pt x="222" y="190"/>
                    </a:lnTo>
                    <a:lnTo>
                      <a:pt x="240" y="204"/>
                    </a:lnTo>
                    <a:lnTo>
                      <a:pt x="256" y="222"/>
                    </a:lnTo>
                    <a:lnTo>
                      <a:pt x="272" y="242"/>
                    </a:lnTo>
                    <a:lnTo>
                      <a:pt x="290" y="264"/>
                    </a:lnTo>
                    <a:lnTo>
                      <a:pt x="308" y="290"/>
                    </a:lnTo>
                    <a:lnTo>
                      <a:pt x="324" y="318"/>
                    </a:lnTo>
                    <a:lnTo>
                      <a:pt x="342" y="350"/>
                    </a:lnTo>
                    <a:lnTo>
                      <a:pt x="360" y="386"/>
                    </a:lnTo>
                    <a:lnTo>
                      <a:pt x="378" y="424"/>
                    </a:lnTo>
                    <a:lnTo>
                      <a:pt x="376" y="430"/>
                    </a:lnTo>
                    <a:lnTo>
                      <a:pt x="374" y="450"/>
                    </a:lnTo>
                    <a:lnTo>
                      <a:pt x="374" y="478"/>
                    </a:lnTo>
                    <a:lnTo>
                      <a:pt x="376" y="492"/>
                    </a:lnTo>
                    <a:lnTo>
                      <a:pt x="380" y="508"/>
                    </a:lnTo>
                    <a:lnTo>
                      <a:pt x="384" y="522"/>
                    </a:lnTo>
                    <a:lnTo>
                      <a:pt x="392" y="536"/>
                    </a:lnTo>
                    <a:lnTo>
                      <a:pt x="402" y="548"/>
                    </a:lnTo>
                    <a:lnTo>
                      <a:pt x="414" y="558"/>
                    </a:lnTo>
                    <a:lnTo>
                      <a:pt x="430" y="566"/>
                    </a:lnTo>
                    <a:lnTo>
                      <a:pt x="450" y="570"/>
                    </a:lnTo>
                    <a:lnTo>
                      <a:pt x="474" y="572"/>
                    </a:lnTo>
                    <a:lnTo>
                      <a:pt x="502" y="568"/>
                    </a:lnTo>
                    <a:lnTo>
                      <a:pt x="500" y="568"/>
                    </a:lnTo>
                    <a:lnTo>
                      <a:pt x="502" y="564"/>
                    </a:lnTo>
                    <a:lnTo>
                      <a:pt x="508" y="552"/>
                    </a:lnTo>
                    <a:lnTo>
                      <a:pt x="518" y="540"/>
                    </a:lnTo>
                    <a:lnTo>
                      <a:pt x="530" y="528"/>
                    </a:lnTo>
                    <a:lnTo>
                      <a:pt x="546" y="516"/>
                    </a:lnTo>
                    <a:lnTo>
                      <a:pt x="566" y="504"/>
                    </a:lnTo>
                    <a:lnTo>
                      <a:pt x="590" y="496"/>
                    </a:lnTo>
                    <a:lnTo>
                      <a:pt x="618" y="490"/>
                    </a:lnTo>
                    <a:lnTo>
                      <a:pt x="652" y="486"/>
                    </a:lnTo>
                    <a:lnTo>
                      <a:pt x="658" y="488"/>
                    </a:lnTo>
                    <a:lnTo>
                      <a:pt x="674" y="486"/>
                    </a:lnTo>
                    <a:lnTo>
                      <a:pt x="698" y="484"/>
                    </a:lnTo>
                    <a:lnTo>
                      <a:pt x="710" y="480"/>
                    </a:lnTo>
                    <a:lnTo>
                      <a:pt x="722" y="476"/>
                    </a:lnTo>
                    <a:lnTo>
                      <a:pt x="736" y="470"/>
                    </a:lnTo>
                    <a:lnTo>
                      <a:pt x="746" y="460"/>
                    </a:lnTo>
                    <a:lnTo>
                      <a:pt x="756" y="450"/>
                    </a:lnTo>
                    <a:lnTo>
                      <a:pt x="764" y="438"/>
                    </a:lnTo>
                    <a:lnTo>
                      <a:pt x="770" y="422"/>
                    </a:lnTo>
                    <a:lnTo>
                      <a:pt x="772" y="402"/>
                    </a:lnTo>
                    <a:lnTo>
                      <a:pt x="770" y="380"/>
                    </a:lnTo>
                    <a:lnTo>
                      <a:pt x="766" y="354"/>
                    </a:lnTo>
                    <a:lnTo>
                      <a:pt x="772" y="368"/>
                    </a:lnTo>
                    <a:lnTo>
                      <a:pt x="774" y="384"/>
                    </a:lnTo>
                    <a:lnTo>
                      <a:pt x="776" y="404"/>
                    </a:lnTo>
                    <a:lnTo>
                      <a:pt x="774" y="414"/>
                    </a:lnTo>
                    <a:lnTo>
                      <a:pt x="772" y="424"/>
                    </a:lnTo>
                    <a:lnTo>
                      <a:pt x="768" y="436"/>
                    </a:lnTo>
                    <a:lnTo>
                      <a:pt x="760" y="446"/>
                    </a:lnTo>
                    <a:lnTo>
                      <a:pt x="750" y="458"/>
                    </a:lnTo>
                    <a:lnTo>
                      <a:pt x="738" y="468"/>
                    </a:lnTo>
                    <a:lnTo>
                      <a:pt x="722" y="478"/>
                    </a:lnTo>
                    <a:lnTo>
                      <a:pt x="704" y="486"/>
                    </a:lnTo>
                    <a:lnTo>
                      <a:pt x="678" y="486"/>
                    </a:lnTo>
                    <a:lnTo>
                      <a:pt x="650" y="486"/>
                    </a:lnTo>
                    <a:lnTo>
                      <a:pt x="616" y="490"/>
                    </a:lnTo>
                    <a:lnTo>
                      <a:pt x="582" y="498"/>
                    </a:lnTo>
                    <a:lnTo>
                      <a:pt x="566" y="504"/>
                    </a:lnTo>
                    <a:lnTo>
                      <a:pt x="550" y="510"/>
                    </a:lnTo>
                    <a:lnTo>
                      <a:pt x="536" y="518"/>
                    </a:lnTo>
                    <a:lnTo>
                      <a:pt x="524" y="528"/>
                    </a:lnTo>
                    <a:lnTo>
                      <a:pt x="514" y="540"/>
                    </a:lnTo>
                    <a:lnTo>
                      <a:pt x="508" y="552"/>
                    </a:lnTo>
                    <a:lnTo>
                      <a:pt x="536" y="574"/>
                    </a:lnTo>
                    <a:lnTo>
                      <a:pt x="564" y="598"/>
                    </a:lnTo>
                    <a:lnTo>
                      <a:pt x="598" y="630"/>
                    </a:lnTo>
                    <a:lnTo>
                      <a:pt x="614" y="648"/>
                    </a:lnTo>
                    <a:lnTo>
                      <a:pt x="630" y="668"/>
                    </a:lnTo>
                    <a:lnTo>
                      <a:pt x="644" y="688"/>
                    </a:lnTo>
                    <a:lnTo>
                      <a:pt x="658" y="712"/>
                    </a:lnTo>
                    <a:lnTo>
                      <a:pt x="668" y="734"/>
                    </a:lnTo>
                    <a:lnTo>
                      <a:pt x="676" y="758"/>
                    </a:lnTo>
                    <a:lnTo>
                      <a:pt x="682" y="784"/>
                    </a:lnTo>
                    <a:lnTo>
                      <a:pt x="682" y="810"/>
                    </a:lnTo>
                    <a:lnTo>
                      <a:pt x="702" y="812"/>
                    </a:lnTo>
                    <a:lnTo>
                      <a:pt x="722" y="816"/>
                    </a:lnTo>
                    <a:lnTo>
                      <a:pt x="748" y="822"/>
                    </a:lnTo>
                    <a:lnTo>
                      <a:pt x="774" y="832"/>
                    </a:lnTo>
                    <a:lnTo>
                      <a:pt x="800" y="844"/>
                    </a:lnTo>
                    <a:lnTo>
                      <a:pt x="812" y="850"/>
                    </a:lnTo>
                    <a:lnTo>
                      <a:pt x="824" y="858"/>
                    </a:lnTo>
                    <a:lnTo>
                      <a:pt x="834" y="868"/>
                    </a:lnTo>
                    <a:lnTo>
                      <a:pt x="842" y="876"/>
                    </a:lnTo>
                    <a:lnTo>
                      <a:pt x="866" y="910"/>
                    </a:lnTo>
                    <a:lnTo>
                      <a:pt x="894" y="946"/>
                    </a:lnTo>
                    <a:lnTo>
                      <a:pt x="930" y="986"/>
                    </a:lnTo>
                    <a:lnTo>
                      <a:pt x="952" y="1006"/>
                    </a:lnTo>
                    <a:lnTo>
                      <a:pt x="974" y="1026"/>
                    </a:lnTo>
                    <a:lnTo>
                      <a:pt x="996" y="1044"/>
                    </a:lnTo>
                    <a:lnTo>
                      <a:pt x="1022" y="1062"/>
                    </a:lnTo>
                    <a:lnTo>
                      <a:pt x="1048" y="1076"/>
                    </a:lnTo>
                    <a:lnTo>
                      <a:pt x="1074" y="1088"/>
                    </a:lnTo>
                    <a:lnTo>
                      <a:pt x="1100" y="1096"/>
                    </a:lnTo>
                    <a:lnTo>
                      <a:pt x="1126" y="1100"/>
                    </a:lnTo>
                    <a:lnTo>
                      <a:pt x="1164" y="1098"/>
                    </a:lnTo>
                    <a:lnTo>
                      <a:pt x="1202" y="1096"/>
                    </a:lnTo>
                    <a:lnTo>
                      <a:pt x="1246" y="1098"/>
                    </a:lnTo>
                    <a:lnTo>
                      <a:pt x="1292" y="1102"/>
                    </a:lnTo>
                    <a:lnTo>
                      <a:pt x="1316" y="1104"/>
                    </a:lnTo>
                    <a:lnTo>
                      <a:pt x="1336" y="1110"/>
                    </a:lnTo>
                    <a:lnTo>
                      <a:pt x="1356" y="1116"/>
                    </a:lnTo>
                    <a:lnTo>
                      <a:pt x="1372" y="1122"/>
                    </a:lnTo>
                    <a:lnTo>
                      <a:pt x="1386" y="1132"/>
                    </a:lnTo>
                    <a:lnTo>
                      <a:pt x="1396" y="1142"/>
                    </a:lnTo>
                    <a:lnTo>
                      <a:pt x="1404" y="1158"/>
                    </a:lnTo>
                    <a:lnTo>
                      <a:pt x="1414" y="1176"/>
                    </a:lnTo>
                    <a:lnTo>
                      <a:pt x="1426" y="1198"/>
                    </a:lnTo>
                    <a:lnTo>
                      <a:pt x="1436" y="1224"/>
                    </a:lnTo>
                    <a:lnTo>
                      <a:pt x="1442" y="1252"/>
                    </a:lnTo>
                    <a:lnTo>
                      <a:pt x="1446" y="1266"/>
                    </a:lnTo>
                    <a:lnTo>
                      <a:pt x="1446" y="1280"/>
                    </a:lnTo>
                    <a:lnTo>
                      <a:pt x="1446" y="1292"/>
                    </a:lnTo>
                    <a:lnTo>
                      <a:pt x="1446" y="1306"/>
                    </a:lnTo>
                    <a:lnTo>
                      <a:pt x="1456" y="1308"/>
                    </a:lnTo>
                    <a:lnTo>
                      <a:pt x="1502" y="1324"/>
                    </a:lnTo>
                    <a:lnTo>
                      <a:pt x="1454" y="1306"/>
                    </a:lnTo>
                    <a:lnTo>
                      <a:pt x="1408" y="1334"/>
                    </a:lnTo>
                    <a:lnTo>
                      <a:pt x="1360" y="1362"/>
                    </a:lnTo>
                    <a:lnTo>
                      <a:pt x="1306" y="1398"/>
                    </a:lnTo>
                    <a:lnTo>
                      <a:pt x="1252" y="1438"/>
                    </a:lnTo>
                    <a:lnTo>
                      <a:pt x="1226" y="1458"/>
                    </a:lnTo>
                    <a:lnTo>
                      <a:pt x="1204" y="1478"/>
                    </a:lnTo>
                    <a:lnTo>
                      <a:pt x="1184" y="1496"/>
                    </a:lnTo>
                    <a:lnTo>
                      <a:pt x="1170" y="1514"/>
                    </a:lnTo>
                    <a:lnTo>
                      <a:pt x="1160" y="1530"/>
                    </a:lnTo>
                    <a:lnTo>
                      <a:pt x="1158" y="1536"/>
                    </a:lnTo>
                    <a:lnTo>
                      <a:pt x="1158" y="1544"/>
                    </a:lnTo>
                    <a:lnTo>
                      <a:pt x="1150" y="1538"/>
                    </a:lnTo>
                    <a:lnTo>
                      <a:pt x="1132" y="1520"/>
                    </a:lnTo>
                    <a:lnTo>
                      <a:pt x="1122" y="1508"/>
                    </a:lnTo>
                    <a:lnTo>
                      <a:pt x="1112" y="1492"/>
                    </a:lnTo>
                    <a:lnTo>
                      <a:pt x="1102" y="1476"/>
                    </a:lnTo>
                    <a:lnTo>
                      <a:pt x="1094" y="1458"/>
                    </a:lnTo>
                    <a:lnTo>
                      <a:pt x="1086" y="1438"/>
                    </a:lnTo>
                    <a:lnTo>
                      <a:pt x="1084" y="1416"/>
                    </a:lnTo>
                    <a:lnTo>
                      <a:pt x="1084" y="1394"/>
                    </a:lnTo>
                    <a:lnTo>
                      <a:pt x="1086" y="1382"/>
                    </a:lnTo>
                    <a:lnTo>
                      <a:pt x="1090" y="1370"/>
                    </a:lnTo>
                    <a:lnTo>
                      <a:pt x="1094" y="1360"/>
                    </a:lnTo>
                    <a:lnTo>
                      <a:pt x="1100" y="1346"/>
                    </a:lnTo>
                    <a:lnTo>
                      <a:pt x="1108" y="1334"/>
                    </a:lnTo>
                    <a:lnTo>
                      <a:pt x="1116" y="1322"/>
                    </a:lnTo>
                    <a:lnTo>
                      <a:pt x="1128" y="1310"/>
                    </a:lnTo>
                    <a:lnTo>
                      <a:pt x="1140" y="1298"/>
                    </a:lnTo>
                    <a:lnTo>
                      <a:pt x="1156" y="1286"/>
                    </a:lnTo>
                    <a:lnTo>
                      <a:pt x="1172" y="1274"/>
                    </a:lnTo>
                    <a:lnTo>
                      <a:pt x="1254" y="1216"/>
                    </a:lnTo>
                    <a:lnTo>
                      <a:pt x="1258" y="1214"/>
                    </a:lnTo>
                    <a:lnTo>
                      <a:pt x="1246" y="1220"/>
                    </a:lnTo>
                    <a:lnTo>
                      <a:pt x="1174" y="1264"/>
                    </a:lnTo>
                    <a:lnTo>
                      <a:pt x="1166" y="1272"/>
                    </a:lnTo>
                    <a:lnTo>
                      <a:pt x="1142" y="1290"/>
                    </a:lnTo>
                    <a:lnTo>
                      <a:pt x="1124" y="1302"/>
                    </a:lnTo>
                    <a:lnTo>
                      <a:pt x="1104" y="1312"/>
                    </a:lnTo>
                    <a:lnTo>
                      <a:pt x="1080" y="1322"/>
                    </a:lnTo>
                    <a:lnTo>
                      <a:pt x="1056" y="1330"/>
                    </a:lnTo>
                    <a:lnTo>
                      <a:pt x="1030" y="1334"/>
                    </a:lnTo>
                    <a:lnTo>
                      <a:pt x="1002" y="1336"/>
                    </a:lnTo>
                    <a:lnTo>
                      <a:pt x="988" y="1336"/>
                    </a:lnTo>
                    <a:lnTo>
                      <a:pt x="974" y="1334"/>
                    </a:lnTo>
                    <a:lnTo>
                      <a:pt x="958" y="1330"/>
                    </a:lnTo>
                    <a:lnTo>
                      <a:pt x="944" y="1326"/>
                    </a:lnTo>
                    <a:lnTo>
                      <a:pt x="930" y="1320"/>
                    </a:lnTo>
                    <a:lnTo>
                      <a:pt x="914" y="1310"/>
                    </a:lnTo>
                    <a:lnTo>
                      <a:pt x="900" y="1302"/>
                    </a:lnTo>
                    <a:lnTo>
                      <a:pt x="886" y="1290"/>
                    </a:lnTo>
                    <a:lnTo>
                      <a:pt x="872" y="1276"/>
                    </a:lnTo>
                    <a:lnTo>
                      <a:pt x="858" y="1260"/>
                    </a:lnTo>
                    <a:lnTo>
                      <a:pt x="844" y="1242"/>
                    </a:lnTo>
                    <a:lnTo>
                      <a:pt x="830" y="1222"/>
                    </a:lnTo>
                    <a:lnTo>
                      <a:pt x="840" y="1246"/>
                    </a:lnTo>
                    <a:lnTo>
                      <a:pt x="846" y="1272"/>
                    </a:lnTo>
                    <a:lnTo>
                      <a:pt x="852" y="1304"/>
                    </a:lnTo>
                    <a:lnTo>
                      <a:pt x="852" y="1318"/>
                    </a:lnTo>
                    <a:lnTo>
                      <a:pt x="852" y="1334"/>
                    </a:lnTo>
                    <a:lnTo>
                      <a:pt x="850" y="1348"/>
                    </a:lnTo>
                    <a:lnTo>
                      <a:pt x="846" y="1360"/>
                    </a:lnTo>
                    <a:lnTo>
                      <a:pt x="840" y="1370"/>
                    </a:lnTo>
                    <a:lnTo>
                      <a:pt x="830" y="1380"/>
                    </a:lnTo>
                    <a:lnTo>
                      <a:pt x="818" y="1384"/>
                    </a:lnTo>
                    <a:lnTo>
                      <a:pt x="802" y="1388"/>
                    </a:lnTo>
                    <a:lnTo>
                      <a:pt x="784" y="1384"/>
                    </a:lnTo>
                    <a:lnTo>
                      <a:pt x="762" y="1380"/>
                    </a:lnTo>
                    <a:lnTo>
                      <a:pt x="738" y="1374"/>
                    </a:lnTo>
                    <a:lnTo>
                      <a:pt x="708" y="1364"/>
                    </a:lnTo>
                    <a:lnTo>
                      <a:pt x="678" y="1348"/>
                    </a:lnTo>
                    <a:lnTo>
                      <a:pt x="662" y="1340"/>
                    </a:lnTo>
                    <a:lnTo>
                      <a:pt x="648" y="1330"/>
                    </a:lnTo>
                    <a:lnTo>
                      <a:pt x="634" y="1318"/>
                    </a:lnTo>
                    <a:lnTo>
                      <a:pt x="620" y="1304"/>
                    </a:lnTo>
                    <a:lnTo>
                      <a:pt x="606" y="1290"/>
                    </a:lnTo>
                    <a:lnTo>
                      <a:pt x="596" y="1274"/>
                    </a:lnTo>
                    <a:lnTo>
                      <a:pt x="584" y="1256"/>
                    </a:lnTo>
                    <a:lnTo>
                      <a:pt x="576" y="1236"/>
                    </a:lnTo>
                    <a:lnTo>
                      <a:pt x="570" y="1214"/>
                    </a:lnTo>
                    <a:lnTo>
                      <a:pt x="564" y="1192"/>
                    </a:lnTo>
                    <a:lnTo>
                      <a:pt x="562" y="1166"/>
                    </a:lnTo>
                    <a:lnTo>
                      <a:pt x="562" y="1138"/>
                    </a:lnTo>
                    <a:lnTo>
                      <a:pt x="566" y="1108"/>
                    </a:lnTo>
                    <a:lnTo>
                      <a:pt x="570" y="1076"/>
                    </a:lnTo>
                    <a:lnTo>
                      <a:pt x="580" y="1042"/>
                    </a:lnTo>
                    <a:lnTo>
                      <a:pt x="592" y="1006"/>
                    </a:lnTo>
                    <a:lnTo>
                      <a:pt x="608" y="966"/>
                    </a:lnTo>
                    <a:lnTo>
                      <a:pt x="628" y="924"/>
                    </a:lnTo>
                    <a:lnTo>
                      <a:pt x="652" y="880"/>
                    </a:lnTo>
                    <a:lnTo>
                      <a:pt x="680" y="834"/>
                    </a:lnTo>
                    <a:lnTo>
                      <a:pt x="670" y="850"/>
                    </a:lnTo>
                    <a:lnTo>
                      <a:pt x="646" y="892"/>
                    </a:lnTo>
                    <a:lnTo>
                      <a:pt x="632" y="922"/>
                    </a:lnTo>
                    <a:lnTo>
                      <a:pt x="616" y="954"/>
                    </a:lnTo>
                    <a:lnTo>
                      <a:pt x="600" y="992"/>
                    </a:lnTo>
                    <a:lnTo>
                      <a:pt x="586" y="1030"/>
                    </a:lnTo>
                    <a:lnTo>
                      <a:pt x="574" y="1070"/>
                    </a:lnTo>
                    <a:lnTo>
                      <a:pt x="566" y="1110"/>
                    </a:lnTo>
                    <a:lnTo>
                      <a:pt x="560" y="1152"/>
                    </a:lnTo>
                    <a:lnTo>
                      <a:pt x="560" y="1170"/>
                    </a:lnTo>
                    <a:lnTo>
                      <a:pt x="560" y="1190"/>
                    </a:lnTo>
                    <a:lnTo>
                      <a:pt x="562" y="1208"/>
                    </a:lnTo>
                    <a:lnTo>
                      <a:pt x="566" y="1226"/>
                    </a:lnTo>
                    <a:lnTo>
                      <a:pt x="572" y="1244"/>
                    </a:lnTo>
                    <a:lnTo>
                      <a:pt x="580" y="1260"/>
                    </a:lnTo>
                    <a:lnTo>
                      <a:pt x="588" y="1276"/>
                    </a:lnTo>
                    <a:lnTo>
                      <a:pt x="600" y="1290"/>
                    </a:lnTo>
                    <a:lnTo>
                      <a:pt x="614" y="1302"/>
                    </a:lnTo>
                    <a:lnTo>
                      <a:pt x="630" y="1314"/>
                    </a:lnTo>
                    <a:lnTo>
                      <a:pt x="634" y="1318"/>
                    </a:lnTo>
                    <a:lnTo>
                      <a:pt x="634" y="1316"/>
                    </a:lnTo>
                    <a:lnTo>
                      <a:pt x="624" y="1308"/>
                    </a:lnTo>
                    <a:lnTo>
                      <a:pt x="610" y="1294"/>
                    </a:lnTo>
                    <a:lnTo>
                      <a:pt x="600" y="1284"/>
                    </a:lnTo>
                    <a:lnTo>
                      <a:pt x="572" y="1274"/>
                    </a:lnTo>
                    <a:lnTo>
                      <a:pt x="544" y="1264"/>
                    </a:lnTo>
                    <a:lnTo>
                      <a:pt x="508" y="1254"/>
                    </a:lnTo>
                    <a:lnTo>
                      <a:pt x="470" y="1244"/>
                    </a:lnTo>
                    <a:lnTo>
                      <a:pt x="450" y="1242"/>
                    </a:lnTo>
                    <a:lnTo>
                      <a:pt x="432" y="1240"/>
                    </a:lnTo>
                    <a:lnTo>
                      <a:pt x="412" y="1238"/>
                    </a:lnTo>
                    <a:lnTo>
                      <a:pt x="396" y="1240"/>
                    </a:lnTo>
                    <a:lnTo>
                      <a:pt x="380" y="1244"/>
                    </a:lnTo>
                    <a:lnTo>
                      <a:pt x="366" y="1250"/>
                    </a:lnTo>
                    <a:lnTo>
                      <a:pt x="356" y="1238"/>
                    </a:lnTo>
                    <a:lnTo>
                      <a:pt x="332" y="1212"/>
                    </a:lnTo>
                    <a:lnTo>
                      <a:pt x="316" y="1198"/>
                    </a:lnTo>
                    <a:lnTo>
                      <a:pt x="300" y="1184"/>
                    </a:lnTo>
                    <a:lnTo>
                      <a:pt x="284" y="1176"/>
                    </a:lnTo>
                    <a:lnTo>
                      <a:pt x="276" y="1172"/>
                    </a:lnTo>
                    <a:lnTo>
                      <a:pt x="268" y="1170"/>
                    </a:lnTo>
                    <a:lnTo>
                      <a:pt x="234" y="1166"/>
                    </a:lnTo>
                    <a:lnTo>
                      <a:pt x="228" y="1164"/>
                    </a:lnTo>
                    <a:lnTo>
                      <a:pt x="236" y="1162"/>
                    </a:lnTo>
                    <a:lnTo>
                      <a:pt x="242" y="1162"/>
                    </a:lnTo>
                    <a:lnTo>
                      <a:pt x="258" y="1166"/>
                    </a:lnTo>
                    <a:lnTo>
                      <a:pt x="274" y="1172"/>
                    </a:lnTo>
                    <a:lnTo>
                      <a:pt x="294" y="1182"/>
                    </a:lnTo>
                    <a:lnTo>
                      <a:pt x="314" y="1194"/>
                    </a:lnTo>
                    <a:lnTo>
                      <a:pt x="334" y="1208"/>
                    </a:lnTo>
                    <a:lnTo>
                      <a:pt x="344" y="1218"/>
                    </a:lnTo>
                    <a:lnTo>
                      <a:pt x="352" y="1226"/>
                    </a:lnTo>
                    <a:lnTo>
                      <a:pt x="360" y="1238"/>
                    </a:lnTo>
                    <a:lnTo>
                      <a:pt x="366" y="1250"/>
                    </a:lnTo>
                    <a:lnTo>
                      <a:pt x="388" y="1246"/>
                    </a:lnTo>
                    <a:lnTo>
                      <a:pt x="410" y="1244"/>
                    </a:lnTo>
                    <a:lnTo>
                      <a:pt x="442" y="1244"/>
                    </a:lnTo>
                    <a:lnTo>
                      <a:pt x="478" y="1248"/>
                    </a:lnTo>
                    <a:lnTo>
                      <a:pt x="516" y="1254"/>
                    </a:lnTo>
                    <a:lnTo>
                      <a:pt x="536" y="1260"/>
                    </a:lnTo>
                    <a:lnTo>
                      <a:pt x="558" y="1266"/>
                    </a:lnTo>
                    <a:lnTo>
                      <a:pt x="578" y="1274"/>
                    </a:lnTo>
                    <a:lnTo>
                      <a:pt x="600" y="1284"/>
                    </a:lnTo>
                    <a:lnTo>
                      <a:pt x="722" y="1392"/>
                    </a:lnTo>
                    <a:lnTo>
                      <a:pt x="830" y="1488"/>
                    </a:lnTo>
                    <a:lnTo>
                      <a:pt x="928" y="1576"/>
                    </a:lnTo>
                    <a:lnTo>
                      <a:pt x="938" y="1588"/>
                    </a:lnTo>
                    <a:lnTo>
                      <a:pt x="962" y="1618"/>
                    </a:lnTo>
                    <a:lnTo>
                      <a:pt x="994" y="1666"/>
                    </a:lnTo>
                    <a:lnTo>
                      <a:pt x="1012" y="1696"/>
                    </a:lnTo>
                    <a:lnTo>
                      <a:pt x="1032" y="1730"/>
                    </a:lnTo>
                    <a:lnTo>
                      <a:pt x="1050" y="1764"/>
                    </a:lnTo>
                    <a:lnTo>
                      <a:pt x="1068" y="1802"/>
                    </a:lnTo>
                    <a:lnTo>
                      <a:pt x="1082" y="1844"/>
                    </a:lnTo>
                    <a:lnTo>
                      <a:pt x="1096" y="1886"/>
                    </a:lnTo>
                    <a:lnTo>
                      <a:pt x="1106" y="1928"/>
                    </a:lnTo>
                    <a:lnTo>
                      <a:pt x="1112" y="1972"/>
                    </a:lnTo>
                    <a:lnTo>
                      <a:pt x="1114" y="1994"/>
                    </a:lnTo>
                    <a:lnTo>
                      <a:pt x="1114" y="2018"/>
                    </a:lnTo>
                    <a:lnTo>
                      <a:pt x="1114" y="2040"/>
                    </a:lnTo>
                    <a:lnTo>
                      <a:pt x="1112" y="2062"/>
                    </a:lnTo>
                    <a:lnTo>
                      <a:pt x="1114" y="2040"/>
                    </a:lnTo>
                    <a:lnTo>
                      <a:pt x="1114" y="2016"/>
                    </a:lnTo>
                    <a:lnTo>
                      <a:pt x="1110" y="1982"/>
                    </a:lnTo>
                    <a:lnTo>
                      <a:pt x="1106" y="1940"/>
                    </a:lnTo>
                    <a:lnTo>
                      <a:pt x="1096" y="1890"/>
                    </a:lnTo>
                    <a:lnTo>
                      <a:pt x="1088" y="1864"/>
                    </a:lnTo>
                    <a:lnTo>
                      <a:pt x="1078" y="1836"/>
                    </a:lnTo>
                    <a:lnTo>
                      <a:pt x="1068" y="1808"/>
                    </a:lnTo>
                    <a:lnTo>
                      <a:pt x="1056" y="1776"/>
                    </a:lnTo>
                    <a:lnTo>
                      <a:pt x="1096" y="1788"/>
                    </a:lnTo>
                    <a:lnTo>
                      <a:pt x="1138" y="1798"/>
                    </a:lnTo>
                    <a:lnTo>
                      <a:pt x="1188" y="1804"/>
                    </a:lnTo>
                    <a:lnTo>
                      <a:pt x="1214" y="1806"/>
                    </a:lnTo>
                    <a:lnTo>
                      <a:pt x="1238" y="1806"/>
                    </a:lnTo>
                    <a:lnTo>
                      <a:pt x="1262" y="1804"/>
                    </a:lnTo>
                    <a:lnTo>
                      <a:pt x="1284" y="1800"/>
                    </a:lnTo>
                    <a:lnTo>
                      <a:pt x="1304" y="1792"/>
                    </a:lnTo>
                    <a:lnTo>
                      <a:pt x="1314" y="1788"/>
                    </a:lnTo>
                    <a:lnTo>
                      <a:pt x="1322" y="1780"/>
                    </a:lnTo>
                    <a:lnTo>
                      <a:pt x="1328" y="1774"/>
                    </a:lnTo>
                    <a:lnTo>
                      <a:pt x="1334" y="1766"/>
                    </a:lnTo>
                    <a:lnTo>
                      <a:pt x="1340" y="1756"/>
                    </a:lnTo>
                    <a:lnTo>
                      <a:pt x="1342" y="1746"/>
                    </a:lnTo>
                    <a:lnTo>
                      <a:pt x="1346" y="1752"/>
                    </a:lnTo>
                    <a:lnTo>
                      <a:pt x="1354" y="1768"/>
                    </a:lnTo>
                    <a:lnTo>
                      <a:pt x="1362" y="1778"/>
                    </a:lnTo>
                    <a:lnTo>
                      <a:pt x="1370" y="1786"/>
                    </a:lnTo>
                    <a:lnTo>
                      <a:pt x="1382" y="1796"/>
                    </a:lnTo>
                    <a:lnTo>
                      <a:pt x="1396" y="1804"/>
                    </a:lnTo>
                    <a:lnTo>
                      <a:pt x="1410" y="1810"/>
                    </a:lnTo>
                    <a:lnTo>
                      <a:pt x="1428" y="1816"/>
                    </a:lnTo>
                    <a:lnTo>
                      <a:pt x="1448" y="1816"/>
                    </a:lnTo>
                    <a:lnTo>
                      <a:pt x="1470" y="1814"/>
                    </a:lnTo>
                    <a:lnTo>
                      <a:pt x="1494" y="1808"/>
                    </a:lnTo>
                    <a:lnTo>
                      <a:pt x="1522" y="1796"/>
                    </a:lnTo>
                    <a:lnTo>
                      <a:pt x="1552" y="1780"/>
                    </a:lnTo>
                    <a:lnTo>
                      <a:pt x="1584" y="1758"/>
                    </a:lnTo>
                    <a:lnTo>
                      <a:pt x="1578" y="1762"/>
                    </a:lnTo>
                    <a:lnTo>
                      <a:pt x="1560" y="1776"/>
                    </a:lnTo>
                    <a:lnTo>
                      <a:pt x="1532" y="1792"/>
                    </a:lnTo>
                    <a:lnTo>
                      <a:pt x="1514" y="1800"/>
                    </a:lnTo>
                    <a:lnTo>
                      <a:pt x="1496" y="1806"/>
                    </a:lnTo>
                    <a:lnTo>
                      <a:pt x="1478" y="1810"/>
                    </a:lnTo>
                    <a:lnTo>
                      <a:pt x="1458" y="1814"/>
                    </a:lnTo>
                    <a:lnTo>
                      <a:pt x="1438" y="1814"/>
                    </a:lnTo>
                    <a:lnTo>
                      <a:pt x="1420" y="1812"/>
                    </a:lnTo>
                    <a:lnTo>
                      <a:pt x="1400" y="1806"/>
                    </a:lnTo>
                    <a:lnTo>
                      <a:pt x="1382" y="1794"/>
                    </a:lnTo>
                    <a:lnTo>
                      <a:pt x="1372" y="1786"/>
                    </a:lnTo>
                    <a:lnTo>
                      <a:pt x="1364" y="1778"/>
                    </a:lnTo>
                    <a:lnTo>
                      <a:pt x="1356" y="1768"/>
                    </a:lnTo>
                    <a:lnTo>
                      <a:pt x="1348" y="1756"/>
                    </a:lnTo>
                    <a:lnTo>
                      <a:pt x="1346" y="1766"/>
                    </a:lnTo>
                    <a:lnTo>
                      <a:pt x="1342" y="1788"/>
                    </a:lnTo>
                    <a:lnTo>
                      <a:pt x="1342" y="1802"/>
                    </a:lnTo>
                    <a:lnTo>
                      <a:pt x="1344" y="1818"/>
                    </a:lnTo>
                    <a:lnTo>
                      <a:pt x="1348" y="1834"/>
                    </a:lnTo>
                    <a:lnTo>
                      <a:pt x="1354" y="1850"/>
                    </a:lnTo>
                    <a:lnTo>
                      <a:pt x="1366" y="1864"/>
                    </a:lnTo>
                    <a:lnTo>
                      <a:pt x="1380" y="1878"/>
                    </a:lnTo>
                    <a:lnTo>
                      <a:pt x="1390" y="1884"/>
                    </a:lnTo>
                    <a:lnTo>
                      <a:pt x="1400" y="1890"/>
                    </a:lnTo>
                    <a:lnTo>
                      <a:pt x="1412" y="1894"/>
                    </a:lnTo>
                    <a:lnTo>
                      <a:pt x="1426" y="1898"/>
                    </a:lnTo>
                    <a:lnTo>
                      <a:pt x="1442" y="1900"/>
                    </a:lnTo>
                    <a:lnTo>
                      <a:pt x="1458" y="1902"/>
                    </a:lnTo>
                    <a:lnTo>
                      <a:pt x="1478" y="1904"/>
                    </a:lnTo>
                    <a:lnTo>
                      <a:pt x="1498" y="1904"/>
                    </a:lnTo>
                    <a:lnTo>
                      <a:pt x="1544" y="1898"/>
                    </a:lnTo>
                    <a:lnTo>
                      <a:pt x="1600" y="1888"/>
                    </a:lnTo>
                    <a:lnTo>
                      <a:pt x="1642" y="1884"/>
                    </a:lnTo>
                    <a:lnTo>
                      <a:pt x="1688" y="1882"/>
                    </a:lnTo>
                    <a:lnTo>
                      <a:pt x="1742" y="1882"/>
                    </a:lnTo>
                    <a:lnTo>
                      <a:pt x="1770" y="1884"/>
                    </a:lnTo>
                    <a:lnTo>
                      <a:pt x="1798" y="1886"/>
                    </a:lnTo>
                    <a:lnTo>
                      <a:pt x="1824" y="1892"/>
                    </a:lnTo>
                    <a:lnTo>
                      <a:pt x="1850" y="1898"/>
                    </a:lnTo>
                    <a:lnTo>
                      <a:pt x="1874" y="1908"/>
                    </a:lnTo>
                    <a:lnTo>
                      <a:pt x="1894" y="1920"/>
                    </a:lnTo>
                    <a:lnTo>
                      <a:pt x="1904" y="1926"/>
                    </a:lnTo>
                    <a:lnTo>
                      <a:pt x="1912" y="1934"/>
                    </a:lnTo>
                    <a:lnTo>
                      <a:pt x="1918" y="1942"/>
                    </a:lnTo>
                    <a:lnTo>
                      <a:pt x="1924" y="1952"/>
                    </a:lnTo>
                    <a:lnTo>
                      <a:pt x="1906" y="1978"/>
                    </a:lnTo>
                    <a:lnTo>
                      <a:pt x="1886" y="2002"/>
                    </a:lnTo>
                    <a:lnTo>
                      <a:pt x="1874" y="2014"/>
                    </a:lnTo>
                    <a:lnTo>
                      <a:pt x="1860" y="2024"/>
                    </a:lnTo>
                    <a:lnTo>
                      <a:pt x="1848" y="2032"/>
                    </a:lnTo>
                    <a:lnTo>
                      <a:pt x="1834" y="2038"/>
                    </a:lnTo>
                    <a:lnTo>
                      <a:pt x="1822" y="2040"/>
                    </a:lnTo>
                    <a:lnTo>
                      <a:pt x="1816" y="2040"/>
                    </a:lnTo>
                    <a:lnTo>
                      <a:pt x="1808" y="2038"/>
                    </a:lnTo>
                    <a:lnTo>
                      <a:pt x="1802" y="2036"/>
                    </a:lnTo>
                    <a:lnTo>
                      <a:pt x="1796" y="2032"/>
                    </a:lnTo>
                    <a:lnTo>
                      <a:pt x="1792" y="2026"/>
                    </a:lnTo>
                    <a:lnTo>
                      <a:pt x="1786" y="2020"/>
                    </a:lnTo>
                    <a:lnTo>
                      <a:pt x="1776" y="2000"/>
                    </a:lnTo>
                    <a:lnTo>
                      <a:pt x="1768" y="1974"/>
                    </a:lnTo>
                  </a:path>
                </a:pathLst>
              </a:custGeom>
              <a:noFill/>
              <a:ln w="19050">
                <a:solidFill>
                  <a:srgbClr val="01010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5128" name="Group 561"/>
              <p:cNvGrpSpPr>
                <a:grpSpLocks/>
              </p:cNvGrpSpPr>
              <p:nvPr/>
            </p:nvGrpSpPr>
            <p:grpSpPr bwMode="auto">
              <a:xfrm>
                <a:off x="955" y="981"/>
                <a:ext cx="4052" cy="2062"/>
                <a:chOff x="955" y="995"/>
                <a:chExt cx="4052" cy="2062"/>
              </a:xfrm>
            </p:grpSpPr>
            <p:sp>
              <p:nvSpPr>
                <p:cNvPr id="5129" name="Freeform 549"/>
                <p:cNvSpPr>
                  <a:spLocks/>
                </p:cNvSpPr>
                <p:nvPr/>
              </p:nvSpPr>
              <p:spPr bwMode="auto">
                <a:xfrm>
                  <a:off x="955" y="1371"/>
                  <a:ext cx="934" cy="1608"/>
                </a:xfrm>
                <a:custGeom>
                  <a:avLst/>
                  <a:gdLst>
                    <a:gd name="T0" fmla="*/ 318 w 934"/>
                    <a:gd name="T1" fmla="*/ 1592 h 1608"/>
                    <a:gd name="T2" fmla="*/ 286 w 934"/>
                    <a:gd name="T3" fmla="*/ 1574 h 1608"/>
                    <a:gd name="T4" fmla="*/ 220 w 934"/>
                    <a:gd name="T5" fmla="*/ 1590 h 1608"/>
                    <a:gd name="T6" fmla="*/ 204 w 934"/>
                    <a:gd name="T7" fmla="*/ 1596 h 1608"/>
                    <a:gd name="T8" fmla="*/ 278 w 934"/>
                    <a:gd name="T9" fmla="*/ 1574 h 1608"/>
                    <a:gd name="T10" fmla="*/ 234 w 934"/>
                    <a:gd name="T11" fmla="*/ 1536 h 1608"/>
                    <a:gd name="T12" fmla="*/ 204 w 934"/>
                    <a:gd name="T13" fmla="*/ 1496 h 1608"/>
                    <a:gd name="T14" fmla="*/ 180 w 934"/>
                    <a:gd name="T15" fmla="*/ 1428 h 1608"/>
                    <a:gd name="T16" fmla="*/ 172 w 934"/>
                    <a:gd name="T17" fmla="*/ 1408 h 1608"/>
                    <a:gd name="T18" fmla="*/ 162 w 934"/>
                    <a:gd name="T19" fmla="*/ 1406 h 1608"/>
                    <a:gd name="T20" fmla="*/ 136 w 934"/>
                    <a:gd name="T21" fmla="*/ 1444 h 1608"/>
                    <a:gd name="T22" fmla="*/ 132 w 934"/>
                    <a:gd name="T23" fmla="*/ 1446 h 1608"/>
                    <a:gd name="T24" fmla="*/ 154 w 934"/>
                    <a:gd name="T25" fmla="*/ 1410 h 1608"/>
                    <a:gd name="T26" fmla="*/ 166 w 934"/>
                    <a:gd name="T27" fmla="*/ 1398 h 1608"/>
                    <a:gd name="T28" fmla="*/ 172 w 934"/>
                    <a:gd name="T29" fmla="*/ 1408 h 1608"/>
                    <a:gd name="T30" fmla="*/ 170 w 934"/>
                    <a:gd name="T31" fmla="*/ 1372 h 1608"/>
                    <a:gd name="T32" fmla="*/ 182 w 934"/>
                    <a:gd name="T33" fmla="*/ 1318 h 1608"/>
                    <a:gd name="T34" fmla="*/ 214 w 934"/>
                    <a:gd name="T35" fmla="*/ 1262 h 1608"/>
                    <a:gd name="T36" fmla="*/ 310 w 934"/>
                    <a:gd name="T37" fmla="*/ 1158 h 1608"/>
                    <a:gd name="T38" fmla="*/ 422 w 934"/>
                    <a:gd name="T39" fmla="*/ 1068 h 1608"/>
                    <a:gd name="T40" fmla="*/ 556 w 934"/>
                    <a:gd name="T41" fmla="*/ 984 h 1608"/>
                    <a:gd name="T42" fmla="*/ 560 w 934"/>
                    <a:gd name="T43" fmla="*/ 958 h 1608"/>
                    <a:gd name="T44" fmla="*/ 586 w 934"/>
                    <a:gd name="T45" fmla="*/ 908 h 1608"/>
                    <a:gd name="T46" fmla="*/ 632 w 934"/>
                    <a:gd name="T47" fmla="*/ 860 h 1608"/>
                    <a:gd name="T48" fmla="*/ 684 w 934"/>
                    <a:gd name="T49" fmla="*/ 840 h 1608"/>
                    <a:gd name="T50" fmla="*/ 780 w 934"/>
                    <a:gd name="T51" fmla="*/ 804 h 1608"/>
                    <a:gd name="T52" fmla="*/ 850 w 934"/>
                    <a:gd name="T53" fmla="*/ 762 h 1608"/>
                    <a:gd name="T54" fmla="*/ 896 w 934"/>
                    <a:gd name="T55" fmla="*/ 714 h 1608"/>
                    <a:gd name="T56" fmla="*/ 922 w 934"/>
                    <a:gd name="T57" fmla="*/ 662 h 1608"/>
                    <a:gd name="T58" fmla="*/ 934 w 934"/>
                    <a:gd name="T59" fmla="*/ 610 h 1608"/>
                    <a:gd name="T60" fmla="*/ 926 w 934"/>
                    <a:gd name="T61" fmla="*/ 516 h 1608"/>
                    <a:gd name="T62" fmla="*/ 904 w 934"/>
                    <a:gd name="T63" fmla="*/ 454 h 1608"/>
                    <a:gd name="T64" fmla="*/ 902 w 934"/>
                    <a:gd name="T65" fmla="*/ 426 h 1608"/>
                    <a:gd name="T66" fmla="*/ 916 w 934"/>
                    <a:gd name="T67" fmla="*/ 380 h 1608"/>
                    <a:gd name="T68" fmla="*/ 912 w 934"/>
                    <a:gd name="T69" fmla="*/ 278 h 1608"/>
                    <a:gd name="T70" fmla="*/ 886 w 934"/>
                    <a:gd name="T71" fmla="*/ 174 h 1608"/>
                    <a:gd name="T72" fmla="*/ 842 w 934"/>
                    <a:gd name="T73" fmla="*/ 62 h 1608"/>
                    <a:gd name="T74" fmla="*/ 820 w 934"/>
                    <a:gd name="T75" fmla="*/ 16 h 1608"/>
                    <a:gd name="T76" fmla="*/ 752 w 934"/>
                    <a:gd name="T77" fmla="*/ 2 h 1608"/>
                    <a:gd name="T78" fmla="*/ 648 w 934"/>
                    <a:gd name="T79" fmla="*/ 2 h 1608"/>
                    <a:gd name="T80" fmla="*/ 566 w 934"/>
                    <a:gd name="T81" fmla="*/ 16 h 1608"/>
                    <a:gd name="T82" fmla="*/ 532 w 934"/>
                    <a:gd name="T83" fmla="*/ 28 h 1608"/>
                    <a:gd name="T84" fmla="*/ 482 w 934"/>
                    <a:gd name="T85" fmla="*/ 64 h 1608"/>
                    <a:gd name="T86" fmla="*/ 438 w 934"/>
                    <a:gd name="T87" fmla="*/ 118 h 1608"/>
                    <a:gd name="T88" fmla="*/ 360 w 934"/>
                    <a:gd name="T89" fmla="*/ 254 h 1608"/>
                    <a:gd name="T90" fmla="*/ 300 w 934"/>
                    <a:gd name="T91" fmla="*/ 402 h 1608"/>
                    <a:gd name="T92" fmla="*/ 252 w 934"/>
                    <a:gd name="T93" fmla="*/ 566 h 1608"/>
                    <a:gd name="T94" fmla="*/ 176 w 934"/>
                    <a:gd name="T95" fmla="*/ 598 h 1608"/>
                    <a:gd name="T96" fmla="*/ 90 w 934"/>
                    <a:gd name="T97" fmla="*/ 652 h 1608"/>
                    <a:gd name="T98" fmla="*/ 36 w 934"/>
                    <a:gd name="T99" fmla="*/ 710 h 1608"/>
                    <a:gd name="T100" fmla="*/ 8 w 934"/>
                    <a:gd name="T101" fmla="*/ 772 h 1608"/>
                    <a:gd name="T102" fmla="*/ 0 w 934"/>
                    <a:gd name="T103" fmla="*/ 834 h 1608"/>
                    <a:gd name="T104" fmla="*/ 6 w 934"/>
                    <a:gd name="T105" fmla="*/ 894 h 1608"/>
                    <a:gd name="T106" fmla="*/ 38 w 934"/>
                    <a:gd name="T107" fmla="*/ 978 h 1608"/>
                    <a:gd name="T108" fmla="*/ 80 w 934"/>
                    <a:gd name="T109" fmla="*/ 1048 h 1608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w 934"/>
                    <a:gd name="T166" fmla="*/ 0 h 1608"/>
                    <a:gd name="T167" fmla="*/ 934 w 934"/>
                    <a:gd name="T168" fmla="*/ 1608 h 1608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T165" t="T166" r="T167" b="T168"/>
                  <a:pathLst>
                    <a:path w="934" h="1608">
                      <a:moveTo>
                        <a:pt x="334" y="1598"/>
                      </a:moveTo>
                      <a:lnTo>
                        <a:pt x="334" y="1598"/>
                      </a:lnTo>
                      <a:lnTo>
                        <a:pt x="318" y="1592"/>
                      </a:lnTo>
                      <a:lnTo>
                        <a:pt x="302" y="1584"/>
                      </a:lnTo>
                      <a:lnTo>
                        <a:pt x="286" y="1574"/>
                      </a:lnTo>
                      <a:lnTo>
                        <a:pt x="274" y="1574"/>
                      </a:lnTo>
                      <a:lnTo>
                        <a:pt x="258" y="1578"/>
                      </a:lnTo>
                      <a:lnTo>
                        <a:pt x="220" y="1590"/>
                      </a:lnTo>
                      <a:lnTo>
                        <a:pt x="168" y="1608"/>
                      </a:lnTo>
                      <a:lnTo>
                        <a:pt x="204" y="1596"/>
                      </a:lnTo>
                      <a:lnTo>
                        <a:pt x="240" y="1586"/>
                      </a:lnTo>
                      <a:lnTo>
                        <a:pt x="278" y="1574"/>
                      </a:lnTo>
                      <a:lnTo>
                        <a:pt x="262" y="1562"/>
                      </a:lnTo>
                      <a:lnTo>
                        <a:pt x="248" y="1550"/>
                      </a:lnTo>
                      <a:lnTo>
                        <a:pt x="234" y="1536"/>
                      </a:lnTo>
                      <a:lnTo>
                        <a:pt x="222" y="1522"/>
                      </a:lnTo>
                      <a:lnTo>
                        <a:pt x="214" y="1510"/>
                      </a:lnTo>
                      <a:lnTo>
                        <a:pt x="204" y="1496"/>
                      </a:lnTo>
                      <a:lnTo>
                        <a:pt x="192" y="1470"/>
                      </a:lnTo>
                      <a:lnTo>
                        <a:pt x="184" y="1446"/>
                      </a:lnTo>
                      <a:lnTo>
                        <a:pt x="180" y="1428"/>
                      </a:lnTo>
                      <a:lnTo>
                        <a:pt x="176" y="1412"/>
                      </a:lnTo>
                      <a:lnTo>
                        <a:pt x="172" y="1408"/>
                      </a:lnTo>
                      <a:lnTo>
                        <a:pt x="170" y="1406"/>
                      </a:lnTo>
                      <a:lnTo>
                        <a:pt x="166" y="1406"/>
                      </a:lnTo>
                      <a:lnTo>
                        <a:pt x="162" y="1406"/>
                      </a:lnTo>
                      <a:lnTo>
                        <a:pt x="154" y="1412"/>
                      </a:lnTo>
                      <a:lnTo>
                        <a:pt x="146" y="1422"/>
                      </a:lnTo>
                      <a:lnTo>
                        <a:pt x="136" y="1444"/>
                      </a:lnTo>
                      <a:lnTo>
                        <a:pt x="132" y="1454"/>
                      </a:lnTo>
                      <a:lnTo>
                        <a:pt x="132" y="1446"/>
                      </a:lnTo>
                      <a:lnTo>
                        <a:pt x="136" y="1438"/>
                      </a:lnTo>
                      <a:lnTo>
                        <a:pt x="144" y="1422"/>
                      </a:lnTo>
                      <a:lnTo>
                        <a:pt x="154" y="1410"/>
                      </a:lnTo>
                      <a:lnTo>
                        <a:pt x="164" y="1398"/>
                      </a:lnTo>
                      <a:lnTo>
                        <a:pt x="166" y="1398"/>
                      </a:lnTo>
                      <a:lnTo>
                        <a:pt x="168" y="1398"/>
                      </a:lnTo>
                      <a:lnTo>
                        <a:pt x="170" y="1400"/>
                      </a:lnTo>
                      <a:lnTo>
                        <a:pt x="172" y="1408"/>
                      </a:lnTo>
                      <a:lnTo>
                        <a:pt x="170" y="1390"/>
                      </a:lnTo>
                      <a:lnTo>
                        <a:pt x="170" y="1372"/>
                      </a:lnTo>
                      <a:lnTo>
                        <a:pt x="172" y="1354"/>
                      </a:lnTo>
                      <a:lnTo>
                        <a:pt x="176" y="1336"/>
                      </a:lnTo>
                      <a:lnTo>
                        <a:pt x="182" y="1318"/>
                      </a:lnTo>
                      <a:lnTo>
                        <a:pt x="192" y="1298"/>
                      </a:lnTo>
                      <a:lnTo>
                        <a:pt x="202" y="1280"/>
                      </a:lnTo>
                      <a:lnTo>
                        <a:pt x="214" y="1262"/>
                      </a:lnTo>
                      <a:lnTo>
                        <a:pt x="242" y="1226"/>
                      </a:lnTo>
                      <a:lnTo>
                        <a:pt x="274" y="1192"/>
                      </a:lnTo>
                      <a:lnTo>
                        <a:pt x="310" y="1158"/>
                      </a:lnTo>
                      <a:lnTo>
                        <a:pt x="346" y="1126"/>
                      </a:lnTo>
                      <a:lnTo>
                        <a:pt x="384" y="1096"/>
                      </a:lnTo>
                      <a:lnTo>
                        <a:pt x="422" y="1068"/>
                      </a:lnTo>
                      <a:lnTo>
                        <a:pt x="488" y="1024"/>
                      </a:lnTo>
                      <a:lnTo>
                        <a:pt x="536" y="994"/>
                      </a:lnTo>
                      <a:lnTo>
                        <a:pt x="556" y="984"/>
                      </a:lnTo>
                      <a:lnTo>
                        <a:pt x="556" y="970"/>
                      </a:lnTo>
                      <a:lnTo>
                        <a:pt x="560" y="958"/>
                      </a:lnTo>
                      <a:lnTo>
                        <a:pt x="566" y="944"/>
                      </a:lnTo>
                      <a:lnTo>
                        <a:pt x="572" y="932"/>
                      </a:lnTo>
                      <a:lnTo>
                        <a:pt x="586" y="908"/>
                      </a:lnTo>
                      <a:lnTo>
                        <a:pt x="602" y="888"/>
                      </a:lnTo>
                      <a:lnTo>
                        <a:pt x="618" y="872"/>
                      </a:lnTo>
                      <a:lnTo>
                        <a:pt x="632" y="860"/>
                      </a:lnTo>
                      <a:lnTo>
                        <a:pt x="646" y="848"/>
                      </a:lnTo>
                      <a:lnTo>
                        <a:pt x="684" y="840"/>
                      </a:lnTo>
                      <a:lnTo>
                        <a:pt x="720" y="828"/>
                      </a:lnTo>
                      <a:lnTo>
                        <a:pt x="752" y="818"/>
                      </a:lnTo>
                      <a:lnTo>
                        <a:pt x="780" y="804"/>
                      </a:lnTo>
                      <a:lnTo>
                        <a:pt x="806" y="792"/>
                      </a:lnTo>
                      <a:lnTo>
                        <a:pt x="830" y="778"/>
                      </a:lnTo>
                      <a:lnTo>
                        <a:pt x="850" y="762"/>
                      </a:lnTo>
                      <a:lnTo>
                        <a:pt x="868" y="746"/>
                      </a:lnTo>
                      <a:lnTo>
                        <a:pt x="882" y="730"/>
                      </a:lnTo>
                      <a:lnTo>
                        <a:pt x="896" y="714"/>
                      </a:lnTo>
                      <a:lnTo>
                        <a:pt x="906" y="696"/>
                      </a:lnTo>
                      <a:lnTo>
                        <a:pt x="914" y="680"/>
                      </a:lnTo>
                      <a:lnTo>
                        <a:pt x="922" y="662"/>
                      </a:lnTo>
                      <a:lnTo>
                        <a:pt x="928" y="644"/>
                      </a:lnTo>
                      <a:lnTo>
                        <a:pt x="930" y="628"/>
                      </a:lnTo>
                      <a:lnTo>
                        <a:pt x="934" y="610"/>
                      </a:lnTo>
                      <a:lnTo>
                        <a:pt x="934" y="578"/>
                      </a:lnTo>
                      <a:lnTo>
                        <a:pt x="930" y="546"/>
                      </a:lnTo>
                      <a:lnTo>
                        <a:pt x="926" y="516"/>
                      </a:lnTo>
                      <a:lnTo>
                        <a:pt x="918" y="492"/>
                      </a:lnTo>
                      <a:lnTo>
                        <a:pt x="910" y="470"/>
                      </a:lnTo>
                      <a:lnTo>
                        <a:pt x="904" y="454"/>
                      </a:lnTo>
                      <a:lnTo>
                        <a:pt x="896" y="440"/>
                      </a:lnTo>
                      <a:lnTo>
                        <a:pt x="902" y="426"/>
                      </a:lnTo>
                      <a:lnTo>
                        <a:pt x="908" y="412"/>
                      </a:lnTo>
                      <a:lnTo>
                        <a:pt x="912" y="396"/>
                      </a:lnTo>
                      <a:lnTo>
                        <a:pt x="916" y="380"/>
                      </a:lnTo>
                      <a:lnTo>
                        <a:pt x="918" y="348"/>
                      </a:lnTo>
                      <a:lnTo>
                        <a:pt x="916" y="314"/>
                      </a:lnTo>
                      <a:lnTo>
                        <a:pt x="912" y="278"/>
                      </a:lnTo>
                      <a:lnTo>
                        <a:pt x="906" y="242"/>
                      </a:lnTo>
                      <a:lnTo>
                        <a:pt x="898" y="208"/>
                      </a:lnTo>
                      <a:lnTo>
                        <a:pt x="886" y="174"/>
                      </a:lnTo>
                      <a:lnTo>
                        <a:pt x="876" y="142"/>
                      </a:lnTo>
                      <a:lnTo>
                        <a:pt x="864" y="112"/>
                      </a:lnTo>
                      <a:lnTo>
                        <a:pt x="842" y="62"/>
                      </a:lnTo>
                      <a:lnTo>
                        <a:pt x="826" y="28"/>
                      </a:lnTo>
                      <a:lnTo>
                        <a:pt x="820" y="16"/>
                      </a:lnTo>
                      <a:lnTo>
                        <a:pt x="796" y="10"/>
                      </a:lnTo>
                      <a:lnTo>
                        <a:pt x="774" y="6"/>
                      </a:lnTo>
                      <a:lnTo>
                        <a:pt x="752" y="2"/>
                      </a:lnTo>
                      <a:lnTo>
                        <a:pt x="730" y="0"/>
                      </a:lnTo>
                      <a:lnTo>
                        <a:pt x="688" y="0"/>
                      </a:lnTo>
                      <a:lnTo>
                        <a:pt x="648" y="2"/>
                      </a:lnTo>
                      <a:lnTo>
                        <a:pt x="614" y="6"/>
                      </a:lnTo>
                      <a:lnTo>
                        <a:pt x="588" y="12"/>
                      </a:lnTo>
                      <a:lnTo>
                        <a:pt x="566" y="16"/>
                      </a:lnTo>
                      <a:lnTo>
                        <a:pt x="548" y="22"/>
                      </a:lnTo>
                      <a:lnTo>
                        <a:pt x="532" y="28"/>
                      </a:lnTo>
                      <a:lnTo>
                        <a:pt x="514" y="38"/>
                      </a:lnTo>
                      <a:lnTo>
                        <a:pt x="498" y="50"/>
                      </a:lnTo>
                      <a:lnTo>
                        <a:pt x="482" y="64"/>
                      </a:lnTo>
                      <a:lnTo>
                        <a:pt x="466" y="80"/>
                      </a:lnTo>
                      <a:lnTo>
                        <a:pt x="452" y="98"/>
                      </a:lnTo>
                      <a:lnTo>
                        <a:pt x="438" y="118"/>
                      </a:lnTo>
                      <a:lnTo>
                        <a:pt x="410" y="160"/>
                      </a:lnTo>
                      <a:lnTo>
                        <a:pt x="384" y="206"/>
                      </a:lnTo>
                      <a:lnTo>
                        <a:pt x="360" y="254"/>
                      </a:lnTo>
                      <a:lnTo>
                        <a:pt x="338" y="304"/>
                      </a:lnTo>
                      <a:lnTo>
                        <a:pt x="318" y="354"/>
                      </a:lnTo>
                      <a:lnTo>
                        <a:pt x="300" y="402"/>
                      </a:lnTo>
                      <a:lnTo>
                        <a:pt x="274" y="484"/>
                      </a:lnTo>
                      <a:lnTo>
                        <a:pt x="256" y="544"/>
                      </a:lnTo>
                      <a:lnTo>
                        <a:pt x="252" y="566"/>
                      </a:lnTo>
                      <a:lnTo>
                        <a:pt x="212" y="582"/>
                      </a:lnTo>
                      <a:lnTo>
                        <a:pt x="176" y="598"/>
                      </a:lnTo>
                      <a:lnTo>
                        <a:pt x="144" y="614"/>
                      </a:lnTo>
                      <a:lnTo>
                        <a:pt x="116" y="634"/>
                      </a:lnTo>
                      <a:lnTo>
                        <a:pt x="90" y="652"/>
                      </a:lnTo>
                      <a:lnTo>
                        <a:pt x="70" y="670"/>
                      </a:lnTo>
                      <a:lnTo>
                        <a:pt x="52" y="690"/>
                      </a:lnTo>
                      <a:lnTo>
                        <a:pt x="36" y="710"/>
                      </a:lnTo>
                      <a:lnTo>
                        <a:pt x="24" y="732"/>
                      </a:lnTo>
                      <a:lnTo>
                        <a:pt x="16" y="752"/>
                      </a:lnTo>
                      <a:lnTo>
                        <a:pt x="8" y="772"/>
                      </a:lnTo>
                      <a:lnTo>
                        <a:pt x="4" y="794"/>
                      </a:lnTo>
                      <a:lnTo>
                        <a:pt x="0" y="814"/>
                      </a:lnTo>
                      <a:lnTo>
                        <a:pt x="0" y="834"/>
                      </a:lnTo>
                      <a:lnTo>
                        <a:pt x="0" y="854"/>
                      </a:lnTo>
                      <a:lnTo>
                        <a:pt x="2" y="874"/>
                      </a:lnTo>
                      <a:lnTo>
                        <a:pt x="6" y="894"/>
                      </a:lnTo>
                      <a:lnTo>
                        <a:pt x="12" y="912"/>
                      </a:lnTo>
                      <a:lnTo>
                        <a:pt x="24" y="948"/>
                      </a:lnTo>
                      <a:lnTo>
                        <a:pt x="38" y="978"/>
                      </a:lnTo>
                      <a:lnTo>
                        <a:pt x="52" y="1006"/>
                      </a:lnTo>
                      <a:lnTo>
                        <a:pt x="68" y="1030"/>
                      </a:lnTo>
                      <a:lnTo>
                        <a:pt x="80" y="1048"/>
                      </a:lnTo>
                      <a:lnTo>
                        <a:pt x="90" y="1062"/>
                      </a:lnTo>
                    </a:path>
                  </a:pathLst>
                </a:custGeom>
                <a:noFill/>
                <a:ln w="19050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130" name="Freeform 550"/>
                <p:cNvSpPr>
                  <a:spLocks/>
                </p:cNvSpPr>
                <p:nvPr/>
              </p:nvSpPr>
              <p:spPr bwMode="auto">
                <a:xfrm>
                  <a:off x="1303" y="2291"/>
                  <a:ext cx="968" cy="510"/>
                </a:xfrm>
                <a:custGeom>
                  <a:avLst/>
                  <a:gdLst>
                    <a:gd name="T0" fmla="*/ 968 w 968"/>
                    <a:gd name="T1" fmla="*/ 18 h 510"/>
                    <a:gd name="T2" fmla="*/ 954 w 968"/>
                    <a:gd name="T3" fmla="*/ 90 h 510"/>
                    <a:gd name="T4" fmla="*/ 920 w 968"/>
                    <a:gd name="T5" fmla="*/ 164 h 510"/>
                    <a:gd name="T6" fmla="*/ 886 w 968"/>
                    <a:gd name="T7" fmla="*/ 206 h 510"/>
                    <a:gd name="T8" fmla="*/ 838 w 968"/>
                    <a:gd name="T9" fmla="*/ 238 h 510"/>
                    <a:gd name="T10" fmla="*/ 774 w 968"/>
                    <a:gd name="T11" fmla="*/ 256 h 510"/>
                    <a:gd name="T12" fmla="*/ 692 w 968"/>
                    <a:gd name="T13" fmla="*/ 256 h 510"/>
                    <a:gd name="T14" fmla="*/ 592 w 968"/>
                    <a:gd name="T15" fmla="*/ 228 h 510"/>
                    <a:gd name="T16" fmla="*/ 512 w 968"/>
                    <a:gd name="T17" fmla="*/ 196 h 510"/>
                    <a:gd name="T18" fmla="*/ 484 w 968"/>
                    <a:gd name="T19" fmla="*/ 232 h 510"/>
                    <a:gd name="T20" fmla="*/ 470 w 968"/>
                    <a:gd name="T21" fmla="*/ 280 h 510"/>
                    <a:gd name="T22" fmla="*/ 480 w 968"/>
                    <a:gd name="T23" fmla="*/ 326 h 510"/>
                    <a:gd name="T24" fmla="*/ 504 w 968"/>
                    <a:gd name="T25" fmla="*/ 356 h 510"/>
                    <a:gd name="T26" fmla="*/ 544 w 968"/>
                    <a:gd name="T27" fmla="*/ 384 h 510"/>
                    <a:gd name="T28" fmla="*/ 654 w 968"/>
                    <a:gd name="T29" fmla="*/ 430 h 510"/>
                    <a:gd name="T30" fmla="*/ 610 w 968"/>
                    <a:gd name="T31" fmla="*/ 418 h 510"/>
                    <a:gd name="T32" fmla="*/ 548 w 968"/>
                    <a:gd name="T33" fmla="*/ 390 h 510"/>
                    <a:gd name="T34" fmla="*/ 492 w 968"/>
                    <a:gd name="T35" fmla="*/ 346 h 510"/>
                    <a:gd name="T36" fmla="*/ 474 w 968"/>
                    <a:gd name="T37" fmla="*/ 316 h 510"/>
                    <a:gd name="T38" fmla="*/ 470 w 968"/>
                    <a:gd name="T39" fmla="*/ 282 h 510"/>
                    <a:gd name="T40" fmla="*/ 482 w 968"/>
                    <a:gd name="T41" fmla="*/ 242 h 510"/>
                    <a:gd name="T42" fmla="*/ 512 w 968"/>
                    <a:gd name="T43" fmla="*/ 196 h 510"/>
                    <a:gd name="T44" fmla="*/ 476 w 968"/>
                    <a:gd name="T45" fmla="*/ 190 h 510"/>
                    <a:gd name="T46" fmla="*/ 400 w 968"/>
                    <a:gd name="T47" fmla="*/ 194 h 510"/>
                    <a:gd name="T48" fmla="*/ 362 w 968"/>
                    <a:gd name="T49" fmla="*/ 208 h 510"/>
                    <a:gd name="T50" fmla="*/ 340 w 968"/>
                    <a:gd name="T51" fmla="*/ 228 h 510"/>
                    <a:gd name="T52" fmla="*/ 318 w 968"/>
                    <a:gd name="T53" fmla="*/ 276 h 510"/>
                    <a:gd name="T54" fmla="*/ 320 w 968"/>
                    <a:gd name="T55" fmla="*/ 312 h 510"/>
                    <a:gd name="T56" fmla="*/ 338 w 968"/>
                    <a:gd name="T57" fmla="*/ 352 h 510"/>
                    <a:gd name="T58" fmla="*/ 368 w 968"/>
                    <a:gd name="T59" fmla="*/ 390 h 510"/>
                    <a:gd name="T60" fmla="*/ 390 w 968"/>
                    <a:gd name="T61" fmla="*/ 442 h 510"/>
                    <a:gd name="T62" fmla="*/ 386 w 968"/>
                    <a:gd name="T63" fmla="*/ 462 h 510"/>
                    <a:gd name="T64" fmla="*/ 382 w 968"/>
                    <a:gd name="T65" fmla="*/ 458 h 510"/>
                    <a:gd name="T66" fmla="*/ 384 w 968"/>
                    <a:gd name="T67" fmla="*/ 422 h 510"/>
                    <a:gd name="T68" fmla="*/ 368 w 968"/>
                    <a:gd name="T69" fmla="*/ 390 h 510"/>
                    <a:gd name="T70" fmla="*/ 350 w 968"/>
                    <a:gd name="T71" fmla="*/ 374 h 510"/>
                    <a:gd name="T72" fmla="*/ 328 w 968"/>
                    <a:gd name="T73" fmla="*/ 342 h 510"/>
                    <a:gd name="T74" fmla="*/ 316 w 968"/>
                    <a:gd name="T75" fmla="*/ 280 h 510"/>
                    <a:gd name="T76" fmla="*/ 322 w 968"/>
                    <a:gd name="T77" fmla="*/ 254 h 510"/>
                    <a:gd name="T78" fmla="*/ 222 w 968"/>
                    <a:gd name="T79" fmla="*/ 322 h 510"/>
                    <a:gd name="T80" fmla="*/ 168 w 968"/>
                    <a:gd name="T81" fmla="*/ 372 h 510"/>
                    <a:gd name="T82" fmla="*/ 130 w 968"/>
                    <a:gd name="T83" fmla="*/ 428 h 510"/>
                    <a:gd name="T84" fmla="*/ 118 w 968"/>
                    <a:gd name="T85" fmla="*/ 468 h 510"/>
                    <a:gd name="T86" fmla="*/ 118 w 968"/>
                    <a:gd name="T87" fmla="*/ 510 h 510"/>
                    <a:gd name="T88" fmla="*/ 118 w 968"/>
                    <a:gd name="T89" fmla="*/ 448 h 510"/>
                    <a:gd name="T90" fmla="*/ 122 w 968"/>
                    <a:gd name="T91" fmla="*/ 434 h 510"/>
                    <a:gd name="T92" fmla="*/ 76 w 968"/>
                    <a:gd name="T93" fmla="*/ 442 h 510"/>
                    <a:gd name="T94" fmla="*/ 32 w 968"/>
                    <a:gd name="T95" fmla="*/ 438 h 510"/>
                    <a:gd name="T96" fmla="*/ 6 w 968"/>
                    <a:gd name="T97" fmla="*/ 422 h 510"/>
                    <a:gd name="T98" fmla="*/ 10 w 968"/>
                    <a:gd name="T99" fmla="*/ 422 h 510"/>
                    <a:gd name="T100" fmla="*/ 54 w 968"/>
                    <a:gd name="T101" fmla="*/ 442 h 510"/>
                    <a:gd name="T102" fmla="*/ 88 w 968"/>
                    <a:gd name="T103" fmla="*/ 442 h 510"/>
                    <a:gd name="T104" fmla="*/ 132 w 968"/>
                    <a:gd name="T105" fmla="*/ 424 h 510"/>
                    <a:gd name="T106" fmla="*/ 150 w 968"/>
                    <a:gd name="T107" fmla="*/ 396 h 510"/>
                    <a:gd name="T108" fmla="*/ 218 w 968"/>
                    <a:gd name="T109" fmla="*/ 326 h 510"/>
                    <a:gd name="T110" fmla="*/ 294 w 968"/>
                    <a:gd name="T111" fmla="*/ 270 h 510"/>
                    <a:gd name="T112" fmla="*/ 350 w 968"/>
                    <a:gd name="T113" fmla="*/ 212 h 510"/>
                    <a:gd name="T114" fmla="*/ 362 w 968"/>
                    <a:gd name="T115" fmla="*/ 206 h 510"/>
                    <a:gd name="T116" fmla="*/ 362 w 968"/>
                    <a:gd name="T117" fmla="*/ 198 h 510"/>
                    <a:gd name="T118" fmla="*/ 332 w 968"/>
                    <a:gd name="T119" fmla="*/ 188 h 510"/>
                    <a:gd name="T120" fmla="*/ 266 w 968"/>
                    <a:gd name="T121" fmla="*/ 158 h 510"/>
                    <a:gd name="T122" fmla="*/ 230 w 968"/>
                    <a:gd name="T123" fmla="*/ 126 h 510"/>
                    <a:gd name="T124" fmla="*/ 208 w 968"/>
                    <a:gd name="T125" fmla="*/ 82 h 510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968"/>
                    <a:gd name="T190" fmla="*/ 0 h 510"/>
                    <a:gd name="T191" fmla="*/ 968 w 968"/>
                    <a:gd name="T192" fmla="*/ 510 h 510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968" h="510">
                      <a:moveTo>
                        <a:pt x="968" y="0"/>
                      </a:moveTo>
                      <a:lnTo>
                        <a:pt x="968" y="0"/>
                      </a:lnTo>
                      <a:lnTo>
                        <a:pt x="968" y="18"/>
                      </a:lnTo>
                      <a:lnTo>
                        <a:pt x="966" y="36"/>
                      </a:lnTo>
                      <a:lnTo>
                        <a:pt x="960" y="62"/>
                      </a:lnTo>
                      <a:lnTo>
                        <a:pt x="954" y="90"/>
                      </a:lnTo>
                      <a:lnTo>
                        <a:pt x="944" y="120"/>
                      </a:lnTo>
                      <a:lnTo>
                        <a:pt x="928" y="150"/>
                      </a:lnTo>
                      <a:lnTo>
                        <a:pt x="920" y="164"/>
                      </a:lnTo>
                      <a:lnTo>
                        <a:pt x="910" y="180"/>
                      </a:lnTo>
                      <a:lnTo>
                        <a:pt x="898" y="194"/>
                      </a:lnTo>
                      <a:lnTo>
                        <a:pt x="886" y="206"/>
                      </a:lnTo>
                      <a:lnTo>
                        <a:pt x="870" y="218"/>
                      </a:lnTo>
                      <a:lnTo>
                        <a:pt x="854" y="230"/>
                      </a:lnTo>
                      <a:lnTo>
                        <a:pt x="838" y="238"/>
                      </a:lnTo>
                      <a:lnTo>
                        <a:pt x="818" y="246"/>
                      </a:lnTo>
                      <a:lnTo>
                        <a:pt x="798" y="252"/>
                      </a:lnTo>
                      <a:lnTo>
                        <a:pt x="774" y="256"/>
                      </a:lnTo>
                      <a:lnTo>
                        <a:pt x="750" y="258"/>
                      </a:lnTo>
                      <a:lnTo>
                        <a:pt x="722" y="258"/>
                      </a:lnTo>
                      <a:lnTo>
                        <a:pt x="692" y="256"/>
                      </a:lnTo>
                      <a:lnTo>
                        <a:pt x="662" y="250"/>
                      </a:lnTo>
                      <a:lnTo>
                        <a:pt x="628" y="240"/>
                      </a:lnTo>
                      <a:lnTo>
                        <a:pt x="592" y="228"/>
                      </a:lnTo>
                      <a:lnTo>
                        <a:pt x="554" y="214"/>
                      </a:lnTo>
                      <a:lnTo>
                        <a:pt x="512" y="196"/>
                      </a:lnTo>
                      <a:lnTo>
                        <a:pt x="506" y="202"/>
                      </a:lnTo>
                      <a:lnTo>
                        <a:pt x="492" y="220"/>
                      </a:lnTo>
                      <a:lnTo>
                        <a:pt x="484" y="232"/>
                      </a:lnTo>
                      <a:lnTo>
                        <a:pt x="478" y="246"/>
                      </a:lnTo>
                      <a:lnTo>
                        <a:pt x="472" y="262"/>
                      </a:lnTo>
                      <a:lnTo>
                        <a:pt x="470" y="280"/>
                      </a:lnTo>
                      <a:lnTo>
                        <a:pt x="470" y="298"/>
                      </a:lnTo>
                      <a:lnTo>
                        <a:pt x="476" y="316"/>
                      </a:lnTo>
                      <a:lnTo>
                        <a:pt x="480" y="326"/>
                      </a:lnTo>
                      <a:lnTo>
                        <a:pt x="486" y="336"/>
                      </a:lnTo>
                      <a:lnTo>
                        <a:pt x="494" y="346"/>
                      </a:lnTo>
                      <a:lnTo>
                        <a:pt x="504" y="356"/>
                      </a:lnTo>
                      <a:lnTo>
                        <a:pt x="514" y="366"/>
                      </a:lnTo>
                      <a:lnTo>
                        <a:pt x="528" y="376"/>
                      </a:lnTo>
                      <a:lnTo>
                        <a:pt x="544" y="384"/>
                      </a:lnTo>
                      <a:lnTo>
                        <a:pt x="560" y="394"/>
                      </a:lnTo>
                      <a:lnTo>
                        <a:pt x="602" y="412"/>
                      </a:lnTo>
                      <a:lnTo>
                        <a:pt x="654" y="430"/>
                      </a:lnTo>
                      <a:lnTo>
                        <a:pt x="642" y="426"/>
                      </a:lnTo>
                      <a:lnTo>
                        <a:pt x="610" y="418"/>
                      </a:lnTo>
                      <a:lnTo>
                        <a:pt x="590" y="410"/>
                      </a:lnTo>
                      <a:lnTo>
                        <a:pt x="570" y="402"/>
                      </a:lnTo>
                      <a:lnTo>
                        <a:pt x="548" y="390"/>
                      </a:lnTo>
                      <a:lnTo>
                        <a:pt x="526" y="378"/>
                      </a:lnTo>
                      <a:lnTo>
                        <a:pt x="508" y="364"/>
                      </a:lnTo>
                      <a:lnTo>
                        <a:pt x="492" y="346"/>
                      </a:lnTo>
                      <a:lnTo>
                        <a:pt x="484" y="336"/>
                      </a:lnTo>
                      <a:lnTo>
                        <a:pt x="478" y="326"/>
                      </a:lnTo>
                      <a:lnTo>
                        <a:pt x="474" y="316"/>
                      </a:lnTo>
                      <a:lnTo>
                        <a:pt x="472" y="306"/>
                      </a:lnTo>
                      <a:lnTo>
                        <a:pt x="470" y="294"/>
                      </a:lnTo>
                      <a:lnTo>
                        <a:pt x="470" y="282"/>
                      </a:lnTo>
                      <a:lnTo>
                        <a:pt x="472" y="268"/>
                      </a:lnTo>
                      <a:lnTo>
                        <a:pt x="476" y="256"/>
                      </a:lnTo>
                      <a:lnTo>
                        <a:pt x="482" y="242"/>
                      </a:lnTo>
                      <a:lnTo>
                        <a:pt x="490" y="226"/>
                      </a:lnTo>
                      <a:lnTo>
                        <a:pt x="500" y="212"/>
                      </a:lnTo>
                      <a:lnTo>
                        <a:pt x="512" y="196"/>
                      </a:lnTo>
                      <a:lnTo>
                        <a:pt x="496" y="192"/>
                      </a:lnTo>
                      <a:lnTo>
                        <a:pt x="476" y="190"/>
                      </a:lnTo>
                      <a:lnTo>
                        <a:pt x="452" y="188"/>
                      </a:lnTo>
                      <a:lnTo>
                        <a:pt x="426" y="190"/>
                      </a:lnTo>
                      <a:lnTo>
                        <a:pt x="400" y="194"/>
                      </a:lnTo>
                      <a:lnTo>
                        <a:pt x="386" y="198"/>
                      </a:lnTo>
                      <a:lnTo>
                        <a:pt x="374" y="202"/>
                      </a:lnTo>
                      <a:lnTo>
                        <a:pt x="362" y="208"/>
                      </a:lnTo>
                      <a:lnTo>
                        <a:pt x="350" y="216"/>
                      </a:lnTo>
                      <a:lnTo>
                        <a:pt x="340" y="228"/>
                      </a:lnTo>
                      <a:lnTo>
                        <a:pt x="332" y="240"/>
                      </a:lnTo>
                      <a:lnTo>
                        <a:pt x="324" y="256"/>
                      </a:lnTo>
                      <a:lnTo>
                        <a:pt x="318" y="276"/>
                      </a:lnTo>
                      <a:lnTo>
                        <a:pt x="316" y="288"/>
                      </a:lnTo>
                      <a:lnTo>
                        <a:pt x="318" y="300"/>
                      </a:lnTo>
                      <a:lnTo>
                        <a:pt x="320" y="312"/>
                      </a:lnTo>
                      <a:lnTo>
                        <a:pt x="322" y="324"/>
                      </a:lnTo>
                      <a:lnTo>
                        <a:pt x="330" y="338"/>
                      </a:lnTo>
                      <a:lnTo>
                        <a:pt x="338" y="352"/>
                      </a:lnTo>
                      <a:lnTo>
                        <a:pt x="356" y="374"/>
                      </a:lnTo>
                      <a:lnTo>
                        <a:pt x="368" y="390"/>
                      </a:lnTo>
                      <a:lnTo>
                        <a:pt x="378" y="408"/>
                      </a:lnTo>
                      <a:lnTo>
                        <a:pt x="386" y="426"/>
                      </a:lnTo>
                      <a:lnTo>
                        <a:pt x="390" y="442"/>
                      </a:lnTo>
                      <a:lnTo>
                        <a:pt x="390" y="450"/>
                      </a:lnTo>
                      <a:lnTo>
                        <a:pt x="388" y="456"/>
                      </a:lnTo>
                      <a:lnTo>
                        <a:pt x="386" y="462"/>
                      </a:lnTo>
                      <a:lnTo>
                        <a:pt x="380" y="468"/>
                      </a:lnTo>
                      <a:lnTo>
                        <a:pt x="382" y="458"/>
                      </a:lnTo>
                      <a:lnTo>
                        <a:pt x="384" y="450"/>
                      </a:lnTo>
                      <a:lnTo>
                        <a:pt x="386" y="436"/>
                      </a:lnTo>
                      <a:lnTo>
                        <a:pt x="384" y="422"/>
                      </a:lnTo>
                      <a:lnTo>
                        <a:pt x="378" y="406"/>
                      </a:lnTo>
                      <a:lnTo>
                        <a:pt x="374" y="398"/>
                      </a:lnTo>
                      <a:lnTo>
                        <a:pt x="368" y="390"/>
                      </a:lnTo>
                      <a:lnTo>
                        <a:pt x="360" y="382"/>
                      </a:lnTo>
                      <a:lnTo>
                        <a:pt x="350" y="374"/>
                      </a:lnTo>
                      <a:lnTo>
                        <a:pt x="342" y="366"/>
                      </a:lnTo>
                      <a:lnTo>
                        <a:pt x="336" y="356"/>
                      </a:lnTo>
                      <a:lnTo>
                        <a:pt x="328" y="342"/>
                      </a:lnTo>
                      <a:lnTo>
                        <a:pt x="322" y="324"/>
                      </a:lnTo>
                      <a:lnTo>
                        <a:pt x="318" y="304"/>
                      </a:lnTo>
                      <a:lnTo>
                        <a:pt x="316" y="280"/>
                      </a:lnTo>
                      <a:lnTo>
                        <a:pt x="318" y="268"/>
                      </a:lnTo>
                      <a:lnTo>
                        <a:pt x="322" y="254"/>
                      </a:lnTo>
                      <a:lnTo>
                        <a:pt x="290" y="274"/>
                      </a:lnTo>
                      <a:lnTo>
                        <a:pt x="260" y="294"/>
                      </a:lnTo>
                      <a:lnTo>
                        <a:pt x="222" y="322"/>
                      </a:lnTo>
                      <a:lnTo>
                        <a:pt x="204" y="338"/>
                      </a:lnTo>
                      <a:lnTo>
                        <a:pt x="186" y="354"/>
                      </a:lnTo>
                      <a:lnTo>
                        <a:pt x="168" y="372"/>
                      </a:lnTo>
                      <a:lnTo>
                        <a:pt x="154" y="390"/>
                      </a:lnTo>
                      <a:lnTo>
                        <a:pt x="140" y="408"/>
                      </a:lnTo>
                      <a:lnTo>
                        <a:pt x="130" y="428"/>
                      </a:lnTo>
                      <a:lnTo>
                        <a:pt x="122" y="448"/>
                      </a:lnTo>
                      <a:lnTo>
                        <a:pt x="118" y="468"/>
                      </a:lnTo>
                      <a:lnTo>
                        <a:pt x="118" y="474"/>
                      </a:lnTo>
                      <a:lnTo>
                        <a:pt x="118" y="488"/>
                      </a:lnTo>
                      <a:lnTo>
                        <a:pt x="118" y="510"/>
                      </a:lnTo>
                      <a:lnTo>
                        <a:pt x="116" y="474"/>
                      </a:lnTo>
                      <a:lnTo>
                        <a:pt x="118" y="448"/>
                      </a:lnTo>
                      <a:lnTo>
                        <a:pt x="120" y="440"/>
                      </a:lnTo>
                      <a:lnTo>
                        <a:pt x="122" y="434"/>
                      </a:lnTo>
                      <a:lnTo>
                        <a:pt x="112" y="436"/>
                      </a:lnTo>
                      <a:lnTo>
                        <a:pt x="96" y="440"/>
                      </a:lnTo>
                      <a:lnTo>
                        <a:pt x="76" y="442"/>
                      </a:lnTo>
                      <a:lnTo>
                        <a:pt x="52" y="442"/>
                      </a:lnTo>
                      <a:lnTo>
                        <a:pt x="42" y="442"/>
                      </a:lnTo>
                      <a:lnTo>
                        <a:pt x="32" y="438"/>
                      </a:lnTo>
                      <a:lnTo>
                        <a:pt x="22" y="436"/>
                      </a:lnTo>
                      <a:lnTo>
                        <a:pt x="14" y="430"/>
                      </a:lnTo>
                      <a:lnTo>
                        <a:pt x="6" y="422"/>
                      </a:lnTo>
                      <a:lnTo>
                        <a:pt x="0" y="414"/>
                      </a:lnTo>
                      <a:lnTo>
                        <a:pt x="10" y="422"/>
                      </a:lnTo>
                      <a:lnTo>
                        <a:pt x="20" y="430"/>
                      </a:lnTo>
                      <a:lnTo>
                        <a:pt x="36" y="438"/>
                      </a:lnTo>
                      <a:lnTo>
                        <a:pt x="54" y="442"/>
                      </a:lnTo>
                      <a:lnTo>
                        <a:pt x="64" y="444"/>
                      </a:lnTo>
                      <a:lnTo>
                        <a:pt x="76" y="442"/>
                      </a:lnTo>
                      <a:lnTo>
                        <a:pt x="88" y="442"/>
                      </a:lnTo>
                      <a:lnTo>
                        <a:pt x="102" y="438"/>
                      </a:lnTo>
                      <a:lnTo>
                        <a:pt x="116" y="432"/>
                      </a:lnTo>
                      <a:lnTo>
                        <a:pt x="132" y="424"/>
                      </a:lnTo>
                      <a:lnTo>
                        <a:pt x="140" y="410"/>
                      </a:lnTo>
                      <a:lnTo>
                        <a:pt x="150" y="396"/>
                      </a:lnTo>
                      <a:lnTo>
                        <a:pt x="168" y="376"/>
                      </a:lnTo>
                      <a:lnTo>
                        <a:pt x="190" y="352"/>
                      </a:lnTo>
                      <a:lnTo>
                        <a:pt x="218" y="326"/>
                      </a:lnTo>
                      <a:lnTo>
                        <a:pt x="252" y="298"/>
                      </a:lnTo>
                      <a:lnTo>
                        <a:pt x="294" y="270"/>
                      </a:lnTo>
                      <a:lnTo>
                        <a:pt x="314" y="252"/>
                      </a:lnTo>
                      <a:lnTo>
                        <a:pt x="332" y="232"/>
                      </a:lnTo>
                      <a:lnTo>
                        <a:pt x="350" y="212"/>
                      </a:lnTo>
                      <a:lnTo>
                        <a:pt x="356" y="208"/>
                      </a:lnTo>
                      <a:lnTo>
                        <a:pt x="362" y="206"/>
                      </a:lnTo>
                      <a:lnTo>
                        <a:pt x="366" y="204"/>
                      </a:lnTo>
                      <a:lnTo>
                        <a:pt x="366" y="202"/>
                      </a:lnTo>
                      <a:lnTo>
                        <a:pt x="362" y="198"/>
                      </a:lnTo>
                      <a:lnTo>
                        <a:pt x="356" y="196"/>
                      </a:lnTo>
                      <a:lnTo>
                        <a:pt x="332" y="188"/>
                      </a:lnTo>
                      <a:lnTo>
                        <a:pt x="308" y="180"/>
                      </a:lnTo>
                      <a:lnTo>
                        <a:pt x="280" y="166"/>
                      </a:lnTo>
                      <a:lnTo>
                        <a:pt x="266" y="158"/>
                      </a:lnTo>
                      <a:lnTo>
                        <a:pt x="254" y="148"/>
                      </a:lnTo>
                      <a:lnTo>
                        <a:pt x="240" y="138"/>
                      </a:lnTo>
                      <a:lnTo>
                        <a:pt x="230" y="126"/>
                      </a:lnTo>
                      <a:lnTo>
                        <a:pt x="220" y="112"/>
                      </a:lnTo>
                      <a:lnTo>
                        <a:pt x="212" y="98"/>
                      </a:lnTo>
                      <a:lnTo>
                        <a:pt x="208" y="82"/>
                      </a:lnTo>
                      <a:lnTo>
                        <a:pt x="208" y="64"/>
                      </a:lnTo>
                    </a:path>
                  </a:pathLst>
                </a:custGeom>
                <a:noFill/>
                <a:ln w="19050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131" name="Freeform 551"/>
                <p:cNvSpPr>
                  <a:spLocks/>
                </p:cNvSpPr>
                <p:nvPr/>
              </p:nvSpPr>
              <p:spPr bwMode="auto">
                <a:xfrm>
                  <a:off x="1775" y="1081"/>
                  <a:ext cx="972" cy="898"/>
                </a:xfrm>
                <a:custGeom>
                  <a:avLst/>
                  <a:gdLst>
                    <a:gd name="T0" fmla="*/ 598 w 972"/>
                    <a:gd name="T1" fmla="*/ 612 h 898"/>
                    <a:gd name="T2" fmla="*/ 566 w 972"/>
                    <a:gd name="T3" fmla="*/ 656 h 898"/>
                    <a:gd name="T4" fmla="*/ 560 w 972"/>
                    <a:gd name="T5" fmla="*/ 708 h 898"/>
                    <a:gd name="T6" fmla="*/ 570 w 972"/>
                    <a:gd name="T7" fmla="*/ 738 h 898"/>
                    <a:gd name="T8" fmla="*/ 594 w 972"/>
                    <a:gd name="T9" fmla="*/ 768 h 898"/>
                    <a:gd name="T10" fmla="*/ 636 w 972"/>
                    <a:gd name="T11" fmla="*/ 798 h 898"/>
                    <a:gd name="T12" fmla="*/ 696 w 972"/>
                    <a:gd name="T13" fmla="*/ 826 h 898"/>
                    <a:gd name="T14" fmla="*/ 772 w 972"/>
                    <a:gd name="T15" fmla="*/ 842 h 898"/>
                    <a:gd name="T16" fmla="*/ 856 w 972"/>
                    <a:gd name="T17" fmla="*/ 852 h 898"/>
                    <a:gd name="T18" fmla="*/ 902 w 972"/>
                    <a:gd name="T19" fmla="*/ 868 h 898"/>
                    <a:gd name="T20" fmla="*/ 936 w 972"/>
                    <a:gd name="T21" fmla="*/ 898 h 898"/>
                    <a:gd name="T22" fmla="*/ 928 w 972"/>
                    <a:gd name="T23" fmla="*/ 836 h 898"/>
                    <a:gd name="T24" fmla="*/ 932 w 972"/>
                    <a:gd name="T25" fmla="*/ 736 h 898"/>
                    <a:gd name="T26" fmla="*/ 950 w 972"/>
                    <a:gd name="T27" fmla="*/ 682 h 898"/>
                    <a:gd name="T28" fmla="*/ 972 w 972"/>
                    <a:gd name="T29" fmla="*/ 656 h 898"/>
                    <a:gd name="T30" fmla="*/ 930 w 972"/>
                    <a:gd name="T31" fmla="*/ 592 h 898"/>
                    <a:gd name="T32" fmla="*/ 914 w 972"/>
                    <a:gd name="T33" fmla="*/ 542 h 898"/>
                    <a:gd name="T34" fmla="*/ 910 w 972"/>
                    <a:gd name="T35" fmla="*/ 484 h 898"/>
                    <a:gd name="T36" fmla="*/ 920 w 972"/>
                    <a:gd name="T37" fmla="*/ 440 h 898"/>
                    <a:gd name="T38" fmla="*/ 846 w 972"/>
                    <a:gd name="T39" fmla="*/ 296 h 898"/>
                    <a:gd name="T40" fmla="*/ 788 w 972"/>
                    <a:gd name="T41" fmla="*/ 210 h 898"/>
                    <a:gd name="T42" fmla="*/ 716 w 972"/>
                    <a:gd name="T43" fmla="*/ 138 h 898"/>
                    <a:gd name="T44" fmla="*/ 664 w 972"/>
                    <a:gd name="T45" fmla="*/ 108 h 898"/>
                    <a:gd name="T46" fmla="*/ 580 w 972"/>
                    <a:gd name="T47" fmla="*/ 112 h 898"/>
                    <a:gd name="T48" fmla="*/ 508 w 972"/>
                    <a:gd name="T49" fmla="*/ 104 h 898"/>
                    <a:gd name="T50" fmla="*/ 448 w 972"/>
                    <a:gd name="T51" fmla="*/ 78 h 898"/>
                    <a:gd name="T52" fmla="*/ 428 w 972"/>
                    <a:gd name="T53" fmla="*/ 54 h 898"/>
                    <a:gd name="T54" fmla="*/ 420 w 972"/>
                    <a:gd name="T55" fmla="*/ 24 h 898"/>
                    <a:gd name="T56" fmla="*/ 420 w 972"/>
                    <a:gd name="T57" fmla="*/ 0 h 898"/>
                    <a:gd name="T58" fmla="*/ 420 w 972"/>
                    <a:gd name="T59" fmla="*/ 32 h 898"/>
                    <a:gd name="T60" fmla="*/ 440 w 972"/>
                    <a:gd name="T61" fmla="*/ 78 h 898"/>
                    <a:gd name="T62" fmla="*/ 456 w 972"/>
                    <a:gd name="T63" fmla="*/ 92 h 898"/>
                    <a:gd name="T64" fmla="*/ 312 w 972"/>
                    <a:gd name="T65" fmla="*/ 152 h 898"/>
                    <a:gd name="T66" fmla="*/ 204 w 972"/>
                    <a:gd name="T67" fmla="*/ 212 h 898"/>
                    <a:gd name="T68" fmla="*/ 146 w 972"/>
                    <a:gd name="T69" fmla="*/ 260 h 898"/>
                    <a:gd name="T70" fmla="*/ 122 w 972"/>
                    <a:gd name="T71" fmla="*/ 270 h 898"/>
                    <a:gd name="T72" fmla="*/ 76 w 972"/>
                    <a:gd name="T73" fmla="*/ 262 h 898"/>
                    <a:gd name="T74" fmla="*/ 42 w 972"/>
                    <a:gd name="T75" fmla="*/ 268 h 898"/>
                    <a:gd name="T76" fmla="*/ 10 w 972"/>
                    <a:gd name="T77" fmla="*/ 294 h 898"/>
                    <a:gd name="T78" fmla="*/ 10 w 972"/>
                    <a:gd name="T79" fmla="*/ 296 h 898"/>
                    <a:gd name="T80" fmla="*/ 56 w 972"/>
                    <a:gd name="T81" fmla="*/ 268 h 898"/>
                    <a:gd name="T82" fmla="*/ 92 w 972"/>
                    <a:gd name="T83" fmla="*/ 264 h 898"/>
                    <a:gd name="T84" fmla="*/ 136 w 972"/>
                    <a:gd name="T85" fmla="*/ 276 h 898"/>
                    <a:gd name="T86" fmla="*/ 142 w 972"/>
                    <a:gd name="T87" fmla="*/ 366 h 898"/>
                    <a:gd name="T88" fmla="*/ 164 w 972"/>
                    <a:gd name="T89" fmla="*/ 486 h 898"/>
                    <a:gd name="T90" fmla="*/ 196 w 972"/>
                    <a:gd name="T91" fmla="*/ 586 h 898"/>
                    <a:gd name="T92" fmla="*/ 250 w 972"/>
                    <a:gd name="T93" fmla="*/ 674 h 898"/>
                    <a:gd name="T94" fmla="*/ 280 w 972"/>
                    <a:gd name="T95" fmla="*/ 710 h 898"/>
                    <a:gd name="T96" fmla="*/ 334 w 972"/>
                    <a:gd name="T97" fmla="*/ 762 h 898"/>
                    <a:gd name="T98" fmla="*/ 406 w 972"/>
                    <a:gd name="T99" fmla="*/ 806 h 898"/>
                    <a:gd name="T100" fmla="*/ 462 w 972"/>
                    <a:gd name="T101" fmla="*/ 820 h 898"/>
                    <a:gd name="T102" fmla="*/ 506 w 972"/>
                    <a:gd name="T103" fmla="*/ 816 h 898"/>
                    <a:gd name="T104" fmla="*/ 550 w 972"/>
                    <a:gd name="T105" fmla="*/ 798 h 898"/>
                    <a:gd name="T106" fmla="*/ 578 w 972"/>
                    <a:gd name="T107" fmla="*/ 774 h 898"/>
                    <a:gd name="T108" fmla="*/ 490 w 972"/>
                    <a:gd name="T109" fmla="*/ 760 h 898"/>
                    <a:gd name="T110" fmla="*/ 438 w 972"/>
                    <a:gd name="T111" fmla="*/ 736 h 898"/>
                    <a:gd name="T112" fmla="*/ 394 w 972"/>
                    <a:gd name="T113" fmla="*/ 696 h 898"/>
                    <a:gd name="T114" fmla="*/ 376 w 972"/>
                    <a:gd name="T115" fmla="*/ 658 h 898"/>
                    <a:gd name="T116" fmla="*/ 346 w 972"/>
                    <a:gd name="T117" fmla="*/ 648 h 898"/>
                    <a:gd name="T118" fmla="*/ 328 w 972"/>
                    <a:gd name="T119" fmla="*/ 626 h 898"/>
                    <a:gd name="T120" fmla="*/ 320 w 972"/>
                    <a:gd name="T121" fmla="*/ 584 h 898"/>
                    <a:gd name="T122" fmla="*/ 332 w 972"/>
                    <a:gd name="T123" fmla="*/ 518 h 898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w 972"/>
                    <a:gd name="T187" fmla="*/ 0 h 898"/>
                    <a:gd name="T188" fmla="*/ 972 w 972"/>
                    <a:gd name="T189" fmla="*/ 898 h 898"/>
                  </a:gdLst>
                  <a:ahLst/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l="T186" t="T187" r="T188" b="T189"/>
                  <a:pathLst>
                    <a:path w="972" h="898">
                      <a:moveTo>
                        <a:pt x="604" y="606"/>
                      </a:moveTo>
                      <a:lnTo>
                        <a:pt x="604" y="606"/>
                      </a:lnTo>
                      <a:lnTo>
                        <a:pt x="598" y="612"/>
                      </a:lnTo>
                      <a:lnTo>
                        <a:pt x="582" y="630"/>
                      </a:lnTo>
                      <a:lnTo>
                        <a:pt x="574" y="642"/>
                      </a:lnTo>
                      <a:lnTo>
                        <a:pt x="566" y="656"/>
                      </a:lnTo>
                      <a:lnTo>
                        <a:pt x="562" y="672"/>
                      </a:lnTo>
                      <a:lnTo>
                        <a:pt x="558" y="690"/>
                      </a:lnTo>
                      <a:lnTo>
                        <a:pt x="560" y="708"/>
                      </a:lnTo>
                      <a:lnTo>
                        <a:pt x="562" y="718"/>
                      </a:lnTo>
                      <a:lnTo>
                        <a:pt x="566" y="728"/>
                      </a:lnTo>
                      <a:lnTo>
                        <a:pt x="570" y="738"/>
                      </a:lnTo>
                      <a:lnTo>
                        <a:pt x="576" y="748"/>
                      </a:lnTo>
                      <a:lnTo>
                        <a:pt x="584" y="758"/>
                      </a:lnTo>
                      <a:lnTo>
                        <a:pt x="594" y="768"/>
                      </a:lnTo>
                      <a:lnTo>
                        <a:pt x="606" y="778"/>
                      </a:lnTo>
                      <a:lnTo>
                        <a:pt x="620" y="788"/>
                      </a:lnTo>
                      <a:lnTo>
                        <a:pt x="636" y="798"/>
                      </a:lnTo>
                      <a:lnTo>
                        <a:pt x="654" y="806"/>
                      </a:lnTo>
                      <a:lnTo>
                        <a:pt x="674" y="816"/>
                      </a:lnTo>
                      <a:lnTo>
                        <a:pt x="696" y="826"/>
                      </a:lnTo>
                      <a:lnTo>
                        <a:pt x="750" y="844"/>
                      </a:lnTo>
                      <a:lnTo>
                        <a:pt x="772" y="842"/>
                      </a:lnTo>
                      <a:lnTo>
                        <a:pt x="796" y="844"/>
                      </a:lnTo>
                      <a:lnTo>
                        <a:pt x="826" y="846"/>
                      </a:lnTo>
                      <a:lnTo>
                        <a:pt x="856" y="852"/>
                      </a:lnTo>
                      <a:lnTo>
                        <a:pt x="872" y="856"/>
                      </a:lnTo>
                      <a:lnTo>
                        <a:pt x="886" y="862"/>
                      </a:lnTo>
                      <a:lnTo>
                        <a:pt x="902" y="868"/>
                      </a:lnTo>
                      <a:lnTo>
                        <a:pt x="914" y="876"/>
                      </a:lnTo>
                      <a:lnTo>
                        <a:pt x="926" y="886"/>
                      </a:lnTo>
                      <a:lnTo>
                        <a:pt x="936" y="898"/>
                      </a:lnTo>
                      <a:lnTo>
                        <a:pt x="932" y="868"/>
                      </a:lnTo>
                      <a:lnTo>
                        <a:pt x="928" y="836"/>
                      </a:lnTo>
                      <a:lnTo>
                        <a:pt x="928" y="798"/>
                      </a:lnTo>
                      <a:lnTo>
                        <a:pt x="930" y="756"/>
                      </a:lnTo>
                      <a:lnTo>
                        <a:pt x="932" y="736"/>
                      </a:lnTo>
                      <a:lnTo>
                        <a:pt x="938" y="716"/>
                      </a:lnTo>
                      <a:lnTo>
                        <a:pt x="942" y="698"/>
                      </a:lnTo>
                      <a:lnTo>
                        <a:pt x="950" y="682"/>
                      </a:lnTo>
                      <a:lnTo>
                        <a:pt x="960" y="668"/>
                      </a:lnTo>
                      <a:lnTo>
                        <a:pt x="972" y="656"/>
                      </a:lnTo>
                      <a:lnTo>
                        <a:pt x="958" y="638"/>
                      </a:lnTo>
                      <a:lnTo>
                        <a:pt x="944" y="618"/>
                      </a:lnTo>
                      <a:lnTo>
                        <a:pt x="930" y="592"/>
                      </a:lnTo>
                      <a:lnTo>
                        <a:pt x="924" y="576"/>
                      </a:lnTo>
                      <a:lnTo>
                        <a:pt x="918" y="560"/>
                      </a:lnTo>
                      <a:lnTo>
                        <a:pt x="914" y="542"/>
                      </a:lnTo>
                      <a:lnTo>
                        <a:pt x="910" y="524"/>
                      </a:lnTo>
                      <a:lnTo>
                        <a:pt x="910" y="504"/>
                      </a:lnTo>
                      <a:lnTo>
                        <a:pt x="910" y="484"/>
                      </a:lnTo>
                      <a:lnTo>
                        <a:pt x="914" y="462"/>
                      </a:lnTo>
                      <a:lnTo>
                        <a:pt x="920" y="440"/>
                      </a:lnTo>
                      <a:lnTo>
                        <a:pt x="900" y="398"/>
                      </a:lnTo>
                      <a:lnTo>
                        <a:pt x="876" y="350"/>
                      </a:lnTo>
                      <a:lnTo>
                        <a:pt x="846" y="296"/>
                      </a:lnTo>
                      <a:lnTo>
                        <a:pt x="828" y="268"/>
                      </a:lnTo>
                      <a:lnTo>
                        <a:pt x="808" y="238"/>
                      </a:lnTo>
                      <a:lnTo>
                        <a:pt x="788" y="210"/>
                      </a:lnTo>
                      <a:lnTo>
                        <a:pt x="764" y="184"/>
                      </a:lnTo>
                      <a:lnTo>
                        <a:pt x="742" y="160"/>
                      </a:lnTo>
                      <a:lnTo>
                        <a:pt x="716" y="138"/>
                      </a:lnTo>
                      <a:lnTo>
                        <a:pt x="690" y="120"/>
                      </a:lnTo>
                      <a:lnTo>
                        <a:pt x="664" y="108"/>
                      </a:lnTo>
                      <a:lnTo>
                        <a:pt x="652" y="108"/>
                      </a:lnTo>
                      <a:lnTo>
                        <a:pt x="622" y="110"/>
                      </a:lnTo>
                      <a:lnTo>
                        <a:pt x="580" y="112"/>
                      </a:lnTo>
                      <a:lnTo>
                        <a:pt x="556" y="110"/>
                      </a:lnTo>
                      <a:lnTo>
                        <a:pt x="532" y="108"/>
                      </a:lnTo>
                      <a:lnTo>
                        <a:pt x="508" y="104"/>
                      </a:lnTo>
                      <a:lnTo>
                        <a:pt x="486" y="98"/>
                      </a:lnTo>
                      <a:lnTo>
                        <a:pt x="464" y="88"/>
                      </a:lnTo>
                      <a:lnTo>
                        <a:pt x="448" y="78"/>
                      </a:lnTo>
                      <a:lnTo>
                        <a:pt x="440" y="70"/>
                      </a:lnTo>
                      <a:lnTo>
                        <a:pt x="434" y="64"/>
                      </a:lnTo>
                      <a:lnTo>
                        <a:pt x="428" y="54"/>
                      </a:lnTo>
                      <a:lnTo>
                        <a:pt x="424" y="46"/>
                      </a:lnTo>
                      <a:lnTo>
                        <a:pt x="420" y="36"/>
                      </a:lnTo>
                      <a:lnTo>
                        <a:pt x="420" y="24"/>
                      </a:lnTo>
                      <a:lnTo>
                        <a:pt x="420" y="12"/>
                      </a:lnTo>
                      <a:lnTo>
                        <a:pt x="420" y="0"/>
                      </a:lnTo>
                      <a:lnTo>
                        <a:pt x="420" y="10"/>
                      </a:lnTo>
                      <a:lnTo>
                        <a:pt x="420" y="20"/>
                      </a:lnTo>
                      <a:lnTo>
                        <a:pt x="420" y="32"/>
                      </a:lnTo>
                      <a:lnTo>
                        <a:pt x="424" y="48"/>
                      </a:lnTo>
                      <a:lnTo>
                        <a:pt x="430" y="62"/>
                      </a:lnTo>
                      <a:lnTo>
                        <a:pt x="440" y="78"/>
                      </a:lnTo>
                      <a:lnTo>
                        <a:pt x="446" y="84"/>
                      </a:lnTo>
                      <a:lnTo>
                        <a:pt x="456" y="92"/>
                      </a:lnTo>
                      <a:lnTo>
                        <a:pt x="412" y="108"/>
                      </a:lnTo>
                      <a:lnTo>
                        <a:pt x="366" y="128"/>
                      </a:lnTo>
                      <a:lnTo>
                        <a:pt x="312" y="152"/>
                      </a:lnTo>
                      <a:lnTo>
                        <a:pt x="256" y="180"/>
                      </a:lnTo>
                      <a:lnTo>
                        <a:pt x="230" y="196"/>
                      </a:lnTo>
                      <a:lnTo>
                        <a:pt x="204" y="212"/>
                      </a:lnTo>
                      <a:lnTo>
                        <a:pt x="182" y="228"/>
                      </a:lnTo>
                      <a:lnTo>
                        <a:pt x="162" y="244"/>
                      </a:lnTo>
                      <a:lnTo>
                        <a:pt x="146" y="260"/>
                      </a:lnTo>
                      <a:lnTo>
                        <a:pt x="136" y="276"/>
                      </a:lnTo>
                      <a:lnTo>
                        <a:pt x="122" y="270"/>
                      </a:lnTo>
                      <a:lnTo>
                        <a:pt x="106" y="264"/>
                      </a:lnTo>
                      <a:lnTo>
                        <a:pt x="88" y="262"/>
                      </a:lnTo>
                      <a:lnTo>
                        <a:pt x="76" y="262"/>
                      </a:lnTo>
                      <a:lnTo>
                        <a:pt x="66" y="262"/>
                      </a:lnTo>
                      <a:lnTo>
                        <a:pt x="54" y="264"/>
                      </a:lnTo>
                      <a:lnTo>
                        <a:pt x="42" y="268"/>
                      </a:lnTo>
                      <a:lnTo>
                        <a:pt x="32" y="274"/>
                      </a:lnTo>
                      <a:lnTo>
                        <a:pt x="20" y="282"/>
                      </a:lnTo>
                      <a:lnTo>
                        <a:pt x="10" y="294"/>
                      </a:lnTo>
                      <a:lnTo>
                        <a:pt x="0" y="306"/>
                      </a:lnTo>
                      <a:lnTo>
                        <a:pt x="10" y="296"/>
                      </a:lnTo>
                      <a:lnTo>
                        <a:pt x="20" y="286"/>
                      </a:lnTo>
                      <a:lnTo>
                        <a:pt x="38" y="276"/>
                      </a:lnTo>
                      <a:lnTo>
                        <a:pt x="56" y="268"/>
                      </a:lnTo>
                      <a:lnTo>
                        <a:pt x="68" y="266"/>
                      </a:lnTo>
                      <a:lnTo>
                        <a:pt x="80" y="264"/>
                      </a:lnTo>
                      <a:lnTo>
                        <a:pt x="92" y="264"/>
                      </a:lnTo>
                      <a:lnTo>
                        <a:pt x="106" y="266"/>
                      </a:lnTo>
                      <a:lnTo>
                        <a:pt x="120" y="270"/>
                      </a:lnTo>
                      <a:lnTo>
                        <a:pt x="136" y="276"/>
                      </a:lnTo>
                      <a:lnTo>
                        <a:pt x="136" y="318"/>
                      </a:lnTo>
                      <a:lnTo>
                        <a:pt x="142" y="366"/>
                      </a:lnTo>
                      <a:lnTo>
                        <a:pt x="150" y="422"/>
                      </a:lnTo>
                      <a:lnTo>
                        <a:pt x="156" y="454"/>
                      </a:lnTo>
                      <a:lnTo>
                        <a:pt x="164" y="486"/>
                      </a:lnTo>
                      <a:lnTo>
                        <a:pt x="172" y="520"/>
                      </a:lnTo>
                      <a:lnTo>
                        <a:pt x="184" y="554"/>
                      </a:lnTo>
                      <a:lnTo>
                        <a:pt x="196" y="586"/>
                      </a:lnTo>
                      <a:lnTo>
                        <a:pt x="212" y="616"/>
                      </a:lnTo>
                      <a:lnTo>
                        <a:pt x="230" y="646"/>
                      </a:lnTo>
                      <a:lnTo>
                        <a:pt x="250" y="674"/>
                      </a:lnTo>
                      <a:lnTo>
                        <a:pt x="258" y="684"/>
                      </a:lnTo>
                      <a:lnTo>
                        <a:pt x="280" y="710"/>
                      </a:lnTo>
                      <a:lnTo>
                        <a:pt x="294" y="726"/>
                      </a:lnTo>
                      <a:lnTo>
                        <a:pt x="312" y="744"/>
                      </a:lnTo>
                      <a:lnTo>
                        <a:pt x="334" y="762"/>
                      </a:lnTo>
                      <a:lnTo>
                        <a:pt x="356" y="778"/>
                      </a:lnTo>
                      <a:lnTo>
                        <a:pt x="380" y="794"/>
                      </a:lnTo>
                      <a:lnTo>
                        <a:pt x="406" y="806"/>
                      </a:lnTo>
                      <a:lnTo>
                        <a:pt x="434" y="816"/>
                      </a:lnTo>
                      <a:lnTo>
                        <a:pt x="448" y="818"/>
                      </a:lnTo>
                      <a:lnTo>
                        <a:pt x="462" y="820"/>
                      </a:lnTo>
                      <a:lnTo>
                        <a:pt x="476" y="820"/>
                      </a:lnTo>
                      <a:lnTo>
                        <a:pt x="490" y="818"/>
                      </a:lnTo>
                      <a:lnTo>
                        <a:pt x="506" y="816"/>
                      </a:lnTo>
                      <a:lnTo>
                        <a:pt x="520" y="812"/>
                      </a:lnTo>
                      <a:lnTo>
                        <a:pt x="534" y="806"/>
                      </a:lnTo>
                      <a:lnTo>
                        <a:pt x="550" y="798"/>
                      </a:lnTo>
                      <a:lnTo>
                        <a:pt x="564" y="786"/>
                      </a:lnTo>
                      <a:lnTo>
                        <a:pt x="578" y="774"/>
                      </a:lnTo>
                      <a:lnTo>
                        <a:pt x="552" y="772"/>
                      </a:lnTo>
                      <a:lnTo>
                        <a:pt x="524" y="768"/>
                      </a:lnTo>
                      <a:lnTo>
                        <a:pt x="490" y="760"/>
                      </a:lnTo>
                      <a:lnTo>
                        <a:pt x="472" y="752"/>
                      </a:lnTo>
                      <a:lnTo>
                        <a:pt x="454" y="746"/>
                      </a:lnTo>
                      <a:lnTo>
                        <a:pt x="438" y="736"/>
                      </a:lnTo>
                      <a:lnTo>
                        <a:pt x="422" y="724"/>
                      </a:lnTo>
                      <a:lnTo>
                        <a:pt x="406" y="712"/>
                      </a:lnTo>
                      <a:lnTo>
                        <a:pt x="394" y="696"/>
                      </a:lnTo>
                      <a:lnTo>
                        <a:pt x="384" y="678"/>
                      </a:lnTo>
                      <a:lnTo>
                        <a:pt x="376" y="658"/>
                      </a:lnTo>
                      <a:lnTo>
                        <a:pt x="370" y="658"/>
                      </a:lnTo>
                      <a:lnTo>
                        <a:pt x="360" y="654"/>
                      </a:lnTo>
                      <a:lnTo>
                        <a:pt x="346" y="648"/>
                      </a:lnTo>
                      <a:lnTo>
                        <a:pt x="340" y="642"/>
                      </a:lnTo>
                      <a:lnTo>
                        <a:pt x="334" y="634"/>
                      </a:lnTo>
                      <a:lnTo>
                        <a:pt x="328" y="626"/>
                      </a:lnTo>
                      <a:lnTo>
                        <a:pt x="324" y="614"/>
                      </a:lnTo>
                      <a:lnTo>
                        <a:pt x="320" y="600"/>
                      </a:lnTo>
                      <a:lnTo>
                        <a:pt x="320" y="584"/>
                      </a:lnTo>
                      <a:lnTo>
                        <a:pt x="320" y="564"/>
                      </a:lnTo>
                      <a:lnTo>
                        <a:pt x="324" y="542"/>
                      </a:lnTo>
                      <a:lnTo>
                        <a:pt x="332" y="518"/>
                      </a:lnTo>
                      <a:lnTo>
                        <a:pt x="344" y="488"/>
                      </a:lnTo>
                    </a:path>
                  </a:pathLst>
                </a:custGeom>
                <a:noFill/>
                <a:ln w="19050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132" name="Freeform 552"/>
                <p:cNvSpPr>
                  <a:spLocks/>
                </p:cNvSpPr>
                <p:nvPr/>
              </p:nvSpPr>
              <p:spPr bwMode="auto">
                <a:xfrm>
                  <a:off x="2483" y="995"/>
                  <a:ext cx="820" cy="1058"/>
                </a:xfrm>
                <a:custGeom>
                  <a:avLst/>
                  <a:gdLst>
                    <a:gd name="T0" fmla="*/ 228 w 820"/>
                    <a:gd name="T1" fmla="*/ 984 h 1058"/>
                    <a:gd name="T2" fmla="*/ 302 w 820"/>
                    <a:gd name="T3" fmla="*/ 984 h 1058"/>
                    <a:gd name="T4" fmla="*/ 396 w 820"/>
                    <a:gd name="T5" fmla="*/ 990 h 1058"/>
                    <a:gd name="T6" fmla="*/ 440 w 820"/>
                    <a:gd name="T7" fmla="*/ 996 h 1058"/>
                    <a:gd name="T8" fmla="*/ 478 w 820"/>
                    <a:gd name="T9" fmla="*/ 1008 h 1058"/>
                    <a:gd name="T10" fmla="*/ 504 w 820"/>
                    <a:gd name="T11" fmla="*/ 1026 h 1058"/>
                    <a:gd name="T12" fmla="*/ 504 w 820"/>
                    <a:gd name="T13" fmla="*/ 1028 h 1058"/>
                    <a:gd name="T14" fmla="*/ 516 w 820"/>
                    <a:gd name="T15" fmla="*/ 1040 h 1058"/>
                    <a:gd name="T16" fmla="*/ 530 w 820"/>
                    <a:gd name="T17" fmla="*/ 1046 h 1058"/>
                    <a:gd name="T18" fmla="*/ 550 w 820"/>
                    <a:gd name="T19" fmla="*/ 1048 h 1058"/>
                    <a:gd name="T20" fmla="*/ 580 w 820"/>
                    <a:gd name="T21" fmla="*/ 1042 h 1058"/>
                    <a:gd name="T22" fmla="*/ 620 w 820"/>
                    <a:gd name="T23" fmla="*/ 1028 h 1058"/>
                    <a:gd name="T24" fmla="*/ 670 w 820"/>
                    <a:gd name="T25" fmla="*/ 1004 h 1058"/>
                    <a:gd name="T26" fmla="*/ 676 w 820"/>
                    <a:gd name="T27" fmla="*/ 1014 h 1058"/>
                    <a:gd name="T28" fmla="*/ 704 w 820"/>
                    <a:gd name="T29" fmla="*/ 1042 h 1058"/>
                    <a:gd name="T30" fmla="*/ 730 w 820"/>
                    <a:gd name="T31" fmla="*/ 1056 h 1058"/>
                    <a:gd name="T32" fmla="*/ 750 w 820"/>
                    <a:gd name="T33" fmla="*/ 1058 h 1058"/>
                    <a:gd name="T34" fmla="*/ 764 w 820"/>
                    <a:gd name="T35" fmla="*/ 1052 h 1058"/>
                    <a:gd name="T36" fmla="*/ 778 w 820"/>
                    <a:gd name="T37" fmla="*/ 1038 h 1058"/>
                    <a:gd name="T38" fmla="*/ 790 w 820"/>
                    <a:gd name="T39" fmla="*/ 1016 h 1058"/>
                    <a:gd name="T40" fmla="*/ 804 w 820"/>
                    <a:gd name="T41" fmla="*/ 964 h 1058"/>
                    <a:gd name="T42" fmla="*/ 818 w 820"/>
                    <a:gd name="T43" fmla="*/ 854 h 1058"/>
                    <a:gd name="T44" fmla="*/ 820 w 820"/>
                    <a:gd name="T45" fmla="*/ 778 h 1058"/>
                    <a:gd name="T46" fmla="*/ 812 w 820"/>
                    <a:gd name="T47" fmla="*/ 738 h 1058"/>
                    <a:gd name="T48" fmla="*/ 800 w 820"/>
                    <a:gd name="T49" fmla="*/ 694 h 1058"/>
                    <a:gd name="T50" fmla="*/ 776 w 820"/>
                    <a:gd name="T51" fmla="*/ 644 h 1058"/>
                    <a:gd name="T52" fmla="*/ 740 w 820"/>
                    <a:gd name="T53" fmla="*/ 592 h 1058"/>
                    <a:gd name="T54" fmla="*/ 688 w 820"/>
                    <a:gd name="T55" fmla="*/ 542 h 1058"/>
                    <a:gd name="T56" fmla="*/ 654 w 820"/>
                    <a:gd name="T57" fmla="*/ 518 h 1058"/>
                    <a:gd name="T58" fmla="*/ 616 w 820"/>
                    <a:gd name="T59" fmla="*/ 500 h 1058"/>
                    <a:gd name="T60" fmla="*/ 572 w 820"/>
                    <a:gd name="T61" fmla="*/ 484 h 1058"/>
                    <a:gd name="T62" fmla="*/ 524 w 820"/>
                    <a:gd name="T63" fmla="*/ 472 h 1058"/>
                    <a:gd name="T64" fmla="*/ 524 w 820"/>
                    <a:gd name="T65" fmla="*/ 458 h 1058"/>
                    <a:gd name="T66" fmla="*/ 522 w 820"/>
                    <a:gd name="T67" fmla="*/ 424 h 1058"/>
                    <a:gd name="T68" fmla="*/ 512 w 820"/>
                    <a:gd name="T69" fmla="*/ 382 h 1058"/>
                    <a:gd name="T70" fmla="*/ 502 w 820"/>
                    <a:gd name="T71" fmla="*/ 362 h 1058"/>
                    <a:gd name="T72" fmla="*/ 488 w 820"/>
                    <a:gd name="T73" fmla="*/ 346 h 1058"/>
                    <a:gd name="T74" fmla="*/ 504 w 820"/>
                    <a:gd name="T75" fmla="*/ 330 h 1058"/>
                    <a:gd name="T76" fmla="*/ 542 w 820"/>
                    <a:gd name="T77" fmla="*/ 286 h 1058"/>
                    <a:gd name="T78" fmla="*/ 576 w 820"/>
                    <a:gd name="T79" fmla="*/ 230 h 1058"/>
                    <a:gd name="T80" fmla="*/ 586 w 820"/>
                    <a:gd name="T81" fmla="*/ 200 h 1058"/>
                    <a:gd name="T82" fmla="*/ 588 w 820"/>
                    <a:gd name="T83" fmla="*/ 172 h 1058"/>
                    <a:gd name="T84" fmla="*/ 584 w 820"/>
                    <a:gd name="T85" fmla="*/ 192 h 1058"/>
                    <a:gd name="T86" fmla="*/ 570 w 820"/>
                    <a:gd name="T87" fmla="*/ 238 h 1058"/>
                    <a:gd name="T88" fmla="*/ 550 w 820"/>
                    <a:gd name="T89" fmla="*/ 280 h 1058"/>
                    <a:gd name="T90" fmla="*/ 530 w 820"/>
                    <a:gd name="T91" fmla="*/ 310 h 1058"/>
                    <a:gd name="T92" fmla="*/ 504 w 820"/>
                    <a:gd name="T93" fmla="*/ 334 h 1058"/>
                    <a:gd name="T94" fmla="*/ 488 w 820"/>
                    <a:gd name="T95" fmla="*/ 346 h 1058"/>
                    <a:gd name="T96" fmla="*/ 464 w 820"/>
                    <a:gd name="T97" fmla="*/ 314 h 1058"/>
                    <a:gd name="T98" fmla="*/ 428 w 820"/>
                    <a:gd name="T99" fmla="*/ 278 h 1058"/>
                    <a:gd name="T100" fmla="*/ 392 w 820"/>
                    <a:gd name="T101" fmla="*/ 254 h 1058"/>
                    <a:gd name="T102" fmla="*/ 368 w 820"/>
                    <a:gd name="T103" fmla="*/ 246 h 1058"/>
                    <a:gd name="T104" fmla="*/ 356 w 820"/>
                    <a:gd name="T105" fmla="*/ 244 h 1058"/>
                    <a:gd name="T106" fmla="*/ 296 w 820"/>
                    <a:gd name="T107" fmla="*/ 166 h 1058"/>
                    <a:gd name="T108" fmla="*/ 234 w 820"/>
                    <a:gd name="T109" fmla="*/ 96 h 1058"/>
                    <a:gd name="T110" fmla="*/ 186 w 820"/>
                    <a:gd name="T111" fmla="*/ 54 h 1058"/>
                    <a:gd name="T112" fmla="*/ 134 w 820"/>
                    <a:gd name="T113" fmla="*/ 22 h 1058"/>
                    <a:gd name="T114" fmla="*/ 84 w 820"/>
                    <a:gd name="T115" fmla="*/ 2 h 1058"/>
                    <a:gd name="T116" fmla="*/ 58 w 820"/>
                    <a:gd name="T117" fmla="*/ 2 h 1058"/>
                    <a:gd name="T118" fmla="*/ 52 w 820"/>
                    <a:gd name="T119" fmla="*/ 0 h 1058"/>
                    <a:gd name="T120" fmla="*/ 36 w 820"/>
                    <a:gd name="T121" fmla="*/ 0 h 1058"/>
                    <a:gd name="T122" fmla="*/ 18 w 820"/>
                    <a:gd name="T123" fmla="*/ 6 h 1058"/>
                    <a:gd name="T124" fmla="*/ 0 w 820"/>
                    <a:gd name="T125" fmla="*/ 28 h 1058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820"/>
                    <a:gd name="T190" fmla="*/ 0 h 1058"/>
                    <a:gd name="T191" fmla="*/ 820 w 820"/>
                    <a:gd name="T192" fmla="*/ 1058 h 1058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820" h="1058">
                      <a:moveTo>
                        <a:pt x="228" y="984"/>
                      </a:moveTo>
                      <a:lnTo>
                        <a:pt x="228" y="984"/>
                      </a:lnTo>
                      <a:lnTo>
                        <a:pt x="264" y="984"/>
                      </a:lnTo>
                      <a:lnTo>
                        <a:pt x="302" y="984"/>
                      </a:lnTo>
                      <a:lnTo>
                        <a:pt x="348" y="984"/>
                      </a:lnTo>
                      <a:lnTo>
                        <a:pt x="396" y="990"/>
                      </a:lnTo>
                      <a:lnTo>
                        <a:pt x="418" y="992"/>
                      </a:lnTo>
                      <a:lnTo>
                        <a:pt x="440" y="996"/>
                      </a:lnTo>
                      <a:lnTo>
                        <a:pt x="460" y="1002"/>
                      </a:lnTo>
                      <a:lnTo>
                        <a:pt x="478" y="1008"/>
                      </a:lnTo>
                      <a:lnTo>
                        <a:pt x="492" y="1016"/>
                      </a:lnTo>
                      <a:lnTo>
                        <a:pt x="504" y="1026"/>
                      </a:lnTo>
                      <a:lnTo>
                        <a:pt x="504" y="1028"/>
                      </a:lnTo>
                      <a:lnTo>
                        <a:pt x="508" y="1034"/>
                      </a:lnTo>
                      <a:lnTo>
                        <a:pt x="516" y="1040"/>
                      </a:lnTo>
                      <a:lnTo>
                        <a:pt x="522" y="1044"/>
                      </a:lnTo>
                      <a:lnTo>
                        <a:pt x="530" y="1046"/>
                      </a:lnTo>
                      <a:lnTo>
                        <a:pt x="540" y="1048"/>
                      </a:lnTo>
                      <a:lnTo>
                        <a:pt x="550" y="1048"/>
                      </a:lnTo>
                      <a:lnTo>
                        <a:pt x="564" y="1046"/>
                      </a:lnTo>
                      <a:lnTo>
                        <a:pt x="580" y="1042"/>
                      </a:lnTo>
                      <a:lnTo>
                        <a:pt x="598" y="1036"/>
                      </a:lnTo>
                      <a:lnTo>
                        <a:pt x="620" y="1028"/>
                      </a:lnTo>
                      <a:lnTo>
                        <a:pt x="644" y="1018"/>
                      </a:lnTo>
                      <a:lnTo>
                        <a:pt x="670" y="1004"/>
                      </a:lnTo>
                      <a:lnTo>
                        <a:pt x="676" y="1014"/>
                      </a:lnTo>
                      <a:lnTo>
                        <a:pt x="694" y="1032"/>
                      </a:lnTo>
                      <a:lnTo>
                        <a:pt x="704" y="1042"/>
                      </a:lnTo>
                      <a:lnTo>
                        <a:pt x="716" y="1050"/>
                      </a:lnTo>
                      <a:lnTo>
                        <a:pt x="730" y="1056"/>
                      </a:lnTo>
                      <a:lnTo>
                        <a:pt x="744" y="1058"/>
                      </a:lnTo>
                      <a:lnTo>
                        <a:pt x="750" y="1058"/>
                      </a:lnTo>
                      <a:lnTo>
                        <a:pt x="758" y="1056"/>
                      </a:lnTo>
                      <a:lnTo>
                        <a:pt x="764" y="1052"/>
                      </a:lnTo>
                      <a:lnTo>
                        <a:pt x="772" y="1046"/>
                      </a:lnTo>
                      <a:lnTo>
                        <a:pt x="778" y="1038"/>
                      </a:lnTo>
                      <a:lnTo>
                        <a:pt x="784" y="1028"/>
                      </a:lnTo>
                      <a:lnTo>
                        <a:pt x="790" y="1016"/>
                      </a:lnTo>
                      <a:lnTo>
                        <a:pt x="794" y="1002"/>
                      </a:lnTo>
                      <a:lnTo>
                        <a:pt x="804" y="964"/>
                      </a:lnTo>
                      <a:lnTo>
                        <a:pt x="812" y="916"/>
                      </a:lnTo>
                      <a:lnTo>
                        <a:pt x="818" y="854"/>
                      </a:lnTo>
                      <a:lnTo>
                        <a:pt x="820" y="778"/>
                      </a:lnTo>
                      <a:lnTo>
                        <a:pt x="818" y="768"/>
                      </a:lnTo>
                      <a:lnTo>
                        <a:pt x="812" y="738"/>
                      </a:lnTo>
                      <a:lnTo>
                        <a:pt x="806" y="718"/>
                      </a:lnTo>
                      <a:lnTo>
                        <a:pt x="800" y="694"/>
                      </a:lnTo>
                      <a:lnTo>
                        <a:pt x="790" y="670"/>
                      </a:lnTo>
                      <a:lnTo>
                        <a:pt x="776" y="644"/>
                      </a:lnTo>
                      <a:lnTo>
                        <a:pt x="760" y="618"/>
                      </a:lnTo>
                      <a:lnTo>
                        <a:pt x="740" y="592"/>
                      </a:lnTo>
                      <a:lnTo>
                        <a:pt x="716" y="566"/>
                      </a:lnTo>
                      <a:lnTo>
                        <a:pt x="688" y="542"/>
                      </a:lnTo>
                      <a:lnTo>
                        <a:pt x="672" y="530"/>
                      </a:lnTo>
                      <a:lnTo>
                        <a:pt x="654" y="518"/>
                      </a:lnTo>
                      <a:lnTo>
                        <a:pt x="636" y="508"/>
                      </a:lnTo>
                      <a:lnTo>
                        <a:pt x="616" y="500"/>
                      </a:lnTo>
                      <a:lnTo>
                        <a:pt x="596" y="492"/>
                      </a:lnTo>
                      <a:lnTo>
                        <a:pt x="572" y="484"/>
                      </a:lnTo>
                      <a:lnTo>
                        <a:pt x="548" y="478"/>
                      </a:lnTo>
                      <a:lnTo>
                        <a:pt x="524" y="472"/>
                      </a:lnTo>
                      <a:lnTo>
                        <a:pt x="524" y="458"/>
                      </a:lnTo>
                      <a:lnTo>
                        <a:pt x="524" y="442"/>
                      </a:lnTo>
                      <a:lnTo>
                        <a:pt x="522" y="424"/>
                      </a:lnTo>
                      <a:lnTo>
                        <a:pt x="520" y="404"/>
                      </a:lnTo>
                      <a:lnTo>
                        <a:pt x="512" y="382"/>
                      </a:lnTo>
                      <a:lnTo>
                        <a:pt x="508" y="372"/>
                      </a:lnTo>
                      <a:lnTo>
                        <a:pt x="502" y="362"/>
                      </a:lnTo>
                      <a:lnTo>
                        <a:pt x="496" y="354"/>
                      </a:lnTo>
                      <a:lnTo>
                        <a:pt x="488" y="346"/>
                      </a:lnTo>
                      <a:lnTo>
                        <a:pt x="504" y="330"/>
                      </a:lnTo>
                      <a:lnTo>
                        <a:pt x="522" y="310"/>
                      </a:lnTo>
                      <a:lnTo>
                        <a:pt x="542" y="286"/>
                      </a:lnTo>
                      <a:lnTo>
                        <a:pt x="560" y="260"/>
                      </a:lnTo>
                      <a:lnTo>
                        <a:pt x="576" y="230"/>
                      </a:lnTo>
                      <a:lnTo>
                        <a:pt x="582" y="216"/>
                      </a:lnTo>
                      <a:lnTo>
                        <a:pt x="586" y="200"/>
                      </a:lnTo>
                      <a:lnTo>
                        <a:pt x="588" y="186"/>
                      </a:lnTo>
                      <a:lnTo>
                        <a:pt x="588" y="172"/>
                      </a:lnTo>
                      <a:lnTo>
                        <a:pt x="584" y="192"/>
                      </a:lnTo>
                      <a:lnTo>
                        <a:pt x="580" y="212"/>
                      </a:lnTo>
                      <a:lnTo>
                        <a:pt x="570" y="238"/>
                      </a:lnTo>
                      <a:lnTo>
                        <a:pt x="558" y="266"/>
                      </a:lnTo>
                      <a:lnTo>
                        <a:pt x="550" y="280"/>
                      </a:lnTo>
                      <a:lnTo>
                        <a:pt x="540" y="296"/>
                      </a:lnTo>
                      <a:lnTo>
                        <a:pt x="530" y="310"/>
                      </a:lnTo>
                      <a:lnTo>
                        <a:pt x="516" y="322"/>
                      </a:lnTo>
                      <a:lnTo>
                        <a:pt x="504" y="334"/>
                      </a:lnTo>
                      <a:lnTo>
                        <a:pt x="488" y="346"/>
                      </a:lnTo>
                      <a:lnTo>
                        <a:pt x="476" y="330"/>
                      </a:lnTo>
                      <a:lnTo>
                        <a:pt x="464" y="314"/>
                      </a:lnTo>
                      <a:lnTo>
                        <a:pt x="448" y="296"/>
                      </a:lnTo>
                      <a:lnTo>
                        <a:pt x="428" y="278"/>
                      </a:lnTo>
                      <a:lnTo>
                        <a:pt x="404" y="262"/>
                      </a:lnTo>
                      <a:lnTo>
                        <a:pt x="392" y="254"/>
                      </a:lnTo>
                      <a:lnTo>
                        <a:pt x="380" y="250"/>
                      </a:lnTo>
                      <a:lnTo>
                        <a:pt x="368" y="246"/>
                      </a:lnTo>
                      <a:lnTo>
                        <a:pt x="356" y="244"/>
                      </a:lnTo>
                      <a:lnTo>
                        <a:pt x="328" y="204"/>
                      </a:lnTo>
                      <a:lnTo>
                        <a:pt x="296" y="166"/>
                      </a:lnTo>
                      <a:lnTo>
                        <a:pt x="256" y="120"/>
                      </a:lnTo>
                      <a:lnTo>
                        <a:pt x="234" y="96"/>
                      </a:lnTo>
                      <a:lnTo>
                        <a:pt x="210" y="74"/>
                      </a:lnTo>
                      <a:lnTo>
                        <a:pt x="186" y="54"/>
                      </a:lnTo>
                      <a:lnTo>
                        <a:pt x="160" y="36"/>
                      </a:lnTo>
                      <a:lnTo>
                        <a:pt x="134" y="22"/>
                      </a:lnTo>
                      <a:lnTo>
                        <a:pt x="108" y="10"/>
                      </a:lnTo>
                      <a:lnTo>
                        <a:pt x="84" y="2"/>
                      </a:lnTo>
                      <a:lnTo>
                        <a:pt x="70" y="2"/>
                      </a:lnTo>
                      <a:lnTo>
                        <a:pt x="58" y="2"/>
                      </a:lnTo>
                      <a:lnTo>
                        <a:pt x="52" y="0"/>
                      </a:lnTo>
                      <a:lnTo>
                        <a:pt x="44" y="0"/>
                      </a:lnTo>
                      <a:lnTo>
                        <a:pt x="36" y="0"/>
                      </a:lnTo>
                      <a:lnTo>
                        <a:pt x="26" y="2"/>
                      </a:lnTo>
                      <a:lnTo>
                        <a:pt x="18" y="6"/>
                      </a:lnTo>
                      <a:lnTo>
                        <a:pt x="8" y="16"/>
                      </a:lnTo>
                      <a:lnTo>
                        <a:pt x="0" y="28"/>
                      </a:lnTo>
                    </a:path>
                  </a:pathLst>
                </a:custGeom>
                <a:noFill/>
                <a:ln w="19050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133" name="Freeform 553"/>
                <p:cNvSpPr>
                  <a:spLocks/>
                </p:cNvSpPr>
                <p:nvPr/>
              </p:nvSpPr>
              <p:spPr bwMode="auto">
                <a:xfrm>
                  <a:off x="1875" y="2011"/>
                  <a:ext cx="1288" cy="738"/>
                </a:xfrm>
                <a:custGeom>
                  <a:avLst/>
                  <a:gdLst>
                    <a:gd name="T0" fmla="*/ 0 w 1288"/>
                    <a:gd name="T1" fmla="*/ 30 h 738"/>
                    <a:gd name="T2" fmla="*/ 26 w 1288"/>
                    <a:gd name="T3" fmla="*/ 48 h 738"/>
                    <a:gd name="T4" fmla="*/ 66 w 1288"/>
                    <a:gd name="T5" fmla="*/ 54 h 738"/>
                    <a:gd name="T6" fmla="*/ 136 w 1288"/>
                    <a:gd name="T7" fmla="*/ 44 h 738"/>
                    <a:gd name="T8" fmla="*/ 238 w 1288"/>
                    <a:gd name="T9" fmla="*/ 10 h 738"/>
                    <a:gd name="T10" fmla="*/ 282 w 1288"/>
                    <a:gd name="T11" fmla="*/ 4 h 738"/>
                    <a:gd name="T12" fmla="*/ 380 w 1288"/>
                    <a:gd name="T13" fmla="*/ 2 h 738"/>
                    <a:gd name="T14" fmla="*/ 464 w 1288"/>
                    <a:gd name="T15" fmla="*/ 22 h 738"/>
                    <a:gd name="T16" fmla="*/ 516 w 1288"/>
                    <a:gd name="T17" fmla="*/ 52 h 738"/>
                    <a:gd name="T18" fmla="*/ 546 w 1288"/>
                    <a:gd name="T19" fmla="*/ 86 h 738"/>
                    <a:gd name="T20" fmla="*/ 570 w 1288"/>
                    <a:gd name="T21" fmla="*/ 132 h 738"/>
                    <a:gd name="T22" fmla="*/ 576 w 1288"/>
                    <a:gd name="T23" fmla="*/ 112 h 738"/>
                    <a:gd name="T24" fmla="*/ 596 w 1288"/>
                    <a:gd name="T25" fmla="*/ 90 h 738"/>
                    <a:gd name="T26" fmla="*/ 618 w 1288"/>
                    <a:gd name="T27" fmla="*/ 88 h 738"/>
                    <a:gd name="T28" fmla="*/ 638 w 1288"/>
                    <a:gd name="T29" fmla="*/ 98 h 738"/>
                    <a:gd name="T30" fmla="*/ 654 w 1288"/>
                    <a:gd name="T31" fmla="*/ 106 h 738"/>
                    <a:gd name="T32" fmla="*/ 620 w 1288"/>
                    <a:gd name="T33" fmla="*/ 90 h 738"/>
                    <a:gd name="T34" fmla="*/ 592 w 1288"/>
                    <a:gd name="T35" fmla="*/ 90 h 738"/>
                    <a:gd name="T36" fmla="*/ 572 w 1288"/>
                    <a:gd name="T37" fmla="*/ 112 h 738"/>
                    <a:gd name="T38" fmla="*/ 570 w 1288"/>
                    <a:gd name="T39" fmla="*/ 136 h 738"/>
                    <a:gd name="T40" fmla="*/ 586 w 1288"/>
                    <a:gd name="T41" fmla="*/ 200 h 738"/>
                    <a:gd name="T42" fmla="*/ 626 w 1288"/>
                    <a:gd name="T43" fmla="*/ 252 h 738"/>
                    <a:gd name="T44" fmla="*/ 660 w 1288"/>
                    <a:gd name="T45" fmla="*/ 272 h 738"/>
                    <a:gd name="T46" fmla="*/ 706 w 1288"/>
                    <a:gd name="T47" fmla="*/ 282 h 738"/>
                    <a:gd name="T48" fmla="*/ 764 w 1288"/>
                    <a:gd name="T49" fmla="*/ 278 h 738"/>
                    <a:gd name="T50" fmla="*/ 838 w 1288"/>
                    <a:gd name="T51" fmla="*/ 258 h 738"/>
                    <a:gd name="T52" fmla="*/ 894 w 1288"/>
                    <a:gd name="T53" fmla="*/ 236 h 738"/>
                    <a:gd name="T54" fmla="*/ 974 w 1288"/>
                    <a:gd name="T55" fmla="*/ 214 h 738"/>
                    <a:gd name="T56" fmla="*/ 1068 w 1288"/>
                    <a:gd name="T57" fmla="*/ 206 h 738"/>
                    <a:gd name="T58" fmla="*/ 1152 w 1288"/>
                    <a:gd name="T59" fmla="*/ 218 h 738"/>
                    <a:gd name="T60" fmla="*/ 1200 w 1288"/>
                    <a:gd name="T61" fmla="*/ 238 h 738"/>
                    <a:gd name="T62" fmla="*/ 1240 w 1288"/>
                    <a:gd name="T63" fmla="*/ 270 h 738"/>
                    <a:gd name="T64" fmla="*/ 1270 w 1288"/>
                    <a:gd name="T65" fmla="*/ 320 h 738"/>
                    <a:gd name="T66" fmla="*/ 1284 w 1288"/>
                    <a:gd name="T67" fmla="*/ 362 h 738"/>
                    <a:gd name="T68" fmla="*/ 1288 w 1288"/>
                    <a:gd name="T69" fmla="*/ 408 h 738"/>
                    <a:gd name="T70" fmla="*/ 1272 w 1288"/>
                    <a:gd name="T71" fmla="*/ 456 h 738"/>
                    <a:gd name="T72" fmla="*/ 1240 w 1288"/>
                    <a:gd name="T73" fmla="*/ 482 h 738"/>
                    <a:gd name="T74" fmla="*/ 1202 w 1288"/>
                    <a:gd name="T75" fmla="*/ 496 h 738"/>
                    <a:gd name="T76" fmla="*/ 1150 w 1288"/>
                    <a:gd name="T77" fmla="*/ 502 h 738"/>
                    <a:gd name="T78" fmla="*/ 1050 w 1288"/>
                    <a:gd name="T79" fmla="*/ 490 h 738"/>
                    <a:gd name="T80" fmla="*/ 980 w 1288"/>
                    <a:gd name="T81" fmla="*/ 466 h 738"/>
                    <a:gd name="T82" fmla="*/ 966 w 1288"/>
                    <a:gd name="T83" fmla="*/ 436 h 738"/>
                    <a:gd name="T84" fmla="*/ 968 w 1288"/>
                    <a:gd name="T85" fmla="*/ 400 h 738"/>
                    <a:gd name="T86" fmla="*/ 980 w 1288"/>
                    <a:gd name="T87" fmla="*/ 388 h 738"/>
                    <a:gd name="T88" fmla="*/ 980 w 1288"/>
                    <a:gd name="T89" fmla="*/ 386 h 738"/>
                    <a:gd name="T90" fmla="*/ 966 w 1288"/>
                    <a:gd name="T91" fmla="*/ 400 h 738"/>
                    <a:gd name="T92" fmla="*/ 964 w 1288"/>
                    <a:gd name="T93" fmla="*/ 422 h 738"/>
                    <a:gd name="T94" fmla="*/ 986 w 1288"/>
                    <a:gd name="T95" fmla="*/ 476 h 738"/>
                    <a:gd name="T96" fmla="*/ 912 w 1288"/>
                    <a:gd name="T97" fmla="*/ 506 h 738"/>
                    <a:gd name="T98" fmla="*/ 798 w 1288"/>
                    <a:gd name="T99" fmla="*/ 564 h 738"/>
                    <a:gd name="T100" fmla="*/ 740 w 1288"/>
                    <a:gd name="T101" fmla="*/ 606 h 738"/>
                    <a:gd name="T102" fmla="*/ 716 w 1288"/>
                    <a:gd name="T103" fmla="*/ 636 h 738"/>
                    <a:gd name="T104" fmla="*/ 610 w 1288"/>
                    <a:gd name="T105" fmla="*/ 666 h 738"/>
                    <a:gd name="T106" fmla="*/ 516 w 1288"/>
                    <a:gd name="T107" fmla="*/ 708 h 738"/>
                    <a:gd name="T108" fmla="*/ 484 w 1288"/>
                    <a:gd name="T109" fmla="*/ 738 h 738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w 1288"/>
                    <a:gd name="T166" fmla="*/ 0 h 738"/>
                    <a:gd name="T167" fmla="*/ 1288 w 1288"/>
                    <a:gd name="T168" fmla="*/ 738 h 738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T165" t="T166" r="T167" b="T168"/>
                  <a:pathLst>
                    <a:path w="1288" h="738">
                      <a:moveTo>
                        <a:pt x="0" y="28"/>
                      </a:moveTo>
                      <a:lnTo>
                        <a:pt x="0" y="28"/>
                      </a:lnTo>
                      <a:lnTo>
                        <a:pt x="0" y="30"/>
                      </a:lnTo>
                      <a:lnTo>
                        <a:pt x="6" y="38"/>
                      </a:lnTo>
                      <a:lnTo>
                        <a:pt x="18" y="46"/>
                      </a:lnTo>
                      <a:lnTo>
                        <a:pt x="26" y="48"/>
                      </a:lnTo>
                      <a:lnTo>
                        <a:pt x="36" y="52"/>
                      </a:lnTo>
                      <a:lnTo>
                        <a:pt x="50" y="54"/>
                      </a:lnTo>
                      <a:lnTo>
                        <a:pt x="66" y="54"/>
                      </a:lnTo>
                      <a:lnTo>
                        <a:pt x="86" y="52"/>
                      </a:lnTo>
                      <a:lnTo>
                        <a:pt x="108" y="50"/>
                      </a:lnTo>
                      <a:lnTo>
                        <a:pt x="136" y="44"/>
                      </a:lnTo>
                      <a:lnTo>
                        <a:pt x="166" y="36"/>
                      </a:lnTo>
                      <a:lnTo>
                        <a:pt x="200" y="24"/>
                      </a:lnTo>
                      <a:lnTo>
                        <a:pt x="238" y="10"/>
                      </a:lnTo>
                      <a:lnTo>
                        <a:pt x="250" y="8"/>
                      </a:lnTo>
                      <a:lnTo>
                        <a:pt x="282" y="4"/>
                      </a:lnTo>
                      <a:lnTo>
                        <a:pt x="326" y="0"/>
                      </a:lnTo>
                      <a:lnTo>
                        <a:pt x="352" y="0"/>
                      </a:lnTo>
                      <a:lnTo>
                        <a:pt x="380" y="2"/>
                      </a:lnTo>
                      <a:lnTo>
                        <a:pt x="408" y="6"/>
                      </a:lnTo>
                      <a:lnTo>
                        <a:pt x="436" y="12"/>
                      </a:lnTo>
                      <a:lnTo>
                        <a:pt x="464" y="22"/>
                      </a:lnTo>
                      <a:lnTo>
                        <a:pt x="490" y="36"/>
                      </a:lnTo>
                      <a:lnTo>
                        <a:pt x="504" y="44"/>
                      </a:lnTo>
                      <a:lnTo>
                        <a:pt x="516" y="52"/>
                      </a:lnTo>
                      <a:lnTo>
                        <a:pt x="526" y="62"/>
                      </a:lnTo>
                      <a:lnTo>
                        <a:pt x="536" y="74"/>
                      </a:lnTo>
                      <a:lnTo>
                        <a:pt x="546" y="86"/>
                      </a:lnTo>
                      <a:lnTo>
                        <a:pt x="556" y="100"/>
                      </a:lnTo>
                      <a:lnTo>
                        <a:pt x="564" y="116"/>
                      </a:lnTo>
                      <a:lnTo>
                        <a:pt x="570" y="132"/>
                      </a:lnTo>
                      <a:lnTo>
                        <a:pt x="572" y="122"/>
                      </a:lnTo>
                      <a:lnTo>
                        <a:pt x="576" y="112"/>
                      </a:lnTo>
                      <a:lnTo>
                        <a:pt x="582" y="100"/>
                      </a:lnTo>
                      <a:lnTo>
                        <a:pt x="590" y="92"/>
                      </a:lnTo>
                      <a:lnTo>
                        <a:pt x="596" y="90"/>
                      </a:lnTo>
                      <a:lnTo>
                        <a:pt x="602" y="88"/>
                      </a:lnTo>
                      <a:lnTo>
                        <a:pt x="610" y="88"/>
                      </a:lnTo>
                      <a:lnTo>
                        <a:pt x="618" y="88"/>
                      </a:lnTo>
                      <a:lnTo>
                        <a:pt x="628" y="92"/>
                      </a:lnTo>
                      <a:lnTo>
                        <a:pt x="638" y="98"/>
                      </a:lnTo>
                      <a:lnTo>
                        <a:pt x="652" y="108"/>
                      </a:lnTo>
                      <a:lnTo>
                        <a:pt x="654" y="108"/>
                      </a:lnTo>
                      <a:lnTo>
                        <a:pt x="654" y="106"/>
                      </a:lnTo>
                      <a:lnTo>
                        <a:pt x="644" y="100"/>
                      </a:lnTo>
                      <a:lnTo>
                        <a:pt x="630" y="94"/>
                      </a:lnTo>
                      <a:lnTo>
                        <a:pt x="620" y="90"/>
                      </a:lnTo>
                      <a:lnTo>
                        <a:pt x="610" y="88"/>
                      </a:lnTo>
                      <a:lnTo>
                        <a:pt x="600" y="88"/>
                      </a:lnTo>
                      <a:lnTo>
                        <a:pt x="592" y="90"/>
                      </a:lnTo>
                      <a:lnTo>
                        <a:pt x="584" y="94"/>
                      </a:lnTo>
                      <a:lnTo>
                        <a:pt x="578" y="100"/>
                      </a:lnTo>
                      <a:lnTo>
                        <a:pt x="572" y="112"/>
                      </a:lnTo>
                      <a:lnTo>
                        <a:pt x="570" y="126"/>
                      </a:lnTo>
                      <a:lnTo>
                        <a:pt x="570" y="136"/>
                      </a:lnTo>
                      <a:lnTo>
                        <a:pt x="574" y="164"/>
                      </a:lnTo>
                      <a:lnTo>
                        <a:pt x="580" y="182"/>
                      </a:lnTo>
                      <a:lnTo>
                        <a:pt x="586" y="200"/>
                      </a:lnTo>
                      <a:lnTo>
                        <a:pt x="596" y="218"/>
                      </a:lnTo>
                      <a:lnTo>
                        <a:pt x="610" y="236"/>
                      </a:lnTo>
                      <a:lnTo>
                        <a:pt x="626" y="252"/>
                      </a:lnTo>
                      <a:lnTo>
                        <a:pt x="636" y="260"/>
                      </a:lnTo>
                      <a:lnTo>
                        <a:pt x="648" y="266"/>
                      </a:lnTo>
                      <a:lnTo>
                        <a:pt x="660" y="272"/>
                      </a:lnTo>
                      <a:lnTo>
                        <a:pt x="674" y="276"/>
                      </a:lnTo>
                      <a:lnTo>
                        <a:pt x="690" y="280"/>
                      </a:lnTo>
                      <a:lnTo>
                        <a:pt x="706" y="282"/>
                      </a:lnTo>
                      <a:lnTo>
                        <a:pt x="724" y="282"/>
                      </a:lnTo>
                      <a:lnTo>
                        <a:pt x="744" y="280"/>
                      </a:lnTo>
                      <a:lnTo>
                        <a:pt x="764" y="278"/>
                      </a:lnTo>
                      <a:lnTo>
                        <a:pt x="786" y="274"/>
                      </a:lnTo>
                      <a:lnTo>
                        <a:pt x="812" y="268"/>
                      </a:lnTo>
                      <a:lnTo>
                        <a:pt x="838" y="258"/>
                      </a:lnTo>
                      <a:lnTo>
                        <a:pt x="864" y="248"/>
                      </a:lnTo>
                      <a:lnTo>
                        <a:pt x="894" y="236"/>
                      </a:lnTo>
                      <a:lnTo>
                        <a:pt x="910" y="230"/>
                      </a:lnTo>
                      <a:lnTo>
                        <a:pt x="948" y="220"/>
                      </a:lnTo>
                      <a:lnTo>
                        <a:pt x="974" y="214"/>
                      </a:lnTo>
                      <a:lnTo>
                        <a:pt x="1004" y="210"/>
                      </a:lnTo>
                      <a:lnTo>
                        <a:pt x="1034" y="206"/>
                      </a:lnTo>
                      <a:lnTo>
                        <a:pt x="1068" y="206"/>
                      </a:lnTo>
                      <a:lnTo>
                        <a:pt x="1102" y="208"/>
                      </a:lnTo>
                      <a:lnTo>
                        <a:pt x="1136" y="212"/>
                      </a:lnTo>
                      <a:lnTo>
                        <a:pt x="1152" y="218"/>
                      </a:lnTo>
                      <a:lnTo>
                        <a:pt x="1168" y="222"/>
                      </a:lnTo>
                      <a:lnTo>
                        <a:pt x="1184" y="230"/>
                      </a:lnTo>
                      <a:lnTo>
                        <a:pt x="1200" y="238"/>
                      </a:lnTo>
                      <a:lnTo>
                        <a:pt x="1214" y="246"/>
                      </a:lnTo>
                      <a:lnTo>
                        <a:pt x="1226" y="258"/>
                      </a:lnTo>
                      <a:lnTo>
                        <a:pt x="1240" y="270"/>
                      </a:lnTo>
                      <a:lnTo>
                        <a:pt x="1250" y="284"/>
                      </a:lnTo>
                      <a:lnTo>
                        <a:pt x="1260" y="302"/>
                      </a:lnTo>
                      <a:lnTo>
                        <a:pt x="1270" y="320"/>
                      </a:lnTo>
                      <a:lnTo>
                        <a:pt x="1278" y="340"/>
                      </a:lnTo>
                      <a:lnTo>
                        <a:pt x="1284" y="362"/>
                      </a:lnTo>
                      <a:lnTo>
                        <a:pt x="1286" y="370"/>
                      </a:lnTo>
                      <a:lnTo>
                        <a:pt x="1288" y="392"/>
                      </a:lnTo>
                      <a:lnTo>
                        <a:pt x="1288" y="408"/>
                      </a:lnTo>
                      <a:lnTo>
                        <a:pt x="1286" y="424"/>
                      </a:lnTo>
                      <a:lnTo>
                        <a:pt x="1280" y="440"/>
                      </a:lnTo>
                      <a:lnTo>
                        <a:pt x="1272" y="456"/>
                      </a:lnTo>
                      <a:lnTo>
                        <a:pt x="1258" y="470"/>
                      </a:lnTo>
                      <a:lnTo>
                        <a:pt x="1250" y="476"/>
                      </a:lnTo>
                      <a:lnTo>
                        <a:pt x="1240" y="482"/>
                      </a:lnTo>
                      <a:lnTo>
                        <a:pt x="1230" y="488"/>
                      </a:lnTo>
                      <a:lnTo>
                        <a:pt x="1216" y="492"/>
                      </a:lnTo>
                      <a:lnTo>
                        <a:pt x="1202" y="496"/>
                      </a:lnTo>
                      <a:lnTo>
                        <a:pt x="1186" y="500"/>
                      </a:lnTo>
                      <a:lnTo>
                        <a:pt x="1168" y="500"/>
                      </a:lnTo>
                      <a:lnTo>
                        <a:pt x="1150" y="502"/>
                      </a:lnTo>
                      <a:lnTo>
                        <a:pt x="1128" y="500"/>
                      </a:lnTo>
                      <a:lnTo>
                        <a:pt x="1104" y="498"/>
                      </a:lnTo>
                      <a:lnTo>
                        <a:pt x="1050" y="490"/>
                      </a:lnTo>
                      <a:lnTo>
                        <a:pt x="986" y="476"/>
                      </a:lnTo>
                      <a:lnTo>
                        <a:pt x="980" y="466"/>
                      </a:lnTo>
                      <a:lnTo>
                        <a:pt x="970" y="446"/>
                      </a:lnTo>
                      <a:lnTo>
                        <a:pt x="966" y="436"/>
                      </a:lnTo>
                      <a:lnTo>
                        <a:pt x="964" y="422"/>
                      </a:lnTo>
                      <a:lnTo>
                        <a:pt x="964" y="412"/>
                      </a:lnTo>
                      <a:lnTo>
                        <a:pt x="968" y="400"/>
                      </a:lnTo>
                      <a:lnTo>
                        <a:pt x="970" y="396"/>
                      </a:lnTo>
                      <a:lnTo>
                        <a:pt x="976" y="390"/>
                      </a:lnTo>
                      <a:lnTo>
                        <a:pt x="980" y="388"/>
                      </a:lnTo>
                      <a:lnTo>
                        <a:pt x="988" y="384"/>
                      </a:lnTo>
                      <a:lnTo>
                        <a:pt x="980" y="386"/>
                      </a:lnTo>
                      <a:lnTo>
                        <a:pt x="974" y="388"/>
                      </a:lnTo>
                      <a:lnTo>
                        <a:pt x="968" y="396"/>
                      </a:lnTo>
                      <a:lnTo>
                        <a:pt x="966" y="400"/>
                      </a:lnTo>
                      <a:lnTo>
                        <a:pt x="964" y="406"/>
                      </a:lnTo>
                      <a:lnTo>
                        <a:pt x="964" y="414"/>
                      </a:lnTo>
                      <a:lnTo>
                        <a:pt x="964" y="422"/>
                      </a:lnTo>
                      <a:lnTo>
                        <a:pt x="966" y="434"/>
                      </a:lnTo>
                      <a:lnTo>
                        <a:pt x="972" y="446"/>
                      </a:lnTo>
                      <a:lnTo>
                        <a:pt x="986" y="476"/>
                      </a:lnTo>
                      <a:lnTo>
                        <a:pt x="950" y="490"/>
                      </a:lnTo>
                      <a:lnTo>
                        <a:pt x="912" y="506"/>
                      </a:lnTo>
                      <a:lnTo>
                        <a:pt x="866" y="526"/>
                      </a:lnTo>
                      <a:lnTo>
                        <a:pt x="820" y="550"/>
                      </a:lnTo>
                      <a:lnTo>
                        <a:pt x="798" y="564"/>
                      </a:lnTo>
                      <a:lnTo>
                        <a:pt x="776" y="578"/>
                      </a:lnTo>
                      <a:lnTo>
                        <a:pt x="756" y="592"/>
                      </a:lnTo>
                      <a:lnTo>
                        <a:pt x="740" y="606"/>
                      </a:lnTo>
                      <a:lnTo>
                        <a:pt x="726" y="620"/>
                      </a:lnTo>
                      <a:lnTo>
                        <a:pt x="716" y="636"/>
                      </a:lnTo>
                      <a:lnTo>
                        <a:pt x="684" y="644"/>
                      </a:lnTo>
                      <a:lnTo>
                        <a:pt x="650" y="654"/>
                      </a:lnTo>
                      <a:lnTo>
                        <a:pt x="610" y="666"/>
                      </a:lnTo>
                      <a:lnTo>
                        <a:pt x="570" y="682"/>
                      </a:lnTo>
                      <a:lnTo>
                        <a:pt x="532" y="700"/>
                      </a:lnTo>
                      <a:lnTo>
                        <a:pt x="516" y="708"/>
                      </a:lnTo>
                      <a:lnTo>
                        <a:pt x="502" y="718"/>
                      </a:lnTo>
                      <a:lnTo>
                        <a:pt x="490" y="728"/>
                      </a:lnTo>
                      <a:lnTo>
                        <a:pt x="484" y="738"/>
                      </a:lnTo>
                    </a:path>
                  </a:pathLst>
                </a:custGeom>
                <a:noFill/>
                <a:ln w="19050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134" name="Freeform 554"/>
                <p:cNvSpPr>
                  <a:spLocks/>
                </p:cNvSpPr>
                <p:nvPr/>
              </p:nvSpPr>
              <p:spPr bwMode="auto">
                <a:xfrm>
                  <a:off x="2743" y="2335"/>
                  <a:ext cx="1140" cy="722"/>
                </a:xfrm>
                <a:custGeom>
                  <a:avLst/>
                  <a:gdLst>
                    <a:gd name="T0" fmla="*/ 418 w 1140"/>
                    <a:gd name="T1" fmla="*/ 0 h 722"/>
                    <a:gd name="T2" fmla="*/ 550 w 1140"/>
                    <a:gd name="T3" fmla="*/ 12 h 722"/>
                    <a:gd name="T4" fmla="*/ 660 w 1140"/>
                    <a:gd name="T5" fmla="*/ 36 h 722"/>
                    <a:gd name="T6" fmla="*/ 764 w 1140"/>
                    <a:gd name="T7" fmla="*/ 82 h 722"/>
                    <a:gd name="T8" fmla="*/ 822 w 1140"/>
                    <a:gd name="T9" fmla="*/ 126 h 722"/>
                    <a:gd name="T10" fmla="*/ 842 w 1140"/>
                    <a:gd name="T11" fmla="*/ 154 h 722"/>
                    <a:gd name="T12" fmla="*/ 852 w 1140"/>
                    <a:gd name="T13" fmla="*/ 158 h 722"/>
                    <a:gd name="T14" fmla="*/ 866 w 1140"/>
                    <a:gd name="T15" fmla="*/ 162 h 722"/>
                    <a:gd name="T16" fmla="*/ 900 w 1140"/>
                    <a:gd name="T17" fmla="*/ 156 h 722"/>
                    <a:gd name="T18" fmla="*/ 936 w 1140"/>
                    <a:gd name="T19" fmla="*/ 120 h 722"/>
                    <a:gd name="T20" fmla="*/ 924 w 1140"/>
                    <a:gd name="T21" fmla="*/ 138 h 722"/>
                    <a:gd name="T22" fmla="*/ 896 w 1140"/>
                    <a:gd name="T23" fmla="*/ 162 h 722"/>
                    <a:gd name="T24" fmla="*/ 870 w 1140"/>
                    <a:gd name="T25" fmla="*/ 164 h 722"/>
                    <a:gd name="T26" fmla="*/ 852 w 1140"/>
                    <a:gd name="T27" fmla="*/ 158 h 722"/>
                    <a:gd name="T28" fmla="*/ 940 w 1140"/>
                    <a:gd name="T29" fmla="*/ 226 h 722"/>
                    <a:gd name="T30" fmla="*/ 1006 w 1140"/>
                    <a:gd name="T31" fmla="*/ 294 h 722"/>
                    <a:gd name="T32" fmla="*/ 1042 w 1140"/>
                    <a:gd name="T33" fmla="*/ 348 h 722"/>
                    <a:gd name="T34" fmla="*/ 1050 w 1140"/>
                    <a:gd name="T35" fmla="*/ 356 h 722"/>
                    <a:gd name="T36" fmla="*/ 1068 w 1140"/>
                    <a:gd name="T37" fmla="*/ 332 h 722"/>
                    <a:gd name="T38" fmla="*/ 1090 w 1140"/>
                    <a:gd name="T39" fmla="*/ 326 h 722"/>
                    <a:gd name="T40" fmla="*/ 1124 w 1140"/>
                    <a:gd name="T41" fmla="*/ 332 h 722"/>
                    <a:gd name="T42" fmla="*/ 1126 w 1140"/>
                    <a:gd name="T43" fmla="*/ 332 h 722"/>
                    <a:gd name="T44" fmla="*/ 1088 w 1140"/>
                    <a:gd name="T45" fmla="*/ 324 h 722"/>
                    <a:gd name="T46" fmla="*/ 1064 w 1140"/>
                    <a:gd name="T47" fmla="*/ 330 h 722"/>
                    <a:gd name="T48" fmla="*/ 1050 w 1140"/>
                    <a:gd name="T49" fmla="*/ 354 h 722"/>
                    <a:gd name="T50" fmla="*/ 1054 w 1140"/>
                    <a:gd name="T51" fmla="*/ 386 h 722"/>
                    <a:gd name="T52" fmla="*/ 1064 w 1140"/>
                    <a:gd name="T53" fmla="*/ 446 h 722"/>
                    <a:gd name="T54" fmla="*/ 1056 w 1140"/>
                    <a:gd name="T55" fmla="*/ 482 h 722"/>
                    <a:gd name="T56" fmla="*/ 1032 w 1140"/>
                    <a:gd name="T57" fmla="*/ 510 h 722"/>
                    <a:gd name="T58" fmla="*/ 1024 w 1140"/>
                    <a:gd name="T59" fmla="*/ 520 h 722"/>
                    <a:gd name="T60" fmla="*/ 1062 w 1140"/>
                    <a:gd name="T61" fmla="*/ 574 h 722"/>
                    <a:gd name="T62" fmla="*/ 1078 w 1140"/>
                    <a:gd name="T63" fmla="*/ 622 h 722"/>
                    <a:gd name="T64" fmla="*/ 1072 w 1140"/>
                    <a:gd name="T65" fmla="*/ 672 h 722"/>
                    <a:gd name="T66" fmla="*/ 1026 w 1140"/>
                    <a:gd name="T67" fmla="*/ 716 h 722"/>
                    <a:gd name="T68" fmla="*/ 998 w 1140"/>
                    <a:gd name="T69" fmla="*/ 722 h 722"/>
                    <a:gd name="T70" fmla="*/ 948 w 1140"/>
                    <a:gd name="T71" fmla="*/ 720 h 722"/>
                    <a:gd name="T72" fmla="*/ 880 w 1140"/>
                    <a:gd name="T73" fmla="*/ 704 h 722"/>
                    <a:gd name="T74" fmla="*/ 806 w 1140"/>
                    <a:gd name="T75" fmla="*/ 658 h 722"/>
                    <a:gd name="T76" fmla="*/ 732 w 1140"/>
                    <a:gd name="T77" fmla="*/ 570 h 722"/>
                    <a:gd name="T78" fmla="*/ 710 w 1140"/>
                    <a:gd name="T79" fmla="*/ 524 h 722"/>
                    <a:gd name="T80" fmla="*/ 658 w 1140"/>
                    <a:gd name="T81" fmla="*/ 458 h 722"/>
                    <a:gd name="T82" fmla="*/ 614 w 1140"/>
                    <a:gd name="T83" fmla="*/ 426 h 722"/>
                    <a:gd name="T84" fmla="*/ 580 w 1140"/>
                    <a:gd name="T85" fmla="*/ 414 h 722"/>
                    <a:gd name="T86" fmla="*/ 606 w 1140"/>
                    <a:gd name="T87" fmla="*/ 352 h 722"/>
                    <a:gd name="T88" fmla="*/ 612 w 1140"/>
                    <a:gd name="T89" fmla="*/ 310 h 722"/>
                    <a:gd name="T90" fmla="*/ 602 w 1140"/>
                    <a:gd name="T91" fmla="*/ 264 h 722"/>
                    <a:gd name="T92" fmla="*/ 584 w 1140"/>
                    <a:gd name="T93" fmla="*/ 234 h 722"/>
                    <a:gd name="T94" fmla="*/ 608 w 1140"/>
                    <a:gd name="T95" fmla="*/ 294 h 722"/>
                    <a:gd name="T96" fmla="*/ 610 w 1140"/>
                    <a:gd name="T97" fmla="*/ 336 h 722"/>
                    <a:gd name="T98" fmla="*/ 596 w 1140"/>
                    <a:gd name="T99" fmla="*/ 382 h 722"/>
                    <a:gd name="T100" fmla="*/ 572 w 1140"/>
                    <a:gd name="T101" fmla="*/ 414 h 722"/>
                    <a:gd name="T102" fmla="*/ 360 w 1140"/>
                    <a:gd name="T103" fmla="*/ 404 h 722"/>
                    <a:gd name="T104" fmla="*/ 226 w 1140"/>
                    <a:gd name="T105" fmla="*/ 410 h 722"/>
                    <a:gd name="T106" fmla="*/ 104 w 1140"/>
                    <a:gd name="T107" fmla="*/ 436 h 722"/>
                    <a:gd name="T108" fmla="*/ 40 w 1140"/>
                    <a:gd name="T109" fmla="*/ 466 h 722"/>
                    <a:gd name="T110" fmla="*/ 20 w 1140"/>
                    <a:gd name="T111" fmla="*/ 460 h 722"/>
                    <a:gd name="T112" fmla="*/ 2 w 1140"/>
                    <a:gd name="T113" fmla="*/ 440 h 722"/>
                    <a:gd name="T114" fmla="*/ 4 w 1140"/>
                    <a:gd name="T115" fmla="*/ 420 h 722"/>
                    <a:gd name="T116" fmla="*/ 16 w 1140"/>
                    <a:gd name="T117" fmla="*/ 402 h 722"/>
                    <a:gd name="T118" fmla="*/ 34 w 1140"/>
                    <a:gd name="T119" fmla="*/ 378 h 722"/>
                    <a:gd name="T120" fmla="*/ 64 w 1140"/>
                    <a:gd name="T121" fmla="*/ 362 h 72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140"/>
                    <a:gd name="T184" fmla="*/ 0 h 722"/>
                    <a:gd name="T185" fmla="*/ 1140 w 1140"/>
                    <a:gd name="T186" fmla="*/ 722 h 72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140" h="722">
                      <a:moveTo>
                        <a:pt x="404" y="0"/>
                      </a:moveTo>
                      <a:lnTo>
                        <a:pt x="404" y="0"/>
                      </a:lnTo>
                      <a:lnTo>
                        <a:pt x="418" y="0"/>
                      </a:lnTo>
                      <a:lnTo>
                        <a:pt x="458" y="2"/>
                      </a:lnTo>
                      <a:lnTo>
                        <a:pt x="516" y="8"/>
                      </a:lnTo>
                      <a:lnTo>
                        <a:pt x="550" y="12"/>
                      </a:lnTo>
                      <a:lnTo>
                        <a:pt x="586" y="18"/>
                      </a:lnTo>
                      <a:lnTo>
                        <a:pt x="622" y="26"/>
                      </a:lnTo>
                      <a:lnTo>
                        <a:pt x="660" y="36"/>
                      </a:lnTo>
                      <a:lnTo>
                        <a:pt x="696" y="50"/>
                      </a:lnTo>
                      <a:lnTo>
                        <a:pt x="732" y="64"/>
                      </a:lnTo>
                      <a:lnTo>
                        <a:pt x="764" y="82"/>
                      </a:lnTo>
                      <a:lnTo>
                        <a:pt x="794" y="102"/>
                      </a:lnTo>
                      <a:lnTo>
                        <a:pt x="808" y="114"/>
                      </a:lnTo>
                      <a:lnTo>
                        <a:pt x="822" y="126"/>
                      </a:lnTo>
                      <a:lnTo>
                        <a:pt x="832" y="140"/>
                      </a:lnTo>
                      <a:lnTo>
                        <a:pt x="842" y="154"/>
                      </a:lnTo>
                      <a:lnTo>
                        <a:pt x="848" y="156"/>
                      </a:lnTo>
                      <a:lnTo>
                        <a:pt x="852" y="158"/>
                      </a:lnTo>
                      <a:lnTo>
                        <a:pt x="858" y="160"/>
                      </a:lnTo>
                      <a:lnTo>
                        <a:pt x="866" y="162"/>
                      </a:lnTo>
                      <a:lnTo>
                        <a:pt x="876" y="162"/>
                      </a:lnTo>
                      <a:lnTo>
                        <a:pt x="888" y="160"/>
                      </a:lnTo>
                      <a:lnTo>
                        <a:pt x="900" y="156"/>
                      </a:lnTo>
                      <a:lnTo>
                        <a:pt x="912" y="148"/>
                      </a:lnTo>
                      <a:lnTo>
                        <a:pt x="924" y="136"/>
                      </a:lnTo>
                      <a:lnTo>
                        <a:pt x="936" y="120"/>
                      </a:lnTo>
                      <a:lnTo>
                        <a:pt x="930" y="130"/>
                      </a:lnTo>
                      <a:lnTo>
                        <a:pt x="924" y="138"/>
                      </a:lnTo>
                      <a:lnTo>
                        <a:pt x="914" y="150"/>
                      </a:lnTo>
                      <a:lnTo>
                        <a:pt x="902" y="158"/>
                      </a:lnTo>
                      <a:lnTo>
                        <a:pt x="896" y="162"/>
                      </a:lnTo>
                      <a:lnTo>
                        <a:pt x="888" y="164"/>
                      </a:lnTo>
                      <a:lnTo>
                        <a:pt x="880" y="164"/>
                      </a:lnTo>
                      <a:lnTo>
                        <a:pt x="870" y="164"/>
                      </a:lnTo>
                      <a:lnTo>
                        <a:pt x="862" y="162"/>
                      </a:lnTo>
                      <a:lnTo>
                        <a:pt x="852" y="158"/>
                      </a:lnTo>
                      <a:lnTo>
                        <a:pt x="878" y="178"/>
                      </a:lnTo>
                      <a:lnTo>
                        <a:pt x="906" y="200"/>
                      </a:lnTo>
                      <a:lnTo>
                        <a:pt x="940" y="226"/>
                      </a:lnTo>
                      <a:lnTo>
                        <a:pt x="974" y="258"/>
                      </a:lnTo>
                      <a:lnTo>
                        <a:pt x="992" y="276"/>
                      </a:lnTo>
                      <a:lnTo>
                        <a:pt x="1006" y="294"/>
                      </a:lnTo>
                      <a:lnTo>
                        <a:pt x="1020" y="312"/>
                      </a:lnTo>
                      <a:lnTo>
                        <a:pt x="1032" y="330"/>
                      </a:lnTo>
                      <a:lnTo>
                        <a:pt x="1042" y="348"/>
                      </a:lnTo>
                      <a:lnTo>
                        <a:pt x="1048" y="366"/>
                      </a:lnTo>
                      <a:lnTo>
                        <a:pt x="1050" y="356"/>
                      </a:lnTo>
                      <a:lnTo>
                        <a:pt x="1054" y="346"/>
                      </a:lnTo>
                      <a:lnTo>
                        <a:pt x="1062" y="336"/>
                      </a:lnTo>
                      <a:lnTo>
                        <a:pt x="1068" y="332"/>
                      </a:lnTo>
                      <a:lnTo>
                        <a:pt x="1074" y="330"/>
                      </a:lnTo>
                      <a:lnTo>
                        <a:pt x="1082" y="326"/>
                      </a:lnTo>
                      <a:lnTo>
                        <a:pt x="1090" y="326"/>
                      </a:lnTo>
                      <a:lnTo>
                        <a:pt x="1100" y="326"/>
                      </a:lnTo>
                      <a:lnTo>
                        <a:pt x="1112" y="328"/>
                      </a:lnTo>
                      <a:lnTo>
                        <a:pt x="1124" y="332"/>
                      </a:lnTo>
                      <a:lnTo>
                        <a:pt x="1140" y="338"/>
                      </a:lnTo>
                      <a:lnTo>
                        <a:pt x="1126" y="332"/>
                      </a:lnTo>
                      <a:lnTo>
                        <a:pt x="1112" y="328"/>
                      </a:lnTo>
                      <a:lnTo>
                        <a:pt x="1096" y="324"/>
                      </a:lnTo>
                      <a:lnTo>
                        <a:pt x="1088" y="324"/>
                      </a:lnTo>
                      <a:lnTo>
                        <a:pt x="1080" y="324"/>
                      </a:lnTo>
                      <a:lnTo>
                        <a:pt x="1072" y="326"/>
                      </a:lnTo>
                      <a:lnTo>
                        <a:pt x="1064" y="330"/>
                      </a:lnTo>
                      <a:lnTo>
                        <a:pt x="1058" y="336"/>
                      </a:lnTo>
                      <a:lnTo>
                        <a:pt x="1054" y="342"/>
                      </a:lnTo>
                      <a:lnTo>
                        <a:pt x="1050" y="354"/>
                      </a:lnTo>
                      <a:lnTo>
                        <a:pt x="1048" y="366"/>
                      </a:lnTo>
                      <a:lnTo>
                        <a:pt x="1054" y="386"/>
                      </a:lnTo>
                      <a:lnTo>
                        <a:pt x="1060" y="408"/>
                      </a:lnTo>
                      <a:lnTo>
                        <a:pt x="1064" y="432"/>
                      </a:lnTo>
                      <a:lnTo>
                        <a:pt x="1064" y="446"/>
                      </a:lnTo>
                      <a:lnTo>
                        <a:pt x="1064" y="458"/>
                      </a:lnTo>
                      <a:lnTo>
                        <a:pt x="1060" y="472"/>
                      </a:lnTo>
                      <a:lnTo>
                        <a:pt x="1056" y="482"/>
                      </a:lnTo>
                      <a:lnTo>
                        <a:pt x="1050" y="494"/>
                      </a:lnTo>
                      <a:lnTo>
                        <a:pt x="1042" y="502"/>
                      </a:lnTo>
                      <a:lnTo>
                        <a:pt x="1032" y="510"/>
                      </a:lnTo>
                      <a:lnTo>
                        <a:pt x="1018" y="514"/>
                      </a:lnTo>
                      <a:lnTo>
                        <a:pt x="1024" y="520"/>
                      </a:lnTo>
                      <a:lnTo>
                        <a:pt x="1038" y="536"/>
                      </a:lnTo>
                      <a:lnTo>
                        <a:pt x="1054" y="560"/>
                      </a:lnTo>
                      <a:lnTo>
                        <a:pt x="1062" y="574"/>
                      </a:lnTo>
                      <a:lnTo>
                        <a:pt x="1070" y="590"/>
                      </a:lnTo>
                      <a:lnTo>
                        <a:pt x="1074" y="606"/>
                      </a:lnTo>
                      <a:lnTo>
                        <a:pt x="1078" y="622"/>
                      </a:lnTo>
                      <a:lnTo>
                        <a:pt x="1080" y="640"/>
                      </a:lnTo>
                      <a:lnTo>
                        <a:pt x="1078" y="656"/>
                      </a:lnTo>
                      <a:lnTo>
                        <a:pt x="1072" y="672"/>
                      </a:lnTo>
                      <a:lnTo>
                        <a:pt x="1062" y="688"/>
                      </a:lnTo>
                      <a:lnTo>
                        <a:pt x="1046" y="702"/>
                      </a:lnTo>
                      <a:lnTo>
                        <a:pt x="1026" y="716"/>
                      </a:lnTo>
                      <a:lnTo>
                        <a:pt x="1018" y="718"/>
                      </a:lnTo>
                      <a:lnTo>
                        <a:pt x="998" y="722"/>
                      </a:lnTo>
                      <a:lnTo>
                        <a:pt x="982" y="722"/>
                      </a:lnTo>
                      <a:lnTo>
                        <a:pt x="966" y="722"/>
                      </a:lnTo>
                      <a:lnTo>
                        <a:pt x="948" y="720"/>
                      </a:lnTo>
                      <a:lnTo>
                        <a:pt x="926" y="718"/>
                      </a:lnTo>
                      <a:lnTo>
                        <a:pt x="904" y="712"/>
                      </a:lnTo>
                      <a:lnTo>
                        <a:pt x="880" y="704"/>
                      </a:lnTo>
                      <a:lnTo>
                        <a:pt x="856" y="692"/>
                      </a:lnTo>
                      <a:lnTo>
                        <a:pt x="832" y="676"/>
                      </a:lnTo>
                      <a:lnTo>
                        <a:pt x="806" y="658"/>
                      </a:lnTo>
                      <a:lnTo>
                        <a:pt x="782" y="634"/>
                      </a:lnTo>
                      <a:lnTo>
                        <a:pt x="756" y="604"/>
                      </a:lnTo>
                      <a:lnTo>
                        <a:pt x="732" y="570"/>
                      </a:lnTo>
                      <a:lnTo>
                        <a:pt x="722" y="548"/>
                      </a:lnTo>
                      <a:lnTo>
                        <a:pt x="710" y="524"/>
                      </a:lnTo>
                      <a:lnTo>
                        <a:pt x="692" y="498"/>
                      </a:lnTo>
                      <a:lnTo>
                        <a:pt x="670" y="470"/>
                      </a:lnTo>
                      <a:lnTo>
                        <a:pt x="658" y="458"/>
                      </a:lnTo>
                      <a:lnTo>
                        <a:pt x="644" y="446"/>
                      </a:lnTo>
                      <a:lnTo>
                        <a:pt x="630" y="434"/>
                      </a:lnTo>
                      <a:lnTo>
                        <a:pt x="614" y="426"/>
                      </a:lnTo>
                      <a:lnTo>
                        <a:pt x="598" y="418"/>
                      </a:lnTo>
                      <a:lnTo>
                        <a:pt x="580" y="414"/>
                      </a:lnTo>
                      <a:lnTo>
                        <a:pt x="590" y="396"/>
                      </a:lnTo>
                      <a:lnTo>
                        <a:pt x="598" y="378"/>
                      </a:lnTo>
                      <a:lnTo>
                        <a:pt x="606" y="352"/>
                      </a:lnTo>
                      <a:lnTo>
                        <a:pt x="610" y="340"/>
                      </a:lnTo>
                      <a:lnTo>
                        <a:pt x="612" y="324"/>
                      </a:lnTo>
                      <a:lnTo>
                        <a:pt x="612" y="310"/>
                      </a:lnTo>
                      <a:lnTo>
                        <a:pt x="612" y="294"/>
                      </a:lnTo>
                      <a:lnTo>
                        <a:pt x="608" y="278"/>
                      </a:lnTo>
                      <a:lnTo>
                        <a:pt x="602" y="264"/>
                      </a:lnTo>
                      <a:lnTo>
                        <a:pt x="594" y="248"/>
                      </a:lnTo>
                      <a:lnTo>
                        <a:pt x="584" y="234"/>
                      </a:lnTo>
                      <a:lnTo>
                        <a:pt x="594" y="250"/>
                      </a:lnTo>
                      <a:lnTo>
                        <a:pt x="602" y="270"/>
                      </a:lnTo>
                      <a:lnTo>
                        <a:pt x="608" y="294"/>
                      </a:lnTo>
                      <a:lnTo>
                        <a:pt x="610" y="306"/>
                      </a:lnTo>
                      <a:lnTo>
                        <a:pt x="610" y="322"/>
                      </a:lnTo>
                      <a:lnTo>
                        <a:pt x="610" y="336"/>
                      </a:lnTo>
                      <a:lnTo>
                        <a:pt x="608" y="352"/>
                      </a:lnTo>
                      <a:lnTo>
                        <a:pt x="602" y="368"/>
                      </a:lnTo>
                      <a:lnTo>
                        <a:pt x="596" y="382"/>
                      </a:lnTo>
                      <a:lnTo>
                        <a:pt x="586" y="398"/>
                      </a:lnTo>
                      <a:lnTo>
                        <a:pt x="572" y="414"/>
                      </a:lnTo>
                      <a:lnTo>
                        <a:pt x="510" y="408"/>
                      </a:lnTo>
                      <a:lnTo>
                        <a:pt x="442" y="404"/>
                      </a:lnTo>
                      <a:lnTo>
                        <a:pt x="360" y="404"/>
                      </a:lnTo>
                      <a:lnTo>
                        <a:pt x="316" y="404"/>
                      </a:lnTo>
                      <a:lnTo>
                        <a:pt x="272" y="406"/>
                      </a:lnTo>
                      <a:lnTo>
                        <a:pt x="226" y="410"/>
                      </a:lnTo>
                      <a:lnTo>
                        <a:pt x="184" y="416"/>
                      </a:lnTo>
                      <a:lnTo>
                        <a:pt x="142" y="424"/>
                      </a:lnTo>
                      <a:lnTo>
                        <a:pt x="104" y="436"/>
                      </a:lnTo>
                      <a:lnTo>
                        <a:pt x="70" y="450"/>
                      </a:lnTo>
                      <a:lnTo>
                        <a:pt x="54" y="458"/>
                      </a:lnTo>
                      <a:lnTo>
                        <a:pt x="40" y="466"/>
                      </a:lnTo>
                      <a:lnTo>
                        <a:pt x="30" y="464"/>
                      </a:lnTo>
                      <a:lnTo>
                        <a:pt x="20" y="460"/>
                      </a:lnTo>
                      <a:lnTo>
                        <a:pt x="12" y="454"/>
                      </a:lnTo>
                      <a:lnTo>
                        <a:pt x="4" y="444"/>
                      </a:lnTo>
                      <a:lnTo>
                        <a:pt x="2" y="440"/>
                      </a:lnTo>
                      <a:lnTo>
                        <a:pt x="0" y="434"/>
                      </a:lnTo>
                      <a:lnTo>
                        <a:pt x="2" y="428"/>
                      </a:lnTo>
                      <a:lnTo>
                        <a:pt x="4" y="420"/>
                      </a:lnTo>
                      <a:lnTo>
                        <a:pt x="8" y="412"/>
                      </a:lnTo>
                      <a:lnTo>
                        <a:pt x="16" y="402"/>
                      </a:lnTo>
                      <a:lnTo>
                        <a:pt x="18" y="398"/>
                      </a:lnTo>
                      <a:lnTo>
                        <a:pt x="28" y="386"/>
                      </a:lnTo>
                      <a:lnTo>
                        <a:pt x="34" y="378"/>
                      </a:lnTo>
                      <a:lnTo>
                        <a:pt x="42" y="372"/>
                      </a:lnTo>
                      <a:lnTo>
                        <a:pt x="52" y="366"/>
                      </a:lnTo>
                      <a:lnTo>
                        <a:pt x="64" y="362"/>
                      </a:lnTo>
                    </a:path>
                  </a:pathLst>
                </a:custGeom>
                <a:noFill/>
                <a:ln w="19050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135" name="Freeform 556"/>
                <p:cNvSpPr>
                  <a:spLocks/>
                </p:cNvSpPr>
                <p:nvPr/>
              </p:nvSpPr>
              <p:spPr bwMode="auto">
                <a:xfrm>
                  <a:off x="4159" y="2713"/>
                  <a:ext cx="482" cy="294"/>
                </a:xfrm>
                <a:custGeom>
                  <a:avLst/>
                  <a:gdLst>
                    <a:gd name="T0" fmla="*/ 0 w 482"/>
                    <a:gd name="T1" fmla="*/ 46 h 294"/>
                    <a:gd name="T2" fmla="*/ 58 w 482"/>
                    <a:gd name="T3" fmla="*/ 62 h 294"/>
                    <a:gd name="T4" fmla="*/ 106 w 482"/>
                    <a:gd name="T5" fmla="*/ 66 h 294"/>
                    <a:gd name="T6" fmla="*/ 138 w 482"/>
                    <a:gd name="T7" fmla="*/ 62 h 294"/>
                    <a:gd name="T8" fmla="*/ 162 w 482"/>
                    <a:gd name="T9" fmla="*/ 46 h 294"/>
                    <a:gd name="T10" fmla="*/ 174 w 482"/>
                    <a:gd name="T11" fmla="*/ 20 h 294"/>
                    <a:gd name="T12" fmla="*/ 174 w 482"/>
                    <a:gd name="T13" fmla="*/ 0 h 294"/>
                    <a:gd name="T14" fmla="*/ 174 w 482"/>
                    <a:gd name="T15" fmla="*/ 48 h 294"/>
                    <a:gd name="T16" fmla="*/ 178 w 482"/>
                    <a:gd name="T17" fmla="*/ 90 h 294"/>
                    <a:gd name="T18" fmla="*/ 190 w 482"/>
                    <a:gd name="T19" fmla="*/ 128 h 294"/>
                    <a:gd name="T20" fmla="*/ 186 w 482"/>
                    <a:gd name="T21" fmla="*/ 128 h 294"/>
                    <a:gd name="T22" fmla="*/ 180 w 482"/>
                    <a:gd name="T23" fmla="*/ 136 h 294"/>
                    <a:gd name="T24" fmla="*/ 176 w 482"/>
                    <a:gd name="T25" fmla="*/ 152 h 294"/>
                    <a:gd name="T26" fmla="*/ 182 w 482"/>
                    <a:gd name="T27" fmla="*/ 182 h 294"/>
                    <a:gd name="T28" fmla="*/ 178 w 482"/>
                    <a:gd name="T29" fmla="*/ 170 h 294"/>
                    <a:gd name="T30" fmla="*/ 174 w 482"/>
                    <a:gd name="T31" fmla="*/ 148 h 294"/>
                    <a:gd name="T32" fmla="*/ 178 w 482"/>
                    <a:gd name="T33" fmla="*/ 134 h 294"/>
                    <a:gd name="T34" fmla="*/ 184 w 482"/>
                    <a:gd name="T35" fmla="*/ 130 h 294"/>
                    <a:gd name="T36" fmla="*/ 198 w 482"/>
                    <a:gd name="T37" fmla="*/ 134 h 294"/>
                    <a:gd name="T38" fmla="*/ 208 w 482"/>
                    <a:gd name="T39" fmla="*/ 138 h 294"/>
                    <a:gd name="T40" fmla="*/ 254 w 482"/>
                    <a:gd name="T41" fmla="*/ 154 h 294"/>
                    <a:gd name="T42" fmla="*/ 308 w 482"/>
                    <a:gd name="T43" fmla="*/ 162 h 294"/>
                    <a:gd name="T44" fmla="*/ 352 w 482"/>
                    <a:gd name="T45" fmla="*/ 162 h 294"/>
                    <a:gd name="T46" fmla="*/ 400 w 482"/>
                    <a:gd name="T47" fmla="*/ 156 h 294"/>
                    <a:gd name="T48" fmla="*/ 454 w 482"/>
                    <a:gd name="T49" fmla="*/ 142 h 294"/>
                    <a:gd name="T50" fmla="*/ 482 w 482"/>
                    <a:gd name="T51" fmla="*/ 132 h 294"/>
                    <a:gd name="T52" fmla="*/ 476 w 482"/>
                    <a:gd name="T53" fmla="*/ 148 h 294"/>
                    <a:gd name="T54" fmla="*/ 474 w 482"/>
                    <a:gd name="T55" fmla="*/ 164 h 294"/>
                    <a:gd name="T56" fmla="*/ 482 w 482"/>
                    <a:gd name="T57" fmla="*/ 182 h 294"/>
                    <a:gd name="T58" fmla="*/ 474 w 482"/>
                    <a:gd name="T59" fmla="*/ 194 h 294"/>
                    <a:gd name="T60" fmla="*/ 458 w 482"/>
                    <a:gd name="T61" fmla="*/ 222 h 294"/>
                    <a:gd name="T62" fmla="*/ 446 w 482"/>
                    <a:gd name="T63" fmla="*/ 258 h 294"/>
                    <a:gd name="T64" fmla="*/ 446 w 482"/>
                    <a:gd name="T65" fmla="*/ 286 h 294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482"/>
                    <a:gd name="T100" fmla="*/ 0 h 294"/>
                    <a:gd name="T101" fmla="*/ 482 w 482"/>
                    <a:gd name="T102" fmla="*/ 294 h 294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482" h="294">
                      <a:moveTo>
                        <a:pt x="0" y="46"/>
                      </a:moveTo>
                      <a:lnTo>
                        <a:pt x="0" y="46"/>
                      </a:lnTo>
                      <a:lnTo>
                        <a:pt x="28" y="54"/>
                      </a:lnTo>
                      <a:lnTo>
                        <a:pt x="58" y="62"/>
                      </a:lnTo>
                      <a:lnTo>
                        <a:pt x="90" y="66"/>
                      </a:lnTo>
                      <a:lnTo>
                        <a:pt x="106" y="66"/>
                      </a:lnTo>
                      <a:lnTo>
                        <a:pt x="124" y="66"/>
                      </a:lnTo>
                      <a:lnTo>
                        <a:pt x="138" y="62"/>
                      </a:lnTo>
                      <a:lnTo>
                        <a:pt x="150" y="56"/>
                      </a:lnTo>
                      <a:lnTo>
                        <a:pt x="162" y="46"/>
                      </a:lnTo>
                      <a:lnTo>
                        <a:pt x="170" y="36"/>
                      </a:lnTo>
                      <a:lnTo>
                        <a:pt x="174" y="20"/>
                      </a:lnTo>
                      <a:lnTo>
                        <a:pt x="174" y="0"/>
                      </a:lnTo>
                      <a:lnTo>
                        <a:pt x="174" y="14"/>
                      </a:lnTo>
                      <a:lnTo>
                        <a:pt x="174" y="48"/>
                      </a:lnTo>
                      <a:lnTo>
                        <a:pt x="174" y="68"/>
                      </a:lnTo>
                      <a:lnTo>
                        <a:pt x="178" y="90"/>
                      </a:lnTo>
                      <a:lnTo>
                        <a:pt x="182" y="110"/>
                      </a:lnTo>
                      <a:lnTo>
                        <a:pt x="190" y="128"/>
                      </a:lnTo>
                      <a:lnTo>
                        <a:pt x="186" y="128"/>
                      </a:lnTo>
                      <a:lnTo>
                        <a:pt x="184" y="132"/>
                      </a:lnTo>
                      <a:lnTo>
                        <a:pt x="180" y="136"/>
                      </a:lnTo>
                      <a:lnTo>
                        <a:pt x="178" y="142"/>
                      </a:lnTo>
                      <a:lnTo>
                        <a:pt x="176" y="152"/>
                      </a:lnTo>
                      <a:lnTo>
                        <a:pt x="178" y="164"/>
                      </a:lnTo>
                      <a:lnTo>
                        <a:pt x="182" y="182"/>
                      </a:lnTo>
                      <a:lnTo>
                        <a:pt x="178" y="170"/>
                      </a:lnTo>
                      <a:lnTo>
                        <a:pt x="176" y="160"/>
                      </a:lnTo>
                      <a:lnTo>
                        <a:pt x="174" y="148"/>
                      </a:lnTo>
                      <a:lnTo>
                        <a:pt x="176" y="138"/>
                      </a:lnTo>
                      <a:lnTo>
                        <a:pt x="178" y="134"/>
                      </a:lnTo>
                      <a:lnTo>
                        <a:pt x="180" y="132"/>
                      </a:lnTo>
                      <a:lnTo>
                        <a:pt x="184" y="130"/>
                      </a:lnTo>
                      <a:lnTo>
                        <a:pt x="190" y="130"/>
                      </a:lnTo>
                      <a:lnTo>
                        <a:pt x="198" y="134"/>
                      </a:lnTo>
                      <a:lnTo>
                        <a:pt x="208" y="138"/>
                      </a:lnTo>
                      <a:lnTo>
                        <a:pt x="230" y="146"/>
                      </a:lnTo>
                      <a:lnTo>
                        <a:pt x="254" y="154"/>
                      </a:lnTo>
                      <a:lnTo>
                        <a:pt x="288" y="160"/>
                      </a:lnTo>
                      <a:lnTo>
                        <a:pt x="308" y="162"/>
                      </a:lnTo>
                      <a:lnTo>
                        <a:pt x="330" y="162"/>
                      </a:lnTo>
                      <a:lnTo>
                        <a:pt x="352" y="162"/>
                      </a:lnTo>
                      <a:lnTo>
                        <a:pt x="376" y="160"/>
                      </a:lnTo>
                      <a:lnTo>
                        <a:pt x="400" y="156"/>
                      </a:lnTo>
                      <a:lnTo>
                        <a:pt x="428" y="150"/>
                      </a:lnTo>
                      <a:lnTo>
                        <a:pt x="454" y="142"/>
                      </a:lnTo>
                      <a:lnTo>
                        <a:pt x="482" y="132"/>
                      </a:lnTo>
                      <a:lnTo>
                        <a:pt x="480" y="136"/>
                      </a:lnTo>
                      <a:lnTo>
                        <a:pt x="476" y="148"/>
                      </a:lnTo>
                      <a:lnTo>
                        <a:pt x="474" y="156"/>
                      </a:lnTo>
                      <a:lnTo>
                        <a:pt x="474" y="164"/>
                      </a:lnTo>
                      <a:lnTo>
                        <a:pt x="478" y="172"/>
                      </a:lnTo>
                      <a:lnTo>
                        <a:pt x="482" y="182"/>
                      </a:lnTo>
                      <a:lnTo>
                        <a:pt x="474" y="194"/>
                      </a:lnTo>
                      <a:lnTo>
                        <a:pt x="466" y="206"/>
                      </a:lnTo>
                      <a:lnTo>
                        <a:pt x="458" y="222"/>
                      </a:lnTo>
                      <a:lnTo>
                        <a:pt x="452" y="240"/>
                      </a:lnTo>
                      <a:lnTo>
                        <a:pt x="446" y="258"/>
                      </a:lnTo>
                      <a:lnTo>
                        <a:pt x="446" y="278"/>
                      </a:lnTo>
                      <a:lnTo>
                        <a:pt x="446" y="286"/>
                      </a:lnTo>
                      <a:lnTo>
                        <a:pt x="450" y="294"/>
                      </a:lnTo>
                    </a:path>
                  </a:pathLst>
                </a:custGeom>
                <a:noFill/>
                <a:ln w="19050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136" name="Freeform 557"/>
                <p:cNvSpPr>
                  <a:spLocks/>
                </p:cNvSpPr>
                <p:nvPr/>
              </p:nvSpPr>
              <p:spPr bwMode="auto">
                <a:xfrm>
                  <a:off x="3765" y="1239"/>
                  <a:ext cx="1024" cy="814"/>
                </a:xfrm>
                <a:custGeom>
                  <a:avLst/>
                  <a:gdLst>
                    <a:gd name="T0" fmla="*/ 270 w 1024"/>
                    <a:gd name="T1" fmla="*/ 46 h 814"/>
                    <a:gd name="T2" fmla="*/ 230 w 1024"/>
                    <a:gd name="T3" fmla="*/ 6 h 814"/>
                    <a:gd name="T4" fmla="*/ 176 w 1024"/>
                    <a:gd name="T5" fmla="*/ 8 h 814"/>
                    <a:gd name="T6" fmla="*/ 142 w 1024"/>
                    <a:gd name="T7" fmla="*/ 30 h 814"/>
                    <a:gd name="T8" fmla="*/ 126 w 1024"/>
                    <a:gd name="T9" fmla="*/ 72 h 814"/>
                    <a:gd name="T10" fmla="*/ 136 w 1024"/>
                    <a:gd name="T11" fmla="*/ 132 h 814"/>
                    <a:gd name="T12" fmla="*/ 150 w 1024"/>
                    <a:gd name="T13" fmla="*/ 174 h 814"/>
                    <a:gd name="T14" fmla="*/ 150 w 1024"/>
                    <a:gd name="T15" fmla="*/ 234 h 814"/>
                    <a:gd name="T16" fmla="*/ 116 w 1024"/>
                    <a:gd name="T17" fmla="*/ 278 h 814"/>
                    <a:gd name="T18" fmla="*/ 56 w 1024"/>
                    <a:gd name="T19" fmla="*/ 290 h 814"/>
                    <a:gd name="T20" fmla="*/ 10 w 1024"/>
                    <a:gd name="T21" fmla="*/ 326 h 814"/>
                    <a:gd name="T22" fmla="*/ 0 w 1024"/>
                    <a:gd name="T23" fmla="*/ 358 h 814"/>
                    <a:gd name="T24" fmla="*/ 20 w 1024"/>
                    <a:gd name="T25" fmla="*/ 384 h 814"/>
                    <a:gd name="T26" fmla="*/ 164 w 1024"/>
                    <a:gd name="T27" fmla="*/ 428 h 814"/>
                    <a:gd name="T28" fmla="*/ 272 w 1024"/>
                    <a:gd name="T29" fmla="*/ 426 h 814"/>
                    <a:gd name="T30" fmla="*/ 406 w 1024"/>
                    <a:gd name="T31" fmla="*/ 412 h 814"/>
                    <a:gd name="T32" fmla="*/ 532 w 1024"/>
                    <a:gd name="T33" fmla="*/ 436 h 814"/>
                    <a:gd name="T34" fmla="*/ 600 w 1024"/>
                    <a:gd name="T35" fmla="*/ 482 h 814"/>
                    <a:gd name="T36" fmla="*/ 542 w 1024"/>
                    <a:gd name="T37" fmla="*/ 416 h 814"/>
                    <a:gd name="T38" fmla="*/ 486 w 1024"/>
                    <a:gd name="T39" fmla="*/ 338 h 814"/>
                    <a:gd name="T40" fmla="*/ 470 w 1024"/>
                    <a:gd name="T41" fmla="*/ 318 h 814"/>
                    <a:gd name="T42" fmla="*/ 430 w 1024"/>
                    <a:gd name="T43" fmla="*/ 282 h 814"/>
                    <a:gd name="T44" fmla="*/ 432 w 1024"/>
                    <a:gd name="T45" fmla="*/ 246 h 814"/>
                    <a:gd name="T46" fmla="*/ 440 w 1024"/>
                    <a:gd name="T47" fmla="*/ 230 h 814"/>
                    <a:gd name="T48" fmla="*/ 422 w 1024"/>
                    <a:gd name="T49" fmla="*/ 256 h 814"/>
                    <a:gd name="T50" fmla="*/ 438 w 1024"/>
                    <a:gd name="T51" fmla="*/ 292 h 814"/>
                    <a:gd name="T52" fmla="*/ 486 w 1024"/>
                    <a:gd name="T53" fmla="*/ 326 h 814"/>
                    <a:gd name="T54" fmla="*/ 480 w 1024"/>
                    <a:gd name="T55" fmla="*/ 334 h 814"/>
                    <a:gd name="T56" fmla="*/ 568 w 1024"/>
                    <a:gd name="T57" fmla="*/ 450 h 814"/>
                    <a:gd name="T58" fmla="*/ 650 w 1024"/>
                    <a:gd name="T59" fmla="*/ 524 h 814"/>
                    <a:gd name="T60" fmla="*/ 698 w 1024"/>
                    <a:gd name="T61" fmla="*/ 552 h 814"/>
                    <a:gd name="T62" fmla="*/ 744 w 1024"/>
                    <a:gd name="T63" fmla="*/ 612 h 814"/>
                    <a:gd name="T64" fmla="*/ 754 w 1024"/>
                    <a:gd name="T65" fmla="*/ 686 h 814"/>
                    <a:gd name="T66" fmla="*/ 762 w 1024"/>
                    <a:gd name="T67" fmla="*/ 706 h 814"/>
                    <a:gd name="T68" fmla="*/ 804 w 1024"/>
                    <a:gd name="T69" fmla="*/ 678 h 814"/>
                    <a:gd name="T70" fmla="*/ 838 w 1024"/>
                    <a:gd name="T71" fmla="*/ 614 h 814"/>
                    <a:gd name="T72" fmla="*/ 852 w 1024"/>
                    <a:gd name="T73" fmla="*/ 528 h 814"/>
                    <a:gd name="T74" fmla="*/ 734 w 1024"/>
                    <a:gd name="T75" fmla="*/ 496 h 814"/>
                    <a:gd name="T76" fmla="*/ 668 w 1024"/>
                    <a:gd name="T77" fmla="*/ 458 h 814"/>
                    <a:gd name="T78" fmla="*/ 680 w 1024"/>
                    <a:gd name="T79" fmla="*/ 466 h 814"/>
                    <a:gd name="T80" fmla="*/ 798 w 1024"/>
                    <a:gd name="T81" fmla="*/ 516 h 814"/>
                    <a:gd name="T82" fmla="*/ 864 w 1024"/>
                    <a:gd name="T83" fmla="*/ 510 h 814"/>
                    <a:gd name="T84" fmla="*/ 864 w 1024"/>
                    <a:gd name="T85" fmla="*/ 460 h 814"/>
                    <a:gd name="T86" fmla="*/ 858 w 1024"/>
                    <a:gd name="T87" fmla="*/ 452 h 814"/>
                    <a:gd name="T88" fmla="*/ 860 w 1024"/>
                    <a:gd name="T89" fmla="*/ 518 h 814"/>
                    <a:gd name="T90" fmla="*/ 850 w 1024"/>
                    <a:gd name="T91" fmla="*/ 550 h 814"/>
                    <a:gd name="T92" fmla="*/ 824 w 1024"/>
                    <a:gd name="T93" fmla="*/ 652 h 814"/>
                    <a:gd name="T94" fmla="*/ 792 w 1024"/>
                    <a:gd name="T95" fmla="*/ 690 h 814"/>
                    <a:gd name="T96" fmla="*/ 898 w 1024"/>
                    <a:gd name="T97" fmla="*/ 666 h 814"/>
                    <a:gd name="T98" fmla="*/ 992 w 1024"/>
                    <a:gd name="T99" fmla="*/ 666 h 814"/>
                    <a:gd name="T100" fmla="*/ 1024 w 1024"/>
                    <a:gd name="T101" fmla="*/ 688 h 814"/>
                    <a:gd name="T102" fmla="*/ 1006 w 1024"/>
                    <a:gd name="T103" fmla="*/ 670 h 814"/>
                    <a:gd name="T104" fmla="*/ 896 w 1024"/>
                    <a:gd name="T105" fmla="*/ 666 h 814"/>
                    <a:gd name="T106" fmla="*/ 836 w 1024"/>
                    <a:gd name="T107" fmla="*/ 684 h 814"/>
                    <a:gd name="T108" fmla="*/ 840 w 1024"/>
                    <a:gd name="T109" fmla="*/ 730 h 814"/>
                    <a:gd name="T110" fmla="*/ 876 w 1024"/>
                    <a:gd name="T111" fmla="*/ 814 h 814"/>
                    <a:gd name="T112" fmla="*/ 862 w 1024"/>
                    <a:gd name="T113" fmla="*/ 794 h 814"/>
                    <a:gd name="T114" fmla="*/ 836 w 1024"/>
                    <a:gd name="T115" fmla="*/ 684 h 814"/>
                    <a:gd name="T116" fmla="*/ 770 w 1024"/>
                    <a:gd name="T117" fmla="*/ 700 h 814"/>
                    <a:gd name="T118" fmla="*/ 688 w 1024"/>
                    <a:gd name="T119" fmla="*/ 746 h 814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w 1024"/>
                    <a:gd name="T181" fmla="*/ 0 h 814"/>
                    <a:gd name="T182" fmla="*/ 1024 w 1024"/>
                    <a:gd name="T183" fmla="*/ 814 h 814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T180" t="T181" r="T182" b="T183"/>
                  <a:pathLst>
                    <a:path w="1024" h="814">
                      <a:moveTo>
                        <a:pt x="284" y="82"/>
                      </a:moveTo>
                      <a:lnTo>
                        <a:pt x="284" y="82"/>
                      </a:lnTo>
                      <a:lnTo>
                        <a:pt x="278" y="64"/>
                      </a:lnTo>
                      <a:lnTo>
                        <a:pt x="270" y="46"/>
                      </a:lnTo>
                      <a:lnTo>
                        <a:pt x="258" y="28"/>
                      </a:lnTo>
                      <a:lnTo>
                        <a:pt x="250" y="18"/>
                      </a:lnTo>
                      <a:lnTo>
                        <a:pt x="240" y="12"/>
                      </a:lnTo>
                      <a:lnTo>
                        <a:pt x="230" y="6"/>
                      </a:lnTo>
                      <a:lnTo>
                        <a:pt x="220" y="2"/>
                      </a:lnTo>
                      <a:lnTo>
                        <a:pt x="206" y="0"/>
                      </a:lnTo>
                      <a:lnTo>
                        <a:pt x="192" y="2"/>
                      </a:lnTo>
                      <a:lnTo>
                        <a:pt x="176" y="8"/>
                      </a:lnTo>
                      <a:lnTo>
                        <a:pt x="160" y="16"/>
                      </a:lnTo>
                      <a:lnTo>
                        <a:pt x="150" y="22"/>
                      </a:lnTo>
                      <a:lnTo>
                        <a:pt x="142" y="30"/>
                      </a:lnTo>
                      <a:lnTo>
                        <a:pt x="132" y="42"/>
                      </a:lnTo>
                      <a:lnTo>
                        <a:pt x="130" y="50"/>
                      </a:lnTo>
                      <a:lnTo>
                        <a:pt x="126" y="60"/>
                      </a:lnTo>
                      <a:lnTo>
                        <a:pt x="126" y="72"/>
                      </a:lnTo>
                      <a:lnTo>
                        <a:pt x="126" y="84"/>
                      </a:lnTo>
                      <a:lnTo>
                        <a:pt x="126" y="98"/>
                      </a:lnTo>
                      <a:lnTo>
                        <a:pt x="130" y="114"/>
                      </a:lnTo>
                      <a:lnTo>
                        <a:pt x="136" y="132"/>
                      </a:lnTo>
                      <a:lnTo>
                        <a:pt x="144" y="152"/>
                      </a:lnTo>
                      <a:lnTo>
                        <a:pt x="146" y="158"/>
                      </a:lnTo>
                      <a:lnTo>
                        <a:pt x="150" y="174"/>
                      </a:lnTo>
                      <a:lnTo>
                        <a:pt x="154" y="196"/>
                      </a:lnTo>
                      <a:lnTo>
                        <a:pt x="154" y="208"/>
                      </a:lnTo>
                      <a:lnTo>
                        <a:pt x="152" y="220"/>
                      </a:lnTo>
                      <a:lnTo>
                        <a:pt x="150" y="234"/>
                      </a:lnTo>
                      <a:lnTo>
                        <a:pt x="146" y="246"/>
                      </a:lnTo>
                      <a:lnTo>
                        <a:pt x="138" y="258"/>
                      </a:lnTo>
                      <a:lnTo>
                        <a:pt x="130" y="268"/>
                      </a:lnTo>
                      <a:lnTo>
                        <a:pt x="116" y="278"/>
                      </a:lnTo>
                      <a:lnTo>
                        <a:pt x="100" y="284"/>
                      </a:lnTo>
                      <a:lnTo>
                        <a:pt x="80" y="288"/>
                      </a:lnTo>
                      <a:lnTo>
                        <a:pt x="56" y="290"/>
                      </a:lnTo>
                      <a:lnTo>
                        <a:pt x="48" y="296"/>
                      </a:lnTo>
                      <a:lnTo>
                        <a:pt x="30" y="308"/>
                      </a:lnTo>
                      <a:lnTo>
                        <a:pt x="20" y="316"/>
                      </a:lnTo>
                      <a:lnTo>
                        <a:pt x="10" y="326"/>
                      </a:lnTo>
                      <a:lnTo>
                        <a:pt x="4" y="336"/>
                      </a:lnTo>
                      <a:lnTo>
                        <a:pt x="0" y="346"/>
                      </a:lnTo>
                      <a:lnTo>
                        <a:pt x="0" y="352"/>
                      </a:lnTo>
                      <a:lnTo>
                        <a:pt x="0" y="358"/>
                      </a:lnTo>
                      <a:lnTo>
                        <a:pt x="2" y="364"/>
                      </a:lnTo>
                      <a:lnTo>
                        <a:pt x="6" y="370"/>
                      </a:lnTo>
                      <a:lnTo>
                        <a:pt x="12" y="376"/>
                      </a:lnTo>
                      <a:lnTo>
                        <a:pt x="20" y="384"/>
                      </a:lnTo>
                      <a:lnTo>
                        <a:pt x="42" y="396"/>
                      </a:lnTo>
                      <a:lnTo>
                        <a:pt x="72" y="406"/>
                      </a:lnTo>
                      <a:lnTo>
                        <a:pt x="112" y="418"/>
                      </a:lnTo>
                      <a:lnTo>
                        <a:pt x="164" y="428"/>
                      </a:lnTo>
                      <a:lnTo>
                        <a:pt x="228" y="438"/>
                      </a:lnTo>
                      <a:lnTo>
                        <a:pt x="240" y="434"/>
                      </a:lnTo>
                      <a:lnTo>
                        <a:pt x="272" y="426"/>
                      </a:lnTo>
                      <a:lnTo>
                        <a:pt x="318" y="418"/>
                      </a:lnTo>
                      <a:lnTo>
                        <a:pt x="346" y="414"/>
                      </a:lnTo>
                      <a:lnTo>
                        <a:pt x="374" y="412"/>
                      </a:lnTo>
                      <a:lnTo>
                        <a:pt x="406" y="412"/>
                      </a:lnTo>
                      <a:lnTo>
                        <a:pt x="438" y="414"/>
                      </a:lnTo>
                      <a:lnTo>
                        <a:pt x="468" y="418"/>
                      </a:lnTo>
                      <a:lnTo>
                        <a:pt x="500" y="426"/>
                      </a:lnTo>
                      <a:lnTo>
                        <a:pt x="532" y="436"/>
                      </a:lnTo>
                      <a:lnTo>
                        <a:pt x="560" y="452"/>
                      </a:lnTo>
                      <a:lnTo>
                        <a:pt x="574" y="460"/>
                      </a:lnTo>
                      <a:lnTo>
                        <a:pt x="588" y="470"/>
                      </a:lnTo>
                      <a:lnTo>
                        <a:pt x="600" y="482"/>
                      </a:lnTo>
                      <a:lnTo>
                        <a:pt x="612" y="494"/>
                      </a:lnTo>
                      <a:lnTo>
                        <a:pt x="590" y="470"/>
                      </a:lnTo>
                      <a:lnTo>
                        <a:pt x="542" y="416"/>
                      </a:lnTo>
                      <a:lnTo>
                        <a:pt x="516" y="388"/>
                      </a:lnTo>
                      <a:lnTo>
                        <a:pt x="496" y="360"/>
                      </a:lnTo>
                      <a:lnTo>
                        <a:pt x="490" y="348"/>
                      </a:lnTo>
                      <a:lnTo>
                        <a:pt x="486" y="338"/>
                      </a:lnTo>
                      <a:lnTo>
                        <a:pt x="484" y="330"/>
                      </a:lnTo>
                      <a:lnTo>
                        <a:pt x="486" y="326"/>
                      </a:lnTo>
                      <a:lnTo>
                        <a:pt x="470" y="318"/>
                      </a:lnTo>
                      <a:lnTo>
                        <a:pt x="456" y="310"/>
                      </a:lnTo>
                      <a:lnTo>
                        <a:pt x="442" y="298"/>
                      </a:lnTo>
                      <a:lnTo>
                        <a:pt x="436" y="290"/>
                      </a:lnTo>
                      <a:lnTo>
                        <a:pt x="430" y="282"/>
                      </a:lnTo>
                      <a:lnTo>
                        <a:pt x="428" y="274"/>
                      </a:lnTo>
                      <a:lnTo>
                        <a:pt x="426" y="266"/>
                      </a:lnTo>
                      <a:lnTo>
                        <a:pt x="428" y="256"/>
                      </a:lnTo>
                      <a:lnTo>
                        <a:pt x="432" y="246"/>
                      </a:lnTo>
                      <a:lnTo>
                        <a:pt x="440" y="234"/>
                      </a:lnTo>
                      <a:lnTo>
                        <a:pt x="452" y="224"/>
                      </a:lnTo>
                      <a:lnTo>
                        <a:pt x="440" y="230"/>
                      </a:lnTo>
                      <a:lnTo>
                        <a:pt x="430" y="238"/>
                      </a:lnTo>
                      <a:lnTo>
                        <a:pt x="426" y="244"/>
                      </a:lnTo>
                      <a:lnTo>
                        <a:pt x="424" y="250"/>
                      </a:lnTo>
                      <a:lnTo>
                        <a:pt x="422" y="256"/>
                      </a:lnTo>
                      <a:lnTo>
                        <a:pt x="422" y="264"/>
                      </a:lnTo>
                      <a:lnTo>
                        <a:pt x="424" y="272"/>
                      </a:lnTo>
                      <a:lnTo>
                        <a:pt x="430" y="282"/>
                      </a:lnTo>
                      <a:lnTo>
                        <a:pt x="438" y="292"/>
                      </a:lnTo>
                      <a:lnTo>
                        <a:pt x="450" y="302"/>
                      </a:lnTo>
                      <a:lnTo>
                        <a:pt x="466" y="314"/>
                      </a:lnTo>
                      <a:lnTo>
                        <a:pt x="486" y="326"/>
                      </a:lnTo>
                      <a:lnTo>
                        <a:pt x="480" y="324"/>
                      </a:lnTo>
                      <a:lnTo>
                        <a:pt x="478" y="324"/>
                      </a:lnTo>
                      <a:lnTo>
                        <a:pt x="478" y="326"/>
                      </a:lnTo>
                      <a:lnTo>
                        <a:pt x="480" y="334"/>
                      </a:lnTo>
                      <a:lnTo>
                        <a:pt x="486" y="344"/>
                      </a:lnTo>
                      <a:lnTo>
                        <a:pt x="506" y="374"/>
                      </a:lnTo>
                      <a:lnTo>
                        <a:pt x="534" y="412"/>
                      </a:lnTo>
                      <a:lnTo>
                        <a:pt x="568" y="450"/>
                      </a:lnTo>
                      <a:lnTo>
                        <a:pt x="604" y="486"/>
                      </a:lnTo>
                      <a:lnTo>
                        <a:pt x="620" y="502"/>
                      </a:lnTo>
                      <a:lnTo>
                        <a:pt x="636" y="514"/>
                      </a:lnTo>
                      <a:lnTo>
                        <a:pt x="650" y="524"/>
                      </a:lnTo>
                      <a:lnTo>
                        <a:pt x="662" y="528"/>
                      </a:lnTo>
                      <a:lnTo>
                        <a:pt x="680" y="540"/>
                      </a:lnTo>
                      <a:lnTo>
                        <a:pt x="698" y="552"/>
                      </a:lnTo>
                      <a:lnTo>
                        <a:pt x="718" y="572"/>
                      </a:lnTo>
                      <a:lnTo>
                        <a:pt x="728" y="584"/>
                      </a:lnTo>
                      <a:lnTo>
                        <a:pt x="736" y="596"/>
                      </a:lnTo>
                      <a:lnTo>
                        <a:pt x="744" y="612"/>
                      </a:lnTo>
                      <a:lnTo>
                        <a:pt x="750" y="628"/>
                      </a:lnTo>
                      <a:lnTo>
                        <a:pt x="754" y="646"/>
                      </a:lnTo>
                      <a:lnTo>
                        <a:pt x="754" y="666"/>
                      </a:lnTo>
                      <a:lnTo>
                        <a:pt x="754" y="686"/>
                      </a:lnTo>
                      <a:lnTo>
                        <a:pt x="748" y="710"/>
                      </a:lnTo>
                      <a:lnTo>
                        <a:pt x="752" y="708"/>
                      </a:lnTo>
                      <a:lnTo>
                        <a:pt x="762" y="706"/>
                      </a:lnTo>
                      <a:lnTo>
                        <a:pt x="778" y="700"/>
                      </a:lnTo>
                      <a:lnTo>
                        <a:pt x="786" y="694"/>
                      </a:lnTo>
                      <a:lnTo>
                        <a:pt x="794" y="688"/>
                      </a:lnTo>
                      <a:lnTo>
                        <a:pt x="804" y="678"/>
                      </a:lnTo>
                      <a:lnTo>
                        <a:pt x="812" y="666"/>
                      </a:lnTo>
                      <a:lnTo>
                        <a:pt x="822" y="652"/>
                      </a:lnTo>
                      <a:lnTo>
                        <a:pt x="830" y="634"/>
                      </a:lnTo>
                      <a:lnTo>
                        <a:pt x="838" y="614"/>
                      </a:lnTo>
                      <a:lnTo>
                        <a:pt x="844" y="588"/>
                      </a:lnTo>
                      <a:lnTo>
                        <a:pt x="848" y="560"/>
                      </a:lnTo>
                      <a:lnTo>
                        <a:pt x="852" y="528"/>
                      </a:lnTo>
                      <a:lnTo>
                        <a:pt x="826" y="524"/>
                      </a:lnTo>
                      <a:lnTo>
                        <a:pt x="798" y="516"/>
                      </a:lnTo>
                      <a:lnTo>
                        <a:pt x="766" y="508"/>
                      </a:lnTo>
                      <a:lnTo>
                        <a:pt x="734" y="496"/>
                      </a:lnTo>
                      <a:lnTo>
                        <a:pt x="702" y="482"/>
                      </a:lnTo>
                      <a:lnTo>
                        <a:pt x="690" y="474"/>
                      </a:lnTo>
                      <a:lnTo>
                        <a:pt x="678" y="466"/>
                      </a:lnTo>
                      <a:lnTo>
                        <a:pt x="668" y="458"/>
                      </a:lnTo>
                      <a:lnTo>
                        <a:pt x="662" y="448"/>
                      </a:lnTo>
                      <a:lnTo>
                        <a:pt x="670" y="456"/>
                      </a:lnTo>
                      <a:lnTo>
                        <a:pt x="680" y="466"/>
                      </a:lnTo>
                      <a:lnTo>
                        <a:pt x="698" y="476"/>
                      </a:lnTo>
                      <a:lnTo>
                        <a:pt x="722" y="490"/>
                      </a:lnTo>
                      <a:lnTo>
                        <a:pt x="756" y="504"/>
                      </a:lnTo>
                      <a:lnTo>
                        <a:pt x="798" y="516"/>
                      </a:lnTo>
                      <a:lnTo>
                        <a:pt x="852" y="528"/>
                      </a:lnTo>
                      <a:lnTo>
                        <a:pt x="864" y="510"/>
                      </a:lnTo>
                      <a:lnTo>
                        <a:pt x="866" y="504"/>
                      </a:lnTo>
                      <a:lnTo>
                        <a:pt x="868" y="496"/>
                      </a:lnTo>
                      <a:lnTo>
                        <a:pt x="868" y="480"/>
                      </a:lnTo>
                      <a:lnTo>
                        <a:pt x="864" y="460"/>
                      </a:lnTo>
                      <a:lnTo>
                        <a:pt x="860" y="452"/>
                      </a:lnTo>
                      <a:lnTo>
                        <a:pt x="854" y="442"/>
                      </a:lnTo>
                      <a:lnTo>
                        <a:pt x="858" y="452"/>
                      </a:lnTo>
                      <a:lnTo>
                        <a:pt x="864" y="476"/>
                      </a:lnTo>
                      <a:lnTo>
                        <a:pt x="866" y="490"/>
                      </a:lnTo>
                      <a:lnTo>
                        <a:pt x="864" y="506"/>
                      </a:lnTo>
                      <a:lnTo>
                        <a:pt x="860" y="518"/>
                      </a:lnTo>
                      <a:lnTo>
                        <a:pt x="856" y="524"/>
                      </a:lnTo>
                      <a:lnTo>
                        <a:pt x="852" y="528"/>
                      </a:lnTo>
                      <a:lnTo>
                        <a:pt x="850" y="550"/>
                      </a:lnTo>
                      <a:lnTo>
                        <a:pt x="848" y="572"/>
                      </a:lnTo>
                      <a:lnTo>
                        <a:pt x="842" y="598"/>
                      </a:lnTo>
                      <a:lnTo>
                        <a:pt x="834" y="626"/>
                      </a:lnTo>
                      <a:lnTo>
                        <a:pt x="824" y="652"/>
                      </a:lnTo>
                      <a:lnTo>
                        <a:pt x="818" y="664"/>
                      </a:lnTo>
                      <a:lnTo>
                        <a:pt x="810" y="674"/>
                      </a:lnTo>
                      <a:lnTo>
                        <a:pt x="802" y="684"/>
                      </a:lnTo>
                      <a:lnTo>
                        <a:pt x="792" y="690"/>
                      </a:lnTo>
                      <a:lnTo>
                        <a:pt x="824" y="680"/>
                      </a:lnTo>
                      <a:lnTo>
                        <a:pt x="858" y="674"/>
                      </a:lnTo>
                      <a:lnTo>
                        <a:pt x="898" y="666"/>
                      </a:lnTo>
                      <a:lnTo>
                        <a:pt x="938" y="662"/>
                      </a:lnTo>
                      <a:lnTo>
                        <a:pt x="958" y="662"/>
                      </a:lnTo>
                      <a:lnTo>
                        <a:pt x="976" y="662"/>
                      </a:lnTo>
                      <a:lnTo>
                        <a:pt x="992" y="666"/>
                      </a:lnTo>
                      <a:lnTo>
                        <a:pt x="1006" y="670"/>
                      </a:lnTo>
                      <a:lnTo>
                        <a:pt x="1018" y="678"/>
                      </a:lnTo>
                      <a:lnTo>
                        <a:pt x="1022" y="682"/>
                      </a:lnTo>
                      <a:lnTo>
                        <a:pt x="1024" y="688"/>
                      </a:lnTo>
                      <a:lnTo>
                        <a:pt x="1022" y="680"/>
                      </a:lnTo>
                      <a:lnTo>
                        <a:pt x="1016" y="676"/>
                      </a:lnTo>
                      <a:lnTo>
                        <a:pt x="1006" y="670"/>
                      </a:lnTo>
                      <a:lnTo>
                        <a:pt x="990" y="664"/>
                      </a:lnTo>
                      <a:lnTo>
                        <a:pt x="966" y="662"/>
                      </a:lnTo>
                      <a:lnTo>
                        <a:pt x="936" y="662"/>
                      </a:lnTo>
                      <a:lnTo>
                        <a:pt x="896" y="666"/>
                      </a:lnTo>
                      <a:lnTo>
                        <a:pt x="858" y="674"/>
                      </a:lnTo>
                      <a:lnTo>
                        <a:pt x="846" y="676"/>
                      </a:lnTo>
                      <a:lnTo>
                        <a:pt x="836" y="684"/>
                      </a:lnTo>
                      <a:lnTo>
                        <a:pt x="836" y="696"/>
                      </a:lnTo>
                      <a:lnTo>
                        <a:pt x="838" y="712"/>
                      </a:lnTo>
                      <a:lnTo>
                        <a:pt x="840" y="730"/>
                      </a:lnTo>
                      <a:lnTo>
                        <a:pt x="844" y="752"/>
                      </a:lnTo>
                      <a:lnTo>
                        <a:pt x="852" y="774"/>
                      </a:lnTo>
                      <a:lnTo>
                        <a:pt x="862" y="794"/>
                      </a:lnTo>
                      <a:lnTo>
                        <a:pt x="876" y="814"/>
                      </a:lnTo>
                      <a:lnTo>
                        <a:pt x="872" y="810"/>
                      </a:lnTo>
                      <a:lnTo>
                        <a:pt x="868" y="804"/>
                      </a:lnTo>
                      <a:lnTo>
                        <a:pt x="862" y="794"/>
                      </a:lnTo>
                      <a:lnTo>
                        <a:pt x="856" y="778"/>
                      </a:lnTo>
                      <a:lnTo>
                        <a:pt x="850" y="754"/>
                      </a:lnTo>
                      <a:lnTo>
                        <a:pt x="842" y="724"/>
                      </a:lnTo>
                      <a:lnTo>
                        <a:pt x="836" y="684"/>
                      </a:lnTo>
                      <a:lnTo>
                        <a:pt x="816" y="688"/>
                      </a:lnTo>
                      <a:lnTo>
                        <a:pt x="796" y="692"/>
                      </a:lnTo>
                      <a:lnTo>
                        <a:pt x="770" y="700"/>
                      </a:lnTo>
                      <a:lnTo>
                        <a:pt x="742" y="712"/>
                      </a:lnTo>
                      <a:lnTo>
                        <a:pt x="714" y="726"/>
                      </a:lnTo>
                      <a:lnTo>
                        <a:pt x="700" y="736"/>
                      </a:lnTo>
                      <a:lnTo>
                        <a:pt x="688" y="746"/>
                      </a:lnTo>
                      <a:lnTo>
                        <a:pt x="676" y="756"/>
                      </a:lnTo>
                      <a:lnTo>
                        <a:pt x="664" y="770"/>
                      </a:lnTo>
                      <a:lnTo>
                        <a:pt x="624" y="804"/>
                      </a:lnTo>
                    </a:path>
                  </a:pathLst>
                </a:custGeom>
                <a:noFill/>
                <a:ln w="19050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137" name="Freeform 558"/>
                <p:cNvSpPr>
                  <a:spLocks/>
                </p:cNvSpPr>
                <p:nvPr/>
              </p:nvSpPr>
              <p:spPr bwMode="auto">
                <a:xfrm>
                  <a:off x="4491" y="2071"/>
                  <a:ext cx="516" cy="588"/>
                </a:xfrm>
                <a:custGeom>
                  <a:avLst/>
                  <a:gdLst>
                    <a:gd name="T0" fmla="*/ 228 w 516"/>
                    <a:gd name="T1" fmla="*/ 132 h 588"/>
                    <a:gd name="T2" fmla="*/ 230 w 516"/>
                    <a:gd name="T3" fmla="*/ 102 h 588"/>
                    <a:gd name="T4" fmla="*/ 240 w 516"/>
                    <a:gd name="T5" fmla="*/ 56 h 588"/>
                    <a:gd name="T6" fmla="*/ 254 w 516"/>
                    <a:gd name="T7" fmla="*/ 26 h 588"/>
                    <a:gd name="T8" fmla="*/ 276 w 516"/>
                    <a:gd name="T9" fmla="*/ 6 h 588"/>
                    <a:gd name="T10" fmla="*/ 290 w 516"/>
                    <a:gd name="T11" fmla="*/ 2 h 588"/>
                    <a:gd name="T12" fmla="*/ 308 w 516"/>
                    <a:gd name="T13" fmla="*/ 0 h 588"/>
                    <a:gd name="T14" fmla="*/ 328 w 516"/>
                    <a:gd name="T15" fmla="*/ 4 h 588"/>
                    <a:gd name="T16" fmla="*/ 378 w 516"/>
                    <a:gd name="T17" fmla="*/ 32 h 588"/>
                    <a:gd name="T18" fmla="*/ 396 w 516"/>
                    <a:gd name="T19" fmla="*/ 46 h 588"/>
                    <a:gd name="T20" fmla="*/ 456 w 516"/>
                    <a:gd name="T21" fmla="*/ 102 h 588"/>
                    <a:gd name="T22" fmla="*/ 450 w 516"/>
                    <a:gd name="T23" fmla="*/ 96 h 588"/>
                    <a:gd name="T24" fmla="*/ 412 w 516"/>
                    <a:gd name="T25" fmla="*/ 60 h 588"/>
                    <a:gd name="T26" fmla="*/ 378 w 516"/>
                    <a:gd name="T27" fmla="*/ 32 h 588"/>
                    <a:gd name="T28" fmla="*/ 414 w 516"/>
                    <a:gd name="T29" fmla="*/ 142 h 588"/>
                    <a:gd name="T30" fmla="*/ 438 w 516"/>
                    <a:gd name="T31" fmla="*/ 228 h 588"/>
                    <a:gd name="T32" fmla="*/ 446 w 516"/>
                    <a:gd name="T33" fmla="*/ 280 h 588"/>
                    <a:gd name="T34" fmla="*/ 446 w 516"/>
                    <a:gd name="T35" fmla="*/ 292 h 588"/>
                    <a:gd name="T36" fmla="*/ 458 w 516"/>
                    <a:gd name="T37" fmla="*/ 320 h 588"/>
                    <a:gd name="T38" fmla="*/ 472 w 516"/>
                    <a:gd name="T39" fmla="*/ 360 h 588"/>
                    <a:gd name="T40" fmla="*/ 476 w 516"/>
                    <a:gd name="T41" fmla="*/ 412 h 588"/>
                    <a:gd name="T42" fmla="*/ 472 w 516"/>
                    <a:gd name="T43" fmla="*/ 438 h 588"/>
                    <a:gd name="T44" fmla="*/ 484 w 516"/>
                    <a:gd name="T45" fmla="*/ 456 h 588"/>
                    <a:gd name="T46" fmla="*/ 504 w 516"/>
                    <a:gd name="T47" fmla="*/ 496 h 588"/>
                    <a:gd name="T48" fmla="*/ 514 w 516"/>
                    <a:gd name="T49" fmla="*/ 534 h 588"/>
                    <a:gd name="T50" fmla="*/ 516 w 516"/>
                    <a:gd name="T51" fmla="*/ 558 h 588"/>
                    <a:gd name="T52" fmla="*/ 512 w 516"/>
                    <a:gd name="T53" fmla="*/ 580 h 588"/>
                    <a:gd name="T54" fmla="*/ 506 w 516"/>
                    <a:gd name="T55" fmla="*/ 588 h 588"/>
                    <a:gd name="T56" fmla="*/ 514 w 516"/>
                    <a:gd name="T57" fmla="*/ 562 h 588"/>
                    <a:gd name="T58" fmla="*/ 514 w 516"/>
                    <a:gd name="T59" fmla="*/ 522 h 588"/>
                    <a:gd name="T60" fmla="*/ 506 w 516"/>
                    <a:gd name="T61" fmla="*/ 498 h 588"/>
                    <a:gd name="T62" fmla="*/ 492 w 516"/>
                    <a:gd name="T63" fmla="*/ 470 h 588"/>
                    <a:gd name="T64" fmla="*/ 468 w 516"/>
                    <a:gd name="T65" fmla="*/ 442 h 588"/>
                    <a:gd name="T66" fmla="*/ 466 w 516"/>
                    <a:gd name="T67" fmla="*/ 454 h 588"/>
                    <a:gd name="T68" fmla="*/ 452 w 516"/>
                    <a:gd name="T69" fmla="*/ 498 h 588"/>
                    <a:gd name="T70" fmla="*/ 434 w 516"/>
                    <a:gd name="T71" fmla="*/ 532 h 588"/>
                    <a:gd name="T72" fmla="*/ 422 w 516"/>
                    <a:gd name="T73" fmla="*/ 546 h 588"/>
                    <a:gd name="T74" fmla="*/ 450 w 516"/>
                    <a:gd name="T75" fmla="*/ 498 h 588"/>
                    <a:gd name="T76" fmla="*/ 468 w 516"/>
                    <a:gd name="T77" fmla="*/ 446 h 588"/>
                    <a:gd name="T78" fmla="*/ 474 w 516"/>
                    <a:gd name="T79" fmla="*/ 406 h 588"/>
                    <a:gd name="T80" fmla="*/ 472 w 516"/>
                    <a:gd name="T81" fmla="*/ 362 h 588"/>
                    <a:gd name="T82" fmla="*/ 462 w 516"/>
                    <a:gd name="T83" fmla="*/ 320 h 588"/>
                    <a:gd name="T84" fmla="*/ 450 w 516"/>
                    <a:gd name="T85" fmla="*/ 300 h 588"/>
                    <a:gd name="T86" fmla="*/ 434 w 516"/>
                    <a:gd name="T87" fmla="*/ 312 h 588"/>
                    <a:gd name="T88" fmla="*/ 406 w 516"/>
                    <a:gd name="T89" fmla="*/ 320 h 588"/>
                    <a:gd name="T90" fmla="*/ 388 w 516"/>
                    <a:gd name="T91" fmla="*/ 318 h 588"/>
                    <a:gd name="T92" fmla="*/ 368 w 516"/>
                    <a:gd name="T93" fmla="*/ 310 h 588"/>
                    <a:gd name="T94" fmla="*/ 344 w 516"/>
                    <a:gd name="T95" fmla="*/ 294 h 588"/>
                    <a:gd name="T96" fmla="*/ 336 w 516"/>
                    <a:gd name="T97" fmla="*/ 288 h 588"/>
                    <a:gd name="T98" fmla="*/ 312 w 516"/>
                    <a:gd name="T99" fmla="*/ 284 h 588"/>
                    <a:gd name="T100" fmla="*/ 294 w 516"/>
                    <a:gd name="T101" fmla="*/ 288 h 588"/>
                    <a:gd name="T102" fmla="*/ 276 w 516"/>
                    <a:gd name="T103" fmla="*/ 298 h 588"/>
                    <a:gd name="T104" fmla="*/ 254 w 516"/>
                    <a:gd name="T105" fmla="*/ 316 h 588"/>
                    <a:gd name="T106" fmla="*/ 228 w 516"/>
                    <a:gd name="T107" fmla="*/ 346 h 588"/>
                    <a:gd name="T108" fmla="*/ 224 w 516"/>
                    <a:gd name="T109" fmla="*/ 354 h 588"/>
                    <a:gd name="T110" fmla="*/ 192 w 516"/>
                    <a:gd name="T111" fmla="*/ 402 h 588"/>
                    <a:gd name="T112" fmla="*/ 164 w 516"/>
                    <a:gd name="T113" fmla="*/ 430 h 588"/>
                    <a:gd name="T114" fmla="*/ 130 w 516"/>
                    <a:gd name="T115" fmla="*/ 454 h 588"/>
                    <a:gd name="T116" fmla="*/ 92 w 516"/>
                    <a:gd name="T117" fmla="*/ 466 h 588"/>
                    <a:gd name="T118" fmla="*/ 60 w 516"/>
                    <a:gd name="T119" fmla="*/ 468 h 588"/>
                    <a:gd name="T120" fmla="*/ 36 w 516"/>
                    <a:gd name="T121" fmla="*/ 462 h 588"/>
                    <a:gd name="T122" fmla="*/ 12 w 516"/>
                    <a:gd name="T123" fmla="*/ 450 h 588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w 516"/>
                    <a:gd name="T187" fmla="*/ 0 h 588"/>
                    <a:gd name="T188" fmla="*/ 516 w 516"/>
                    <a:gd name="T189" fmla="*/ 588 h 588"/>
                  </a:gdLst>
                  <a:ahLst/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l="T186" t="T187" r="T188" b="T189"/>
                  <a:pathLst>
                    <a:path w="516" h="588">
                      <a:moveTo>
                        <a:pt x="228" y="132"/>
                      </a:moveTo>
                      <a:lnTo>
                        <a:pt x="228" y="132"/>
                      </a:lnTo>
                      <a:lnTo>
                        <a:pt x="228" y="124"/>
                      </a:lnTo>
                      <a:lnTo>
                        <a:pt x="230" y="102"/>
                      </a:lnTo>
                      <a:lnTo>
                        <a:pt x="236" y="72"/>
                      </a:lnTo>
                      <a:lnTo>
                        <a:pt x="240" y="56"/>
                      </a:lnTo>
                      <a:lnTo>
                        <a:pt x="246" y="40"/>
                      </a:lnTo>
                      <a:lnTo>
                        <a:pt x="254" y="26"/>
                      </a:lnTo>
                      <a:lnTo>
                        <a:pt x="264" y="16"/>
                      </a:lnTo>
                      <a:lnTo>
                        <a:pt x="276" y="6"/>
                      </a:lnTo>
                      <a:lnTo>
                        <a:pt x="282" y="4"/>
                      </a:lnTo>
                      <a:lnTo>
                        <a:pt x="290" y="2"/>
                      </a:lnTo>
                      <a:lnTo>
                        <a:pt x="298" y="0"/>
                      </a:lnTo>
                      <a:lnTo>
                        <a:pt x="308" y="0"/>
                      </a:lnTo>
                      <a:lnTo>
                        <a:pt x="318" y="2"/>
                      </a:lnTo>
                      <a:lnTo>
                        <a:pt x="328" y="4"/>
                      </a:lnTo>
                      <a:lnTo>
                        <a:pt x="352" y="16"/>
                      </a:lnTo>
                      <a:lnTo>
                        <a:pt x="378" y="32"/>
                      </a:lnTo>
                      <a:lnTo>
                        <a:pt x="396" y="46"/>
                      </a:lnTo>
                      <a:lnTo>
                        <a:pt x="414" y="62"/>
                      </a:lnTo>
                      <a:lnTo>
                        <a:pt x="456" y="102"/>
                      </a:lnTo>
                      <a:lnTo>
                        <a:pt x="450" y="96"/>
                      </a:lnTo>
                      <a:lnTo>
                        <a:pt x="436" y="82"/>
                      </a:lnTo>
                      <a:lnTo>
                        <a:pt x="412" y="60"/>
                      </a:lnTo>
                      <a:lnTo>
                        <a:pt x="378" y="32"/>
                      </a:lnTo>
                      <a:lnTo>
                        <a:pt x="390" y="66"/>
                      </a:lnTo>
                      <a:lnTo>
                        <a:pt x="414" y="142"/>
                      </a:lnTo>
                      <a:lnTo>
                        <a:pt x="428" y="186"/>
                      </a:lnTo>
                      <a:lnTo>
                        <a:pt x="438" y="228"/>
                      </a:lnTo>
                      <a:lnTo>
                        <a:pt x="444" y="266"/>
                      </a:lnTo>
                      <a:lnTo>
                        <a:pt x="446" y="280"/>
                      </a:lnTo>
                      <a:lnTo>
                        <a:pt x="446" y="292"/>
                      </a:lnTo>
                      <a:lnTo>
                        <a:pt x="452" y="304"/>
                      </a:lnTo>
                      <a:lnTo>
                        <a:pt x="458" y="320"/>
                      </a:lnTo>
                      <a:lnTo>
                        <a:pt x="466" y="338"/>
                      </a:lnTo>
                      <a:lnTo>
                        <a:pt x="472" y="360"/>
                      </a:lnTo>
                      <a:lnTo>
                        <a:pt x="476" y="386"/>
                      </a:lnTo>
                      <a:lnTo>
                        <a:pt x="476" y="412"/>
                      </a:lnTo>
                      <a:lnTo>
                        <a:pt x="476" y="424"/>
                      </a:lnTo>
                      <a:lnTo>
                        <a:pt x="472" y="438"/>
                      </a:lnTo>
                      <a:lnTo>
                        <a:pt x="484" y="456"/>
                      </a:lnTo>
                      <a:lnTo>
                        <a:pt x="494" y="474"/>
                      </a:lnTo>
                      <a:lnTo>
                        <a:pt x="504" y="496"/>
                      </a:lnTo>
                      <a:lnTo>
                        <a:pt x="512" y="520"/>
                      </a:lnTo>
                      <a:lnTo>
                        <a:pt x="514" y="534"/>
                      </a:lnTo>
                      <a:lnTo>
                        <a:pt x="516" y="546"/>
                      </a:lnTo>
                      <a:lnTo>
                        <a:pt x="516" y="558"/>
                      </a:lnTo>
                      <a:lnTo>
                        <a:pt x="514" y="568"/>
                      </a:lnTo>
                      <a:lnTo>
                        <a:pt x="512" y="580"/>
                      </a:lnTo>
                      <a:lnTo>
                        <a:pt x="506" y="588"/>
                      </a:lnTo>
                      <a:lnTo>
                        <a:pt x="510" y="576"/>
                      </a:lnTo>
                      <a:lnTo>
                        <a:pt x="514" y="562"/>
                      </a:lnTo>
                      <a:lnTo>
                        <a:pt x="516" y="544"/>
                      </a:lnTo>
                      <a:lnTo>
                        <a:pt x="514" y="522"/>
                      </a:lnTo>
                      <a:lnTo>
                        <a:pt x="510" y="510"/>
                      </a:lnTo>
                      <a:lnTo>
                        <a:pt x="506" y="498"/>
                      </a:lnTo>
                      <a:lnTo>
                        <a:pt x="500" y="484"/>
                      </a:lnTo>
                      <a:lnTo>
                        <a:pt x="492" y="470"/>
                      </a:lnTo>
                      <a:lnTo>
                        <a:pt x="480" y="456"/>
                      </a:lnTo>
                      <a:lnTo>
                        <a:pt x="468" y="442"/>
                      </a:lnTo>
                      <a:lnTo>
                        <a:pt x="466" y="454"/>
                      </a:lnTo>
                      <a:lnTo>
                        <a:pt x="458" y="482"/>
                      </a:lnTo>
                      <a:lnTo>
                        <a:pt x="452" y="498"/>
                      </a:lnTo>
                      <a:lnTo>
                        <a:pt x="444" y="516"/>
                      </a:lnTo>
                      <a:lnTo>
                        <a:pt x="434" y="532"/>
                      </a:lnTo>
                      <a:lnTo>
                        <a:pt x="422" y="546"/>
                      </a:lnTo>
                      <a:lnTo>
                        <a:pt x="436" y="524"/>
                      </a:lnTo>
                      <a:lnTo>
                        <a:pt x="450" y="498"/>
                      </a:lnTo>
                      <a:lnTo>
                        <a:pt x="462" y="464"/>
                      </a:lnTo>
                      <a:lnTo>
                        <a:pt x="468" y="446"/>
                      </a:lnTo>
                      <a:lnTo>
                        <a:pt x="472" y="426"/>
                      </a:lnTo>
                      <a:lnTo>
                        <a:pt x="474" y="406"/>
                      </a:lnTo>
                      <a:lnTo>
                        <a:pt x="474" y="384"/>
                      </a:lnTo>
                      <a:lnTo>
                        <a:pt x="472" y="362"/>
                      </a:lnTo>
                      <a:lnTo>
                        <a:pt x="468" y="342"/>
                      </a:lnTo>
                      <a:lnTo>
                        <a:pt x="462" y="320"/>
                      </a:lnTo>
                      <a:lnTo>
                        <a:pt x="450" y="300"/>
                      </a:lnTo>
                      <a:lnTo>
                        <a:pt x="444" y="306"/>
                      </a:lnTo>
                      <a:lnTo>
                        <a:pt x="434" y="312"/>
                      </a:lnTo>
                      <a:lnTo>
                        <a:pt x="422" y="318"/>
                      </a:lnTo>
                      <a:lnTo>
                        <a:pt x="406" y="320"/>
                      </a:lnTo>
                      <a:lnTo>
                        <a:pt x="398" y="320"/>
                      </a:lnTo>
                      <a:lnTo>
                        <a:pt x="388" y="318"/>
                      </a:lnTo>
                      <a:lnTo>
                        <a:pt x="378" y="314"/>
                      </a:lnTo>
                      <a:lnTo>
                        <a:pt x="368" y="310"/>
                      </a:lnTo>
                      <a:lnTo>
                        <a:pt x="356" y="304"/>
                      </a:lnTo>
                      <a:lnTo>
                        <a:pt x="344" y="294"/>
                      </a:lnTo>
                      <a:lnTo>
                        <a:pt x="336" y="288"/>
                      </a:lnTo>
                      <a:lnTo>
                        <a:pt x="326" y="286"/>
                      </a:lnTo>
                      <a:lnTo>
                        <a:pt x="312" y="284"/>
                      </a:lnTo>
                      <a:lnTo>
                        <a:pt x="304" y="286"/>
                      </a:lnTo>
                      <a:lnTo>
                        <a:pt x="294" y="288"/>
                      </a:lnTo>
                      <a:lnTo>
                        <a:pt x="286" y="292"/>
                      </a:lnTo>
                      <a:lnTo>
                        <a:pt x="276" y="298"/>
                      </a:lnTo>
                      <a:lnTo>
                        <a:pt x="264" y="306"/>
                      </a:lnTo>
                      <a:lnTo>
                        <a:pt x="254" y="316"/>
                      </a:lnTo>
                      <a:lnTo>
                        <a:pt x="242" y="330"/>
                      </a:lnTo>
                      <a:lnTo>
                        <a:pt x="228" y="346"/>
                      </a:lnTo>
                      <a:lnTo>
                        <a:pt x="224" y="354"/>
                      </a:lnTo>
                      <a:lnTo>
                        <a:pt x="212" y="374"/>
                      </a:lnTo>
                      <a:lnTo>
                        <a:pt x="192" y="402"/>
                      </a:lnTo>
                      <a:lnTo>
                        <a:pt x="178" y="416"/>
                      </a:lnTo>
                      <a:lnTo>
                        <a:pt x="164" y="430"/>
                      </a:lnTo>
                      <a:lnTo>
                        <a:pt x="148" y="442"/>
                      </a:lnTo>
                      <a:lnTo>
                        <a:pt x="130" y="454"/>
                      </a:lnTo>
                      <a:lnTo>
                        <a:pt x="112" y="462"/>
                      </a:lnTo>
                      <a:lnTo>
                        <a:pt x="92" y="466"/>
                      </a:lnTo>
                      <a:lnTo>
                        <a:pt x="70" y="468"/>
                      </a:lnTo>
                      <a:lnTo>
                        <a:pt x="60" y="468"/>
                      </a:lnTo>
                      <a:lnTo>
                        <a:pt x="48" y="464"/>
                      </a:lnTo>
                      <a:lnTo>
                        <a:pt x="36" y="462"/>
                      </a:lnTo>
                      <a:lnTo>
                        <a:pt x="24" y="456"/>
                      </a:lnTo>
                      <a:lnTo>
                        <a:pt x="12" y="450"/>
                      </a:lnTo>
                      <a:lnTo>
                        <a:pt x="0" y="442"/>
                      </a:lnTo>
                    </a:path>
                  </a:pathLst>
                </a:custGeom>
                <a:noFill/>
                <a:ln w="19050">
                  <a:solidFill>
                    <a:srgbClr val="01010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97"/>
          <p:cNvSpPr>
            <a:spLocks noChangeArrowheads="1"/>
          </p:cNvSpPr>
          <p:nvPr/>
        </p:nvSpPr>
        <p:spPr bwMode="auto">
          <a:xfrm>
            <a:off x="5292725" y="3559175"/>
            <a:ext cx="3521075" cy="2876550"/>
          </a:xfrm>
          <a:prstGeom prst="rect">
            <a:avLst/>
          </a:prstGeom>
          <a:solidFill>
            <a:srgbClr val="99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268288" y="363538"/>
            <a:ext cx="4808537" cy="6018212"/>
          </a:xfrm>
          <a:prstGeom prst="rect">
            <a:avLst/>
          </a:prstGeom>
          <a:solidFill>
            <a:srgbClr val="DB617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7172" name="Rectangle 7"/>
          <p:cNvSpPr>
            <a:spLocks noChangeArrowheads="1"/>
          </p:cNvSpPr>
          <p:nvPr/>
        </p:nvSpPr>
        <p:spPr bwMode="auto">
          <a:xfrm>
            <a:off x="5292725" y="363538"/>
            <a:ext cx="3514725" cy="2871787"/>
          </a:xfrm>
          <a:prstGeom prst="rect">
            <a:avLst/>
          </a:prstGeom>
          <a:solidFill>
            <a:srgbClr val="63B8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7173" name="Freeform 3"/>
          <p:cNvSpPr>
            <a:spLocks/>
          </p:cNvSpPr>
          <p:nvPr/>
        </p:nvSpPr>
        <p:spPr bwMode="auto">
          <a:xfrm>
            <a:off x="395288" y="1125538"/>
            <a:ext cx="3927475" cy="5256212"/>
          </a:xfrm>
          <a:custGeom>
            <a:avLst/>
            <a:gdLst>
              <a:gd name="T0" fmla="*/ 2595120 w 2709"/>
              <a:gd name="T1" fmla="*/ 4172218 h 3627"/>
              <a:gd name="T2" fmla="*/ 2603819 w 2709"/>
              <a:gd name="T3" fmla="*/ 3836006 h 3627"/>
              <a:gd name="T4" fmla="*/ 2651662 w 2709"/>
              <a:gd name="T5" fmla="*/ 3611381 h 3627"/>
              <a:gd name="T6" fmla="*/ 2745898 w 2709"/>
              <a:gd name="T7" fmla="*/ 3463564 h 3627"/>
              <a:gd name="T8" fmla="*/ 2895226 w 2709"/>
              <a:gd name="T9" fmla="*/ 3330239 h 3627"/>
              <a:gd name="T10" fmla="*/ 3208380 w 2709"/>
              <a:gd name="T11" fmla="*/ 3247635 h 3627"/>
              <a:gd name="T12" fmla="*/ 3633168 w 2709"/>
              <a:gd name="T13" fmla="*/ 3083876 h 3627"/>
              <a:gd name="T14" fmla="*/ 3753500 w 2709"/>
              <a:gd name="T15" fmla="*/ 2992577 h 3627"/>
              <a:gd name="T16" fmla="*/ 3796994 w 2709"/>
              <a:gd name="T17" fmla="*/ 2891134 h 3627"/>
              <a:gd name="T18" fmla="*/ 3778147 w 2709"/>
              <a:gd name="T19" fmla="*/ 2770851 h 3627"/>
              <a:gd name="T20" fmla="*/ 3667963 w 2709"/>
              <a:gd name="T21" fmla="*/ 2611440 h 3627"/>
              <a:gd name="T22" fmla="*/ 3692609 w 2709"/>
              <a:gd name="T23" fmla="*/ 2546227 h 3627"/>
              <a:gd name="T24" fmla="*/ 3676662 w 2709"/>
              <a:gd name="T25" fmla="*/ 2479564 h 3627"/>
              <a:gd name="T26" fmla="*/ 3673762 w 2709"/>
              <a:gd name="T27" fmla="*/ 2431741 h 3627"/>
              <a:gd name="T28" fmla="*/ 3705657 w 2709"/>
              <a:gd name="T29" fmla="*/ 2404206 h 3627"/>
              <a:gd name="T30" fmla="*/ 3673762 w 2709"/>
              <a:gd name="T31" fmla="*/ 2334645 h 3627"/>
              <a:gd name="T32" fmla="*/ 3666513 w 2709"/>
              <a:gd name="T33" fmla="*/ 2159293 h 3627"/>
              <a:gd name="T34" fmla="*/ 3831789 w 2709"/>
              <a:gd name="T35" fmla="*/ 2107122 h 3627"/>
              <a:gd name="T36" fmla="*/ 3895580 w 2709"/>
              <a:gd name="T37" fmla="*/ 2067994 h 3627"/>
              <a:gd name="T38" fmla="*/ 3927475 w 2709"/>
              <a:gd name="T39" fmla="*/ 2011476 h 3627"/>
              <a:gd name="T40" fmla="*/ 3885431 w 2709"/>
              <a:gd name="T41" fmla="*/ 1885396 h 3627"/>
              <a:gd name="T42" fmla="*/ 3770898 w 2709"/>
              <a:gd name="T43" fmla="*/ 1749172 h 3627"/>
              <a:gd name="T44" fmla="*/ 3749151 w 2709"/>
              <a:gd name="T45" fmla="*/ 1698451 h 3627"/>
              <a:gd name="T46" fmla="*/ 3582426 w 2709"/>
              <a:gd name="T47" fmla="*/ 1299923 h 3627"/>
              <a:gd name="T48" fmla="*/ 3575177 w 2709"/>
              <a:gd name="T49" fmla="*/ 1030374 h 3627"/>
              <a:gd name="T50" fmla="*/ 3486740 w 2709"/>
              <a:gd name="T51" fmla="*/ 810097 h 3627"/>
              <a:gd name="T52" fmla="*/ 3398302 w 2709"/>
              <a:gd name="T53" fmla="*/ 679670 h 3627"/>
              <a:gd name="T54" fmla="*/ 3125742 w 2709"/>
              <a:gd name="T55" fmla="*/ 355052 h 3627"/>
              <a:gd name="T56" fmla="*/ 2938720 w 2709"/>
              <a:gd name="T57" fmla="*/ 208683 h 3627"/>
              <a:gd name="T58" fmla="*/ 2670509 w 2709"/>
              <a:gd name="T59" fmla="*/ 101443 h 3627"/>
              <a:gd name="T60" fmla="*/ 2363154 w 2709"/>
              <a:gd name="T61" fmla="*/ 21738 h 3627"/>
              <a:gd name="T62" fmla="*/ 2081895 w 2709"/>
              <a:gd name="T63" fmla="*/ 0 h 3627"/>
              <a:gd name="T64" fmla="*/ 1825283 w 2709"/>
              <a:gd name="T65" fmla="*/ 21738 h 3627"/>
              <a:gd name="T66" fmla="*/ 1430941 w 2709"/>
              <a:gd name="T67" fmla="*/ 149267 h 3627"/>
              <a:gd name="T68" fmla="*/ 1097489 w 2709"/>
              <a:gd name="T69" fmla="*/ 366645 h 3627"/>
              <a:gd name="T70" fmla="*/ 869873 w 2709"/>
              <a:gd name="T71" fmla="*/ 591270 h 3627"/>
              <a:gd name="T72" fmla="*/ 730693 w 2709"/>
              <a:gd name="T73" fmla="*/ 778215 h 3627"/>
              <a:gd name="T74" fmla="*/ 566867 w 2709"/>
              <a:gd name="T75" fmla="*/ 1131817 h 3627"/>
              <a:gd name="T76" fmla="*/ 513225 w 2709"/>
              <a:gd name="T77" fmla="*/ 1482521 h 3627"/>
              <a:gd name="T78" fmla="*/ 540771 w 2709"/>
              <a:gd name="T79" fmla="*/ 1802792 h 3627"/>
              <a:gd name="T80" fmla="*/ 645156 w 2709"/>
              <a:gd name="T81" fmla="*/ 2166539 h 3627"/>
              <a:gd name="T82" fmla="*/ 749540 w 2709"/>
              <a:gd name="T83" fmla="*/ 2391163 h 3627"/>
              <a:gd name="T84" fmla="*/ 901768 w 2709"/>
              <a:gd name="T85" fmla="*/ 2717231 h 3627"/>
              <a:gd name="T86" fmla="*/ 984406 w 2709"/>
              <a:gd name="T87" fmla="*/ 3076630 h 3627"/>
              <a:gd name="T88" fmla="*/ 971358 w 2709"/>
              <a:gd name="T89" fmla="*/ 3212854 h 3627"/>
              <a:gd name="T90" fmla="*/ 807532 w 2709"/>
              <a:gd name="T91" fmla="*/ 3547617 h 3627"/>
              <a:gd name="T92" fmla="*/ 487129 w 2709"/>
              <a:gd name="T93" fmla="*/ 4015705 h 3627"/>
              <a:gd name="T94" fmla="*/ 326202 w 2709"/>
              <a:gd name="T95" fmla="*/ 4240330 h 3627"/>
              <a:gd name="T96" fmla="*/ 173975 w 2709"/>
              <a:gd name="T97" fmla="*/ 4569296 h 3627"/>
              <a:gd name="T98" fmla="*/ 21747 w 2709"/>
              <a:gd name="T99" fmla="*/ 5119988 h 3627"/>
              <a:gd name="T100" fmla="*/ 3112694 w 2709"/>
              <a:gd name="T101" fmla="*/ 5072165 h 3627"/>
              <a:gd name="T102" fmla="*/ 2800990 w 2709"/>
              <a:gd name="T103" fmla="*/ 4638857 h 3627"/>
              <a:gd name="T104" fmla="*/ 2625566 w 2709"/>
              <a:gd name="T105" fmla="*/ 4295399 h 3627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09"/>
              <a:gd name="T160" fmla="*/ 0 h 3627"/>
              <a:gd name="T161" fmla="*/ 2709 w 2709"/>
              <a:gd name="T162" fmla="*/ 3627 h 3627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09" h="3627">
                <a:moveTo>
                  <a:pt x="1811" y="2964"/>
                </a:moveTo>
                <a:lnTo>
                  <a:pt x="1811" y="2964"/>
                </a:lnTo>
                <a:lnTo>
                  <a:pt x="1801" y="2939"/>
                </a:lnTo>
                <a:lnTo>
                  <a:pt x="1794" y="2911"/>
                </a:lnTo>
                <a:lnTo>
                  <a:pt x="1790" y="2879"/>
                </a:lnTo>
                <a:lnTo>
                  <a:pt x="1787" y="2848"/>
                </a:lnTo>
                <a:lnTo>
                  <a:pt x="1787" y="2815"/>
                </a:lnTo>
                <a:lnTo>
                  <a:pt x="1787" y="2780"/>
                </a:lnTo>
                <a:lnTo>
                  <a:pt x="1790" y="2711"/>
                </a:lnTo>
                <a:lnTo>
                  <a:pt x="1796" y="2647"/>
                </a:lnTo>
                <a:lnTo>
                  <a:pt x="1805" y="2592"/>
                </a:lnTo>
                <a:lnTo>
                  <a:pt x="1812" y="2545"/>
                </a:lnTo>
                <a:lnTo>
                  <a:pt x="1820" y="2516"/>
                </a:lnTo>
                <a:lnTo>
                  <a:pt x="1829" y="2492"/>
                </a:lnTo>
                <a:lnTo>
                  <a:pt x="1840" y="2470"/>
                </a:lnTo>
                <a:lnTo>
                  <a:pt x="1851" y="2448"/>
                </a:lnTo>
                <a:lnTo>
                  <a:pt x="1864" y="2427"/>
                </a:lnTo>
                <a:lnTo>
                  <a:pt x="1879" y="2409"/>
                </a:lnTo>
                <a:lnTo>
                  <a:pt x="1894" y="2390"/>
                </a:lnTo>
                <a:lnTo>
                  <a:pt x="1923" y="2359"/>
                </a:lnTo>
                <a:lnTo>
                  <a:pt x="1953" y="2333"/>
                </a:lnTo>
                <a:lnTo>
                  <a:pt x="1975" y="2315"/>
                </a:lnTo>
                <a:lnTo>
                  <a:pt x="1997" y="2298"/>
                </a:lnTo>
                <a:lnTo>
                  <a:pt x="2023" y="2294"/>
                </a:lnTo>
                <a:lnTo>
                  <a:pt x="2054" y="2289"/>
                </a:lnTo>
                <a:lnTo>
                  <a:pt x="2091" y="2280"/>
                </a:lnTo>
                <a:lnTo>
                  <a:pt x="2130" y="2267"/>
                </a:lnTo>
                <a:lnTo>
                  <a:pt x="2213" y="2241"/>
                </a:lnTo>
                <a:lnTo>
                  <a:pt x="2298" y="2209"/>
                </a:lnTo>
                <a:lnTo>
                  <a:pt x="2377" y="2180"/>
                </a:lnTo>
                <a:lnTo>
                  <a:pt x="2444" y="2154"/>
                </a:lnTo>
                <a:lnTo>
                  <a:pt x="2506" y="2128"/>
                </a:lnTo>
                <a:lnTo>
                  <a:pt x="2529" y="2117"/>
                </a:lnTo>
                <a:lnTo>
                  <a:pt x="2547" y="2104"/>
                </a:lnTo>
                <a:lnTo>
                  <a:pt x="2564" y="2091"/>
                </a:lnTo>
                <a:lnTo>
                  <a:pt x="2577" y="2078"/>
                </a:lnTo>
                <a:lnTo>
                  <a:pt x="2589" y="2065"/>
                </a:lnTo>
                <a:lnTo>
                  <a:pt x="2599" y="2051"/>
                </a:lnTo>
                <a:lnTo>
                  <a:pt x="2606" y="2038"/>
                </a:lnTo>
                <a:lnTo>
                  <a:pt x="2612" y="2023"/>
                </a:lnTo>
                <a:lnTo>
                  <a:pt x="2615" y="2008"/>
                </a:lnTo>
                <a:lnTo>
                  <a:pt x="2619" y="1995"/>
                </a:lnTo>
                <a:lnTo>
                  <a:pt x="2619" y="1981"/>
                </a:lnTo>
                <a:lnTo>
                  <a:pt x="2619" y="1966"/>
                </a:lnTo>
                <a:lnTo>
                  <a:pt x="2617" y="1953"/>
                </a:lnTo>
                <a:lnTo>
                  <a:pt x="2613" y="1940"/>
                </a:lnTo>
                <a:lnTo>
                  <a:pt x="2606" y="1912"/>
                </a:lnTo>
                <a:lnTo>
                  <a:pt x="2595" y="1888"/>
                </a:lnTo>
                <a:lnTo>
                  <a:pt x="2580" y="1864"/>
                </a:lnTo>
                <a:lnTo>
                  <a:pt x="2567" y="1844"/>
                </a:lnTo>
                <a:lnTo>
                  <a:pt x="2553" y="1827"/>
                </a:lnTo>
                <a:lnTo>
                  <a:pt x="2530" y="1802"/>
                </a:lnTo>
                <a:lnTo>
                  <a:pt x="2521" y="1792"/>
                </a:lnTo>
                <a:lnTo>
                  <a:pt x="2536" y="1776"/>
                </a:lnTo>
                <a:lnTo>
                  <a:pt x="2543" y="1766"/>
                </a:lnTo>
                <a:lnTo>
                  <a:pt x="2547" y="1757"/>
                </a:lnTo>
                <a:lnTo>
                  <a:pt x="2551" y="1750"/>
                </a:lnTo>
                <a:lnTo>
                  <a:pt x="2551" y="1741"/>
                </a:lnTo>
                <a:lnTo>
                  <a:pt x="2549" y="1733"/>
                </a:lnTo>
                <a:lnTo>
                  <a:pt x="2545" y="1726"/>
                </a:lnTo>
                <a:lnTo>
                  <a:pt x="2536" y="1711"/>
                </a:lnTo>
                <a:lnTo>
                  <a:pt x="2523" y="1700"/>
                </a:lnTo>
                <a:lnTo>
                  <a:pt x="2512" y="1691"/>
                </a:lnTo>
                <a:lnTo>
                  <a:pt x="2499" y="1683"/>
                </a:lnTo>
                <a:lnTo>
                  <a:pt x="2534" y="1678"/>
                </a:lnTo>
                <a:lnTo>
                  <a:pt x="2543" y="1676"/>
                </a:lnTo>
                <a:lnTo>
                  <a:pt x="2549" y="1672"/>
                </a:lnTo>
                <a:lnTo>
                  <a:pt x="2553" y="1669"/>
                </a:lnTo>
                <a:lnTo>
                  <a:pt x="2556" y="1665"/>
                </a:lnTo>
                <a:lnTo>
                  <a:pt x="2556" y="1659"/>
                </a:lnTo>
                <a:lnTo>
                  <a:pt x="2556" y="1654"/>
                </a:lnTo>
                <a:lnTo>
                  <a:pt x="2553" y="1643"/>
                </a:lnTo>
                <a:lnTo>
                  <a:pt x="2547" y="1632"/>
                </a:lnTo>
                <a:lnTo>
                  <a:pt x="2541" y="1621"/>
                </a:lnTo>
                <a:lnTo>
                  <a:pt x="2534" y="1611"/>
                </a:lnTo>
                <a:lnTo>
                  <a:pt x="2532" y="1573"/>
                </a:lnTo>
                <a:lnTo>
                  <a:pt x="2530" y="1532"/>
                </a:lnTo>
                <a:lnTo>
                  <a:pt x="2529" y="1490"/>
                </a:lnTo>
                <a:lnTo>
                  <a:pt x="2556" y="1486"/>
                </a:lnTo>
                <a:lnTo>
                  <a:pt x="2582" y="1480"/>
                </a:lnTo>
                <a:lnTo>
                  <a:pt x="2606" y="1471"/>
                </a:lnTo>
                <a:lnTo>
                  <a:pt x="2626" y="1462"/>
                </a:lnTo>
                <a:lnTo>
                  <a:pt x="2643" y="1454"/>
                </a:lnTo>
                <a:lnTo>
                  <a:pt x="2658" y="1445"/>
                </a:lnTo>
                <a:lnTo>
                  <a:pt x="2669" y="1438"/>
                </a:lnTo>
                <a:lnTo>
                  <a:pt x="2678" y="1432"/>
                </a:lnTo>
                <a:lnTo>
                  <a:pt x="2687" y="1427"/>
                </a:lnTo>
                <a:lnTo>
                  <a:pt x="2695" y="1419"/>
                </a:lnTo>
                <a:lnTo>
                  <a:pt x="2700" y="1412"/>
                </a:lnTo>
                <a:lnTo>
                  <a:pt x="2704" y="1405"/>
                </a:lnTo>
                <a:lnTo>
                  <a:pt x="2708" y="1395"/>
                </a:lnTo>
                <a:lnTo>
                  <a:pt x="2709" y="1388"/>
                </a:lnTo>
                <a:lnTo>
                  <a:pt x="2709" y="1379"/>
                </a:lnTo>
                <a:lnTo>
                  <a:pt x="2706" y="1360"/>
                </a:lnTo>
                <a:lnTo>
                  <a:pt x="2700" y="1340"/>
                </a:lnTo>
                <a:lnTo>
                  <a:pt x="2691" y="1322"/>
                </a:lnTo>
                <a:lnTo>
                  <a:pt x="2680" y="1301"/>
                </a:lnTo>
                <a:lnTo>
                  <a:pt x="2667" y="1283"/>
                </a:lnTo>
                <a:lnTo>
                  <a:pt x="2654" y="1266"/>
                </a:lnTo>
                <a:lnTo>
                  <a:pt x="2628" y="1235"/>
                </a:lnTo>
                <a:lnTo>
                  <a:pt x="2608" y="1215"/>
                </a:lnTo>
                <a:lnTo>
                  <a:pt x="2601" y="1207"/>
                </a:lnTo>
                <a:lnTo>
                  <a:pt x="2617" y="1224"/>
                </a:lnTo>
                <a:lnTo>
                  <a:pt x="2604" y="1207"/>
                </a:lnTo>
                <a:lnTo>
                  <a:pt x="2586" y="1172"/>
                </a:lnTo>
                <a:lnTo>
                  <a:pt x="2532" y="1076"/>
                </a:lnTo>
                <a:lnTo>
                  <a:pt x="2462" y="940"/>
                </a:lnTo>
                <a:lnTo>
                  <a:pt x="2468" y="919"/>
                </a:lnTo>
                <a:lnTo>
                  <a:pt x="2471" y="897"/>
                </a:lnTo>
                <a:lnTo>
                  <a:pt x="2477" y="858"/>
                </a:lnTo>
                <a:lnTo>
                  <a:pt x="2479" y="820"/>
                </a:lnTo>
                <a:lnTo>
                  <a:pt x="2477" y="781"/>
                </a:lnTo>
                <a:lnTo>
                  <a:pt x="2473" y="746"/>
                </a:lnTo>
                <a:lnTo>
                  <a:pt x="2466" y="711"/>
                </a:lnTo>
                <a:lnTo>
                  <a:pt x="2457" y="679"/>
                </a:lnTo>
                <a:lnTo>
                  <a:pt x="2447" y="650"/>
                </a:lnTo>
                <a:lnTo>
                  <a:pt x="2436" y="624"/>
                </a:lnTo>
                <a:lnTo>
                  <a:pt x="2425" y="598"/>
                </a:lnTo>
                <a:lnTo>
                  <a:pt x="2405" y="559"/>
                </a:lnTo>
                <a:lnTo>
                  <a:pt x="2388" y="535"/>
                </a:lnTo>
                <a:lnTo>
                  <a:pt x="2383" y="526"/>
                </a:lnTo>
                <a:lnTo>
                  <a:pt x="2368" y="504"/>
                </a:lnTo>
                <a:lnTo>
                  <a:pt x="2344" y="469"/>
                </a:lnTo>
                <a:lnTo>
                  <a:pt x="2279" y="384"/>
                </a:lnTo>
                <a:lnTo>
                  <a:pt x="2217" y="308"/>
                </a:lnTo>
                <a:lnTo>
                  <a:pt x="2191" y="275"/>
                </a:lnTo>
                <a:lnTo>
                  <a:pt x="2156" y="245"/>
                </a:lnTo>
                <a:lnTo>
                  <a:pt x="2115" y="207"/>
                </a:lnTo>
                <a:lnTo>
                  <a:pt x="2093" y="188"/>
                </a:lnTo>
                <a:lnTo>
                  <a:pt x="2071" y="172"/>
                </a:lnTo>
                <a:lnTo>
                  <a:pt x="2049" y="157"/>
                </a:lnTo>
                <a:lnTo>
                  <a:pt x="2027" y="144"/>
                </a:lnTo>
                <a:lnTo>
                  <a:pt x="1979" y="124"/>
                </a:lnTo>
                <a:lnTo>
                  <a:pt x="1932" y="103"/>
                </a:lnTo>
                <a:lnTo>
                  <a:pt x="1888" y="85"/>
                </a:lnTo>
                <a:lnTo>
                  <a:pt x="1842" y="70"/>
                </a:lnTo>
                <a:lnTo>
                  <a:pt x="1800" y="55"/>
                </a:lnTo>
                <a:lnTo>
                  <a:pt x="1755" y="42"/>
                </a:lnTo>
                <a:lnTo>
                  <a:pt x="1713" y="31"/>
                </a:lnTo>
                <a:lnTo>
                  <a:pt x="1670" y="22"/>
                </a:lnTo>
                <a:lnTo>
                  <a:pt x="1630" y="15"/>
                </a:lnTo>
                <a:lnTo>
                  <a:pt x="1589" y="9"/>
                </a:lnTo>
                <a:lnTo>
                  <a:pt x="1550" y="4"/>
                </a:lnTo>
                <a:lnTo>
                  <a:pt x="1512" y="2"/>
                </a:lnTo>
                <a:lnTo>
                  <a:pt x="1473" y="0"/>
                </a:lnTo>
                <a:lnTo>
                  <a:pt x="1436" y="0"/>
                </a:lnTo>
                <a:lnTo>
                  <a:pt x="1399" y="0"/>
                </a:lnTo>
                <a:lnTo>
                  <a:pt x="1362" y="2"/>
                </a:lnTo>
                <a:lnTo>
                  <a:pt x="1327" y="6"/>
                </a:lnTo>
                <a:lnTo>
                  <a:pt x="1292" y="9"/>
                </a:lnTo>
                <a:lnTo>
                  <a:pt x="1259" y="15"/>
                </a:lnTo>
                <a:lnTo>
                  <a:pt x="1226" y="22"/>
                </a:lnTo>
                <a:lnTo>
                  <a:pt x="1163" y="37"/>
                </a:lnTo>
                <a:lnTo>
                  <a:pt x="1102" y="57"/>
                </a:lnTo>
                <a:lnTo>
                  <a:pt x="1043" y="79"/>
                </a:lnTo>
                <a:lnTo>
                  <a:pt x="987" y="103"/>
                </a:lnTo>
                <a:lnTo>
                  <a:pt x="936" y="131"/>
                </a:lnTo>
                <a:lnTo>
                  <a:pt x="886" y="159"/>
                </a:lnTo>
                <a:lnTo>
                  <a:pt x="840" y="190"/>
                </a:lnTo>
                <a:lnTo>
                  <a:pt x="797" y="221"/>
                </a:lnTo>
                <a:lnTo>
                  <a:pt x="757" y="253"/>
                </a:lnTo>
                <a:lnTo>
                  <a:pt x="720" y="286"/>
                </a:lnTo>
                <a:lnTo>
                  <a:pt x="685" y="317"/>
                </a:lnTo>
                <a:lnTo>
                  <a:pt x="653" y="349"/>
                </a:lnTo>
                <a:lnTo>
                  <a:pt x="626" y="378"/>
                </a:lnTo>
                <a:lnTo>
                  <a:pt x="600" y="408"/>
                </a:lnTo>
                <a:lnTo>
                  <a:pt x="559" y="460"/>
                </a:lnTo>
                <a:lnTo>
                  <a:pt x="528" y="500"/>
                </a:lnTo>
                <a:lnTo>
                  <a:pt x="511" y="528"/>
                </a:lnTo>
                <a:lnTo>
                  <a:pt x="504" y="537"/>
                </a:lnTo>
                <a:lnTo>
                  <a:pt x="474" y="585"/>
                </a:lnTo>
                <a:lnTo>
                  <a:pt x="448" y="633"/>
                </a:lnTo>
                <a:lnTo>
                  <a:pt x="425" y="683"/>
                </a:lnTo>
                <a:lnTo>
                  <a:pt x="406" y="731"/>
                </a:lnTo>
                <a:lnTo>
                  <a:pt x="391" y="781"/>
                </a:lnTo>
                <a:lnTo>
                  <a:pt x="378" y="831"/>
                </a:lnTo>
                <a:lnTo>
                  <a:pt x="369" y="879"/>
                </a:lnTo>
                <a:lnTo>
                  <a:pt x="362" y="927"/>
                </a:lnTo>
                <a:lnTo>
                  <a:pt x="356" y="975"/>
                </a:lnTo>
                <a:lnTo>
                  <a:pt x="354" y="1023"/>
                </a:lnTo>
                <a:lnTo>
                  <a:pt x="354" y="1069"/>
                </a:lnTo>
                <a:lnTo>
                  <a:pt x="358" y="1113"/>
                </a:lnTo>
                <a:lnTo>
                  <a:pt x="362" y="1159"/>
                </a:lnTo>
                <a:lnTo>
                  <a:pt x="367" y="1202"/>
                </a:lnTo>
                <a:lnTo>
                  <a:pt x="373" y="1244"/>
                </a:lnTo>
                <a:lnTo>
                  <a:pt x="382" y="1285"/>
                </a:lnTo>
                <a:lnTo>
                  <a:pt x="391" y="1325"/>
                </a:lnTo>
                <a:lnTo>
                  <a:pt x="401" y="1362"/>
                </a:lnTo>
                <a:lnTo>
                  <a:pt x="423" y="1432"/>
                </a:lnTo>
                <a:lnTo>
                  <a:pt x="445" y="1495"/>
                </a:lnTo>
                <a:lnTo>
                  <a:pt x="465" y="1547"/>
                </a:lnTo>
                <a:lnTo>
                  <a:pt x="485" y="1591"/>
                </a:lnTo>
                <a:lnTo>
                  <a:pt x="502" y="1622"/>
                </a:lnTo>
                <a:lnTo>
                  <a:pt x="517" y="1650"/>
                </a:lnTo>
                <a:lnTo>
                  <a:pt x="543" y="1694"/>
                </a:lnTo>
                <a:lnTo>
                  <a:pt x="567" y="1741"/>
                </a:lnTo>
                <a:lnTo>
                  <a:pt x="587" y="1785"/>
                </a:lnTo>
                <a:lnTo>
                  <a:pt x="605" y="1831"/>
                </a:lnTo>
                <a:lnTo>
                  <a:pt x="622" y="1875"/>
                </a:lnTo>
                <a:lnTo>
                  <a:pt x="635" y="1918"/>
                </a:lnTo>
                <a:lnTo>
                  <a:pt x="648" y="1960"/>
                </a:lnTo>
                <a:lnTo>
                  <a:pt x="657" y="1999"/>
                </a:lnTo>
                <a:lnTo>
                  <a:pt x="672" y="2067"/>
                </a:lnTo>
                <a:lnTo>
                  <a:pt x="679" y="2123"/>
                </a:lnTo>
                <a:lnTo>
                  <a:pt x="685" y="2158"/>
                </a:lnTo>
                <a:lnTo>
                  <a:pt x="685" y="2171"/>
                </a:lnTo>
                <a:lnTo>
                  <a:pt x="681" y="2182"/>
                </a:lnTo>
                <a:lnTo>
                  <a:pt x="670" y="2217"/>
                </a:lnTo>
                <a:lnTo>
                  <a:pt x="648" y="2272"/>
                </a:lnTo>
                <a:lnTo>
                  <a:pt x="631" y="2309"/>
                </a:lnTo>
                <a:lnTo>
                  <a:pt x="611" y="2350"/>
                </a:lnTo>
                <a:lnTo>
                  <a:pt x="585" y="2396"/>
                </a:lnTo>
                <a:lnTo>
                  <a:pt x="557" y="2448"/>
                </a:lnTo>
                <a:lnTo>
                  <a:pt x="524" y="2503"/>
                </a:lnTo>
                <a:lnTo>
                  <a:pt x="485" y="2564"/>
                </a:lnTo>
                <a:lnTo>
                  <a:pt x="441" y="2628"/>
                </a:lnTo>
                <a:lnTo>
                  <a:pt x="393" y="2699"/>
                </a:lnTo>
                <a:lnTo>
                  <a:pt x="336" y="2771"/>
                </a:lnTo>
                <a:lnTo>
                  <a:pt x="275" y="2850"/>
                </a:lnTo>
                <a:lnTo>
                  <a:pt x="266" y="2861"/>
                </a:lnTo>
                <a:lnTo>
                  <a:pt x="242" y="2898"/>
                </a:lnTo>
                <a:lnTo>
                  <a:pt x="225" y="2926"/>
                </a:lnTo>
                <a:lnTo>
                  <a:pt x="207" y="2959"/>
                </a:lnTo>
                <a:lnTo>
                  <a:pt x="186" y="2998"/>
                </a:lnTo>
                <a:lnTo>
                  <a:pt x="164" y="3042"/>
                </a:lnTo>
                <a:lnTo>
                  <a:pt x="142" y="3094"/>
                </a:lnTo>
                <a:lnTo>
                  <a:pt x="120" y="3153"/>
                </a:lnTo>
                <a:lnTo>
                  <a:pt x="96" y="3215"/>
                </a:lnTo>
                <a:lnTo>
                  <a:pt x="74" y="3286"/>
                </a:lnTo>
                <a:lnTo>
                  <a:pt x="54" y="3361"/>
                </a:lnTo>
                <a:lnTo>
                  <a:pt x="33" y="3444"/>
                </a:lnTo>
                <a:lnTo>
                  <a:pt x="15" y="3533"/>
                </a:lnTo>
                <a:lnTo>
                  <a:pt x="0" y="3627"/>
                </a:lnTo>
                <a:lnTo>
                  <a:pt x="2254" y="3627"/>
                </a:lnTo>
                <a:lnTo>
                  <a:pt x="2202" y="3568"/>
                </a:lnTo>
                <a:lnTo>
                  <a:pt x="2147" y="3500"/>
                </a:lnTo>
                <a:lnTo>
                  <a:pt x="2080" y="3415"/>
                </a:lnTo>
                <a:lnTo>
                  <a:pt x="2043" y="3365"/>
                </a:lnTo>
                <a:lnTo>
                  <a:pt x="2006" y="3313"/>
                </a:lnTo>
                <a:lnTo>
                  <a:pt x="1969" y="3258"/>
                </a:lnTo>
                <a:lnTo>
                  <a:pt x="1932" y="3201"/>
                </a:lnTo>
                <a:lnTo>
                  <a:pt x="1897" y="3143"/>
                </a:lnTo>
                <a:lnTo>
                  <a:pt x="1866" y="3082"/>
                </a:lnTo>
                <a:lnTo>
                  <a:pt x="1836" y="3023"/>
                </a:lnTo>
                <a:lnTo>
                  <a:pt x="1811" y="296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74" name="Group 10"/>
          <p:cNvGrpSpPr>
            <a:grpSpLocks/>
          </p:cNvGrpSpPr>
          <p:nvPr/>
        </p:nvGrpSpPr>
        <p:grpSpPr bwMode="auto">
          <a:xfrm>
            <a:off x="979488" y="1211263"/>
            <a:ext cx="2559050" cy="2081212"/>
            <a:chOff x="385" y="766"/>
            <a:chExt cx="1992" cy="1621"/>
          </a:xfrm>
        </p:grpSpPr>
        <p:sp>
          <p:nvSpPr>
            <p:cNvPr id="7205" name="Freeform 199"/>
            <p:cNvSpPr>
              <a:spLocks/>
            </p:cNvSpPr>
            <p:nvPr/>
          </p:nvSpPr>
          <p:spPr bwMode="auto">
            <a:xfrm rot="-1845905">
              <a:off x="385" y="981"/>
              <a:ext cx="1992" cy="1169"/>
            </a:xfrm>
            <a:custGeom>
              <a:avLst/>
              <a:gdLst>
                <a:gd name="T0" fmla="*/ 304 w 4470"/>
                <a:gd name="T1" fmla="*/ 465 h 2396"/>
                <a:gd name="T2" fmla="*/ 268 w 4470"/>
                <a:gd name="T3" fmla="*/ 456 h 2396"/>
                <a:gd name="T4" fmla="*/ 252 w 4470"/>
                <a:gd name="T5" fmla="*/ 471 h 2396"/>
                <a:gd name="T6" fmla="*/ 221 w 4470"/>
                <a:gd name="T7" fmla="*/ 485 h 2396"/>
                <a:gd name="T8" fmla="*/ 183 w 4470"/>
                <a:gd name="T9" fmla="*/ 504 h 2396"/>
                <a:gd name="T10" fmla="*/ 137 w 4470"/>
                <a:gd name="T11" fmla="*/ 513 h 2396"/>
                <a:gd name="T12" fmla="*/ 112 w 4470"/>
                <a:gd name="T13" fmla="*/ 523 h 2396"/>
                <a:gd name="T14" fmla="*/ 77 w 4470"/>
                <a:gd name="T15" fmla="*/ 545 h 2396"/>
                <a:gd name="T16" fmla="*/ 53 w 4470"/>
                <a:gd name="T17" fmla="*/ 543 h 2396"/>
                <a:gd name="T18" fmla="*/ 25 w 4470"/>
                <a:gd name="T19" fmla="*/ 540 h 2396"/>
                <a:gd name="T20" fmla="*/ 5 w 4470"/>
                <a:gd name="T21" fmla="*/ 497 h 2396"/>
                <a:gd name="T22" fmla="*/ 11 w 4470"/>
                <a:gd name="T23" fmla="*/ 450 h 2396"/>
                <a:gd name="T24" fmla="*/ 0 w 4470"/>
                <a:gd name="T25" fmla="*/ 445 h 2396"/>
                <a:gd name="T26" fmla="*/ 11 w 4470"/>
                <a:gd name="T27" fmla="*/ 406 h 2396"/>
                <a:gd name="T28" fmla="*/ 15 w 4470"/>
                <a:gd name="T29" fmla="*/ 370 h 2396"/>
                <a:gd name="T30" fmla="*/ 24 w 4470"/>
                <a:gd name="T31" fmla="*/ 331 h 2396"/>
                <a:gd name="T32" fmla="*/ 37 w 4470"/>
                <a:gd name="T33" fmla="*/ 294 h 2396"/>
                <a:gd name="T34" fmla="*/ 54 w 4470"/>
                <a:gd name="T35" fmla="*/ 242 h 2396"/>
                <a:gd name="T36" fmla="*/ 82 w 4470"/>
                <a:gd name="T37" fmla="*/ 210 h 2396"/>
                <a:gd name="T38" fmla="*/ 88 w 4470"/>
                <a:gd name="T39" fmla="*/ 179 h 2396"/>
                <a:gd name="T40" fmla="*/ 115 w 4470"/>
                <a:gd name="T41" fmla="*/ 146 h 2396"/>
                <a:gd name="T42" fmla="*/ 153 w 4470"/>
                <a:gd name="T43" fmla="*/ 122 h 2396"/>
                <a:gd name="T44" fmla="*/ 188 w 4470"/>
                <a:gd name="T45" fmla="*/ 94 h 2396"/>
                <a:gd name="T46" fmla="*/ 209 w 4470"/>
                <a:gd name="T47" fmla="*/ 74 h 2396"/>
                <a:gd name="T48" fmla="*/ 285 w 4470"/>
                <a:gd name="T49" fmla="*/ 35 h 2396"/>
                <a:gd name="T50" fmla="*/ 309 w 4470"/>
                <a:gd name="T51" fmla="*/ 16 h 2396"/>
                <a:gd name="T52" fmla="*/ 354 w 4470"/>
                <a:gd name="T53" fmla="*/ 11 h 2396"/>
                <a:gd name="T54" fmla="*/ 389 w 4470"/>
                <a:gd name="T55" fmla="*/ 2 h 2396"/>
                <a:gd name="T56" fmla="*/ 446 w 4470"/>
                <a:gd name="T57" fmla="*/ 7 h 2396"/>
                <a:gd name="T58" fmla="*/ 483 w 4470"/>
                <a:gd name="T59" fmla="*/ 6 h 2396"/>
                <a:gd name="T60" fmla="*/ 521 w 4470"/>
                <a:gd name="T61" fmla="*/ 15 h 2396"/>
                <a:gd name="T62" fmla="*/ 594 w 4470"/>
                <a:gd name="T63" fmla="*/ 43 h 2396"/>
                <a:gd name="T64" fmla="*/ 631 w 4470"/>
                <a:gd name="T65" fmla="*/ 54 h 2396"/>
                <a:gd name="T66" fmla="*/ 687 w 4470"/>
                <a:gd name="T67" fmla="*/ 91 h 2396"/>
                <a:gd name="T68" fmla="*/ 711 w 4470"/>
                <a:gd name="T69" fmla="*/ 116 h 2396"/>
                <a:gd name="T70" fmla="*/ 765 w 4470"/>
                <a:gd name="T71" fmla="*/ 166 h 2396"/>
                <a:gd name="T72" fmla="*/ 802 w 4470"/>
                <a:gd name="T73" fmla="*/ 196 h 2396"/>
                <a:gd name="T74" fmla="*/ 819 w 4470"/>
                <a:gd name="T75" fmla="*/ 218 h 2396"/>
                <a:gd name="T76" fmla="*/ 852 w 4470"/>
                <a:gd name="T77" fmla="*/ 262 h 2396"/>
                <a:gd name="T78" fmla="*/ 866 w 4470"/>
                <a:gd name="T79" fmla="*/ 299 h 2396"/>
                <a:gd name="T80" fmla="*/ 883 w 4470"/>
                <a:gd name="T81" fmla="*/ 352 h 2396"/>
                <a:gd name="T82" fmla="*/ 882 w 4470"/>
                <a:gd name="T83" fmla="*/ 380 h 2396"/>
                <a:gd name="T84" fmla="*/ 886 w 4470"/>
                <a:gd name="T85" fmla="*/ 437 h 2396"/>
                <a:gd name="T86" fmla="*/ 880 w 4470"/>
                <a:gd name="T87" fmla="*/ 461 h 2396"/>
                <a:gd name="T88" fmla="*/ 849 w 4470"/>
                <a:gd name="T89" fmla="*/ 495 h 2396"/>
                <a:gd name="T90" fmla="*/ 816 w 4470"/>
                <a:gd name="T91" fmla="*/ 514 h 2396"/>
                <a:gd name="T92" fmla="*/ 756 w 4470"/>
                <a:gd name="T93" fmla="*/ 519 h 2396"/>
                <a:gd name="T94" fmla="*/ 710 w 4470"/>
                <a:gd name="T95" fmla="*/ 514 h 2396"/>
                <a:gd name="T96" fmla="*/ 681 w 4470"/>
                <a:gd name="T97" fmla="*/ 507 h 2396"/>
                <a:gd name="T98" fmla="*/ 643 w 4470"/>
                <a:gd name="T99" fmla="*/ 554 h 2396"/>
                <a:gd name="T100" fmla="*/ 619 w 4470"/>
                <a:gd name="T101" fmla="*/ 569 h 2396"/>
                <a:gd name="T102" fmla="*/ 550 w 4470"/>
                <a:gd name="T103" fmla="*/ 563 h 2396"/>
                <a:gd name="T104" fmla="*/ 504 w 4470"/>
                <a:gd name="T105" fmla="*/ 540 h 2396"/>
                <a:gd name="T106" fmla="*/ 494 w 4470"/>
                <a:gd name="T107" fmla="*/ 536 h 2396"/>
                <a:gd name="T108" fmla="*/ 456 w 4470"/>
                <a:gd name="T109" fmla="*/ 532 h 239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470"/>
                <a:gd name="T166" fmla="*/ 0 h 2396"/>
                <a:gd name="T167" fmla="*/ 4470 w 4470"/>
                <a:gd name="T168" fmla="*/ 2396 h 239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470" h="2396">
                  <a:moveTo>
                    <a:pt x="1630" y="1934"/>
                  </a:moveTo>
                  <a:lnTo>
                    <a:pt x="1630" y="1934"/>
                  </a:lnTo>
                  <a:lnTo>
                    <a:pt x="1600" y="1940"/>
                  </a:lnTo>
                  <a:lnTo>
                    <a:pt x="1568" y="1948"/>
                  </a:lnTo>
                  <a:lnTo>
                    <a:pt x="1530" y="1954"/>
                  </a:lnTo>
                  <a:lnTo>
                    <a:pt x="1482" y="1954"/>
                  </a:lnTo>
                  <a:lnTo>
                    <a:pt x="1430" y="1948"/>
                  </a:lnTo>
                  <a:lnTo>
                    <a:pt x="1400" y="1940"/>
                  </a:lnTo>
                  <a:lnTo>
                    <a:pt x="1372" y="1930"/>
                  </a:lnTo>
                  <a:lnTo>
                    <a:pt x="1348" y="1916"/>
                  </a:lnTo>
                  <a:lnTo>
                    <a:pt x="1320" y="1896"/>
                  </a:lnTo>
                  <a:lnTo>
                    <a:pt x="1306" y="1926"/>
                  </a:lnTo>
                  <a:lnTo>
                    <a:pt x="1290" y="1948"/>
                  </a:lnTo>
                  <a:lnTo>
                    <a:pt x="1268" y="1978"/>
                  </a:lnTo>
                  <a:lnTo>
                    <a:pt x="1234" y="2002"/>
                  </a:lnTo>
                  <a:lnTo>
                    <a:pt x="1196" y="2026"/>
                  </a:lnTo>
                  <a:lnTo>
                    <a:pt x="1172" y="2030"/>
                  </a:lnTo>
                  <a:lnTo>
                    <a:pt x="1144" y="2040"/>
                  </a:lnTo>
                  <a:lnTo>
                    <a:pt x="1114" y="2040"/>
                  </a:lnTo>
                  <a:lnTo>
                    <a:pt x="1086" y="2040"/>
                  </a:lnTo>
                  <a:lnTo>
                    <a:pt x="1038" y="2068"/>
                  </a:lnTo>
                  <a:lnTo>
                    <a:pt x="986" y="2092"/>
                  </a:lnTo>
                  <a:lnTo>
                    <a:pt x="920" y="2120"/>
                  </a:lnTo>
                  <a:lnTo>
                    <a:pt x="844" y="2144"/>
                  </a:lnTo>
                  <a:lnTo>
                    <a:pt x="804" y="2148"/>
                  </a:lnTo>
                  <a:lnTo>
                    <a:pt x="766" y="2154"/>
                  </a:lnTo>
                  <a:lnTo>
                    <a:pt x="728" y="2154"/>
                  </a:lnTo>
                  <a:lnTo>
                    <a:pt x="690" y="2154"/>
                  </a:lnTo>
                  <a:lnTo>
                    <a:pt x="658" y="2144"/>
                  </a:lnTo>
                  <a:lnTo>
                    <a:pt x="624" y="2130"/>
                  </a:lnTo>
                  <a:lnTo>
                    <a:pt x="600" y="2164"/>
                  </a:lnTo>
                  <a:lnTo>
                    <a:pt x="566" y="2196"/>
                  </a:lnTo>
                  <a:lnTo>
                    <a:pt x="528" y="2230"/>
                  </a:lnTo>
                  <a:lnTo>
                    <a:pt x="476" y="2264"/>
                  </a:lnTo>
                  <a:lnTo>
                    <a:pt x="448" y="2278"/>
                  </a:lnTo>
                  <a:lnTo>
                    <a:pt x="418" y="2288"/>
                  </a:lnTo>
                  <a:lnTo>
                    <a:pt x="386" y="2292"/>
                  </a:lnTo>
                  <a:lnTo>
                    <a:pt x="352" y="2292"/>
                  </a:lnTo>
                  <a:lnTo>
                    <a:pt x="314" y="2288"/>
                  </a:lnTo>
                  <a:lnTo>
                    <a:pt x="276" y="2278"/>
                  </a:lnTo>
                  <a:lnTo>
                    <a:pt x="266" y="2282"/>
                  </a:lnTo>
                  <a:lnTo>
                    <a:pt x="238" y="2292"/>
                  </a:lnTo>
                  <a:lnTo>
                    <a:pt x="200" y="2292"/>
                  </a:lnTo>
                  <a:lnTo>
                    <a:pt x="176" y="2288"/>
                  </a:lnTo>
                  <a:lnTo>
                    <a:pt x="152" y="2278"/>
                  </a:lnTo>
                  <a:lnTo>
                    <a:pt x="128" y="2268"/>
                  </a:lnTo>
                  <a:lnTo>
                    <a:pt x="104" y="2250"/>
                  </a:lnTo>
                  <a:lnTo>
                    <a:pt x="80" y="2220"/>
                  </a:lnTo>
                  <a:lnTo>
                    <a:pt x="62" y="2188"/>
                  </a:lnTo>
                  <a:lnTo>
                    <a:pt x="42" y="2140"/>
                  </a:lnTo>
                  <a:lnTo>
                    <a:pt x="28" y="2088"/>
                  </a:lnTo>
                  <a:lnTo>
                    <a:pt x="18" y="2020"/>
                  </a:lnTo>
                  <a:lnTo>
                    <a:pt x="14" y="1940"/>
                  </a:lnTo>
                  <a:lnTo>
                    <a:pt x="80" y="1878"/>
                  </a:lnTo>
                  <a:lnTo>
                    <a:pt x="56" y="1892"/>
                  </a:lnTo>
                  <a:lnTo>
                    <a:pt x="34" y="1902"/>
                  </a:lnTo>
                  <a:lnTo>
                    <a:pt x="14" y="1902"/>
                  </a:lnTo>
                  <a:lnTo>
                    <a:pt x="4" y="1896"/>
                  </a:lnTo>
                  <a:lnTo>
                    <a:pt x="0" y="1886"/>
                  </a:lnTo>
                  <a:lnTo>
                    <a:pt x="0" y="1872"/>
                  </a:lnTo>
                  <a:lnTo>
                    <a:pt x="0" y="1854"/>
                  </a:lnTo>
                  <a:lnTo>
                    <a:pt x="4" y="1830"/>
                  </a:lnTo>
                  <a:lnTo>
                    <a:pt x="18" y="1796"/>
                  </a:lnTo>
                  <a:lnTo>
                    <a:pt x="56" y="1706"/>
                  </a:lnTo>
                  <a:lnTo>
                    <a:pt x="56" y="1686"/>
                  </a:lnTo>
                  <a:lnTo>
                    <a:pt x="52" y="1640"/>
                  </a:lnTo>
                  <a:lnTo>
                    <a:pt x="52" y="1610"/>
                  </a:lnTo>
                  <a:lnTo>
                    <a:pt x="62" y="1578"/>
                  </a:lnTo>
                  <a:lnTo>
                    <a:pt x="76" y="1554"/>
                  </a:lnTo>
                  <a:lnTo>
                    <a:pt x="100" y="1530"/>
                  </a:lnTo>
                  <a:lnTo>
                    <a:pt x="100" y="1500"/>
                  </a:lnTo>
                  <a:lnTo>
                    <a:pt x="110" y="1434"/>
                  </a:lnTo>
                  <a:lnTo>
                    <a:pt x="118" y="1392"/>
                  </a:lnTo>
                  <a:lnTo>
                    <a:pt x="134" y="1348"/>
                  </a:lnTo>
                  <a:lnTo>
                    <a:pt x="156" y="1306"/>
                  </a:lnTo>
                  <a:lnTo>
                    <a:pt x="186" y="1268"/>
                  </a:lnTo>
                  <a:lnTo>
                    <a:pt x="186" y="1234"/>
                  </a:lnTo>
                  <a:lnTo>
                    <a:pt x="190" y="1192"/>
                  </a:lnTo>
                  <a:lnTo>
                    <a:pt x="204" y="1138"/>
                  </a:lnTo>
                  <a:lnTo>
                    <a:pt x="228" y="1082"/>
                  </a:lnTo>
                  <a:lnTo>
                    <a:pt x="248" y="1048"/>
                  </a:lnTo>
                  <a:lnTo>
                    <a:pt x="272" y="1014"/>
                  </a:lnTo>
                  <a:lnTo>
                    <a:pt x="300" y="982"/>
                  </a:lnTo>
                  <a:lnTo>
                    <a:pt x="334" y="948"/>
                  </a:lnTo>
                  <a:lnTo>
                    <a:pt x="372" y="914"/>
                  </a:lnTo>
                  <a:lnTo>
                    <a:pt x="414" y="882"/>
                  </a:lnTo>
                  <a:lnTo>
                    <a:pt x="414" y="872"/>
                  </a:lnTo>
                  <a:lnTo>
                    <a:pt x="414" y="844"/>
                  </a:lnTo>
                  <a:lnTo>
                    <a:pt x="424" y="806"/>
                  </a:lnTo>
                  <a:lnTo>
                    <a:pt x="428" y="782"/>
                  </a:lnTo>
                  <a:lnTo>
                    <a:pt x="442" y="752"/>
                  </a:lnTo>
                  <a:lnTo>
                    <a:pt x="458" y="730"/>
                  </a:lnTo>
                  <a:lnTo>
                    <a:pt x="480" y="700"/>
                  </a:lnTo>
                  <a:lnTo>
                    <a:pt x="504" y="672"/>
                  </a:lnTo>
                  <a:lnTo>
                    <a:pt x="538" y="644"/>
                  </a:lnTo>
                  <a:lnTo>
                    <a:pt x="580" y="614"/>
                  </a:lnTo>
                  <a:lnTo>
                    <a:pt x="628" y="586"/>
                  </a:lnTo>
                  <a:lnTo>
                    <a:pt x="686" y="562"/>
                  </a:lnTo>
                  <a:lnTo>
                    <a:pt x="748" y="538"/>
                  </a:lnTo>
                  <a:lnTo>
                    <a:pt x="772" y="514"/>
                  </a:lnTo>
                  <a:lnTo>
                    <a:pt x="824" y="462"/>
                  </a:lnTo>
                  <a:lnTo>
                    <a:pt x="858" y="438"/>
                  </a:lnTo>
                  <a:lnTo>
                    <a:pt x="896" y="414"/>
                  </a:lnTo>
                  <a:lnTo>
                    <a:pt x="928" y="400"/>
                  </a:lnTo>
                  <a:lnTo>
                    <a:pt x="948" y="396"/>
                  </a:lnTo>
                  <a:lnTo>
                    <a:pt x="962" y="390"/>
                  </a:lnTo>
                  <a:lnTo>
                    <a:pt x="982" y="372"/>
                  </a:lnTo>
                  <a:lnTo>
                    <a:pt x="1010" y="344"/>
                  </a:lnTo>
                  <a:lnTo>
                    <a:pt x="1052" y="310"/>
                  </a:lnTo>
                  <a:lnTo>
                    <a:pt x="1114" y="272"/>
                  </a:lnTo>
                  <a:lnTo>
                    <a:pt x="1200" y="234"/>
                  </a:lnTo>
                  <a:lnTo>
                    <a:pt x="1300" y="190"/>
                  </a:lnTo>
                  <a:lnTo>
                    <a:pt x="1434" y="148"/>
                  </a:lnTo>
                  <a:lnTo>
                    <a:pt x="1434" y="142"/>
                  </a:lnTo>
                  <a:lnTo>
                    <a:pt x="1448" y="128"/>
                  </a:lnTo>
                  <a:lnTo>
                    <a:pt x="1472" y="104"/>
                  </a:lnTo>
                  <a:lnTo>
                    <a:pt x="1506" y="86"/>
                  </a:lnTo>
                  <a:lnTo>
                    <a:pt x="1558" y="66"/>
                  </a:lnTo>
                  <a:lnTo>
                    <a:pt x="1592" y="58"/>
                  </a:lnTo>
                  <a:lnTo>
                    <a:pt x="1634" y="48"/>
                  </a:lnTo>
                  <a:lnTo>
                    <a:pt x="1676" y="48"/>
                  </a:lnTo>
                  <a:lnTo>
                    <a:pt x="1724" y="42"/>
                  </a:lnTo>
                  <a:lnTo>
                    <a:pt x="1782" y="48"/>
                  </a:lnTo>
                  <a:lnTo>
                    <a:pt x="1844" y="52"/>
                  </a:lnTo>
                  <a:lnTo>
                    <a:pt x="1872" y="34"/>
                  </a:lnTo>
                  <a:lnTo>
                    <a:pt x="1910" y="24"/>
                  </a:lnTo>
                  <a:lnTo>
                    <a:pt x="1958" y="10"/>
                  </a:lnTo>
                  <a:lnTo>
                    <a:pt x="2024" y="0"/>
                  </a:lnTo>
                  <a:lnTo>
                    <a:pt x="2100" y="4"/>
                  </a:lnTo>
                  <a:lnTo>
                    <a:pt x="2148" y="4"/>
                  </a:lnTo>
                  <a:lnTo>
                    <a:pt x="2196" y="14"/>
                  </a:lnTo>
                  <a:lnTo>
                    <a:pt x="2244" y="28"/>
                  </a:lnTo>
                  <a:lnTo>
                    <a:pt x="2302" y="42"/>
                  </a:lnTo>
                  <a:lnTo>
                    <a:pt x="2324" y="34"/>
                  </a:lnTo>
                  <a:lnTo>
                    <a:pt x="2386" y="24"/>
                  </a:lnTo>
                  <a:lnTo>
                    <a:pt x="2430" y="24"/>
                  </a:lnTo>
                  <a:lnTo>
                    <a:pt x="2478" y="28"/>
                  </a:lnTo>
                  <a:lnTo>
                    <a:pt x="2520" y="34"/>
                  </a:lnTo>
                  <a:lnTo>
                    <a:pt x="2568" y="52"/>
                  </a:lnTo>
                  <a:lnTo>
                    <a:pt x="2626" y="62"/>
                  </a:lnTo>
                  <a:lnTo>
                    <a:pt x="2758" y="86"/>
                  </a:lnTo>
                  <a:lnTo>
                    <a:pt x="2834" y="110"/>
                  </a:lnTo>
                  <a:lnTo>
                    <a:pt x="2906" y="134"/>
                  </a:lnTo>
                  <a:lnTo>
                    <a:pt x="2968" y="162"/>
                  </a:lnTo>
                  <a:lnTo>
                    <a:pt x="2992" y="182"/>
                  </a:lnTo>
                  <a:lnTo>
                    <a:pt x="3012" y="196"/>
                  </a:lnTo>
                  <a:lnTo>
                    <a:pt x="3058" y="200"/>
                  </a:lnTo>
                  <a:lnTo>
                    <a:pt x="3112" y="210"/>
                  </a:lnTo>
                  <a:lnTo>
                    <a:pt x="3178" y="228"/>
                  </a:lnTo>
                  <a:lnTo>
                    <a:pt x="3264" y="262"/>
                  </a:lnTo>
                  <a:lnTo>
                    <a:pt x="3306" y="286"/>
                  </a:lnTo>
                  <a:lnTo>
                    <a:pt x="3354" y="314"/>
                  </a:lnTo>
                  <a:lnTo>
                    <a:pt x="3406" y="348"/>
                  </a:lnTo>
                  <a:lnTo>
                    <a:pt x="3460" y="382"/>
                  </a:lnTo>
                  <a:lnTo>
                    <a:pt x="3516" y="428"/>
                  </a:lnTo>
                  <a:lnTo>
                    <a:pt x="3574" y="476"/>
                  </a:lnTo>
                  <a:lnTo>
                    <a:pt x="3582" y="486"/>
                  </a:lnTo>
                  <a:lnTo>
                    <a:pt x="3644" y="524"/>
                  </a:lnTo>
                  <a:lnTo>
                    <a:pt x="3730" y="582"/>
                  </a:lnTo>
                  <a:lnTo>
                    <a:pt x="3812" y="648"/>
                  </a:lnTo>
                  <a:lnTo>
                    <a:pt x="3836" y="672"/>
                  </a:lnTo>
                  <a:lnTo>
                    <a:pt x="3850" y="696"/>
                  </a:lnTo>
                  <a:lnTo>
                    <a:pt x="3884" y="714"/>
                  </a:lnTo>
                  <a:lnTo>
                    <a:pt x="3954" y="758"/>
                  </a:lnTo>
                  <a:lnTo>
                    <a:pt x="3998" y="790"/>
                  </a:lnTo>
                  <a:lnTo>
                    <a:pt x="4036" y="824"/>
                  </a:lnTo>
                  <a:lnTo>
                    <a:pt x="4068" y="862"/>
                  </a:lnTo>
                  <a:lnTo>
                    <a:pt x="4078" y="882"/>
                  </a:lnTo>
                  <a:lnTo>
                    <a:pt x="4088" y="900"/>
                  </a:lnTo>
                  <a:lnTo>
                    <a:pt x="4122" y="914"/>
                  </a:lnTo>
                  <a:lnTo>
                    <a:pt x="4150" y="938"/>
                  </a:lnTo>
                  <a:lnTo>
                    <a:pt x="4188" y="972"/>
                  </a:lnTo>
                  <a:lnTo>
                    <a:pt x="4230" y="1014"/>
                  </a:lnTo>
                  <a:lnTo>
                    <a:pt x="4270" y="1068"/>
                  </a:lnTo>
                  <a:lnTo>
                    <a:pt x="4288" y="1100"/>
                  </a:lnTo>
                  <a:lnTo>
                    <a:pt x="4308" y="1134"/>
                  </a:lnTo>
                  <a:lnTo>
                    <a:pt x="4322" y="1176"/>
                  </a:lnTo>
                  <a:lnTo>
                    <a:pt x="4336" y="1220"/>
                  </a:lnTo>
                  <a:lnTo>
                    <a:pt x="4360" y="1254"/>
                  </a:lnTo>
                  <a:lnTo>
                    <a:pt x="4384" y="1292"/>
                  </a:lnTo>
                  <a:lnTo>
                    <a:pt x="4408" y="1338"/>
                  </a:lnTo>
                  <a:lnTo>
                    <a:pt x="4426" y="1392"/>
                  </a:lnTo>
                  <a:lnTo>
                    <a:pt x="4440" y="1448"/>
                  </a:lnTo>
                  <a:lnTo>
                    <a:pt x="4446" y="1478"/>
                  </a:lnTo>
                  <a:lnTo>
                    <a:pt x="4446" y="1506"/>
                  </a:lnTo>
                  <a:lnTo>
                    <a:pt x="4440" y="1530"/>
                  </a:lnTo>
                  <a:lnTo>
                    <a:pt x="4432" y="1558"/>
                  </a:lnTo>
                  <a:lnTo>
                    <a:pt x="4440" y="1596"/>
                  </a:lnTo>
                  <a:lnTo>
                    <a:pt x="4460" y="1682"/>
                  </a:lnTo>
                  <a:lnTo>
                    <a:pt x="4464" y="1734"/>
                  </a:lnTo>
                  <a:lnTo>
                    <a:pt x="4470" y="1778"/>
                  </a:lnTo>
                  <a:lnTo>
                    <a:pt x="4464" y="1816"/>
                  </a:lnTo>
                  <a:lnTo>
                    <a:pt x="4464" y="1834"/>
                  </a:lnTo>
                  <a:lnTo>
                    <a:pt x="4454" y="1844"/>
                  </a:lnTo>
                  <a:lnTo>
                    <a:pt x="4454" y="1868"/>
                  </a:lnTo>
                  <a:lnTo>
                    <a:pt x="4450" y="1896"/>
                  </a:lnTo>
                  <a:lnTo>
                    <a:pt x="4432" y="1934"/>
                  </a:lnTo>
                  <a:lnTo>
                    <a:pt x="4402" y="1978"/>
                  </a:lnTo>
                  <a:lnTo>
                    <a:pt x="4378" y="2002"/>
                  </a:lnTo>
                  <a:lnTo>
                    <a:pt x="4354" y="2026"/>
                  </a:lnTo>
                  <a:lnTo>
                    <a:pt x="4322" y="2048"/>
                  </a:lnTo>
                  <a:lnTo>
                    <a:pt x="4278" y="2078"/>
                  </a:lnTo>
                  <a:lnTo>
                    <a:pt x="4236" y="2102"/>
                  </a:lnTo>
                  <a:lnTo>
                    <a:pt x="4184" y="2126"/>
                  </a:lnTo>
                  <a:lnTo>
                    <a:pt x="4150" y="2140"/>
                  </a:lnTo>
                  <a:lnTo>
                    <a:pt x="4112" y="2158"/>
                  </a:lnTo>
                  <a:lnTo>
                    <a:pt x="4054" y="2172"/>
                  </a:lnTo>
                  <a:lnTo>
                    <a:pt x="3988" y="2182"/>
                  </a:lnTo>
                  <a:lnTo>
                    <a:pt x="3906" y="2188"/>
                  </a:lnTo>
                  <a:lnTo>
                    <a:pt x="3860" y="2188"/>
                  </a:lnTo>
                  <a:lnTo>
                    <a:pt x="3806" y="2178"/>
                  </a:lnTo>
                  <a:lnTo>
                    <a:pt x="3754" y="2172"/>
                  </a:lnTo>
                  <a:lnTo>
                    <a:pt x="3698" y="2158"/>
                  </a:lnTo>
                  <a:lnTo>
                    <a:pt x="3660" y="2158"/>
                  </a:lnTo>
                  <a:lnTo>
                    <a:pt x="3578" y="2158"/>
                  </a:lnTo>
                  <a:lnTo>
                    <a:pt x="3530" y="2158"/>
                  </a:lnTo>
                  <a:lnTo>
                    <a:pt x="3488" y="2154"/>
                  </a:lnTo>
                  <a:lnTo>
                    <a:pt x="3454" y="2144"/>
                  </a:lnTo>
                  <a:lnTo>
                    <a:pt x="3440" y="2134"/>
                  </a:lnTo>
                  <a:lnTo>
                    <a:pt x="3430" y="2130"/>
                  </a:lnTo>
                  <a:lnTo>
                    <a:pt x="3406" y="2154"/>
                  </a:lnTo>
                  <a:lnTo>
                    <a:pt x="3350" y="2216"/>
                  </a:lnTo>
                  <a:lnTo>
                    <a:pt x="3274" y="2292"/>
                  </a:lnTo>
                  <a:lnTo>
                    <a:pt x="3236" y="2326"/>
                  </a:lnTo>
                  <a:lnTo>
                    <a:pt x="3196" y="2350"/>
                  </a:lnTo>
                  <a:lnTo>
                    <a:pt x="3178" y="2364"/>
                  </a:lnTo>
                  <a:lnTo>
                    <a:pt x="3154" y="2378"/>
                  </a:lnTo>
                  <a:lnTo>
                    <a:pt x="3116" y="2392"/>
                  </a:lnTo>
                  <a:lnTo>
                    <a:pt x="3058" y="2396"/>
                  </a:lnTo>
                  <a:lnTo>
                    <a:pt x="2982" y="2396"/>
                  </a:lnTo>
                  <a:lnTo>
                    <a:pt x="2892" y="2388"/>
                  </a:lnTo>
                  <a:lnTo>
                    <a:pt x="2772" y="2364"/>
                  </a:lnTo>
                  <a:lnTo>
                    <a:pt x="2740" y="2358"/>
                  </a:lnTo>
                  <a:lnTo>
                    <a:pt x="2668" y="2334"/>
                  </a:lnTo>
                  <a:lnTo>
                    <a:pt x="2620" y="2320"/>
                  </a:lnTo>
                  <a:lnTo>
                    <a:pt x="2578" y="2296"/>
                  </a:lnTo>
                  <a:lnTo>
                    <a:pt x="2540" y="2268"/>
                  </a:lnTo>
                  <a:lnTo>
                    <a:pt x="2520" y="2250"/>
                  </a:lnTo>
                  <a:lnTo>
                    <a:pt x="2506" y="2230"/>
                  </a:lnTo>
                  <a:lnTo>
                    <a:pt x="2496" y="2240"/>
                  </a:lnTo>
                  <a:lnTo>
                    <a:pt x="2486" y="2250"/>
                  </a:lnTo>
                  <a:lnTo>
                    <a:pt x="2468" y="2254"/>
                  </a:lnTo>
                  <a:lnTo>
                    <a:pt x="2444" y="2258"/>
                  </a:lnTo>
                  <a:lnTo>
                    <a:pt x="2406" y="2258"/>
                  </a:lnTo>
                  <a:lnTo>
                    <a:pt x="2358" y="2250"/>
                  </a:lnTo>
                  <a:lnTo>
                    <a:pt x="2296" y="2234"/>
                  </a:lnTo>
                  <a:lnTo>
                    <a:pt x="1630" y="1934"/>
                  </a:lnTo>
                  <a:close/>
                </a:path>
              </a:pathLst>
            </a:custGeom>
            <a:solidFill>
              <a:srgbClr val="DDDDDD"/>
            </a:solidFill>
            <a:ln w="12700">
              <a:solidFill>
                <a:srgbClr val="BBE0E3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7206" name="Group 334"/>
            <p:cNvGrpSpPr>
              <a:grpSpLocks/>
            </p:cNvGrpSpPr>
            <p:nvPr/>
          </p:nvGrpSpPr>
          <p:grpSpPr bwMode="auto">
            <a:xfrm>
              <a:off x="604" y="766"/>
              <a:ext cx="1686" cy="1621"/>
              <a:chOff x="334" y="300"/>
              <a:chExt cx="1721" cy="1761"/>
            </a:xfrm>
          </p:grpSpPr>
          <p:sp>
            <p:nvSpPr>
              <p:cNvPr id="7207" name="Freeform 200"/>
              <p:cNvSpPr>
                <a:spLocks/>
              </p:cNvSpPr>
              <p:nvPr/>
            </p:nvSpPr>
            <p:spPr bwMode="auto">
              <a:xfrm rot="-1845905">
                <a:off x="334" y="1235"/>
                <a:ext cx="414" cy="826"/>
              </a:xfrm>
              <a:custGeom>
                <a:avLst/>
                <a:gdLst>
                  <a:gd name="T0" fmla="*/ 48 w 910"/>
                  <a:gd name="T1" fmla="*/ 375 h 1560"/>
                  <a:gd name="T2" fmla="*/ 34 w 910"/>
                  <a:gd name="T3" fmla="*/ 374 h 1560"/>
                  <a:gd name="T4" fmla="*/ 28 w 910"/>
                  <a:gd name="T5" fmla="*/ 380 h 1560"/>
                  <a:gd name="T6" fmla="*/ 25 w 910"/>
                  <a:gd name="T7" fmla="*/ 391 h 1560"/>
                  <a:gd name="T8" fmla="*/ 29 w 910"/>
                  <a:gd name="T9" fmla="*/ 409 h 1560"/>
                  <a:gd name="T10" fmla="*/ 39 w 910"/>
                  <a:gd name="T11" fmla="*/ 437 h 1560"/>
                  <a:gd name="T12" fmla="*/ 26 w 910"/>
                  <a:gd name="T13" fmla="*/ 403 h 1560"/>
                  <a:gd name="T14" fmla="*/ 25 w 910"/>
                  <a:gd name="T15" fmla="*/ 385 h 1560"/>
                  <a:gd name="T16" fmla="*/ 27 w 910"/>
                  <a:gd name="T17" fmla="*/ 379 h 1560"/>
                  <a:gd name="T18" fmla="*/ 15 w 910"/>
                  <a:gd name="T19" fmla="*/ 374 h 1560"/>
                  <a:gd name="T20" fmla="*/ 6 w 910"/>
                  <a:gd name="T21" fmla="*/ 382 h 1560"/>
                  <a:gd name="T22" fmla="*/ 0 w 910"/>
                  <a:gd name="T23" fmla="*/ 409 h 1560"/>
                  <a:gd name="T24" fmla="*/ 1 w 910"/>
                  <a:gd name="T25" fmla="*/ 393 h 1560"/>
                  <a:gd name="T26" fmla="*/ 6 w 910"/>
                  <a:gd name="T27" fmla="*/ 382 h 1560"/>
                  <a:gd name="T28" fmla="*/ 16 w 910"/>
                  <a:gd name="T29" fmla="*/ 374 h 1560"/>
                  <a:gd name="T30" fmla="*/ 11 w 910"/>
                  <a:gd name="T31" fmla="*/ 318 h 1560"/>
                  <a:gd name="T32" fmla="*/ 13 w 910"/>
                  <a:gd name="T33" fmla="*/ 278 h 1560"/>
                  <a:gd name="T34" fmla="*/ 18 w 910"/>
                  <a:gd name="T35" fmla="*/ 260 h 1560"/>
                  <a:gd name="T36" fmla="*/ 23 w 910"/>
                  <a:gd name="T37" fmla="*/ 256 h 1560"/>
                  <a:gd name="T38" fmla="*/ 29 w 910"/>
                  <a:gd name="T39" fmla="*/ 258 h 1560"/>
                  <a:gd name="T40" fmla="*/ 32 w 910"/>
                  <a:gd name="T41" fmla="*/ 267 h 1560"/>
                  <a:gd name="T42" fmla="*/ 33 w 910"/>
                  <a:gd name="T43" fmla="*/ 296 h 1560"/>
                  <a:gd name="T44" fmla="*/ 39 w 910"/>
                  <a:gd name="T45" fmla="*/ 312 h 1560"/>
                  <a:gd name="T46" fmla="*/ 48 w 910"/>
                  <a:gd name="T47" fmla="*/ 317 h 1560"/>
                  <a:gd name="T48" fmla="*/ 56 w 910"/>
                  <a:gd name="T49" fmla="*/ 295 h 1560"/>
                  <a:gd name="T50" fmla="*/ 57 w 910"/>
                  <a:gd name="T51" fmla="*/ 273 h 1560"/>
                  <a:gd name="T52" fmla="*/ 58 w 910"/>
                  <a:gd name="T53" fmla="*/ 255 h 1560"/>
                  <a:gd name="T54" fmla="*/ 71 w 910"/>
                  <a:gd name="T55" fmla="*/ 226 h 1560"/>
                  <a:gd name="T56" fmla="*/ 90 w 910"/>
                  <a:gd name="T57" fmla="*/ 198 h 1560"/>
                  <a:gd name="T58" fmla="*/ 113 w 910"/>
                  <a:gd name="T59" fmla="*/ 173 h 1560"/>
                  <a:gd name="T60" fmla="*/ 129 w 910"/>
                  <a:gd name="T61" fmla="*/ 165 h 1560"/>
                  <a:gd name="T62" fmla="*/ 138 w 910"/>
                  <a:gd name="T63" fmla="*/ 168 h 1560"/>
                  <a:gd name="T64" fmla="*/ 134 w 910"/>
                  <a:gd name="T65" fmla="*/ 164 h 1560"/>
                  <a:gd name="T66" fmla="*/ 131 w 910"/>
                  <a:gd name="T67" fmla="*/ 156 h 1560"/>
                  <a:gd name="T68" fmla="*/ 139 w 910"/>
                  <a:gd name="T69" fmla="*/ 149 h 1560"/>
                  <a:gd name="T70" fmla="*/ 150 w 910"/>
                  <a:gd name="T71" fmla="*/ 148 h 1560"/>
                  <a:gd name="T72" fmla="*/ 159 w 910"/>
                  <a:gd name="T73" fmla="*/ 156 h 1560"/>
                  <a:gd name="T74" fmla="*/ 157 w 910"/>
                  <a:gd name="T75" fmla="*/ 153 h 1560"/>
                  <a:gd name="T76" fmla="*/ 154 w 910"/>
                  <a:gd name="T77" fmla="*/ 142 h 1560"/>
                  <a:gd name="T78" fmla="*/ 158 w 910"/>
                  <a:gd name="T79" fmla="*/ 132 h 1560"/>
                  <a:gd name="T80" fmla="*/ 167 w 910"/>
                  <a:gd name="T81" fmla="*/ 135 h 1560"/>
                  <a:gd name="T82" fmla="*/ 182 w 910"/>
                  <a:gd name="T83" fmla="*/ 143 h 1560"/>
                  <a:gd name="T84" fmla="*/ 188 w 910"/>
                  <a:gd name="T85" fmla="*/ 143 h 1560"/>
                  <a:gd name="T86" fmla="*/ 173 w 910"/>
                  <a:gd name="T87" fmla="*/ 139 h 1560"/>
                  <a:gd name="T88" fmla="*/ 162 w 910"/>
                  <a:gd name="T89" fmla="*/ 127 h 1560"/>
                  <a:gd name="T90" fmla="*/ 158 w 910"/>
                  <a:gd name="T91" fmla="*/ 113 h 1560"/>
                  <a:gd name="T92" fmla="*/ 158 w 910"/>
                  <a:gd name="T93" fmla="*/ 94 h 1560"/>
                  <a:gd name="T94" fmla="*/ 165 w 910"/>
                  <a:gd name="T95" fmla="*/ 68 h 1560"/>
                  <a:gd name="T96" fmla="*/ 170 w 910"/>
                  <a:gd name="T97" fmla="*/ 48 h 1560"/>
                  <a:gd name="T98" fmla="*/ 171 w 910"/>
                  <a:gd name="T99" fmla="*/ 19 h 1560"/>
                  <a:gd name="T100" fmla="*/ 165 w 910"/>
                  <a:gd name="T101" fmla="*/ 0 h 156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910"/>
                  <a:gd name="T154" fmla="*/ 0 h 1560"/>
                  <a:gd name="T155" fmla="*/ 910 w 910"/>
                  <a:gd name="T156" fmla="*/ 1560 h 156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910" h="1560">
                    <a:moveTo>
                      <a:pt x="274" y="1348"/>
                    </a:moveTo>
                    <a:lnTo>
                      <a:pt x="274" y="1348"/>
                    </a:lnTo>
                    <a:lnTo>
                      <a:pt x="262" y="1344"/>
                    </a:lnTo>
                    <a:lnTo>
                      <a:pt x="234" y="1338"/>
                    </a:lnTo>
                    <a:lnTo>
                      <a:pt x="216" y="1334"/>
                    </a:lnTo>
                    <a:lnTo>
                      <a:pt x="198" y="1332"/>
                    </a:lnTo>
                    <a:lnTo>
                      <a:pt x="180" y="1332"/>
                    </a:lnTo>
                    <a:lnTo>
                      <a:pt x="162" y="1336"/>
                    </a:lnTo>
                    <a:lnTo>
                      <a:pt x="154" y="1340"/>
                    </a:lnTo>
                    <a:lnTo>
                      <a:pt x="146" y="1344"/>
                    </a:lnTo>
                    <a:lnTo>
                      <a:pt x="140" y="1348"/>
                    </a:lnTo>
                    <a:lnTo>
                      <a:pt x="134" y="1354"/>
                    </a:lnTo>
                    <a:lnTo>
                      <a:pt x="128" y="1362"/>
                    </a:lnTo>
                    <a:lnTo>
                      <a:pt x="126" y="1372"/>
                    </a:lnTo>
                    <a:lnTo>
                      <a:pt x="124" y="1382"/>
                    </a:lnTo>
                    <a:lnTo>
                      <a:pt x="122" y="1394"/>
                    </a:lnTo>
                    <a:lnTo>
                      <a:pt x="124" y="1408"/>
                    </a:lnTo>
                    <a:lnTo>
                      <a:pt x="126" y="1424"/>
                    </a:lnTo>
                    <a:lnTo>
                      <a:pt x="132" y="1442"/>
                    </a:lnTo>
                    <a:lnTo>
                      <a:pt x="138" y="1460"/>
                    </a:lnTo>
                    <a:lnTo>
                      <a:pt x="146" y="1482"/>
                    </a:lnTo>
                    <a:lnTo>
                      <a:pt x="158" y="1506"/>
                    </a:lnTo>
                    <a:lnTo>
                      <a:pt x="188" y="1560"/>
                    </a:lnTo>
                    <a:lnTo>
                      <a:pt x="172" y="1534"/>
                    </a:lnTo>
                    <a:lnTo>
                      <a:pt x="156" y="1506"/>
                    </a:lnTo>
                    <a:lnTo>
                      <a:pt x="140" y="1472"/>
                    </a:lnTo>
                    <a:lnTo>
                      <a:pt x="128" y="1438"/>
                    </a:lnTo>
                    <a:lnTo>
                      <a:pt x="124" y="1420"/>
                    </a:lnTo>
                    <a:lnTo>
                      <a:pt x="120" y="1404"/>
                    </a:lnTo>
                    <a:lnTo>
                      <a:pt x="120" y="1388"/>
                    </a:lnTo>
                    <a:lnTo>
                      <a:pt x="122" y="1374"/>
                    </a:lnTo>
                    <a:lnTo>
                      <a:pt x="126" y="1362"/>
                    </a:lnTo>
                    <a:lnTo>
                      <a:pt x="134" y="1354"/>
                    </a:lnTo>
                    <a:lnTo>
                      <a:pt x="130" y="1350"/>
                    </a:lnTo>
                    <a:lnTo>
                      <a:pt x="116" y="1344"/>
                    </a:lnTo>
                    <a:lnTo>
                      <a:pt x="96" y="1338"/>
                    </a:lnTo>
                    <a:lnTo>
                      <a:pt x="86" y="1336"/>
                    </a:lnTo>
                    <a:lnTo>
                      <a:pt x="74" y="1336"/>
                    </a:lnTo>
                    <a:lnTo>
                      <a:pt x="62" y="1338"/>
                    </a:lnTo>
                    <a:lnTo>
                      <a:pt x="50" y="1344"/>
                    </a:lnTo>
                    <a:lnTo>
                      <a:pt x="40" y="1352"/>
                    </a:lnTo>
                    <a:lnTo>
                      <a:pt x="30" y="1364"/>
                    </a:lnTo>
                    <a:lnTo>
                      <a:pt x="20" y="1380"/>
                    </a:lnTo>
                    <a:lnTo>
                      <a:pt x="12" y="1400"/>
                    </a:lnTo>
                    <a:lnTo>
                      <a:pt x="6" y="1426"/>
                    </a:lnTo>
                    <a:lnTo>
                      <a:pt x="2" y="1458"/>
                    </a:lnTo>
                    <a:lnTo>
                      <a:pt x="0" y="1442"/>
                    </a:lnTo>
                    <a:lnTo>
                      <a:pt x="2" y="1424"/>
                    </a:lnTo>
                    <a:lnTo>
                      <a:pt x="6" y="1404"/>
                    </a:lnTo>
                    <a:lnTo>
                      <a:pt x="10" y="1394"/>
                    </a:lnTo>
                    <a:lnTo>
                      <a:pt x="16" y="1382"/>
                    </a:lnTo>
                    <a:lnTo>
                      <a:pt x="22" y="1372"/>
                    </a:lnTo>
                    <a:lnTo>
                      <a:pt x="30" y="1364"/>
                    </a:lnTo>
                    <a:lnTo>
                      <a:pt x="40" y="1354"/>
                    </a:lnTo>
                    <a:lnTo>
                      <a:pt x="52" y="1346"/>
                    </a:lnTo>
                    <a:lnTo>
                      <a:pt x="64" y="1340"/>
                    </a:lnTo>
                    <a:lnTo>
                      <a:pt x="80" y="1336"/>
                    </a:lnTo>
                    <a:lnTo>
                      <a:pt x="70" y="1274"/>
                    </a:lnTo>
                    <a:lnTo>
                      <a:pt x="62" y="1210"/>
                    </a:lnTo>
                    <a:lnTo>
                      <a:pt x="56" y="1136"/>
                    </a:lnTo>
                    <a:lnTo>
                      <a:pt x="54" y="1098"/>
                    </a:lnTo>
                    <a:lnTo>
                      <a:pt x="56" y="1060"/>
                    </a:lnTo>
                    <a:lnTo>
                      <a:pt x="58" y="1024"/>
                    </a:lnTo>
                    <a:lnTo>
                      <a:pt x="62" y="992"/>
                    </a:lnTo>
                    <a:lnTo>
                      <a:pt x="70" y="962"/>
                    </a:lnTo>
                    <a:lnTo>
                      <a:pt x="74" y="950"/>
                    </a:lnTo>
                    <a:lnTo>
                      <a:pt x="80" y="938"/>
                    </a:lnTo>
                    <a:lnTo>
                      <a:pt x="86" y="928"/>
                    </a:lnTo>
                    <a:lnTo>
                      <a:pt x="94" y="922"/>
                    </a:lnTo>
                    <a:lnTo>
                      <a:pt x="102" y="916"/>
                    </a:lnTo>
                    <a:lnTo>
                      <a:pt x="112" y="912"/>
                    </a:lnTo>
                    <a:lnTo>
                      <a:pt x="118" y="912"/>
                    </a:lnTo>
                    <a:lnTo>
                      <a:pt x="124" y="914"/>
                    </a:lnTo>
                    <a:lnTo>
                      <a:pt x="132" y="918"/>
                    </a:lnTo>
                    <a:lnTo>
                      <a:pt x="140" y="922"/>
                    </a:lnTo>
                    <a:lnTo>
                      <a:pt x="146" y="930"/>
                    </a:lnTo>
                    <a:lnTo>
                      <a:pt x="152" y="940"/>
                    </a:lnTo>
                    <a:lnTo>
                      <a:pt x="154" y="954"/>
                    </a:lnTo>
                    <a:lnTo>
                      <a:pt x="152" y="980"/>
                    </a:lnTo>
                    <a:lnTo>
                      <a:pt x="152" y="1008"/>
                    </a:lnTo>
                    <a:lnTo>
                      <a:pt x="154" y="1040"/>
                    </a:lnTo>
                    <a:lnTo>
                      <a:pt x="158" y="1056"/>
                    </a:lnTo>
                    <a:lnTo>
                      <a:pt x="162" y="1072"/>
                    </a:lnTo>
                    <a:lnTo>
                      <a:pt x="168" y="1088"/>
                    </a:lnTo>
                    <a:lnTo>
                      <a:pt x="178" y="1102"/>
                    </a:lnTo>
                    <a:lnTo>
                      <a:pt x="188" y="1112"/>
                    </a:lnTo>
                    <a:lnTo>
                      <a:pt x="200" y="1122"/>
                    </a:lnTo>
                    <a:lnTo>
                      <a:pt x="216" y="1130"/>
                    </a:lnTo>
                    <a:lnTo>
                      <a:pt x="234" y="1132"/>
                    </a:lnTo>
                    <a:lnTo>
                      <a:pt x="244" y="1120"/>
                    </a:lnTo>
                    <a:lnTo>
                      <a:pt x="252" y="1104"/>
                    </a:lnTo>
                    <a:lnTo>
                      <a:pt x="262" y="1082"/>
                    </a:lnTo>
                    <a:lnTo>
                      <a:pt x="270" y="1052"/>
                    </a:lnTo>
                    <a:lnTo>
                      <a:pt x="274" y="1036"/>
                    </a:lnTo>
                    <a:lnTo>
                      <a:pt x="276" y="1016"/>
                    </a:lnTo>
                    <a:lnTo>
                      <a:pt x="278" y="996"/>
                    </a:lnTo>
                    <a:lnTo>
                      <a:pt x="278" y="972"/>
                    </a:lnTo>
                    <a:lnTo>
                      <a:pt x="278" y="948"/>
                    </a:lnTo>
                    <a:lnTo>
                      <a:pt x="274" y="922"/>
                    </a:lnTo>
                    <a:lnTo>
                      <a:pt x="280" y="910"/>
                    </a:lnTo>
                    <a:lnTo>
                      <a:pt x="294" y="886"/>
                    </a:lnTo>
                    <a:lnTo>
                      <a:pt x="316" y="848"/>
                    </a:lnTo>
                    <a:lnTo>
                      <a:pt x="346" y="804"/>
                    </a:lnTo>
                    <a:lnTo>
                      <a:pt x="364" y="780"/>
                    </a:lnTo>
                    <a:lnTo>
                      <a:pt x="386" y="754"/>
                    </a:lnTo>
                    <a:lnTo>
                      <a:pt x="408" y="730"/>
                    </a:lnTo>
                    <a:lnTo>
                      <a:pt x="432" y="706"/>
                    </a:lnTo>
                    <a:lnTo>
                      <a:pt x="458" y="682"/>
                    </a:lnTo>
                    <a:lnTo>
                      <a:pt x="484" y="658"/>
                    </a:lnTo>
                    <a:lnTo>
                      <a:pt x="514" y="638"/>
                    </a:lnTo>
                    <a:lnTo>
                      <a:pt x="546" y="618"/>
                    </a:lnTo>
                    <a:lnTo>
                      <a:pt x="578" y="602"/>
                    </a:lnTo>
                    <a:lnTo>
                      <a:pt x="614" y="588"/>
                    </a:lnTo>
                    <a:lnTo>
                      <a:pt x="622" y="588"/>
                    </a:lnTo>
                    <a:lnTo>
                      <a:pt x="640" y="590"/>
                    </a:lnTo>
                    <a:lnTo>
                      <a:pt x="652" y="592"/>
                    </a:lnTo>
                    <a:lnTo>
                      <a:pt x="660" y="596"/>
                    </a:lnTo>
                    <a:lnTo>
                      <a:pt x="668" y="600"/>
                    </a:lnTo>
                    <a:lnTo>
                      <a:pt x="672" y="608"/>
                    </a:lnTo>
                    <a:lnTo>
                      <a:pt x="658" y="596"/>
                    </a:lnTo>
                    <a:lnTo>
                      <a:pt x="646" y="584"/>
                    </a:lnTo>
                    <a:lnTo>
                      <a:pt x="640" y="578"/>
                    </a:lnTo>
                    <a:lnTo>
                      <a:pt x="636" y="570"/>
                    </a:lnTo>
                    <a:lnTo>
                      <a:pt x="634" y="562"/>
                    </a:lnTo>
                    <a:lnTo>
                      <a:pt x="636" y="556"/>
                    </a:lnTo>
                    <a:lnTo>
                      <a:pt x="638" y="550"/>
                    </a:lnTo>
                    <a:lnTo>
                      <a:pt x="644" y="542"/>
                    </a:lnTo>
                    <a:lnTo>
                      <a:pt x="656" y="538"/>
                    </a:lnTo>
                    <a:lnTo>
                      <a:pt x="670" y="532"/>
                    </a:lnTo>
                    <a:lnTo>
                      <a:pt x="692" y="530"/>
                    </a:lnTo>
                    <a:lnTo>
                      <a:pt x="718" y="528"/>
                    </a:lnTo>
                    <a:lnTo>
                      <a:pt x="724" y="528"/>
                    </a:lnTo>
                    <a:lnTo>
                      <a:pt x="740" y="534"/>
                    </a:lnTo>
                    <a:lnTo>
                      <a:pt x="750" y="540"/>
                    </a:lnTo>
                    <a:lnTo>
                      <a:pt x="760" y="548"/>
                    </a:lnTo>
                    <a:lnTo>
                      <a:pt x="770" y="558"/>
                    </a:lnTo>
                    <a:lnTo>
                      <a:pt x="778" y="570"/>
                    </a:lnTo>
                    <a:lnTo>
                      <a:pt x="768" y="558"/>
                    </a:lnTo>
                    <a:lnTo>
                      <a:pt x="758" y="546"/>
                    </a:lnTo>
                    <a:lnTo>
                      <a:pt x="750" y="532"/>
                    </a:lnTo>
                    <a:lnTo>
                      <a:pt x="748" y="524"/>
                    </a:lnTo>
                    <a:lnTo>
                      <a:pt x="746" y="514"/>
                    </a:lnTo>
                    <a:lnTo>
                      <a:pt x="746" y="506"/>
                    </a:lnTo>
                    <a:lnTo>
                      <a:pt x="748" y="496"/>
                    </a:lnTo>
                    <a:lnTo>
                      <a:pt x="750" y="488"/>
                    </a:lnTo>
                    <a:lnTo>
                      <a:pt x="758" y="480"/>
                    </a:lnTo>
                    <a:lnTo>
                      <a:pt x="766" y="470"/>
                    </a:lnTo>
                    <a:lnTo>
                      <a:pt x="778" y="464"/>
                    </a:lnTo>
                    <a:lnTo>
                      <a:pt x="792" y="472"/>
                    </a:lnTo>
                    <a:lnTo>
                      <a:pt x="808" y="482"/>
                    </a:lnTo>
                    <a:lnTo>
                      <a:pt x="826" y="494"/>
                    </a:lnTo>
                    <a:lnTo>
                      <a:pt x="848" y="502"/>
                    </a:lnTo>
                    <a:lnTo>
                      <a:pt x="870" y="510"/>
                    </a:lnTo>
                    <a:lnTo>
                      <a:pt x="880" y="512"/>
                    </a:lnTo>
                    <a:lnTo>
                      <a:pt x="890" y="514"/>
                    </a:lnTo>
                    <a:lnTo>
                      <a:pt x="900" y="512"/>
                    </a:lnTo>
                    <a:lnTo>
                      <a:pt x="910" y="510"/>
                    </a:lnTo>
                    <a:lnTo>
                      <a:pt x="898" y="510"/>
                    </a:lnTo>
                    <a:lnTo>
                      <a:pt x="872" y="506"/>
                    </a:lnTo>
                    <a:lnTo>
                      <a:pt x="856" y="502"/>
                    </a:lnTo>
                    <a:lnTo>
                      <a:pt x="838" y="496"/>
                    </a:lnTo>
                    <a:lnTo>
                      <a:pt x="820" y="488"/>
                    </a:lnTo>
                    <a:lnTo>
                      <a:pt x="802" y="476"/>
                    </a:lnTo>
                    <a:lnTo>
                      <a:pt x="786" y="460"/>
                    </a:lnTo>
                    <a:lnTo>
                      <a:pt x="780" y="452"/>
                    </a:lnTo>
                    <a:lnTo>
                      <a:pt x="774" y="442"/>
                    </a:lnTo>
                    <a:lnTo>
                      <a:pt x="768" y="430"/>
                    </a:lnTo>
                    <a:lnTo>
                      <a:pt x="766" y="418"/>
                    </a:lnTo>
                    <a:lnTo>
                      <a:pt x="762" y="404"/>
                    </a:lnTo>
                    <a:lnTo>
                      <a:pt x="760" y="390"/>
                    </a:lnTo>
                    <a:lnTo>
                      <a:pt x="760" y="374"/>
                    </a:lnTo>
                    <a:lnTo>
                      <a:pt x="762" y="356"/>
                    </a:lnTo>
                    <a:lnTo>
                      <a:pt x="766" y="336"/>
                    </a:lnTo>
                    <a:lnTo>
                      <a:pt x="770" y="316"/>
                    </a:lnTo>
                    <a:lnTo>
                      <a:pt x="778" y="294"/>
                    </a:lnTo>
                    <a:lnTo>
                      <a:pt x="786" y="270"/>
                    </a:lnTo>
                    <a:lnTo>
                      <a:pt x="798" y="244"/>
                    </a:lnTo>
                    <a:lnTo>
                      <a:pt x="810" y="218"/>
                    </a:lnTo>
                    <a:lnTo>
                      <a:pt x="818" y="194"/>
                    </a:lnTo>
                    <a:lnTo>
                      <a:pt x="822" y="170"/>
                    </a:lnTo>
                    <a:lnTo>
                      <a:pt x="826" y="138"/>
                    </a:lnTo>
                    <a:lnTo>
                      <a:pt x="828" y="104"/>
                    </a:lnTo>
                    <a:lnTo>
                      <a:pt x="828" y="86"/>
                    </a:lnTo>
                    <a:lnTo>
                      <a:pt x="826" y="68"/>
                    </a:lnTo>
                    <a:lnTo>
                      <a:pt x="822" y="48"/>
                    </a:lnTo>
                    <a:lnTo>
                      <a:pt x="816" y="32"/>
                    </a:lnTo>
                    <a:lnTo>
                      <a:pt x="808" y="14"/>
                    </a:lnTo>
                    <a:lnTo>
                      <a:pt x="798" y="0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08" name="Freeform 201"/>
              <p:cNvSpPr>
                <a:spLocks/>
              </p:cNvSpPr>
              <p:nvPr/>
            </p:nvSpPr>
            <p:spPr bwMode="auto">
              <a:xfrm rot="-1845905">
                <a:off x="373" y="1124"/>
                <a:ext cx="425" cy="852"/>
              </a:xfrm>
              <a:custGeom>
                <a:avLst/>
                <a:gdLst>
                  <a:gd name="T0" fmla="*/ 66 w 934"/>
                  <a:gd name="T1" fmla="*/ 447 h 1608"/>
                  <a:gd name="T2" fmla="*/ 59 w 934"/>
                  <a:gd name="T3" fmla="*/ 442 h 1608"/>
                  <a:gd name="T4" fmla="*/ 46 w 934"/>
                  <a:gd name="T5" fmla="*/ 446 h 1608"/>
                  <a:gd name="T6" fmla="*/ 42 w 934"/>
                  <a:gd name="T7" fmla="*/ 448 h 1608"/>
                  <a:gd name="T8" fmla="*/ 57 w 934"/>
                  <a:gd name="T9" fmla="*/ 442 h 1608"/>
                  <a:gd name="T10" fmla="*/ 48 w 934"/>
                  <a:gd name="T11" fmla="*/ 431 h 1608"/>
                  <a:gd name="T12" fmla="*/ 42 w 934"/>
                  <a:gd name="T13" fmla="*/ 420 h 1608"/>
                  <a:gd name="T14" fmla="*/ 37 w 934"/>
                  <a:gd name="T15" fmla="*/ 401 h 1608"/>
                  <a:gd name="T16" fmla="*/ 35 w 934"/>
                  <a:gd name="T17" fmla="*/ 395 h 1608"/>
                  <a:gd name="T18" fmla="*/ 34 w 934"/>
                  <a:gd name="T19" fmla="*/ 395 h 1608"/>
                  <a:gd name="T20" fmla="*/ 28 w 934"/>
                  <a:gd name="T21" fmla="*/ 405 h 1608"/>
                  <a:gd name="T22" fmla="*/ 27 w 934"/>
                  <a:gd name="T23" fmla="*/ 406 h 1608"/>
                  <a:gd name="T24" fmla="*/ 32 w 934"/>
                  <a:gd name="T25" fmla="*/ 396 h 1608"/>
                  <a:gd name="T26" fmla="*/ 35 w 934"/>
                  <a:gd name="T27" fmla="*/ 393 h 1608"/>
                  <a:gd name="T28" fmla="*/ 35 w 934"/>
                  <a:gd name="T29" fmla="*/ 395 h 1608"/>
                  <a:gd name="T30" fmla="*/ 35 w 934"/>
                  <a:gd name="T31" fmla="*/ 385 h 1608"/>
                  <a:gd name="T32" fmla="*/ 38 w 934"/>
                  <a:gd name="T33" fmla="*/ 370 h 1608"/>
                  <a:gd name="T34" fmla="*/ 44 w 934"/>
                  <a:gd name="T35" fmla="*/ 354 h 1608"/>
                  <a:gd name="T36" fmla="*/ 64 w 934"/>
                  <a:gd name="T37" fmla="*/ 325 h 1608"/>
                  <a:gd name="T38" fmla="*/ 87 w 934"/>
                  <a:gd name="T39" fmla="*/ 300 h 1608"/>
                  <a:gd name="T40" fmla="*/ 115 w 934"/>
                  <a:gd name="T41" fmla="*/ 276 h 1608"/>
                  <a:gd name="T42" fmla="*/ 116 w 934"/>
                  <a:gd name="T43" fmla="*/ 269 h 1608"/>
                  <a:gd name="T44" fmla="*/ 121 w 934"/>
                  <a:gd name="T45" fmla="*/ 255 h 1608"/>
                  <a:gd name="T46" fmla="*/ 131 w 934"/>
                  <a:gd name="T47" fmla="*/ 242 h 1608"/>
                  <a:gd name="T48" fmla="*/ 142 w 934"/>
                  <a:gd name="T49" fmla="*/ 236 h 1608"/>
                  <a:gd name="T50" fmla="*/ 162 w 934"/>
                  <a:gd name="T51" fmla="*/ 226 h 1608"/>
                  <a:gd name="T52" fmla="*/ 176 w 934"/>
                  <a:gd name="T53" fmla="*/ 214 h 1608"/>
                  <a:gd name="T54" fmla="*/ 186 w 934"/>
                  <a:gd name="T55" fmla="*/ 200 h 1608"/>
                  <a:gd name="T56" fmla="*/ 191 w 934"/>
                  <a:gd name="T57" fmla="*/ 186 h 1608"/>
                  <a:gd name="T58" fmla="*/ 193 w 934"/>
                  <a:gd name="T59" fmla="*/ 171 h 1608"/>
                  <a:gd name="T60" fmla="*/ 192 w 934"/>
                  <a:gd name="T61" fmla="*/ 145 h 1608"/>
                  <a:gd name="T62" fmla="*/ 187 w 934"/>
                  <a:gd name="T63" fmla="*/ 128 h 1608"/>
                  <a:gd name="T64" fmla="*/ 187 w 934"/>
                  <a:gd name="T65" fmla="*/ 120 h 1608"/>
                  <a:gd name="T66" fmla="*/ 190 w 934"/>
                  <a:gd name="T67" fmla="*/ 107 h 1608"/>
                  <a:gd name="T68" fmla="*/ 189 w 934"/>
                  <a:gd name="T69" fmla="*/ 78 h 1608"/>
                  <a:gd name="T70" fmla="*/ 183 w 934"/>
                  <a:gd name="T71" fmla="*/ 49 h 1608"/>
                  <a:gd name="T72" fmla="*/ 174 w 934"/>
                  <a:gd name="T73" fmla="*/ 17 h 1608"/>
                  <a:gd name="T74" fmla="*/ 170 w 934"/>
                  <a:gd name="T75" fmla="*/ 4 h 1608"/>
                  <a:gd name="T76" fmla="*/ 156 w 934"/>
                  <a:gd name="T77" fmla="*/ 1 h 1608"/>
                  <a:gd name="T78" fmla="*/ 134 w 934"/>
                  <a:gd name="T79" fmla="*/ 1 h 1608"/>
                  <a:gd name="T80" fmla="*/ 117 w 934"/>
                  <a:gd name="T81" fmla="*/ 4 h 1608"/>
                  <a:gd name="T82" fmla="*/ 110 w 934"/>
                  <a:gd name="T83" fmla="*/ 8 h 1608"/>
                  <a:gd name="T84" fmla="*/ 100 w 934"/>
                  <a:gd name="T85" fmla="*/ 18 h 1608"/>
                  <a:gd name="T86" fmla="*/ 91 w 934"/>
                  <a:gd name="T87" fmla="*/ 33 h 1608"/>
                  <a:gd name="T88" fmla="*/ 75 w 934"/>
                  <a:gd name="T89" fmla="*/ 72 h 1608"/>
                  <a:gd name="T90" fmla="*/ 62 w 934"/>
                  <a:gd name="T91" fmla="*/ 113 h 1608"/>
                  <a:gd name="T92" fmla="*/ 52 w 934"/>
                  <a:gd name="T93" fmla="*/ 159 h 1608"/>
                  <a:gd name="T94" fmla="*/ 36 w 934"/>
                  <a:gd name="T95" fmla="*/ 168 h 1608"/>
                  <a:gd name="T96" fmla="*/ 19 w 934"/>
                  <a:gd name="T97" fmla="*/ 183 h 1608"/>
                  <a:gd name="T98" fmla="*/ 7 w 934"/>
                  <a:gd name="T99" fmla="*/ 199 h 1608"/>
                  <a:gd name="T100" fmla="*/ 2 w 934"/>
                  <a:gd name="T101" fmla="*/ 217 h 1608"/>
                  <a:gd name="T102" fmla="*/ 0 w 934"/>
                  <a:gd name="T103" fmla="*/ 234 h 1608"/>
                  <a:gd name="T104" fmla="*/ 1 w 934"/>
                  <a:gd name="T105" fmla="*/ 251 h 1608"/>
                  <a:gd name="T106" fmla="*/ 8 w 934"/>
                  <a:gd name="T107" fmla="*/ 274 h 1608"/>
                  <a:gd name="T108" fmla="*/ 16 w 934"/>
                  <a:gd name="T109" fmla="*/ 294 h 1608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934"/>
                  <a:gd name="T166" fmla="*/ 0 h 1608"/>
                  <a:gd name="T167" fmla="*/ 934 w 934"/>
                  <a:gd name="T168" fmla="*/ 1608 h 1608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934" h="1608">
                    <a:moveTo>
                      <a:pt x="334" y="1598"/>
                    </a:moveTo>
                    <a:lnTo>
                      <a:pt x="334" y="1598"/>
                    </a:lnTo>
                    <a:lnTo>
                      <a:pt x="318" y="1592"/>
                    </a:lnTo>
                    <a:lnTo>
                      <a:pt x="302" y="1584"/>
                    </a:lnTo>
                    <a:lnTo>
                      <a:pt x="286" y="1574"/>
                    </a:lnTo>
                    <a:lnTo>
                      <a:pt x="274" y="1574"/>
                    </a:lnTo>
                    <a:lnTo>
                      <a:pt x="258" y="1578"/>
                    </a:lnTo>
                    <a:lnTo>
                      <a:pt x="220" y="1590"/>
                    </a:lnTo>
                    <a:lnTo>
                      <a:pt x="168" y="1608"/>
                    </a:lnTo>
                    <a:lnTo>
                      <a:pt x="204" y="1596"/>
                    </a:lnTo>
                    <a:lnTo>
                      <a:pt x="240" y="1586"/>
                    </a:lnTo>
                    <a:lnTo>
                      <a:pt x="278" y="1574"/>
                    </a:lnTo>
                    <a:lnTo>
                      <a:pt x="262" y="1562"/>
                    </a:lnTo>
                    <a:lnTo>
                      <a:pt x="248" y="1550"/>
                    </a:lnTo>
                    <a:lnTo>
                      <a:pt x="234" y="1536"/>
                    </a:lnTo>
                    <a:lnTo>
                      <a:pt x="222" y="1522"/>
                    </a:lnTo>
                    <a:lnTo>
                      <a:pt x="214" y="1510"/>
                    </a:lnTo>
                    <a:lnTo>
                      <a:pt x="204" y="1496"/>
                    </a:lnTo>
                    <a:lnTo>
                      <a:pt x="192" y="1470"/>
                    </a:lnTo>
                    <a:lnTo>
                      <a:pt x="184" y="1446"/>
                    </a:lnTo>
                    <a:lnTo>
                      <a:pt x="180" y="1428"/>
                    </a:lnTo>
                    <a:lnTo>
                      <a:pt x="176" y="1412"/>
                    </a:lnTo>
                    <a:lnTo>
                      <a:pt x="172" y="1408"/>
                    </a:lnTo>
                    <a:lnTo>
                      <a:pt x="170" y="1406"/>
                    </a:lnTo>
                    <a:lnTo>
                      <a:pt x="166" y="1406"/>
                    </a:lnTo>
                    <a:lnTo>
                      <a:pt x="162" y="1406"/>
                    </a:lnTo>
                    <a:lnTo>
                      <a:pt x="154" y="1412"/>
                    </a:lnTo>
                    <a:lnTo>
                      <a:pt x="146" y="1422"/>
                    </a:lnTo>
                    <a:lnTo>
                      <a:pt x="136" y="1444"/>
                    </a:lnTo>
                    <a:lnTo>
                      <a:pt x="132" y="1454"/>
                    </a:lnTo>
                    <a:lnTo>
                      <a:pt x="132" y="1446"/>
                    </a:lnTo>
                    <a:lnTo>
                      <a:pt x="136" y="1438"/>
                    </a:lnTo>
                    <a:lnTo>
                      <a:pt x="144" y="1422"/>
                    </a:lnTo>
                    <a:lnTo>
                      <a:pt x="154" y="1410"/>
                    </a:lnTo>
                    <a:lnTo>
                      <a:pt x="164" y="1398"/>
                    </a:lnTo>
                    <a:lnTo>
                      <a:pt x="166" y="1398"/>
                    </a:lnTo>
                    <a:lnTo>
                      <a:pt x="168" y="1398"/>
                    </a:lnTo>
                    <a:lnTo>
                      <a:pt x="170" y="1400"/>
                    </a:lnTo>
                    <a:lnTo>
                      <a:pt x="172" y="1408"/>
                    </a:lnTo>
                    <a:lnTo>
                      <a:pt x="170" y="1390"/>
                    </a:lnTo>
                    <a:lnTo>
                      <a:pt x="170" y="1372"/>
                    </a:lnTo>
                    <a:lnTo>
                      <a:pt x="172" y="1354"/>
                    </a:lnTo>
                    <a:lnTo>
                      <a:pt x="176" y="1336"/>
                    </a:lnTo>
                    <a:lnTo>
                      <a:pt x="182" y="1318"/>
                    </a:lnTo>
                    <a:lnTo>
                      <a:pt x="192" y="1298"/>
                    </a:lnTo>
                    <a:lnTo>
                      <a:pt x="202" y="1280"/>
                    </a:lnTo>
                    <a:lnTo>
                      <a:pt x="214" y="1262"/>
                    </a:lnTo>
                    <a:lnTo>
                      <a:pt x="242" y="1226"/>
                    </a:lnTo>
                    <a:lnTo>
                      <a:pt x="274" y="1192"/>
                    </a:lnTo>
                    <a:lnTo>
                      <a:pt x="310" y="1158"/>
                    </a:lnTo>
                    <a:lnTo>
                      <a:pt x="346" y="1126"/>
                    </a:lnTo>
                    <a:lnTo>
                      <a:pt x="384" y="1096"/>
                    </a:lnTo>
                    <a:lnTo>
                      <a:pt x="422" y="1068"/>
                    </a:lnTo>
                    <a:lnTo>
                      <a:pt x="488" y="1024"/>
                    </a:lnTo>
                    <a:lnTo>
                      <a:pt x="536" y="994"/>
                    </a:lnTo>
                    <a:lnTo>
                      <a:pt x="556" y="984"/>
                    </a:lnTo>
                    <a:lnTo>
                      <a:pt x="556" y="970"/>
                    </a:lnTo>
                    <a:lnTo>
                      <a:pt x="560" y="958"/>
                    </a:lnTo>
                    <a:lnTo>
                      <a:pt x="566" y="944"/>
                    </a:lnTo>
                    <a:lnTo>
                      <a:pt x="572" y="932"/>
                    </a:lnTo>
                    <a:lnTo>
                      <a:pt x="586" y="908"/>
                    </a:lnTo>
                    <a:lnTo>
                      <a:pt x="602" y="888"/>
                    </a:lnTo>
                    <a:lnTo>
                      <a:pt x="618" y="872"/>
                    </a:lnTo>
                    <a:lnTo>
                      <a:pt x="632" y="860"/>
                    </a:lnTo>
                    <a:lnTo>
                      <a:pt x="646" y="848"/>
                    </a:lnTo>
                    <a:lnTo>
                      <a:pt x="684" y="840"/>
                    </a:lnTo>
                    <a:lnTo>
                      <a:pt x="720" y="828"/>
                    </a:lnTo>
                    <a:lnTo>
                      <a:pt x="752" y="818"/>
                    </a:lnTo>
                    <a:lnTo>
                      <a:pt x="780" y="804"/>
                    </a:lnTo>
                    <a:lnTo>
                      <a:pt x="806" y="792"/>
                    </a:lnTo>
                    <a:lnTo>
                      <a:pt x="830" y="778"/>
                    </a:lnTo>
                    <a:lnTo>
                      <a:pt x="850" y="762"/>
                    </a:lnTo>
                    <a:lnTo>
                      <a:pt x="868" y="746"/>
                    </a:lnTo>
                    <a:lnTo>
                      <a:pt x="882" y="730"/>
                    </a:lnTo>
                    <a:lnTo>
                      <a:pt x="896" y="714"/>
                    </a:lnTo>
                    <a:lnTo>
                      <a:pt x="906" y="696"/>
                    </a:lnTo>
                    <a:lnTo>
                      <a:pt x="914" y="680"/>
                    </a:lnTo>
                    <a:lnTo>
                      <a:pt x="922" y="662"/>
                    </a:lnTo>
                    <a:lnTo>
                      <a:pt x="928" y="644"/>
                    </a:lnTo>
                    <a:lnTo>
                      <a:pt x="930" y="628"/>
                    </a:lnTo>
                    <a:lnTo>
                      <a:pt x="934" y="610"/>
                    </a:lnTo>
                    <a:lnTo>
                      <a:pt x="934" y="578"/>
                    </a:lnTo>
                    <a:lnTo>
                      <a:pt x="930" y="546"/>
                    </a:lnTo>
                    <a:lnTo>
                      <a:pt x="926" y="516"/>
                    </a:lnTo>
                    <a:lnTo>
                      <a:pt x="918" y="492"/>
                    </a:lnTo>
                    <a:lnTo>
                      <a:pt x="910" y="470"/>
                    </a:lnTo>
                    <a:lnTo>
                      <a:pt x="904" y="454"/>
                    </a:lnTo>
                    <a:lnTo>
                      <a:pt x="896" y="440"/>
                    </a:lnTo>
                    <a:lnTo>
                      <a:pt x="902" y="426"/>
                    </a:lnTo>
                    <a:lnTo>
                      <a:pt x="908" y="412"/>
                    </a:lnTo>
                    <a:lnTo>
                      <a:pt x="912" y="396"/>
                    </a:lnTo>
                    <a:lnTo>
                      <a:pt x="916" y="380"/>
                    </a:lnTo>
                    <a:lnTo>
                      <a:pt x="918" y="348"/>
                    </a:lnTo>
                    <a:lnTo>
                      <a:pt x="916" y="314"/>
                    </a:lnTo>
                    <a:lnTo>
                      <a:pt x="912" y="278"/>
                    </a:lnTo>
                    <a:lnTo>
                      <a:pt x="906" y="242"/>
                    </a:lnTo>
                    <a:lnTo>
                      <a:pt x="898" y="208"/>
                    </a:lnTo>
                    <a:lnTo>
                      <a:pt x="886" y="174"/>
                    </a:lnTo>
                    <a:lnTo>
                      <a:pt x="876" y="142"/>
                    </a:lnTo>
                    <a:lnTo>
                      <a:pt x="864" y="112"/>
                    </a:lnTo>
                    <a:lnTo>
                      <a:pt x="842" y="62"/>
                    </a:lnTo>
                    <a:lnTo>
                      <a:pt x="826" y="28"/>
                    </a:lnTo>
                    <a:lnTo>
                      <a:pt x="820" y="16"/>
                    </a:lnTo>
                    <a:lnTo>
                      <a:pt x="796" y="10"/>
                    </a:lnTo>
                    <a:lnTo>
                      <a:pt x="774" y="6"/>
                    </a:lnTo>
                    <a:lnTo>
                      <a:pt x="752" y="2"/>
                    </a:lnTo>
                    <a:lnTo>
                      <a:pt x="730" y="0"/>
                    </a:lnTo>
                    <a:lnTo>
                      <a:pt x="688" y="0"/>
                    </a:lnTo>
                    <a:lnTo>
                      <a:pt x="648" y="2"/>
                    </a:lnTo>
                    <a:lnTo>
                      <a:pt x="614" y="6"/>
                    </a:lnTo>
                    <a:lnTo>
                      <a:pt x="588" y="12"/>
                    </a:lnTo>
                    <a:lnTo>
                      <a:pt x="566" y="16"/>
                    </a:lnTo>
                    <a:lnTo>
                      <a:pt x="548" y="22"/>
                    </a:lnTo>
                    <a:lnTo>
                      <a:pt x="532" y="28"/>
                    </a:lnTo>
                    <a:lnTo>
                      <a:pt x="514" y="38"/>
                    </a:lnTo>
                    <a:lnTo>
                      <a:pt x="498" y="50"/>
                    </a:lnTo>
                    <a:lnTo>
                      <a:pt x="482" y="64"/>
                    </a:lnTo>
                    <a:lnTo>
                      <a:pt x="466" y="80"/>
                    </a:lnTo>
                    <a:lnTo>
                      <a:pt x="452" y="98"/>
                    </a:lnTo>
                    <a:lnTo>
                      <a:pt x="438" y="118"/>
                    </a:lnTo>
                    <a:lnTo>
                      <a:pt x="410" y="160"/>
                    </a:lnTo>
                    <a:lnTo>
                      <a:pt x="384" y="206"/>
                    </a:lnTo>
                    <a:lnTo>
                      <a:pt x="360" y="254"/>
                    </a:lnTo>
                    <a:lnTo>
                      <a:pt x="338" y="304"/>
                    </a:lnTo>
                    <a:lnTo>
                      <a:pt x="318" y="354"/>
                    </a:lnTo>
                    <a:lnTo>
                      <a:pt x="300" y="402"/>
                    </a:lnTo>
                    <a:lnTo>
                      <a:pt x="274" y="484"/>
                    </a:lnTo>
                    <a:lnTo>
                      <a:pt x="256" y="544"/>
                    </a:lnTo>
                    <a:lnTo>
                      <a:pt x="252" y="566"/>
                    </a:lnTo>
                    <a:lnTo>
                      <a:pt x="212" y="582"/>
                    </a:lnTo>
                    <a:lnTo>
                      <a:pt x="176" y="598"/>
                    </a:lnTo>
                    <a:lnTo>
                      <a:pt x="144" y="614"/>
                    </a:lnTo>
                    <a:lnTo>
                      <a:pt x="116" y="634"/>
                    </a:lnTo>
                    <a:lnTo>
                      <a:pt x="90" y="652"/>
                    </a:lnTo>
                    <a:lnTo>
                      <a:pt x="70" y="670"/>
                    </a:lnTo>
                    <a:lnTo>
                      <a:pt x="52" y="690"/>
                    </a:lnTo>
                    <a:lnTo>
                      <a:pt x="36" y="710"/>
                    </a:lnTo>
                    <a:lnTo>
                      <a:pt x="24" y="732"/>
                    </a:lnTo>
                    <a:lnTo>
                      <a:pt x="16" y="752"/>
                    </a:lnTo>
                    <a:lnTo>
                      <a:pt x="8" y="772"/>
                    </a:lnTo>
                    <a:lnTo>
                      <a:pt x="4" y="794"/>
                    </a:lnTo>
                    <a:lnTo>
                      <a:pt x="0" y="814"/>
                    </a:lnTo>
                    <a:lnTo>
                      <a:pt x="0" y="834"/>
                    </a:lnTo>
                    <a:lnTo>
                      <a:pt x="0" y="854"/>
                    </a:lnTo>
                    <a:lnTo>
                      <a:pt x="2" y="874"/>
                    </a:lnTo>
                    <a:lnTo>
                      <a:pt x="6" y="894"/>
                    </a:lnTo>
                    <a:lnTo>
                      <a:pt x="12" y="912"/>
                    </a:lnTo>
                    <a:lnTo>
                      <a:pt x="24" y="948"/>
                    </a:lnTo>
                    <a:lnTo>
                      <a:pt x="38" y="978"/>
                    </a:lnTo>
                    <a:lnTo>
                      <a:pt x="52" y="1006"/>
                    </a:lnTo>
                    <a:lnTo>
                      <a:pt x="68" y="1030"/>
                    </a:lnTo>
                    <a:lnTo>
                      <a:pt x="80" y="1048"/>
                    </a:lnTo>
                    <a:lnTo>
                      <a:pt x="90" y="1062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09" name="Freeform 202"/>
              <p:cNvSpPr>
                <a:spLocks/>
              </p:cNvSpPr>
              <p:nvPr/>
            </p:nvSpPr>
            <p:spPr bwMode="auto">
              <a:xfrm rot="-1845905">
                <a:off x="608" y="1499"/>
                <a:ext cx="440" cy="270"/>
              </a:xfrm>
              <a:custGeom>
                <a:avLst/>
                <a:gdLst>
                  <a:gd name="T0" fmla="*/ 200 w 968"/>
                  <a:gd name="T1" fmla="*/ 5 h 510"/>
                  <a:gd name="T2" fmla="*/ 197 w 968"/>
                  <a:gd name="T3" fmla="*/ 25 h 510"/>
                  <a:gd name="T4" fmla="*/ 190 w 968"/>
                  <a:gd name="T5" fmla="*/ 46 h 510"/>
                  <a:gd name="T6" fmla="*/ 183 w 968"/>
                  <a:gd name="T7" fmla="*/ 58 h 510"/>
                  <a:gd name="T8" fmla="*/ 173 w 968"/>
                  <a:gd name="T9" fmla="*/ 67 h 510"/>
                  <a:gd name="T10" fmla="*/ 160 w 968"/>
                  <a:gd name="T11" fmla="*/ 72 h 510"/>
                  <a:gd name="T12" fmla="*/ 143 w 968"/>
                  <a:gd name="T13" fmla="*/ 72 h 510"/>
                  <a:gd name="T14" fmla="*/ 122 w 968"/>
                  <a:gd name="T15" fmla="*/ 64 h 510"/>
                  <a:gd name="T16" fmla="*/ 106 w 968"/>
                  <a:gd name="T17" fmla="*/ 55 h 510"/>
                  <a:gd name="T18" fmla="*/ 100 w 968"/>
                  <a:gd name="T19" fmla="*/ 65 h 510"/>
                  <a:gd name="T20" fmla="*/ 97 w 968"/>
                  <a:gd name="T21" fmla="*/ 78 h 510"/>
                  <a:gd name="T22" fmla="*/ 99 w 968"/>
                  <a:gd name="T23" fmla="*/ 92 h 510"/>
                  <a:gd name="T24" fmla="*/ 104 w 968"/>
                  <a:gd name="T25" fmla="*/ 100 h 510"/>
                  <a:gd name="T26" fmla="*/ 112 w 968"/>
                  <a:gd name="T27" fmla="*/ 107 h 510"/>
                  <a:gd name="T28" fmla="*/ 135 w 968"/>
                  <a:gd name="T29" fmla="*/ 121 h 510"/>
                  <a:gd name="T30" fmla="*/ 126 w 968"/>
                  <a:gd name="T31" fmla="*/ 117 h 510"/>
                  <a:gd name="T32" fmla="*/ 113 w 968"/>
                  <a:gd name="T33" fmla="*/ 109 h 510"/>
                  <a:gd name="T34" fmla="*/ 102 w 968"/>
                  <a:gd name="T35" fmla="*/ 97 h 510"/>
                  <a:gd name="T36" fmla="*/ 98 w 968"/>
                  <a:gd name="T37" fmla="*/ 88 h 510"/>
                  <a:gd name="T38" fmla="*/ 97 w 968"/>
                  <a:gd name="T39" fmla="*/ 79 h 510"/>
                  <a:gd name="T40" fmla="*/ 100 w 968"/>
                  <a:gd name="T41" fmla="*/ 68 h 510"/>
                  <a:gd name="T42" fmla="*/ 106 w 968"/>
                  <a:gd name="T43" fmla="*/ 55 h 510"/>
                  <a:gd name="T44" fmla="*/ 98 w 968"/>
                  <a:gd name="T45" fmla="*/ 53 h 510"/>
                  <a:gd name="T46" fmla="*/ 83 w 968"/>
                  <a:gd name="T47" fmla="*/ 55 h 510"/>
                  <a:gd name="T48" fmla="*/ 75 w 968"/>
                  <a:gd name="T49" fmla="*/ 58 h 510"/>
                  <a:gd name="T50" fmla="*/ 70 w 968"/>
                  <a:gd name="T51" fmla="*/ 64 h 510"/>
                  <a:gd name="T52" fmla="*/ 66 w 968"/>
                  <a:gd name="T53" fmla="*/ 77 h 510"/>
                  <a:gd name="T54" fmla="*/ 66 w 968"/>
                  <a:gd name="T55" fmla="*/ 87 h 510"/>
                  <a:gd name="T56" fmla="*/ 70 w 968"/>
                  <a:gd name="T57" fmla="*/ 98 h 510"/>
                  <a:gd name="T58" fmla="*/ 76 w 968"/>
                  <a:gd name="T59" fmla="*/ 109 h 510"/>
                  <a:gd name="T60" fmla="*/ 80 w 968"/>
                  <a:gd name="T61" fmla="*/ 124 h 510"/>
                  <a:gd name="T62" fmla="*/ 80 w 968"/>
                  <a:gd name="T63" fmla="*/ 130 h 510"/>
                  <a:gd name="T64" fmla="*/ 79 w 968"/>
                  <a:gd name="T65" fmla="*/ 128 h 510"/>
                  <a:gd name="T66" fmla="*/ 80 w 968"/>
                  <a:gd name="T67" fmla="*/ 118 h 510"/>
                  <a:gd name="T68" fmla="*/ 76 w 968"/>
                  <a:gd name="T69" fmla="*/ 109 h 510"/>
                  <a:gd name="T70" fmla="*/ 72 w 968"/>
                  <a:gd name="T71" fmla="*/ 105 h 510"/>
                  <a:gd name="T72" fmla="*/ 68 w 968"/>
                  <a:gd name="T73" fmla="*/ 96 h 510"/>
                  <a:gd name="T74" fmla="*/ 65 w 968"/>
                  <a:gd name="T75" fmla="*/ 78 h 510"/>
                  <a:gd name="T76" fmla="*/ 66 w 968"/>
                  <a:gd name="T77" fmla="*/ 71 h 510"/>
                  <a:gd name="T78" fmla="*/ 46 w 968"/>
                  <a:gd name="T79" fmla="*/ 90 h 510"/>
                  <a:gd name="T80" fmla="*/ 35 w 968"/>
                  <a:gd name="T81" fmla="*/ 104 h 510"/>
                  <a:gd name="T82" fmla="*/ 27 w 968"/>
                  <a:gd name="T83" fmla="*/ 120 h 510"/>
                  <a:gd name="T84" fmla="*/ 25 w 968"/>
                  <a:gd name="T85" fmla="*/ 131 h 510"/>
                  <a:gd name="T86" fmla="*/ 25 w 968"/>
                  <a:gd name="T87" fmla="*/ 143 h 510"/>
                  <a:gd name="T88" fmla="*/ 25 w 968"/>
                  <a:gd name="T89" fmla="*/ 125 h 510"/>
                  <a:gd name="T90" fmla="*/ 25 w 968"/>
                  <a:gd name="T91" fmla="*/ 122 h 510"/>
                  <a:gd name="T92" fmla="*/ 16 w 968"/>
                  <a:gd name="T93" fmla="*/ 124 h 510"/>
                  <a:gd name="T94" fmla="*/ 7 w 968"/>
                  <a:gd name="T95" fmla="*/ 123 h 510"/>
                  <a:gd name="T96" fmla="*/ 1 w 968"/>
                  <a:gd name="T97" fmla="*/ 118 h 510"/>
                  <a:gd name="T98" fmla="*/ 2 w 968"/>
                  <a:gd name="T99" fmla="*/ 118 h 510"/>
                  <a:gd name="T100" fmla="*/ 11 w 968"/>
                  <a:gd name="T101" fmla="*/ 124 h 510"/>
                  <a:gd name="T102" fmla="*/ 18 w 968"/>
                  <a:gd name="T103" fmla="*/ 124 h 510"/>
                  <a:gd name="T104" fmla="*/ 27 w 968"/>
                  <a:gd name="T105" fmla="*/ 119 h 510"/>
                  <a:gd name="T106" fmla="*/ 31 w 968"/>
                  <a:gd name="T107" fmla="*/ 111 h 510"/>
                  <a:gd name="T108" fmla="*/ 45 w 968"/>
                  <a:gd name="T109" fmla="*/ 92 h 510"/>
                  <a:gd name="T110" fmla="*/ 61 w 968"/>
                  <a:gd name="T111" fmla="*/ 76 h 510"/>
                  <a:gd name="T112" fmla="*/ 72 w 968"/>
                  <a:gd name="T113" fmla="*/ 59 h 510"/>
                  <a:gd name="T114" fmla="*/ 75 w 968"/>
                  <a:gd name="T115" fmla="*/ 58 h 510"/>
                  <a:gd name="T116" fmla="*/ 75 w 968"/>
                  <a:gd name="T117" fmla="*/ 56 h 510"/>
                  <a:gd name="T118" fmla="*/ 69 w 968"/>
                  <a:gd name="T119" fmla="*/ 53 h 510"/>
                  <a:gd name="T120" fmla="*/ 55 w 968"/>
                  <a:gd name="T121" fmla="*/ 44 h 510"/>
                  <a:gd name="T122" fmla="*/ 48 w 968"/>
                  <a:gd name="T123" fmla="*/ 35 h 510"/>
                  <a:gd name="T124" fmla="*/ 43 w 968"/>
                  <a:gd name="T125" fmla="*/ 23 h 51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968"/>
                  <a:gd name="T190" fmla="*/ 0 h 510"/>
                  <a:gd name="T191" fmla="*/ 968 w 968"/>
                  <a:gd name="T192" fmla="*/ 510 h 510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968" h="510">
                    <a:moveTo>
                      <a:pt x="968" y="0"/>
                    </a:moveTo>
                    <a:lnTo>
                      <a:pt x="968" y="0"/>
                    </a:lnTo>
                    <a:lnTo>
                      <a:pt x="968" y="18"/>
                    </a:lnTo>
                    <a:lnTo>
                      <a:pt x="966" y="36"/>
                    </a:lnTo>
                    <a:lnTo>
                      <a:pt x="960" y="62"/>
                    </a:lnTo>
                    <a:lnTo>
                      <a:pt x="954" y="90"/>
                    </a:lnTo>
                    <a:lnTo>
                      <a:pt x="944" y="120"/>
                    </a:lnTo>
                    <a:lnTo>
                      <a:pt x="928" y="150"/>
                    </a:lnTo>
                    <a:lnTo>
                      <a:pt x="920" y="164"/>
                    </a:lnTo>
                    <a:lnTo>
                      <a:pt x="910" y="180"/>
                    </a:lnTo>
                    <a:lnTo>
                      <a:pt x="898" y="194"/>
                    </a:lnTo>
                    <a:lnTo>
                      <a:pt x="886" y="206"/>
                    </a:lnTo>
                    <a:lnTo>
                      <a:pt x="870" y="218"/>
                    </a:lnTo>
                    <a:lnTo>
                      <a:pt x="854" y="230"/>
                    </a:lnTo>
                    <a:lnTo>
                      <a:pt x="838" y="238"/>
                    </a:lnTo>
                    <a:lnTo>
                      <a:pt x="818" y="246"/>
                    </a:lnTo>
                    <a:lnTo>
                      <a:pt x="798" y="252"/>
                    </a:lnTo>
                    <a:lnTo>
                      <a:pt x="774" y="256"/>
                    </a:lnTo>
                    <a:lnTo>
                      <a:pt x="750" y="258"/>
                    </a:lnTo>
                    <a:lnTo>
                      <a:pt x="722" y="258"/>
                    </a:lnTo>
                    <a:lnTo>
                      <a:pt x="692" y="256"/>
                    </a:lnTo>
                    <a:lnTo>
                      <a:pt x="662" y="250"/>
                    </a:lnTo>
                    <a:lnTo>
                      <a:pt x="628" y="240"/>
                    </a:lnTo>
                    <a:lnTo>
                      <a:pt x="592" y="228"/>
                    </a:lnTo>
                    <a:lnTo>
                      <a:pt x="554" y="214"/>
                    </a:lnTo>
                    <a:lnTo>
                      <a:pt x="512" y="196"/>
                    </a:lnTo>
                    <a:lnTo>
                      <a:pt x="506" y="202"/>
                    </a:lnTo>
                    <a:lnTo>
                      <a:pt x="492" y="220"/>
                    </a:lnTo>
                    <a:lnTo>
                      <a:pt x="484" y="232"/>
                    </a:lnTo>
                    <a:lnTo>
                      <a:pt x="478" y="246"/>
                    </a:lnTo>
                    <a:lnTo>
                      <a:pt x="472" y="262"/>
                    </a:lnTo>
                    <a:lnTo>
                      <a:pt x="470" y="280"/>
                    </a:lnTo>
                    <a:lnTo>
                      <a:pt x="470" y="298"/>
                    </a:lnTo>
                    <a:lnTo>
                      <a:pt x="476" y="316"/>
                    </a:lnTo>
                    <a:lnTo>
                      <a:pt x="480" y="326"/>
                    </a:lnTo>
                    <a:lnTo>
                      <a:pt x="486" y="336"/>
                    </a:lnTo>
                    <a:lnTo>
                      <a:pt x="494" y="346"/>
                    </a:lnTo>
                    <a:lnTo>
                      <a:pt x="504" y="356"/>
                    </a:lnTo>
                    <a:lnTo>
                      <a:pt x="514" y="366"/>
                    </a:lnTo>
                    <a:lnTo>
                      <a:pt x="528" y="376"/>
                    </a:lnTo>
                    <a:lnTo>
                      <a:pt x="544" y="384"/>
                    </a:lnTo>
                    <a:lnTo>
                      <a:pt x="560" y="394"/>
                    </a:lnTo>
                    <a:lnTo>
                      <a:pt x="602" y="412"/>
                    </a:lnTo>
                    <a:lnTo>
                      <a:pt x="654" y="430"/>
                    </a:lnTo>
                    <a:lnTo>
                      <a:pt x="642" y="426"/>
                    </a:lnTo>
                    <a:lnTo>
                      <a:pt x="610" y="418"/>
                    </a:lnTo>
                    <a:lnTo>
                      <a:pt x="590" y="410"/>
                    </a:lnTo>
                    <a:lnTo>
                      <a:pt x="570" y="402"/>
                    </a:lnTo>
                    <a:lnTo>
                      <a:pt x="548" y="390"/>
                    </a:lnTo>
                    <a:lnTo>
                      <a:pt x="526" y="378"/>
                    </a:lnTo>
                    <a:lnTo>
                      <a:pt x="508" y="364"/>
                    </a:lnTo>
                    <a:lnTo>
                      <a:pt x="492" y="346"/>
                    </a:lnTo>
                    <a:lnTo>
                      <a:pt x="484" y="336"/>
                    </a:lnTo>
                    <a:lnTo>
                      <a:pt x="478" y="326"/>
                    </a:lnTo>
                    <a:lnTo>
                      <a:pt x="474" y="316"/>
                    </a:lnTo>
                    <a:lnTo>
                      <a:pt x="472" y="306"/>
                    </a:lnTo>
                    <a:lnTo>
                      <a:pt x="470" y="294"/>
                    </a:lnTo>
                    <a:lnTo>
                      <a:pt x="470" y="282"/>
                    </a:lnTo>
                    <a:lnTo>
                      <a:pt x="472" y="268"/>
                    </a:lnTo>
                    <a:lnTo>
                      <a:pt x="476" y="256"/>
                    </a:lnTo>
                    <a:lnTo>
                      <a:pt x="482" y="242"/>
                    </a:lnTo>
                    <a:lnTo>
                      <a:pt x="490" y="226"/>
                    </a:lnTo>
                    <a:lnTo>
                      <a:pt x="500" y="212"/>
                    </a:lnTo>
                    <a:lnTo>
                      <a:pt x="512" y="196"/>
                    </a:lnTo>
                    <a:lnTo>
                      <a:pt x="496" y="192"/>
                    </a:lnTo>
                    <a:lnTo>
                      <a:pt x="476" y="190"/>
                    </a:lnTo>
                    <a:lnTo>
                      <a:pt x="452" y="188"/>
                    </a:lnTo>
                    <a:lnTo>
                      <a:pt x="426" y="190"/>
                    </a:lnTo>
                    <a:lnTo>
                      <a:pt x="400" y="194"/>
                    </a:lnTo>
                    <a:lnTo>
                      <a:pt x="386" y="198"/>
                    </a:lnTo>
                    <a:lnTo>
                      <a:pt x="374" y="202"/>
                    </a:lnTo>
                    <a:lnTo>
                      <a:pt x="362" y="208"/>
                    </a:lnTo>
                    <a:lnTo>
                      <a:pt x="350" y="216"/>
                    </a:lnTo>
                    <a:lnTo>
                      <a:pt x="340" y="228"/>
                    </a:lnTo>
                    <a:lnTo>
                      <a:pt x="332" y="240"/>
                    </a:lnTo>
                    <a:lnTo>
                      <a:pt x="324" y="256"/>
                    </a:lnTo>
                    <a:lnTo>
                      <a:pt x="318" y="276"/>
                    </a:lnTo>
                    <a:lnTo>
                      <a:pt x="316" y="288"/>
                    </a:lnTo>
                    <a:lnTo>
                      <a:pt x="318" y="300"/>
                    </a:lnTo>
                    <a:lnTo>
                      <a:pt x="320" y="312"/>
                    </a:lnTo>
                    <a:lnTo>
                      <a:pt x="322" y="324"/>
                    </a:lnTo>
                    <a:lnTo>
                      <a:pt x="330" y="338"/>
                    </a:lnTo>
                    <a:lnTo>
                      <a:pt x="338" y="352"/>
                    </a:lnTo>
                    <a:lnTo>
                      <a:pt x="356" y="374"/>
                    </a:lnTo>
                    <a:lnTo>
                      <a:pt x="368" y="390"/>
                    </a:lnTo>
                    <a:lnTo>
                      <a:pt x="378" y="408"/>
                    </a:lnTo>
                    <a:lnTo>
                      <a:pt x="386" y="426"/>
                    </a:lnTo>
                    <a:lnTo>
                      <a:pt x="390" y="442"/>
                    </a:lnTo>
                    <a:lnTo>
                      <a:pt x="390" y="450"/>
                    </a:lnTo>
                    <a:lnTo>
                      <a:pt x="388" y="456"/>
                    </a:lnTo>
                    <a:lnTo>
                      <a:pt x="386" y="462"/>
                    </a:lnTo>
                    <a:lnTo>
                      <a:pt x="380" y="468"/>
                    </a:lnTo>
                    <a:lnTo>
                      <a:pt x="382" y="458"/>
                    </a:lnTo>
                    <a:lnTo>
                      <a:pt x="384" y="450"/>
                    </a:lnTo>
                    <a:lnTo>
                      <a:pt x="386" y="436"/>
                    </a:lnTo>
                    <a:lnTo>
                      <a:pt x="384" y="422"/>
                    </a:lnTo>
                    <a:lnTo>
                      <a:pt x="378" y="406"/>
                    </a:lnTo>
                    <a:lnTo>
                      <a:pt x="374" y="398"/>
                    </a:lnTo>
                    <a:lnTo>
                      <a:pt x="368" y="390"/>
                    </a:lnTo>
                    <a:lnTo>
                      <a:pt x="360" y="382"/>
                    </a:lnTo>
                    <a:lnTo>
                      <a:pt x="350" y="374"/>
                    </a:lnTo>
                    <a:lnTo>
                      <a:pt x="342" y="366"/>
                    </a:lnTo>
                    <a:lnTo>
                      <a:pt x="336" y="356"/>
                    </a:lnTo>
                    <a:lnTo>
                      <a:pt x="328" y="342"/>
                    </a:lnTo>
                    <a:lnTo>
                      <a:pt x="322" y="324"/>
                    </a:lnTo>
                    <a:lnTo>
                      <a:pt x="318" y="304"/>
                    </a:lnTo>
                    <a:lnTo>
                      <a:pt x="316" y="280"/>
                    </a:lnTo>
                    <a:lnTo>
                      <a:pt x="318" y="268"/>
                    </a:lnTo>
                    <a:lnTo>
                      <a:pt x="322" y="254"/>
                    </a:lnTo>
                    <a:lnTo>
                      <a:pt x="290" y="274"/>
                    </a:lnTo>
                    <a:lnTo>
                      <a:pt x="260" y="294"/>
                    </a:lnTo>
                    <a:lnTo>
                      <a:pt x="222" y="322"/>
                    </a:lnTo>
                    <a:lnTo>
                      <a:pt x="204" y="338"/>
                    </a:lnTo>
                    <a:lnTo>
                      <a:pt x="186" y="354"/>
                    </a:lnTo>
                    <a:lnTo>
                      <a:pt x="168" y="372"/>
                    </a:lnTo>
                    <a:lnTo>
                      <a:pt x="154" y="390"/>
                    </a:lnTo>
                    <a:lnTo>
                      <a:pt x="140" y="408"/>
                    </a:lnTo>
                    <a:lnTo>
                      <a:pt x="130" y="428"/>
                    </a:lnTo>
                    <a:lnTo>
                      <a:pt x="122" y="448"/>
                    </a:lnTo>
                    <a:lnTo>
                      <a:pt x="118" y="468"/>
                    </a:lnTo>
                    <a:lnTo>
                      <a:pt x="118" y="474"/>
                    </a:lnTo>
                    <a:lnTo>
                      <a:pt x="118" y="488"/>
                    </a:lnTo>
                    <a:lnTo>
                      <a:pt x="118" y="510"/>
                    </a:lnTo>
                    <a:lnTo>
                      <a:pt x="116" y="474"/>
                    </a:lnTo>
                    <a:lnTo>
                      <a:pt x="118" y="448"/>
                    </a:lnTo>
                    <a:lnTo>
                      <a:pt x="120" y="440"/>
                    </a:lnTo>
                    <a:lnTo>
                      <a:pt x="122" y="434"/>
                    </a:lnTo>
                    <a:lnTo>
                      <a:pt x="112" y="436"/>
                    </a:lnTo>
                    <a:lnTo>
                      <a:pt x="96" y="440"/>
                    </a:lnTo>
                    <a:lnTo>
                      <a:pt x="76" y="442"/>
                    </a:lnTo>
                    <a:lnTo>
                      <a:pt x="52" y="442"/>
                    </a:lnTo>
                    <a:lnTo>
                      <a:pt x="42" y="442"/>
                    </a:lnTo>
                    <a:lnTo>
                      <a:pt x="32" y="438"/>
                    </a:lnTo>
                    <a:lnTo>
                      <a:pt x="22" y="436"/>
                    </a:lnTo>
                    <a:lnTo>
                      <a:pt x="14" y="430"/>
                    </a:lnTo>
                    <a:lnTo>
                      <a:pt x="6" y="422"/>
                    </a:lnTo>
                    <a:lnTo>
                      <a:pt x="0" y="414"/>
                    </a:lnTo>
                    <a:lnTo>
                      <a:pt x="10" y="422"/>
                    </a:lnTo>
                    <a:lnTo>
                      <a:pt x="20" y="430"/>
                    </a:lnTo>
                    <a:lnTo>
                      <a:pt x="36" y="438"/>
                    </a:lnTo>
                    <a:lnTo>
                      <a:pt x="54" y="442"/>
                    </a:lnTo>
                    <a:lnTo>
                      <a:pt x="64" y="444"/>
                    </a:lnTo>
                    <a:lnTo>
                      <a:pt x="76" y="442"/>
                    </a:lnTo>
                    <a:lnTo>
                      <a:pt x="88" y="442"/>
                    </a:lnTo>
                    <a:lnTo>
                      <a:pt x="102" y="438"/>
                    </a:lnTo>
                    <a:lnTo>
                      <a:pt x="116" y="432"/>
                    </a:lnTo>
                    <a:lnTo>
                      <a:pt x="132" y="424"/>
                    </a:lnTo>
                    <a:lnTo>
                      <a:pt x="140" y="410"/>
                    </a:lnTo>
                    <a:lnTo>
                      <a:pt x="150" y="396"/>
                    </a:lnTo>
                    <a:lnTo>
                      <a:pt x="168" y="376"/>
                    </a:lnTo>
                    <a:lnTo>
                      <a:pt x="190" y="352"/>
                    </a:lnTo>
                    <a:lnTo>
                      <a:pt x="218" y="326"/>
                    </a:lnTo>
                    <a:lnTo>
                      <a:pt x="252" y="298"/>
                    </a:lnTo>
                    <a:lnTo>
                      <a:pt x="294" y="270"/>
                    </a:lnTo>
                    <a:lnTo>
                      <a:pt x="314" y="252"/>
                    </a:lnTo>
                    <a:lnTo>
                      <a:pt x="332" y="232"/>
                    </a:lnTo>
                    <a:lnTo>
                      <a:pt x="350" y="212"/>
                    </a:lnTo>
                    <a:lnTo>
                      <a:pt x="356" y="208"/>
                    </a:lnTo>
                    <a:lnTo>
                      <a:pt x="362" y="206"/>
                    </a:lnTo>
                    <a:lnTo>
                      <a:pt x="366" y="204"/>
                    </a:lnTo>
                    <a:lnTo>
                      <a:pt x="366" y="202"/>
                    </a:lnTo>
                    <a:lnTo>
                      <a:pt x="362" y="198"/>
                    </a:lnTo>
                    <a:lnTo>
                      <a:pt x="356" y="196"/>
                    </a:lnTo>
                    <a:lnTo>
                      <a:pt x="332" y="188"/>
                    </a:lnTo>
                    <a:lnTo>
                      <a:pt x="308" y="180"/>
                    </a:lnTo>
                    <a:lnTo>
                      <a:pt x="280" y="166"/>
                    </a:lnTo>
                    <a:lnTo>
                      <a:pt x="266" y="158"/>
                    </a:lnTo>
                    <a:lnTo>
                      <a:pt x="254" y="148"/>
                    </a:lnTo>
                    <a:lnTo>
                      <a:pt x="240" y="138"/>
                    </a:lnTo>
                    <a:lnTo>
                      <a:pt x="230" y="126"/>
                    </a:lnTo>
                    <a:lnTo>
                      <a:pt x="220" y="112"/>
                    </a:lnTo>
                    <a:lnTo>
                      <a:pt x="212" y="98"/>
                    </a:lnTo>
                    <a:lnTo>
                      <a:pt x="208" y="82"/>
                    </a:lnTo>
                    <a:lnTo>
                      <a:pt x="208" y="64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0" name="Freeform 203"/>
              <p:cNvSpPr>
                <a:spLocks/>
              </p:cNvSpPr>
              <p:nvPr/>
            </p:nvSpPr>
            <p:spPr bwMode="auto">
              <a:xfrm rot="-1845905">
                <a:off x="517" y="823"/>
                <a:ext cx="442" cy="476"/>
              </a:xfrm>
              <a:custGeom>
                <a:avLst/>
                <a:gdLst>
                  <a:gd name="T0" fmla="*/ 124 w 972"/>
                  <a:gd name="T1" fmla="*/ 172 h 898"/>
                  <a:gd name="T2" fmla="*/ 117 w 972"/>
                  <a:gd name="T3" fmla="*/ 184 h 898"/>
                  <a:gd name="T4" fmla="*/ 116 w 972"/>
                  <a:gd name="T5" fmla="*/ 199 h 898"/>
                  <a:gd name="T6" fmla="*/ 118 w 972"/>
                  <a:gd name="T7" fmla="*/ 207 h 898"/>
                  <a:gd name="T8" fmla="*/ 123 w 972"/>
                  <a:gd name="T9" fmla="*/ 216 h 898"/>
                  <a:gd name="T10" fmla="*/ 131 w 972"/>
                  <a:gd name="T11" fmla="*/ 224 h 898"/>
                  <a:gd name="T12" fmla="*/ 144 w 972"/>
                  <a:gd name="T13" fmla="*/ 232 h 898"/>
                  <a:gd name="T14" fmla="*/ 160 w 972"/>
                  <a:gd name="T15" fmla="*/ 236 h 898"/>
                  <a:gd name="T16" fmla="*/ 177 w 972"/>
                  <a:gd name="T17" fmla="*/ 240 h 898"/>
                  <a:gd name="T18" fmla="*/ 186 w 972"/>
                  <a:gd name="T19" fmla="*/ 244 h 898"/>
                  <a:gd name="T20" fmla="*/ 194 w 972"/>
                  <a:gd name="T21" fmla="*/ 252 h 898"/>
                  <a:gd name="T22" fmla="*/ 192 w 972"/>
                  <a:gd name="T23" fmla="*/ 235 h 898"/>
                  <a:gd name="T24" fmla="*/ 193 w 972"/>
                  <a:gd name="T25" fmla="*/ 207 h 898"/>
                  <a:gd name="T26" fmla="*/ 196 w 972"/>
                  <a:gd name="T27" fmla="*/ 192 h 898"/>
                  <a:gd name="T28" fmla="*/ 201 w 972"/>
                  <a:gd name="T29" fmla="*/ 184 h 898"/>
                  <a:gd name="T30" fmla="*/ 192 w 972"/>
                  <a:gd name="T31" fmla="*/ 166 h 898"/>
                  <a:gd name="T32" fmla="*/ 189 w 972"/>
                  <a:gd name="T33" fmla="*/ 152 h 898"/>
                  <a:gd name="T34" fmla="*/ 188 w 972"/>
                  <a:gd name="T35" fmla="*/ 136 h 898"/>
                  <a:gd name="T36" fmla="*/ 190 w 972"/>
                  <a:gd name="T37" fmla="*/ 124 h 898"/>
                  <a:gd name="T38" fmla="*/ 175 w 972"/>
                  <a:gd name="T39" fmla="*/ 83 h 898"/>
                  <a:gd name="T40" fmla="*/ 163 w 972"/>
                  <a:gd name="T41" fmla="*/ 59 h 898"/>
                  <a:gd name="T42" fmla="*/ 148 w 972"/>
                  <a:gd name="T43" fmla="*/ 39 h 898"/>
                  <a:gd name="T44" fmla="*/ 137 w 972"/>
                  <a:gd name="T45" fmla="*/ 30 h 898"/>
                  <a:gd name="T46" fmla="*/ 120 w 972"/>
                  <a:gd name="T47" fmla="*/ 31 h 898"/>
                  <a:gd name="T48" fmla="*/ 105 w 972"/>
                  <a:gd name="T49" fmla="*/ 29 h 898"/>
                  <a:gd name="T50" fmla="*/ 93 w 972"/>
                  <a:gd name="T51" fmla="*/ 22 h 898"/>
                  <a:gd name="T52" fmla="*/ 89 w 972"/>
                  <a:gd name="T53" fmla="*/ 15 h 898"/>
                  <a:gd name="T54" fmla="*/ 87 w 972"/>
                  <a:gd name="T55" fmla="*/ 7 h 898"/>
                  <a:gd name="T56" fmla="*/ 87 w 972"/>
                  <a:gd name="T57" fmla="*/ 0 h 898"/>
                  <a:gd name="T58" fmla="*/ 87 w 972"/>
                  <a:gd name="T59" fmla="*/ 9 h 898"/>
                  <a:gd name="T60" fmla="*/ 91 w 972"/>
                  <a:gd name="T61" fmla="*/ 22 h 898"/>
                  <a:gd name="T62" fmla="*/ 94 w 972"/>
                  <a:gd name="T63" fmla="*/ 26 h 898"/>
                  <a:gd name="T64" fmla="*/ 65 w 972"/>
                  <a:gd name="T65" fmla="*/ 43 h 898"/>
                  <a:gd name="T66" fmla="*/ 42 w 972"/>
                  <a:gd name="T67" fmla="*/ 59 h 898"/>
                  <a:gd name="T68" fmla="*/ 30 w 972"/>
                  <a:gd name="T69" fmla="*/ 73 h 898"/>
                  <a:gd name="T70" fmla="*/ 25 w 972"/>
                  <a:gd name="T71" fmla="*/ 76 h 898"/>
                  <a:gd name="T72" fmla="*/ 16 w 972"/>
                  <a:gd name="T73" fmla="*/ 74 h 898"/>
                  <a:gd name="T74" fmla="*/ 9 w 972"/>
                  <a:gd name="T75" fmla="*/ 75 h 898"/>
                  <a:gd name="T76" fmla="*/ 2 w 972"/>
                  <a:gd name="T77" fmla="*/ 83 h 898"/>
                  <a:gd name="T78" fmla="*/ 2 w 972"/>
                  <a:gd name="T79" fmla="*/ 83 h 898"/>
                  <a:gd name="T80" fmla="*/ 11 w 972"/>
                  <a:gd name="T81" fmla="*/ 75 h 898"/>
                  <a:gd name="T82" fmla="*/ 19 w 972"/>
                  <a:gd name="T83" fmla="*/ 74 h 898"/>
                  <a:gd name="T84" fmla="*/ 28 w 972"/>
                  <a:gd name="T85" fmla="*/ 77 h 898"/>
                  <a:gd name="T86" fmla="*/ 30 w 972"/>
                  <a:gd name="T87" fmla="*/ 103 h 898"/>
                  <a:gd name="T88" fmla="*/ 34 w 972"/>
                  <a:gd name="T89" fmla="*/ 137 h 898"/>
                  <a:gd name="T90" fmla="*/ 40 w 972"/>
                  <a:gd name="T91" fmla="*/ 165 h 898"/>
                  <a:gd name="T92" fmla="*/ 52 w 972"/>
                  <a:gd name="T93" fmla="*/ 189 h 898"/>
                  <a:gd name="T94" fmla="*/ 58 w 972"/>
                  <a:gd name="T95" fmla="*/ 199 h 898"/>
                  <a:gd name="T96" fmla="*/ 69 w 972"/>
                  <a:gd name="T97" fmla="*/ 214 h 898"/>
                  <a:gd name="T98" fmla="*/ 84 w 972"/>
                  <a:gd name="T99" fmla="*/ 226 h 898"/>
                  <a:gd name="T100" fmla="*/ 95 w 972"/>
                  <a:gd name="T101" fmla="*/ 231 h 898"/>
                  <a:gd name="T102" fmla="*/ 105 w 972"/>
                  <a:gd name="T103" fmla="*/ 230 h 898"/>
                  <a:gd name="T104" fmla="*/ 114 w 972"/>
                  <a:gd name="T105" fmla="*/ 224 h 898"/>
                  <a:gd name="T106" fmla="*/ 120 w 972"/>
                  <a:gd name="T107" fmla="*/ 217 h 898"/>
                  <a:gd name="T108" fmla="*/ 101 w 972"/>
                  <a:gd name="T109" fmla="*/ 214 h 898"/>
                  <a:gd name="T110" fmla="*/ 90 w 972"/>
                  <a:gd name="T111" fmla="*/ 207 h 898"/>
                  <a:gd name="T112" fmla="*/ 81 w 972"/>
                  <a:gd name="T113" fmla="*/ 196 h 898"/>
                  <a:gd name="T114" fmla="*/ 78 w 972"/>
                  <a:gd name="T115" fmla="*/ 185 h 898"/>
                  <a:gd name="T116" fmla="*/ 71 w 972"/>
                  <a:gd name="T117" fmla="*/ 182 h 898"/>
                  <a:gd name="T118" fmla="*/ 68 w 972"/>
                  <a:gd name="T119" fmla="*/ 176 h 898"/>
                  <a:gd name="T120" fmla="*/ 66 w 972"/>
                  <a:gd name="T121" fmla="*/ 164 h 898"/>
                  <a:gd name="T122" fmla="*/ 69 w 972"/>
                  <a:gd name="T123" fmla="*/ 146 h 89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972"/>
                  <a:gd name="T187" fmla="*/ 0 h 898"/>
                  <a:gd name="T188" fmla="*/ 972 w 972"/>
                  <a:gd name="T189" fmla="*/ 898 h 89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972" h="898">
                    <a:moveTo>
                      <a:pt x="604" y="606"/>
                    </a:moveTo>
                    <a:lnTo>
                      <a:pt x="604" y="606"/>
                    </a:lnTo>
                    <a:lnTo>
                      <a:pt x="598" y="612"/>
                    </a:lnTo>
                    <a:lnTo>
                      <a:pt x="582" y="630"/>
                    </a:lnTo>
                    <a:lnTo>
                      <a:pt x="574" y="642"/>
                    </a:lnTo>
                    <a:lnTo>
                      <a:pt x="566" y="656"/>
                    </a:lnTo>
                    <a:lnTo>
                      <a:pt x="562" y="672"/>
                    </a:lnTo>
                    <a:lnTo>
                      <a:pt x="558" y="690"/>
                    </a:lnTo>
                    <a:lnTo>
                      <a:pt x="560" y="708"/>
                    </a:lnTo>
                    <a:lnTo>
                      <a:pt x="562" y="718"/>
                    </a:lnTo>
                    <a:lnTo>
                      <a:pt x="566" y="728"/>
                    </a:lnTo>
                    <a:lnTo>
                      <a:pt x="570" y="738"/>
                    </a:lnTo>
                    <a:lnTo>
                      <a:pt x="576" y="748"/>
                    </a:lnTo>
                    <a:lnTo>
                      <a:pt x="584" y="758"/>
                    </a:lnTo>
                    <a:lnTo>
                      <a:pt x="594" y="768"/>
                    </a:lnTo>
                    <a:lnTo>
                      <a:pt x="606" y="778"/>
                    </a:lnTo>
                    <a:lnTo>
                      <a:pt x="620" y="788"/>
                    </a:lnTo>
                    <a:lnTo>
                      <a:pt x="636" y="798"/>
                    </a:lnTo>
                    <a:lnTo>
                      <a:pt x="654" y="806"/>
                    </a:lnTo>
                    <a:lnTo>
                      <a:pt x="674" y="816"/>
                    </a:lnTo>
                    <a:lnTo>
                      <a:pt x="696" y="826"/>
                    </a:lnTo>
                    <a:lnTo>
                      <a:pt x="750" y="844"/>
                    </a:lnTo>
                    <a:lnTo>
                      <a:pt x="772" y="842"/>
                    </a:lnTo>
                    <a:lnTo>
                      <a:pt x="796" y="844"/>
                    </a:lnTo>
                    <a:lnTo>
                      <a:pt x="826" y="846"/>
                    </a:lnTo>
                    <a:lnTo>
                      <a:pt x="856" y="852"/>
                    </a:lnTo>
                    <a:lnTo>
                      <a:pt x="872" y="856"/>
                    </a:lnTo>
                    <a:lnTo>
                      <a:pt x="886" y="862"/>
                    </a:lnTo>
                    <a:lnTo>
                      <a:pt x="902" y="868"/>
                    </a:lnTo>
                    <a:lnTo>
                      <a:pt x="914" y="876"/>
                    </a:lnTo>
                    <a:lnTo>
                      <a:pt x="926" y="886"/>
                    </a:lnTo>
                    <a:lnTo>
                      <a:pt x="936" y="898"/>
                    </a:lnTo>
                    <a:lnTo>
                      <a:pt x="932" y="868"/>
                    </a:lnTo>
                    <a:lnTo>
                      <a:pt x="928" y="836"/>
                    </a:lnTo>
                    <a:lnTo>
                      <a:pt x="928" y="798"/>
                    </a:lnTo>
                    <a:lnTo>
                      <a:pt x="930" y="756"/>
                    </a:lnTo>
                    <a:lnTo>
                      <a:pt x="932" y="736"/>
                    </a:lnTo>
                    <a:lnTo>
                      <a:pt x="938" y="716"/>
                    </a:lnTo>
                    <a:lnTo>
                      <a:pt x="942" y="698"/>
                    </a:lnTo>
                    <a:lnTo>
                      <a:pt x="950" y="682"/>
                    </a:lnTo>
                    <a:lnTo>
                      <a:pt x="960" y="668"/>
                    </a:lnTo>
                    <a:lnTo>
                      <a:pt x="972" y="656"/>
                    </a:lnTo>
                    <a:lnTo>
                      <a:pt x="958" y="638"/>
                    </a:lnTo>
                    <a:lnTo>
                      <a:pt x="944" y="618"/>
                    </a:lnTo>
                    <a:lnTo>
                      <a:pt x="930" y="592"/>
                    </a:lnTo>
                    <a:lnTo>
                      <a:pt x="924" y="576"/>
                    </a:lnTo>
                    <a:lnTo>
                      <a:pt x="918" y="560"/>
                    </a:lnTo>
                    <a:lnTo>
                      <a:pt x="914" y="542"/>
                    </a:lnTo>
                    <a:lnTo>
                      <a:pt x="910" y="524"/>
                    </a:lnTo>
                    <a:lnTo>
                      <a:pt x="910" y="504"/>
                    </a:lnTo>
                    <a:lnTo>
                      <a:pt x="910" y="484"/>
                    </a:lnTo>
                    <a:lnTo>
                      <a:pt x="914" y="462"/>
                    </a:lnTo>
                    <a:lnTo>
                      <a:pt x="920" y="440"/>
                    </a:lnTo>
                    <a:lnTo>
                      <a:pt x="900" y="398"/>
                    </a:lnTo>
                    <a:lnTo>
                      <a:pt x="876" y="350"/>
                    </a:lnTo>
                    <a:lnTo>
                      <a:pt x="846" y="296"/>
                    </a:lnTo>
                    <a:lnTo>
                      <a:pt x="828" y="268"/>
                    </a:lnTo>
                    <a:lnTo>
                      <a:pt x="808" y="238"/>
                    </a:lnTo>
                    <a:lnTo>
                      <a:pt x="788" y="210"/>
                    </a:lnTo>
                    <a:lnTo>
                      <a:pt x="764" y="184"/>
                    </a:lnTo>
                    <a:lnTo>
                      <a:pt x="742" y="160"/>
                    </a:lnTo>
                    <a:lnTo>
                      <a:pt x="716" y="138"/>
                    </a:lnTo>
                    <a:lnTo>
                      <a:pt x="690" y="120"/>
                    </a:lnTo>
                    <a:lnTo>
                      <a:pt x="664" y="108"/>
                    </a:lnTo>
                    <a:lnTo>
                      <a:pt x="652" y="108"/>
                    </a:lnTo>
                    <a:lnTo>
                      <a:pt x="622" y="110"/>
                    </a:lnTo>
                    <a:lnTo>
                      <a:pt x="580" y="112"/>
                    </a:lnTo>
                    <a:lnTo>
                      <a:pt x="556" y="110"/>
                    </a:lnTo>
                    <a:lnTo>
                      <a:pt x="532" y="108"/>
                    </a:lnTo>
                    <a:lnTo>
                      <a:pt x="508" y="104"/>
                    </a:lnTo>
                    <a:lnTo>
                      <a:pt x="486" y="98"/>
                    </a:lnTo>
                    <a:lnTo>
                      <a:pt x="464" y="88"/>
                    </a:lnTo>
                    <a:lnTo>
                      <a:pt x="448" y="78"/>
                    </a:lnTo>
                    <a:lnTo>
                      <a:pt x="440" y="70"/>
                    </a:lnTo>
                    <a:lnTo>
                      <a:pt x="434" y="64"/>
                    </a:lnTo>
                    <a:lnTo>
                      <a:pt x="428" y="54"/>
                    </a:lnTo>
                    <a:lnTo>
                      <a:pt x="424" y="46"/>
                    </a:lnTo>
                    <a:lnTo>
                      <a:pt x="420" y="36"/>
                    </a:lnTo>
                    <a:lnTo>
                      <a:pt x="420" y="24"/>
                    </a:lnTo>
                    <a:lnTo>
                      <a:pt x="420" y="12"/>
                    </a:lnTo>
                    <a:lnTo>
                      <a:pt x="420" y="0"/>
                    </a:lnTo>
                    <a:lnTo>
                      <a:pt x="420" y="10"/>
                    </a:lnTo>
                    <a:lnTo>
                      <a:pt x="420" y="20"/>
                    </a:lnTo>
                    <a:lnTo>
                      <a:pt x="420" y="32"/>
                    </a:lnTo>
                    <a:lnTo>
                      <a:pt x="424" y="48"/>
                    </a:lnTo>
                    <a:lnTo>
                      <a:pt x="430" y="62"/>
                    </a:lnTo>
                    <a:lnTo>
                      <a:pt x="440" y="78"/>
                    </a:lnTo>
                    <a:lnTo>
                      <a:pt x="446" y="84"/>
                    </a:lnTo>
                    <a:lnTo>
                      <a:pt x="456" y="92"/>
                    </a:lnTo>
                    <a:lnTo>
                      <a:pt x="412" y="108"/>
                    </a:lnTo>
                    <a:lnTo>
                      <a:pt x="366" y="128"/>
                    </a:lnTo>
                    <a:lnTo>
                      <a:pt x="312" y="152"/>
                    </a:lnTo>
                    <a:lnTo>
                      <a:pt x="256" y="180"/>
                    </a:lnTo>
                    <a:lnTo>
                      <a:pt x="230" y="196"/>
                    </a:lnTo>
                    <a:lnTo>
                      <a:pt x="204" y="212"/>
                    </a:lnTo>
                    <a:lnTo>
                      <a:pt x="182" y="228"/>
                    </a:lnTo>
                    <a:lnTo>
                      <a:pt x="162" y="244"/>
                    </a:lnTo>
                    <a:lnTo>
                      <a:pt x="146" y="260"/>
                    </a:lnTo>
                    <a:lnTo>
                      <a:pt x="136" y="276"/>
                    </a:lnTo>
                    <a:lnTo>
                      <a:pt x="122" y="270"/>
                    </a:lnTo>
                    <a:lnTo>
                      <a:pt x="106" y="264"/>
                    </a:lnTo>
                    <a:lnTo>
                      <a:pt x="88" y="262"/>
                    </a:lnTo>
                    <a:lnTo>
                      <a:pt x="76" y="262"/>
                    </a:lnTo>
                    <a:lnTo>
                      <a:pt x="66" y="262"/>
                    </a:lnTo>
                    <a:lnTo>
                      <a:pt x="54" y="264"/>
                    </a:lnTo>
                    <a:lnTo>
                      <a:pt x="42" y="268"/>
                    </a:lnTo>
                    <a:lnTo>
                      <a:pt x="32" y="274"/>
                    </a:lnTo>
                    <a:lnTo>
                      <a:pt x="20" y="282"/>
                    </a:lnTo>
                    <a:lnTo>
                      <a:pt x="10" y="294"/>
                    </a:lnTo>
                    <a:lnTo>
                      <a:pt x="0" y="306"/>
                    </a:lnTo>
                    <a:lnTo>
                      <a:pt x="10" y="296"/>
                    </a:lnTo>
                    <a:lnTo>
                      <a:pt x="20" y="286"/>
                    </a:lnTo>
                    <a:lnTo>
                      <a:pt x="38" y="276"/>
                    </a:lnTo>
                    <a:lnTo>
                      <a:pt x="56" y="268"/>
                    </a:lnTo>
                    <a:lnTo>
                      <a:pt x="68" y="266"/>
                    </a:lnTo>
                    <a:lnTo>
                      <a:pt x="80" y="264"/>
                    </a:lnTo>
                    <a:lnTo>
                      <a:pt x="92" y="264"/>
                    </a:lnTo>
                    <a:lnTo>
                      <a:pt x="106" y="266"/>
                    </a:lnTo>
                    <a:lnTo>
                      <a:pt x="120" y="270"/>
                    </a:lnTo>
                    <a:lnTo>
                      <a:pt x="136" y="276"/>
                    </a:lnTo>
                    <a:lnTo>
                      <a:pt x="136" y="318"/>
                    </a:lnTo>
                    <a:lnTo>
                      <a:pt x="142" y="366"/>
                    </a:lnTo>
                    <a:lnTo>
                      <a:pt x="150" y="422"/>
                    </a:lnTo>
                    <a:lnTo>
                      <a:pt x="156" y="454"/>
                    </a:lnTo>
                    <a:lnTo>
                      <a:pt x="164" y="486"/>
                    </a:lnTo>
                    <a:lnTo>
                      <a:pt x="172" y="520"/>
                    </a:lnTo>
                    <a:lnTo>
                      <a:pt x="184" y="554"/>
                    </a:lnTo>
                    <a:lnTo>
                      <a:pt x="196" y="586"/>
                    </a:lnTo>
                    <a:lnTo>
                      <a:pt x="212" y="616"/>
                    </a:lnTo>
                    <a:lnTo>
                      <a:pt x="230" y="646"/>
                    </a:lnTo>
                    <a:lnTo>
                      <a:pt x="250" y="674"/>
                    </a:lnTo>
                    <a:lnTo>
                      <a:pt x="258" y="684"/>
                    </a:lnTo>
                    <a:lnTo>
                      <a:pt x="280" y="710"/>
                    </a:lnTo>
                    <a:lnTo>
                      <a:pt x="294" y="726"/>
                    </a:lnTo>
                    <a:lnTo>
                      <a:pt x="312" y="744"/>
                    </a:lnTo>
                    <a:lnTo>
                      <a:pt x="334" y="762"/>
                    </a:lnTo>
                    <a:lnTo>
                      <a:pt x="356" y="778"/>
                    </a:lnTo>
                    <a:lnTo>
                      <a:pt x="380" y="794"/>
                    </a:lnTo>
                    <a:lnTo>
                      <a:pt x="406" y="806"/>
                    </a:lnTo>
                    <a:lnTo>
                      <a:pt x="434" y="816"/>
                    </a:lnTo>
                    <a:lnTo>
                      <a:pt x="448" y="818"/>
                    </a:lnTo>
                    <a:lnTo>
                      <a:pt x="462" y="820"/>
                    </a:lnTo>
                    <a:lnTo>
                      <a:pt x="476" y="820"/>
                    </a:lnTo>
                    <a:lnTo>
                      <a:pt x="490" y="818"/>
                    </a:lnTo>
                    <a:lnTo>
                      <a:pt x="506" y="816"/>
                    </a:lnTo>
                    <a:lnTo>
                      <a:pt x="520" y="812"/>
                    </a:lnTo>
                    <a:lnTo>
                      <a:pt x="534" y="806"/>
                    </a:lnTo>
                    <a:lnTo>
                      <a:pt x="550" y="798"/>
                    </a:lnTo>
                    <a:lnTo>
                      <a:pt x="564" y="786"/>
                    </a:lnTo>
                    <a:lnTo>
                      <a:pt x="578" y="774"/>
                    </a:lnTo>
                    <a:lnTo>
                      <a:pt x="552" y="772"/>
                    </a:lnTo>
                    <a:lnTo>
                      <a:pt x="524" y="768"/>
                    </a:lnTo>
                    <a:lnTo>
                      <a:pt x="490" y="760"/>
                    </a:lnTo>
                    <a:lnTo>
                      <a:pt x="472" y="752"/>
                    </a:lnTo>
                    <a:lnTo>
                      <a:pt x="454" y="746"/>
                    </a:lnTo>
                    <a:lnTo>
                      <a:pt x="438" y="736"/>
                    </a:lnTo>
                    <a:lnTo>
                      <a:pt x="422" y="724"/>
                    </a:lnTo>
                    <a:lnTo>
                      <a:pt x="406" y="712"/>
                    </a:lnTo>
                    <a:lnTo>
                      <a:pt x="394" y="696"/>
                    </a:lnTo>
                    <a:lnTo>
                      <a:pt x="384" y="678"/>
                    </a:lnTo>
                    <a:lnTo>
                      <a:pt x="376" y="658"/>
                    </a:lnTo>
                    <a:lnTo>
                      <a:pt x="370" y="658"/>
                    </a:lnTo>
                    <a:lnTo>
                      <a:pt x="360" y="654"/>
                    </a:lnTo>
                    <a:lnTo>
                      <a:pt x="346" y="648"/>
                    </a:lnTo>
                    <a:lnTo>
                      <a:pt x="340" y="642"/>
                    </a:lnTo>
                    <a:lnTo>
                      <a:pt x="334" y="634"/>
                    </a:lnTo>
                    <a:lnTo>
                      <a:pt x="328" y="626"/>
                    </a:lnTo>
                    <a:lnTo>
                      <a:pt x="324" y="614"/>
                    </a:lnTo>
                    <a:lnTo>
                      <a:pt x="320" y="600"/>
                    </a:lnTo>
                    <a:lnTo>
                      <a:pt x="320" y="584"/>
                    </a:lnTo>
                    <a:lnTo>
                      <a:pt x="320" y="564"/>
                    </a:lnTo>
                    <a:lnTo>
                      <a:pt x="324" y="542"/>
                    </a:lnTo>
                    <a:lnTo>
                      <a:pt x="332" y="518"/>
                    </a:lnTo>
                    <a:lnTo>
                      <a:pt x="344" y="488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1" name="Freeform 204"/>
              <p:cNvSpPr>
                <a:spLocks/>
              </p:cNvSpPr>
              <p:nvPr/>
            </p:nvSpPr>
            <p:spPr bwMode="auto">
              <a:xfrm rot="-1845905">
                <a:off x="797" y="630"/>
                <a:ext cx="373" cy="561"/>
              </a:xfrm>
              <a:custGeom>
                <a:avLst/>
                <a:gdLst>
                  <a:gd name="T0" fmla="*/ 47 w 820"/>
                  <a:gd name="T1" fmla="*/ 277 h 1058"/>
                  <a:gd name="T2" fmla="*/ 62 w 820"/>
                  <a:gd name="T3" fmla="*/ 277 h 1058"/>
                  <a:gd name="T4" fmla="*/ 82 w 820"/>
                  <a:gd name="T5" fmla="*/ 278 h 1058"/>
                  <a:gd name="T6" fmla="*/ 91 w 820"/>
                  <a:gd name="T7" fmla="*/ 280 h 1058"/>
                  <a:gd name="T8" fmla="*/ 99 w 820"/>
                  <a:gd name="T9" fmla="*/ 283 h 1058"/>
                  <a:gd name="T10" fmla="*/ 104 w 820"/>
                  <a:gd name="T11" fmla="*/ 288 h 1058"/>
                  <a:gd name="T12" fmla="*/ 104 w 820"/>
                  <a:gd name="T13" fmla="*/ 289 h 1058"/>
                  <a:gd name="T14" fmla="*/ 107 w 820"/>
                  <a:gd name="T15" fmla="*/ 292 h 1058"/>
                  <a:gd name="T16" fmla="*/ 110 w 820"/>
                  <a:gd name="T17" fmla="*/ 294 h 1058"/>
                  <a:gd name="T18" fmla="*/ 114 w 820"/>
                  <a:gd name="T19" fmla="*/ 295 h 1058"/>
                  <a:gd name="T20" fmla="*/ 120 w 820"/>
                  <a:gd name="T21" fmla="*/ 293 h 1058"/>
                  <a:gd name="T22" fmla="*/ 128 w 820"/>
                  <a:gd name="T23" fmla="*/ 289 h 1058"/>
                  <a:gd name="T24" fmla="*/ 139 w 820"/>
                  <a:gd name="T25" fmla="*/ 282 h 1058"/>
                  <a:gd name="T26" fmla="*/ 140 w 820"/>
                  <a:gd name="T27" fmla="*/ 285 h 1058"/>
                  <a:gd name="T28" fmla="*/ 146 w 820"/>
                  <a:gd name="T29" fmla="*/ 293 h 1058"/>
                  <a:gd name="T30" fmla="*/ 151 w 820"/>
                  <a:gd name="T31" fmla="*/ 297 h 1058"/>
                  <a:gd name="T32" fmla="*/ 155 w 820"/>
                  <a:gd name="T33" fmla="*/ 297 h 1058"/>
                  <a:gd name="T34" fmla="*/ 158 w 820"/>
                  <a:gd name="T35" fmla="*/ 296 h 1058"/>
                  <a:gd name="T36" fmla="*/ 161 w 820"/>
                  <a:gd name="T37" fmla="*/ 292 h 1058"/>
                  <a:gd name="T38" fmla="*/ 163 w 820"/>
                  <a:gd name="T39" fmla="*/ 286 h 1058"/>
                  <a:gd name="T40" fmla="*/ 166 w 820"/>
                  <a:gd name="T41" fmla="*/ 271 h 1058"/>
                  <a:gd name="T42" fmla="*/ 169 w 820"/>
                  <a:gd name="T43" fmla="*/ 240 h 1058"/>
                  <a:gd name="T44" fmla="*/ 170 w 820"/>
                  <a:gd name="T45" fmla="*/ 219 h 1058"/>
                  <a:gd name="T46" fmla="*/ 168 w 820"/>
                  <a:gd name="T47" fmla="*/ 207 h 1058"/>
                  <a:gd name="T48" fmla="*/ 166 w 820"/>
                  <a:gd name="T49" fmla="*/ 195 h 1058"/>
                  <a:gd name="T50" fmla="*/ 161 w 820"/>
                  <a:gd name="T51" fmla="*/ 181 h 1058"/>
                  <a:gd name="T52" fmla="*/ 153 w 820"/>
                  <a:gd name="T53" fmla="*/ 166 h 1058"/>
                  <a:gd name="T54" fmla="*/ 142 w 820"/>
                  <a:gd name="T55" fmla="*/ 152 h 1058"/>
                  <a:gd name="T56" fmla="*/ 135 w 820"/>
                  <a:gd name="T57" fmla="*/ 146 h 1058"/>
                  <a:gd name="T58" fmla="*/ 127 w 820"/>
                  <a:gd name="T59" fmla="*/ 141 h 1058"/>
                  <a:gd name="T60" fmla="*/ 118 w 820"/>
                  <a:gd name="T61" fmla="*/ 136 h 1058"/>
                  <a:gd name="T62" fmla="*/ 108 w 820"/>
                  <a:gd name="T63" fmla="*/ 133 h 1058"/>
                  <a:gd name="T64" fmla="*/ 108 w 820"/>
                  <a:gd name="T65" fmla="*/ 129 h 1058"/>
                  <a:gd name="T66" fmla="*/ 108 w 820"/>
                  <a:gd name="T67" fmla="*/ 119 h 1058"/>
                  <a:gd name="T68" fmla="*/ 106 w 820"/>
                  <a:gd name="T69" fmla="*/ 108 h 1058"/>
                  <a:gd name="T70" fmla="*/ 104 w 820"/>
                  <a:gd name="T71" fmla="*/ 102 h 1058"/>
                  <a:gd name="T72" fmla="*/ 101 w 820"/>
                  <a:gd name="T73" fmla="*/ 97 h 1058"/>
                  <a:gd name="T74" fmla="*/ 104 w 820"/>
                  <a:gd name="T75" fmla="*/ 93 h 1058"/>
                  <a:gd name="T76" fmla="*/ 112 w 820"/>
                  <a:gd name="T77" fmla="*/ 81 h 1058"/>
                  <a:gd name="T78" fmla="*/ 119 w 820"/>
                  <a:gd name="T79" fmla="*/ 65 h 1058"/>
                  <a:gd name="T80" fmla="*/ 121 w 820"/>
                  <a:gd name="T81" fmla="*/ 56 h 1058"/>
                  <a:gd name="T82" fmla="*/ 121 w 820"/>
                  <a:gd name="T83" fmla="*/ 48 h 1058"/>
                  <a:gd name="T84" fmla="*/ 121 w 820"/>
                  <a:gd name="T85" fmla="*/ 54 h 1058"/>
                  <a:gd name="T86" fmla="*/ 118 w 820"/>
                  <a:gd name="T87" fmla="*/ 67 h 1058"/>
                  <a:gd name="T88" fmla="*/ 114 w 820"/>
                  <a:gd name="T89" fmla="*/ 78 h 1058"/>
                  <a:gd name="T90" fmla="*/ 110 w 820"/>
                  <a:gd name="T91" fmla="*/ 87 h 1058"/>
                  <a:gd name="T92" fmla="*/ 104 w 820"/>
                  <a:gd name="T93" fmla="*/ 94 h 1058"/>
                  <a:gd name="T94" fmla="*/ 101 w 820"/>
                  <a:gd name="T95" fmla="*/ 97 h 1058"/>
                  <a:gd name="T96" fmla="*/ 96 w 820"/>
                  <a:gd name="T97" fmla="*/ 88 h 1058"/>
                  <a:gd name="T98" fmla="*/ 89 w 820"/>
                  <a:gd name="T99" fmla="*/ 78 h 1058"/>
                  <a:gd name="T100" fmla="*/ 81 w 820"/>
                  <a:gd name="T101" fmla="*/ 72 h 1058"/>
                  <a:gd name="T102" fmla="*/ 76 w 820"/>
                  <a:gd name="T103" fmla="*/ 69 h 1058"/>
                  <a:gd name="T104" fmla="*/ 74 w 820"/>
                  <a:gd name="T105" fmla="*/ 68 h 1058"/>
                  <a:gd name="T106" fmla="*/ 61 w 820"/>
                  <a:gd name="T107" fmla="*/ 47 h 1058"/>
                  <a:gd name="T108" fmla="*/ 48 w 820"/>
                  <a:gd name="T109" fmla="*/ 27 h 1058"/>
                  <a:gd name="T110" fmla="*/ 39 w 820"/>
                  <a:gd name="T111" fmla="*/ 15 h 1058"/>
                  <a:gd name="T112" fmla="*/ 28 w 820"/>
                  <a:gd name="T113" fmla="*/ 6 h 1058"/>
                  <a:gd name="T114" fmla="*/ 17 w 820"/>
                  <a:gd name="T115" fmla="*/ 1 h 1058"/>
                  <a:gd name="T116" fmla="*/ 12 w 820"/>
                  <a:gd name="T117" fmla="*/ 1 h 1058"/>
                  <a:gd name="T118" fmla="*/ 11 w 820"/>
                  <a:gd name="T119" fmla="*/ 0 h 1058"/>
                  <a:gd name="T120" fmla="*/ 7 w 820"/>
                  <a:gd name="T121" fmla="*/ 0 h 1058"/>
                  <a:gd name="T122" fmla="*/ 4 w 820"/>
                  <a:gd name="T123" fmla="*/ 2 h 1058"/>
                  <a:gd name="T124" fmla="*/ 0 w 820"/>
                  <a:gd name="T125" fmla="*/ 8 h 1058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820"/>
                  <a:gd name="T190" fmla="*/ 0 h 1058"/>
                  <a:gd name="T191" fmla="*/ 820 w 820"/>
                  <a:gd name="T192" fmla="*/ 1058 h 1058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820" h="1058">
                    <a:moveTo>
                      <a:pt x="228" y="984"/>
                    </a:moveTo>
                    <a:lnTo>
                      <a:pt x="228" y="984"/>
                    </a:lnTo>
                    <a:lnTo>
                      <a:pt x="264" y="984"/>
                    </a:lnTo>
                    <a:lnTo>
                      <a:pt x="302" y="984"/>
                    </a:lnTo>
                    <a:lnTo>
                      <a:pt x="348" y="984"/>
                    </a:lnTo>
                    <a:lnTo>
                      <a:pt x="396" y="990"/>
                    </a:lnTo>
                    <a:lnTo>
                      <a:pt x="418" y="992"/>
                    </a:lnTo>
                    <a:lnTo>
                      <a:pt x="440" y="996"/>
                    </a:lnTo>
                    <a:lnTo>
                      <a:pt x="460" y="1002"/>
                    </a:lnTo>
                    <a:lnTo>
                      <a:pt x="478" y="1008"/>
                    </a:lnTo>
                    <a:lnTo>
                      <a:pt x="492" y="1016"/>
                    </a:lnTo>
                    <a:lnTo>
                      <a:pt x="504" y="1026"/>
                    </a:lnTo>
                    <a:lnTo>
                      <a:pt x="504" y="1028"/>
                    </a:lnTo>
                    <a:lnTo>
                      <a:pt x="508" y="1034"/>
                    </a:lnTo>
                    <a:lnTo>
                      <a:pt x="516" y="1040"/>
                    </a:lnTo>
                    <a:lnTo>
                      <a:pt x="522" y="1044"/>
                    </a:lnTo>
                    <a:lnTo>
                      <a:pt x="530" y="1046"/>
                    </a:lnTo>
                    <a:lnTo>
                      <a:pt x="540" y="1048"/>
                    </a:lnTo>
                    <a:lnTo>
                      <a:pt x="550" y="1048"/>
                    </a:lnTo>
                    <a:lnTo>
                      <a:pt x="564" y="1046"/>
                    </a:lnTo>
                    <a:lnTo>
                      <a:pt x="580" y="1042"/>
                    </a:lnTo>
                    <a:lnTo>
                      <a:pt x="598" y="1036"/>
                    </a:lnTo>
                    <a:lnTo>
                      <a:pt x="620" y="1028"/>
                    </a:lnTo>
                    <a:lnTo>
                      <a:pt x="644" y="1018"/>
                    </a:lnTo>
                    <a:lnTo>
                      <a:pt x="670" y="1004"/>
                    </a:lnTo>
                    <a:lnTo>
                      <a:pt x="676" y="1014"/>
                    </a:lnTo>
                    <a:lnTo>
                      <a:pt x="694" y="1032"/>
                    </a:lnTo>
                    <a:lnTo>
                      <a:pt x="704" y="1042"/>
                    </a:lnTo>
                    <a:lnTo>
                      <a:pt x="716" y="1050"/>
                    </a:lnTo>
                    <a:lnTo>
                      <a:pt x="730" y="1056"/>
                    </a:lnTo>
                    <a:lnTo>
                      <a:pt x="744" y="1058"/>
                    </a:lnTo>
                    <a:lnTo>
                      <a:pt x="750" y="1058"/>
                    </a:lnTo>
                    <a:lnTo>
                      <a:pt x="758" y="1056"/>
                    </a:lnTo>
                    <a:lnTo>
                      <a:pt x="764" y="1052"/>
                    </a:lnTo>
                    <a:lnTo>
                      <a:pt x="772" y="1046"/>
                    </a:lnTo>
                    <a:lnTo>
                      <a:pt x="778" y="1038"/>
                    </a:lnTo>
                    <a:lnTo>
                      <a:pt x="784" y="1028"/>
                    </a:lnTo>
                    <a:lnTo>
                      <a:pt x="790" y="1016"/>
                    </a:lnTo>
                    <a:lnTo>
                      <a:pt x="794" y="1002"/>
                    </a:lnTo>
                    <a:lnTo>
                      <a:pt x="804" y="964"/>
                    </a:lnTo>
                    <a:lnTo>
                      <a:pt x="812" y="916"/>
                    </a:lnTo>
                    <a:lnTo>
                      <a:pt x="818" y="854"/>
                    </a:lnTo>
                    <a:lnTo>
                      <a:pt x="820" y="778"/>
                    </a:lnTo>
                    <a:lnTo>
                      <a:pt x="818" y="768"/>
                    </a:lnTo>
                    <a:lnTo>
                      <a:pt x="812" y="738"/>
                    </a:lnTo>
                    <a:lnTo>
                      <a:pt x="806" y="718"/>
                    </a:lnTo>
                    <a:lnTo>
                      <a:pt x="800" y="694"/>
                    </a:lnTo>
                    <a:lnTo>
                      <a:pt x="790" y="670"/>
                    </a:lnTo>
                    <a:lnTo>
                      <a:pt x="776" y="644"/>
                    </a:lnTo>
                    <a:lnTo>
                      <a:pt x="760" y="618"/>
                    </a:lnTo>
                    <a:lnTo>
                      <a:pt x="740" y="592"/>
                    </a:lnTo>
                    <a:lnTo>
                      <a:pt x="716" y="566"/>
                    </a:lnTo>
                    <a:lnTo>
                      <a:pt x="688" y="542"/>
                    </a:lnTo>
                    <a:lnTo>
                      <a:pt x="672" y="530"/>
                    </a:lnTo>
                    <a:lnTo>
                      <a:pt x="654" y="518"/>
                    </a:lnTo>
                    <a:lnTo>
                      <a:pt x="636" y="508"/>
                    </a:lnTo>
                    <a:lnTo>
                      <a:pt x="616" y="500"/>
                    </a:lnTo>
                    <a:lnTo>
                      <a:pt x="596" y="492"/>
                    </a:lnTo>
                    <a:lnTo>
                      <a:pt x="572" y="484"/>
                    </a:lnTo>
                    <a:lnTo>
                      <a:pt x="548" y="478"/>
                    </a:lnTo>
                    <a:lnTo>
                      <a:pt x="524" y="472"/>
                    </a:lnTo>
                    <a:lnTo>
                      <a:pt x="524" y="458"/>
                    </a:lnTo>
                    <a:lnTo>
                      <a:pt x="524" y="442"/>
                    </a:lnTo>
                    <a:lnTo>
                      <a:pt x="522" y="424"/>
                    </a:lnTo>
                    <a:lnTo>
                      <a:pt x="520" y="404"/>
                    </a:lnTo>
                    <a:lnTo>
                      <a:pt x="512" y="382"/>
                    </a:lnTo>
                    <a:lnTo>
                      <a:pt x="508" y="372"/>
                    </a:lnTo>
                    <a:lnTo>
                      <a:pt x="502" y="362"/>
                    </a:lnTo>
                    <a:lnTo>
                      <a:pt x="496" y="354"/>
                    </a:lnTo>
                    <a:lnTo>
                      <a:pt x="488" y="346"/>
                    </a:lnTo>
                    <a:lnTo>
                      <a:pt x="504" y="330"/>
                    </a:lnTo>
                    <a:lnTo>
                      <a:pt x="522" y="310"/>
                    </a:lnTo>
                    <a:lnTo>
                      <a:pt x="542" y="286"/>
                    </a:lnTo>
                    <a:lnTo>
                      <a:pt x="560" y="260"/>
                    </a:lnTo>
                    <a:lnTo>
                      <a:pt x="576" y="230"/>
                    </a:lnTo>
                    <a:lnTo>
                      <a:pt x="582" y="216"/>
                    </a:lnTo>
                    <a:lnTo>
                      <a:pt x="586" y="200"/>
                    </a:lnTo>
                    <a:lnTo>
                      <a:pt x="588" y="186"/>
                    </a:lnTo>
                    <a:lnTo>
                      <a:pt x="588" y="172"/>
                    </a:lnTo>
                    <a:lnTo>
                      <a:pt x="584" y="192"/>
                    </a:lnTo>
                    <a:lnTo>
                      <a:pt x="580" y="212"/>
                    </a:lnTo>
                    <a:lnTo>
                      <a:pt x="570" y="238"/>
                    </a:lnTo>
                    <a:lnTo>
                      <a:pt x="558" y="266"/>
                    </a:lnTo>
                    <a:lnTo>
                      <a:pt x="550" y="280"/>
                    </a:lnTo>
                    <a:lnTo>
                      <a:pt x="540" y="296"/>
                    </a:lnTo>
                    <a:lnTo>
                      <a:pt x="530" y="310"/>
                    </a:lnTo>
                    <a:lnTo>
                      <a:pt x="516" y="322"/>
                    </a:lnTo>
                    <a:lnTo>
                      <a:pt x="504" y="334"/>
                    </a:lnTo>
                    <a:lnTo>
                      <a:pt x="488" y="346"/>
                    </a:lnTo>
                    <a:lnTo>
                      <a:pt x="476" y="330"/>
                    </a:lnTo>
                    <a:lnTo>
                      <a:pt x="464" y="314"/>
                    </a:lnTo>
                    <a:lnTo>
                      <a:pt x="448" y="296"/>
                    </a:lnTo>
                    <a:lnTo>
                      <a:pt x="428" y="278"/>
                    </a:lnTo>
                    <a:lnTo>
                      <a:pt x="404" y="262"/>
                    </a:lnTo>
                    <a:lnTo>
                      <a:pt x="392" y="254"/>
                    </a:lnTo>
                    <a:lnTo>
                      <a:pt x="380" y="250"/>
                    </a:lnTo>
                    <a:lnTo>
                      <a:pt x="368" y="246"/>
                    </a:lnTo>
                    <a:lnTo>
                      <a:pt x="356" y="244"/>
                    </a:lnTo>
                    <a:lnTo>
                      <a:pt x="328" y="204"/>
                    </a:lnTo>
                    <a:lnTo>
                      <a:pt x="296" y="166"/>
                    </a:lnTo>
                    <a:lnTo>
                      <a:pt x="256" y="120"/>
                    </a:lnTo>
                    <a:lnTo>
                      <a:pt x="234" y="96"/>
                    </a:lnTo>
                    <a:lnTo>
                      <a:pt x="210" y="74"/>
                    </a:lnTo>
                    <a:lnTo>
                      <a:pt x="186" y="54"/>
                    </a:lnTo>
                    <a:lnTo>
                      <a:pt x="160" y="36"/>
                    </a:lnTo>
                    <a:lnTo>
                      <a:pt x="134" y="22"/>
                    </a:lnTo>
                    <a:lnTo>
                      <a:pt x="108" y="10"/>
                    </a:lnTo>
                    <a:lnTo>
                      <a:pt x="84" y="2"/>
                    </a:lnTo>
                    <a:lnTo>
                      <a:pt x="70" y="2"/>
                    </a:lnTo>
                    <a:lnTo>
                      <a:pt x="58" y="2"/>
                    </a:lnTo>
                    <a:lnTo>
                      <a:pt x="52" y="0"/>
                    </a:lnTo>
                    <a:lnTo>
                      <a:pt x="44" y="0"/>
                    </a:lnTo>
                    <a:lnTo>
                      <a:pt x="36" y="0"/>
                    </a:lnTo>
                    <a:lnTo>
                      <a:pt x="26" y="2"/>
                    </a:lnTo>
                    <a:lnTo>
                      <a:pt x="18" y="6"/>
                    </a:lnTo>
                    <a:lnTo>
                      <a:pt x="8" y="16"/>
                    </a:lnTo>
                    <a:lnTo>
                      <a:pt x="0" y="28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2" name="Freeform 205"/>
              <p:cNvSpPr>
                <a:spLocks/>
              </p:cNvSpPr>
              <p:nvPr/>
            </p:nvSpPr>
            <p:spPr bwMode="auto">
              <a:xfrm rot="-1845905">
                <a:off x="777" y="1193"/>
                <a:ext cx="586" cy="391"/>
              </a:xfrm>
              <a:custGeom>
                <a:avLst/>
                <a:gdLst>
                  <a:gd name="T0" fmla="*/ 0 w 1288"/>
                  <a:gd name="T1" fmla="*/ 8 h 738"/>
                  <a:gd name="T2" fmla="*/ 5 w 1288"/>
                  <a:gd name="T3" fmla="*/ 13 h 738"/>
                  <a:gd name="T4" fmla="*/ 14 w 1288"/>
                  <a:gd name="T5" fmla="*/ 15 h 738"/>
                  <a:gd name="T6" fmla="*/ 28 w 1288"/>
                  <a:gd name="T7" fmla="*/ 12 h 738"/>
                  <a:gd name="T8" fmla="*/ 49 w 1288"/>
                  <a:gd name="T9" fmla="*/ 3 h 738"/>
                  <a:gd name="T10" fmla="*/ 58 w 1288"/>
                  <a:gd name="T11" fmla="*/ 1 h 738"/>
                  <a:gd name="T12" fmla="*/ 79 w 1288"/>
                  <a:gd name="T13" fmla="*/ 1 h 738"/>
                  <a:gd name="T14" fmla="*/ 96 w 1288"/>
                  <a:gd name="T15" fmla="*/ 6 h 738"/>
                  <a:gd name="T16" fmla="*/ 107 w 1288"/>
                  <a:gd name="T17" fmla="*/ 15 h 738"/>
                  <a:gd name="T18" fmla="*/ 113 w 1288"/>
                  <a:gd name="T19" fmla="*/ 24 h 738"/>
                  <a:gd name="T20" fmla="*/ 118 w 1288"/>
                  <a:gd name="T21" fmla="*/ 37 h 738"/>
                  <a:gd name="T22" fmla="*/ 119 w 1288"/>
                  <a:gd name="T23" fmla="*/ 31 h 738"/>
                  <a:gd name="T24" fmla="*/ 123 w 1288"/>
                  <a:gd name="T25" fmla="*/ 25 h 738"/>
                  <a:gd name="T26" fmla="*/ 128 w 1288"/>
                  <a:gd name="T27" fmla="*/ 25 h 738"/>
                  <a:gd name="T28" fmla="*/ 132 w 1288"/>
                  <a:gd name="T29" fmla="*/ 28 h 738"/>
                  <a:gd name="T30" fmla="*/ 136 w 1288"/>
                  <a:gd name="T31" fmla="*/ 30 h 738"/>
                  <a:gd name="T32" fmla="*/ 128 w 1288"/>
                  <a:gd name="T33" fmla="*/ 25 h 738"/>
                  <a:gd name="T34" fmla="*/ 122 w 1288"/>
                  <a:gd name="T35" fmla="*/ 25 h 738"/>
                  <a:gd name="T36" fmla="*/ 118 w 1288"/>
                  <a:gd name="T37" fmla="*/ 31 h 738"/>
                  <a:gd name="T38" fmla="*/ 118 w 1288"/>
                  <a:gd name="T39" fmla="*/ 38 h 738"/>
                  <a:gd name="T40" fmla="*/ 121 w 1288"/>
                  <a:gd name="T41" fmla="*/ 56 h 738"/>
                  <a:gd name="T42" fmla="*/ 130 w 1288"/>
                  <a:gd name="T43" fmla="*/ 71 h 738"/>
                  <a:gd name="T44" fmla="*/ 136 w 1288"/>
                  <a:gd name="T45" fmla="*/ 76 h 738"/>
                  <a:gd name="T46" fmla="*/ 146 w 1288"/>
                  <a:gd name="T47" fmla="*/ 79 h 738"/>
                  <a:gd name="T48" fmla="*/ 158 w 1288"/>
                  <a:gd name="T49" fmla="*/ 78 h 738"/>
                  <a:gd name="T50" fmla="*/ 173 w 1288"/>
                  <a:gd name="T51" fmla="*/ 73 h 738"/>
                  <a:gd name="T52" fmla="*/ 185 w 1288"/>
                  <a:gd name="T53" fmla="*/ 66 h 738"/>
                  <a:gd name="T54" fmla="*/ 202 w 1288"/>
                  <a:gd name="T55" fmla="*/ 60 h 738"/>
                  <a:gd name="T56" fmla="*/ 221 w 1288"/>
                  <a:gd name="T57" fmla="*/ 58 h 738"/>
                  <a:gd name="T58" fmla="*/ 238 w 1288"/>
                  <a:gd name="T59" fmla="*/ 61 h 738"/>
                  <a:gd name="T60" fmla="*/ 248 w 1288"/>
                  <a:gd name="T61" fmla="*/ 67 h 738"/>
                  <a:gd name="T62" fmla="*/ 257 w 1288"/>
                  <a:gd name="T63" fmla="*/ 76 h 738"/>
                  <a:gd name="T64" fmla="*/ 263 w 1288"/>
                  <a:gd name="T65" fmla="*/ 90 h 738"/>
                  <a:gd name="T66" fmla="*/ 266 w 1288"/>
                  <a:gd name="T67" fmla="*/ 102 h 738"/>
                  <a:gd name="T68" fmla="*/ 267 w 1288"/>
                  <a:gd name="T69" fmla="*/ 114 h 738"/>
                  <a:gd name="T70" fmla="*/ 263 w 1288"/>
                  <a:gd name="T71" fmla="*/ 128 h 738"/>
                  <a:gd name="T72" fmla="*/ 257 w 1288"/>
                  <a:gd name="T73" fmla="*/ 135 h 738"/>
                  <a:gd name="T74" fmla="*/ 249 w 1288"/>
                  <a:gd name="T75" fmla="*/ 139 h 738"/>
                  <a:gd name="T76" fmla="*/ 238 w 1288"/>
                  <a:gd name="T77" fmla="*/ 141 h 738"/>
                  <a:gd name="T78" fmla="*/ 217 w 1288"/>
                  <a:gd name="T79" fmla="*/ 138 h 738"/>
                  <a:gd name="T80" fmla="*/ 203 w 1288"/>
                  <a:gd name="T81" fmla="*/ 131 h 738"/>
                  <a:gd name="T82" fmla="*/ 200 w 1288"/>
                  <a:gd name="T83" fmla="*/ 122 h 738"/>
                  <a:gd name="T84" fmla="*/ 200 w 1288"/>
                  <a:gd name="T85" fmla="*/ 112 h 738"/>
                  <a:gd name="T86" fmla="*/ 203 w 1288"/>
                  <a:gd name="T87" fmla="*/ 109 h 738"/>
                  <a:gd name="T88" fmla="*/ 203 w 1288"/>
                  <a:gd name="T89" fmla="*/ 109 h 738"/>
                  <a:gd name="T90" fmla="*/ 200 w 1288"/>
                  <a:gd name="T91" fmla="*/ 112 h 738"/>
                  <a:gd name="T92" fmla="*/ 200 w 1288"/>
                  <a:gd name="T93" fmla="*/ 119 h 738"/>
                  <a:gd name="T94" fmla="*/ 204 w 1288"/>
                  <a:gd name="T95" fmla="*/ 134 h 738"/>
                  <a:gd name="T96" fmla="*/ 189 w 1288"/>
                  <a:gd name="T97" fmla="*/ 142 h 738"/>
                  <a:gd name="T98" fmla="*/ 165 w 1288"/>
                  <a:gd name="T99" fmla="*/ 158 h 738"/>
                  <a:gd name="T100" fmla="*/ 153 w 1288"/>
                  <a:gd name="T101" fmla="*/ 170 h 738"/>
                  <a:gd name="T102" fmla="*/ 148 w 1288"/>
                  <a:gd name="T103" fmla="*/ 179 h 738"/>
                  <a:gd name="T104" fmla="*/ 126 w 1288"/>
                  <a:gd name="T105" fmla="*/ 187 h 738"/>
                  <a:gd name="T106" fmla="*/ 107 w 1288"/>
                  <a:gd name="T107" fmla="*/ 199 h 738"/>
                  <a:gd name="T108" fmla="*/ 100 w 1288"/>
                  <a:gd name="T109" fmla="*/ 207 h 738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288"/>
                  <a:gd name="T166" fmla="*/ 0 h 738"/>
                  <a:gd name="T167" fmla="*/ 1288 w 1288"/>
                  <a:gd name="T168" fmla="*/ 738 h 738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288" h="738">
                    <a:moveTo>
                      <a:pt x="0" y="28"/>
                    </a:moveTo>
                    <a:lnTo>
                      <a:pt x="0" y="28"/>
                    </a:lnTo>
                    <a:lnTo>
                      <a:pt x="0" y="30"/>
                    </a:lnTo>
                    <a:lnTo>
                      <a:pt x="6" y="38"/>
                    </a:lnTo>
                    <a:lnTo>
                      <a:pt x="18" y="46"/>
                    </a:lnTo>
                    <a:lnTo>
                      <a:pt x="26" y="48"/>
                    </a:lnTo>
                    <a:lnTo>
                      <a:pt x="36" y="52"/>
                    </a:lnTo>
                    <a:lnTo>
                      <a:pt x="50" y="54"/>
                    </a:lnTo>
                    <a:lnTo>
                      <a:pt x="66" y="54"/>
                    </a:lnTo>
                    <a:lnTo>
                      <a:pt x="86" y="52"/>
                    </a:lnTo>
                    <a:lnTo>
                      <a:pt x="108" y="50"/>
                    </a:lnTo>
                    <a:lnTo>
                      <a:pt x="136" y="44"/>
                    </a:lnTo>
                    <a:lnTo>
                      <a:pt x="166" y="36"/>
                    </a:lnTo>
                    <a:lnTo>
                      <a:pt x="200" y="24"/>
                    </a:lnTo>
                    <a:lnTo>
                      <a:pt x="238" y="10"/>
                    </a:lnTo>
                    <a:lnTo>
                      <a:pt x="250" y="8"/>
                    </a:lnTo>
                    <a:lnTo>
                      <a:pt x="282" y="4"/>
                    </a:lnTo>
                    <a:lnTo>
                      <a:pt x="326" y="0"/>
                    </a:lnTo>
                    <a:lnTo>
                      <a:pt x="352" y="0"/>
                    </a:lnTo>
                    <a:lnTo>
                      <a:pt x="380" y="2"/>
                    </a:lnTo>
                    <a:lnTo>
                      <a:pt x="408" y="6"/>
                    </a:lnTo>
                    <a:lnTo>
                      <a:pt x="436" y="12"/>
                    </a:lnTo>
                    <a:lnTo>
                      <a:pt x="464" y="22"/>
                    </a:lnTo>
                    <a:lnTo>
                      <a:pt x="490" y="36"/>
                    </a:lnTo>
                    <a:lnTo>
                      <a:pt x="504" y="44"/>
                    </a:lnTo>
                    <a:lnTo>
                      <a:pt x="516" y="52"/>
                    </a:lnTo>
                    <a:lnTo>
                      <a:pt x="526" y="62"/>
                    </a:lnTo>
                    <a:lnTo>
                      <a:pt x="536" y="74"/>
                    </a:lnTo>
                    <a:lnTo>
                      <a:pt x="546" y="86"/>
                    </a:lnTo>
                    <a:lnTo>
                      <a:pt x="556" y="100"/>
                    </a:lnTo>
                    <a:lnTo>
                      <a:pt x="564" y="116"/>
                    </a:lnTo>
                    <a:lnTo>
                      <a:pt x="570" y="132"/>
                    </a:lnTo>
                    <a:lnTo>
                      <a:pt x="572" y="122"/>
                    </a:lnTo>
                    <a:lnTo>
                      <a:pt x="576" y="112"/>
                    </a:lnTo>
                    <a:lnTo>
                      <a:pt x="582" y="100"/>
                    </a:lnTo>
                    <a:lnTo>
                      <a:pt x="590" y="92"/>
                    </a:lnTo>
                    <a:lnTo>
                      <a:pt x="596" y="90"/>
                    </a:lnTo>
                    <a:lnTo>
                      <a:pt x="602" y="88"/>
                    </a:lnTo>
                    <a:lnTo>
                      <a:pt x="610" y="88"/>
                    </a:lnTo>
                    <a:lnTo>
                      <a:pt x="618" y="88"/>
                    </a:lnTo>
                    <a:lnTo>
                      <a:pt x="628" y="92"/>
                    </a:lnTo>
                    <a:lnTo>
                      <a:pt x="638" y="98"/>
                    </a:lnTo>
                    <a:lnTo>
                      <a:pt x="652" y="108"/>
                    </a:lnTo>
                    <a:lnTo>
                      <a:pt x="654" y="108"/>
                    </a:lnTo>
                    <a:lnTo>
                      <a:pt x="654" y="106"/>
                    </a:lnTo>
                    <a:lnTo>
                      <a:pt x="644" y="100"/>
                    </a:lnTo>
                    <a:lnTo>
                      <a:pt x="630" y="94"/>
                    </a:lnTo>
                    <a:lnTo>
                      <a:pt x="620" y="90"/>
                    </a:lnTo>
                    <a:lnTo>
                      <a:pt x="610" y="88"/>
                    </a:lnTo>
                    <a:lnTo>
                      <a:pt x="600" y="88"/>
                    </a:lnTo>
                    <a:lnTo>
                      <a:pt x="592" y="90"/>
                    </a:lnTo>
                    <a:lnTo>
                      <a:pt x="584" y="94"/>
                    </a:lnTo>
                    <a:lnTo>
                      <a:pt x="578" y="100"/>
                    </a:lnTo>
                    <a:lnTo>
                      <a:pt x="572" y="112"/>
                    </a:lnTo>
                    <a:lnTo>
                      <a:pt x="570" y="126"/>
                    </a:lnTo>
                    <a:lnTo>
                      <a:pt x="570" y="136"/>
                    </a:lnTo>
                    <a:lnTo>
                      <a:pt x="574" y="164"/>
                    </a:lnTo>
                    <a:lnTo>
                      <a:pt x="580" y="182"/>
                    </a:lnTo>
                    <a:lnTo>
                      <a:pt x="586" y="200"/>
                    </a:lnTo>
                    <a:lnTo>
                      <a:pt x="596" y="218"/>
                    </a:lnTo>
                    <a:lnTo>
                      <a:pt x="610" y="236"/>
                    </a:lnTo>
                    <a:lnTo>
                      <a:pt x="626" y="252"/>
                    </a:lnTo>
                    <a:lnTo>
                      <a:pt x="636" y="260"/>
                    </a:lnTo>
                    <a:lnTo>
                      <a:pt x="648" y="266"/>
                    </a:lnTo>
                    <a:lnTo>
                      <a:pt x="660" y="272"/>
                    </a:lnTo>
                    <a:lnTo>
                      <a:pt x="674" y="276"/>
                    </a:lnTo>
                    <a:lnTo>
                      <a:pt x="690" y="280"/>
                    </a:lnTo>
                    <a:lnTo>
                      <a:pt x="706" y="282"/>
                    </a:lnTo>
                    <a:lnTo>
                      <a:pt x="724" y="282"/>
                    </a:lnTo>
                    <a:lnTo>
                      <a:pt x="744" y="280"/>
                    </a:lnTo>
                    <a:lnTo>
                      <a:pt x="764" y="278"/>
                    </a:lnTo>
                    <a:lnTo>
                      <a:pt x="786" y="274"/>
                    </a:lnTo>
                    <a:lnTo>
                      <a:pt x="812" y="268"/>
                    </a:lnTo>
                    <a:lnTo>
                      <a:pt x="838" y="258"/>
                    </a:lnTo>
                    <a:lnTo>
                      <a:pt x="864" y="248"/>
                    </a:lnTo>
                    <a:lnTo>
                      <a:pt x="894" y="236"/>
                    </a:lnTo>
                    <a:lnTo>
                      <a:pt x="910" y="230"/>
                    </a:lnTo>
                    <a:lnTo>
                      <a:pt x="948" y="220"/>
                    </a:lnTo>
                    <a:lnTo>
                      <a:pt x="974" y="214"/>
                    </a:lnTo>
                    <a:lnTo>
                      <a:pt x="1004" y="210"/>
                    </a:lnTo>
                    <a:lnTo>
                      <a:pt x="1034" y="206"/>
                    </a:lnTo>
                    <a:lnTo>
                      <a:pt x="1068" y="206"/>
                    </a:lnTo>
                    <a:lnTo>
                      <a:pt x="1102" y="208"/>
                    </a:lnTo>
                    <a:lnTo>
                      <a:pt x="1136" y="212"/>
                    </a:lnTo>
                    <a:lnTo>
                      <a:pt x="1152" y="218"/>
                    </a:lnTo>
                    <a:lnTo>
                      <a:pt x="1168" y="222"/>
                    </a:lnTo>
                    <a:lnTo>
                      <a:pt x="1184" y="230"/>
                    </a:lnTo>
                    <a:lnTo>
                      <a:pt x="1200" y="238"/>
                    </a:lnTo>
                    <a:lnTo>
                      <a:pt x="1214" y="246"/>
                    </a:lnTo>
                    <a:lnTo>
                      <a:pt x="1226" y="258"/>
                    </a:lnTo>
                    <a:lnTo>
                      <a:pt x="1240" y="270"/>
                    </a:lnTo>
                    <a:lnTo>
                      <a:pt x="1250" y="284"/>
                    </a:lnTo>
                    <a:lnTo>
                      <a:pt x="1260" y="302"/>
                    </a:lnTo>
                    <a:lnTo>
                      <a:pt x="1270" y="320"/>
                    </a:lnTo>
                    <a:lnTo>
                      <a:pt x="1278" y="340"/>
                    </a:lnTo>
                    <a:lnTo>
                      <a:pt x="1284" y="362"/>
                    </a:lnTo>
                    <a:lnTo>
                      <a:pt x="1286" y="370"/>
                    </a:lnTo>
                    <a:lnTo>
                      <a:pt x="1288" y="392"/>
                    </a:lnTo>
                    <a:lnTo>
                      <a:pt x="1288" y="408"/>
                    </a:lnTo>
                    <a:lnTo>
                      <a:pt x="1286" y="424"/>
                    </a:lnTo>
                    <a:lnTo>
                      <a:pt x="1280" y="440"/>
                    </a:lnTo>
                    <a:lnTo>
                      <a:pt x="1272" y="456"/>
                    </a:lnTo>
                    <a:lnTo>
                      <a:pt x="1258" y="470"/>
                    </a:lnTo>
                    <a:lnTo>
                      <a:pt x="1250" y="476"/>
                    </a:lnTo>
                    <a:lnTo>
                      <a:pt x="1240" y="482"/>
                    </a:lnTo>
                    <a:lnTo>
                      <a:pt x="1230" y="488"/>
                    </a:lnTo>
                    <a:lnTo>
                      <a:pt x="1216" y="492"/>
                    </a:lnTo>
                    <a:lnTo>
                      <a:pt x="1202" y="496"/>
                    </a:lnTo>
                    <a:lnTo>
                      <a:pt x="1186" y="500"/>
                    </a:lnTo>
                    <a:lnTo>
                      <a:pt x="1168" y="500"/>
                    </a:lnTo>
                    <a:lnTo>
                      <a:pt x="1150" y="502"/>
                    </a:lnTo>
                    <a:lnTo>
                      <a:pt x="1128" y="500"/>
                    </a:lnTo>
                    <a:lnTo>
                      <a:pt x="1104" y="498"/>
                    </a:lnTo>
                    <a:lnTo>
                      <a:pt x="1050" y="490"/>
                    </a:lnTo>
                    <a:lnTo>
                      <a:pt x="986" y="476"/>
                    </a:lnTo>
                    <a:lnTo>
                      <a:pt x="980" y="466"/>
                    </a:lnTo>
                    <a:lnTo>
                      <a:pt x="970" y="446"/>
                    </a:lnTo>
                    <a:lnTo>
                      <a:pt x="966" y="436"/>
                    </a:lnTo>
                    <a:lnTo>
                      <a:pt x="964" y="422"/>
                    </a:lnTo>
                    <a:lnTo>
                      <a:pt x="964" y="412"/>
                    </a:lnTo>
                    <a:lnTo>
                      <a:pt x="968" y="400"/>
                    </a:lnTo>
                    <a:lnTo>
                      <a:pt x="970" y="396"/>
                    </a:lnTo>
                    <a:lnTo>
                      <a:pt x="976" y="390"/>
                    </a:lnTo>
                    <a:lnTo>
                      <a:pt x="980" y="388"/>
                    </a:lnTo>
                    <a:lnTo>
                      <a:pt x="988" y="384"/>
                    </a:lnTo>
                    <a:lnTo>
                      <a:pt x="980" y="386"/>
                    </a:lnTo>
                    <a:lnTo>
                      <a:pt x="974" y="388"/>
                    </a:lnTo>
                    <a:lnTo>
                      <a:pt x="968" y="396"/>
                    </a:lnTo>
                    <a:lnTo>
                      <a:pt x="966" y="400"/>
                    </a:lnTo>
                    <a:lnTo>
                      <a:pt x="964" y="406"/>
                    </a:lnTo>
                    <a:lnTo>
                      <a:pt x="964" y="414"/>
                    </a:lnTo>
                    <a:lnTo>
                      <a:pt x="964" y="422"/>
                    </a:lnTo>
                    <a:lnTo>
                      <a:pt x="966" y="434"/>
                    </a:lnTo>
                    <a:lnTo>
                      <a:pt x="972" y="446"/>
                    </a:lnTo>
                    <a:lnTo>
                      <a:pt x="986" y="476"/>
                    </a:lnTo>
                    <a:lnTo>
                      <a:pt x="950" y="490"/>
                    </a:lnTo>
                    <a:lnTo>
                      <a:pt x="912" y="506"/>
                    </a:lnTo>
                    <a:lnTo>
                      <a:pt x="866" y="526"/>
                    </a:lnTo>
                    <a:lnTo>
                      <a:pt x="820" y="550"/>
                    </a:lnTo>
                    <a:lnTo>
                      <a:pt x="798" y="564"/>
                    </a:lnTo>
                    <a:lnTo>
                      <a:pt x="776" y="578"/>
                    </a:lnTo>
                    <a:lnTo>
                      <a:pt x="756" y="592"/>
                    </a:lnTo>
                    <a:lnTo>
                      <a:pt x="740" y="606"/>
                    </a:lnTo>
                    <a:lnTo>
                      <a:pt x="726" y="620"/>
                    </a:lnTo>
                    <a:lnTo>
                      <a:pt x="716" y="636"/>
                    </a:lnTo>
                    <a:lnTo>
                      <a:pt x="684" y="644"/>
                    </a:lnTo>
                    <a:lnTo>
                      <a:pt x="650" y="654"/>
                    </a:lnTo>
                    <a:lnTo>
                      <a:pt x="610" y="666"/>
                    </a:lnTo>
                    <a:lnTo>
                      <a:pt x="570" y="682"/>
                    </a:lnTo>
                    <a:lnTo>
                      <a:pt x="532" y="700"/>
                    </a:lnTo>
                    <a:lnTo>
                      <a:pt x="516" y="708"/>
                    </a:lnTo>
                    <a:lnTo>
                      <a:pt x="502" y="718"/>
                    </a:lnTo>
                    <a:lnTo>
                      <a:pt x="490" y="728"/>
                    </a:lnTo>
                    <a:lnTo>
                      <a:pt x="484" y="738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3" name="Freeform 206"/>
              <p:cNvSpPr>
                <a:spLocks/>
              </p:cNvSpPr>
              <p:nvPr/>
            </p:nvSpPr>
            <p:spPr bwMode="auto">
              <a:xfrm rot="-1845905">
                <a:off x="1206" y="1155"/>
                <a:ext cx="519" cy="383"/>
              </a:xfrm>
              <a:custGeom>
                <a:avLst/>
                <a:gdLst>
                  <a:gd name="T0" fmla="*/ 87 w 1140"/>
                  <a:gd name="T1" fmla="*/ 0 h 722"/>
                  <a:gd name="T2" fmla="*/ 114 w 1140"/>
                  <a:gd name="T3" fmla="*/ 3 h 722"/>
                  <a:gd name="T4" fmla="*/ 137 w 1140"/>
                  <a:gd name="T5" fmla="*/ 10 h 722"/>
                  <a:gd name="T6" fmla="*/ 158 w 1140"/>
                  <a:gd name="T7" fmla="*/ 23 h 722"/>
                  <a:gd name="T8" fmla="*/ 170 w 1140"/>
                  <a:gd name="T9" fmla="*/ 36 h 722"/>
                  <a:gd name="T10" fmla="*/ 174 w 1140"/>
                  <a:gd name="T11" fmla="*/ 43 h 722"/>
                  <a:gd name="T12" fmla="*/ 177 w 1140"/>
                  <a:gd name="T13" fmla="*/ 45 h 722"/>
                  <a:gd name="T14" fmla="*/ 179 w 1140"/>
                  <a:gd name="T15" fmla="*/ 46 h 722"/>
                  <a:gd name="T16" fmla="*/ 187 w 1140"/>
                  <a:gd name="T17" fmla="*/ 44 h 722"/>
                  <a:gd name="T18" fmla="*/ 194 w 1140"/>
                  <a:gd name="T19" fmla="*/ 34 h 722"/>
                  <a:gd name="T20" fmla="*/ 192 w 1140"/>
                  <a:gd name="T21" fmla="*/ 39 h 722"/>
                  <a:gd name="T22" fmla="*/ 186 w 1140"/>
                  <a:gd name="T23" fmla="*/ 46 h 722"/>
                  <a:gd name="T24" fmla="*/ 180 w 1140"/>
                  <a:gd name="T25" fmla="*/ 46 h 722"/>
                  <a:gd name="T26" fmla="*/ 177 w 1140"/>
                  <a:gd name="T27" fmla="*/ 45 h 722"/>
                  <a:gd name="T28" fmla="*/ 195 w 1140"/>
                  <a:gd name="T29" fmla="*/ 64 h 722"/>
                  <a:gd name="T30" fmla="*/ 209 w 1140"/>
                  <a:gd name="T31" fmla="*/ 83 h 722"/>
                  <a:gd name="T32" fmla="*/ 216 w 1140"/>
                  <a:gd name="T33" fmla="*/ 98 h 722"/>
                  <a:gd name="T34" fmla="*/ 218 w 1140"/>
                  <a:gd name="T35" fmla="*/ 100 h 722"/>
                  <a:gd name="T36" fmla="*/ 221 w 1140"/>
                  <a:gd name="T37" fmla="*/ 93 h 722"/>
                  <a:gd name="T38" fmla="*/ 226 w 1140"/>
                  <a:gd name="T39" fmla="*/ 92 h 722"/>
                  <a:gd name="T40" fmla="*/ 233 w 1140"/>
                  <a:gd name="T41" fmla="*/ 93 h 722"/>
                  <a:gd name="T42" fmla="*/ 234 w 1140"/>
                  <a:gd name="T43" fmla="*/ 93 h 722"/>
                  <a:gd name="T44" fmla="*/ 225 w 1140"/>
                  <a:gd name="T45" fmla="*/ 91 h 722"/>
                  <a:gd name="T46" fmla="*/ 220 w 1140"/>
                  <a:gd name="T47" fmla="*/ 93 h 722"/>
                  <a:gd name="T48" fmla="*/ 218 w 1140"/>
                  <a:gd name="T49" fmla="*/ 100 h 722"/>
                  <a:gd name="T50" fmla="*/ 219 w 1140"/>
                  <a:gd name="T51" fmla="*/ 109 h 722"/>
                  <a:gd name="T52" fmla="*/ 220 w 1140"/>
                  <a:gd name="T53" fmla="*/ 126 h 722"/>
                  <a:gd name="T54" fmla="*/ 219 w 1140"/>
                  <a:gd name="T55" fmla="*/ 136 h 722"/>
                  <a:gd name="T56" fmla="*/ 214 w 1140"/>
                  <a:gd name="T57" fmla="*/ 144 h 722"/>
                  <a:gd name="T58" fmla="*/ 212 w 1140"/>
                  <a:gd name="T59" fmla="*/ 146 h 722"/>
                  <a:gd name="T60" fmla="*/ 220 w 1140"/>
                  <a:gd name="T61" fmla="*/ 161 h 722"/>
                  <a:gd name="T62" fmla="*/ 224 w 1140"/>
                  <a:gd name="T63" fmla="*/ 175 h 722"/>
                  <a:gd name="T64" fmla="*/ 222 w 1140"/>
                  <a:gd name="T65" fmla="*/ 189 h 722"/>
                  <a:gd name="T66" fmla="*/ 213 w 1140"/>
                  <a:gd name="T67" fmla="*/ 202 h 722"/>
                  <a:gd name="T68" fmla="*/ 207 w 1140"/>
                  <a:gd name="T69" fmla="*/ 203 h 722"/>
                  <a:gd name="T70" fmla="*/ 197 w 1140"/>
                  <a:gd name="T71" fmla="*/ 203 h 722"/>
                  <a:gd name="T72" fmla="*/ 183 w 1140"/>
                  <a:gd name="T73" fmla="*/ 198 h 722"/>
                  <a:gd name="T74" fmla="*/ 167 w 1140"/>
                  <a:gd name="T75" fmla="*/ 185 h 722"/>
                  <a:gd name="T76" fmla="*/ 152 w 1140"/>
                  <a:gd name="T77" fmla="*/ 160 h 722"/>
                  <a:gd name="T78" fmla="*/ 147 w 1140"/>
                  <a:gd name="T79" fmla="*/ 147 h 722"/>
                  <a:gd name="T80" fmla="*/ 137 w 1140"/>
                  <a:gd name="T81" fmla="*/ 129 h 722"/>
                  <a:gd name="T82" fmla="*/ 127 w 1140"/>
                  <a:gd name="T83" fmla="*/ 120 h 722"/>
                  <a:gd name="T84" fmla="*/ 120 w 1140"/>
                  <a:gd name="T85" fmla="*/ 117 h 722"/>
                  <a:gd name="T86" fmla="*/ 126 w 1140"/>
                  <a:gd name="T87" fmla="*/ 99 h 722"/>
                  <a:gd name="T88" fmla="*/ 127 w 1140"/>
                  <a:gd name="T89" fmla="*/ 87 h 722"/>
                  <a:gd name="T90" fmla="*/ 125 w 1140"/>
                  <a:gd name="T91" fmla="*/ 74 h 722"/>
                  <a:gd name="T92" fmla="*/ 121 w 1140"/>
                  <a:gd name="T93" fmla="*/ 66 h 722"/>
                  <a:gd name="T94" fmla="*/ 126 w 1140"/>
                  <a:gd name="T95" fmla="*/ 83 h 722"/>
                  <a:gd name="T96" fmla="*/ 127 w 1140"/>
                  <a:gd name="T97" fmla="*/ 94 h 722"/>
                  <a:gd name="T98" fmla="*/ 123 w 1140"/>
                  <a:gd name="T99" fmla="*/ 108 h 722"/>
                  <a:gd name="T100" fmla="*/ 118 w 1140"/>
                  <a:gd name="T101" fmla="*/ 117 h 722"/>
                  <a:gd name="T102" fmla="*/ 75 w 1140"/>
                  <a:gd name="T103" fmla="*/ 114 h 722"/>
                  <a:gd name="T104" fmla="*/ 47 w 1140"/>
                  <a:gd name="T105" fmla="*/ 115 h 722"/>
                  <a:gd name="T106" fmla="*/ 21 w 1140"/>
                  <a:gd name="T107" fmla="*/ 123 h 722"/>
                  <a:gd name="T108" fmla="*/ 8 w 1140"/>
                  <a:gd name="T109" fmla="*/ 131 h 722"/>
                  <a:gd name="T110" fmla="*/ 4 w 1140"/>
                  <a:gd name="T111" fmla="*/ 129 h 722"/>
                  <a:gd name="T112" fmla="*/ 0 w 1140"/>
                  <a:gd name="T113" fmla="*/ 124 h 722"/>
                  <a:gd name="T114" fmla="*/ 1 w 1140"/>
                  <a:gd name="T115" fmla="*/ 118 h 722"/>
                  <a:gd name="T116" fmla="*/ 3 w 1140"/>
                  <a:gd name="T117" fmla="*/ 113 h 722"/>
                  <a:gd name="T118" fmla="*/ 7 w 1140"/>
                  <a:gd name="T119" fmla="*/ 107 h 722"/>
                  <a:gd name="T120" fmla="*/ 13 w 1140"/>
                  <a:gd name="T121" fmla="*/ 102 h 722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140"/>
                  <a:gd name="T184" fmla="*/ 0 h 722"/>
                  <a:gd name="T185" fmla="*/ 1140 w 1140"/>
                  <a:gd name="T186" fmla="*/ 722 h 722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140" h="722">
                    <a:moveTo>
                      <a:pt x="404" y="0"/>
                    </a:moveTo>
                    <a:lnTo>
                      <a:pt x="404" y="0"/>
                    </a:lnTo>
                    <a:lnTo>
                      <a:pt x="418" y="0"/>
                    </a:lnTo>
                    <a:lnTo>
                      <a:pt x="458" y="2"/>
                    </a:lnTo>
                    <a:lnTo>
                      <a:pt x="516" y="8"/>
                    </a:lnTo>
                    <a:lnTo>
                      <a:pt x="550" y="12"/>
                    </a:lnTo>
                    <a:lnTo>
                      <a:pt x="586" y="18"/>
                    </a:lnTo>
                    <a:lnTo>
                      <a:pt x="622" y="26"/>
                    </a:lnTo>
                    <a:lnTo>
                      <a:pt x="660" y="36"/>
                    </a:lnTo>
                    <a:lnTo>
                      <a:pt x="696" y="50"/>
                    </a:lnTo>
                    <a:lnTo>
                      <a:pt x="732" y="64"/>
                    </a:lnTo>
                    <a:lnTo>
                      <a:pt x="764" y="82"/>
                    </a:lnTo>
                    <a:lnTo>
                      <a:pt x="794" y="102"/>
                    </a:lnTo>
                    <a:lnTo>
                      <a:pt x="808" y="114"/>
                    </a:lnTo>
                    <a:lnTo>
                      <a:pt x="822" y="126"/>
                    </a:lnTo>
                    <a:lnTo>
                      <a:pt x="832" y="140"/>
                    </a:lnTo>
                    <a:lnTo>
                      <a:pt x="842" y="154"/>
                    </a:lnTo>
                    <a:lnTo>
                      <a:pt x="848" y="156"/>
                    </a:lnTo>
                    <a:lnTo>
                      <a:pt x="852" y="158"/>
                    </a:lnTo>
                    <a:lnTo>
                      <a:pt x="858" y="160"/>
                    </a:lnTo>
                    <a:lnTo>
                      <a:pt x="866" y="162"/>
                    </a:lnTo>
                    <a:lnTo>
                      <a:pt x="876" y="162"/>
                    </a:lnTo>
                    <a:lnTo>
                      <a:pt x="888" y="160"/>
                    </a:lnTo>
                    <a:lnTo>
                      <a:pt x="900" y="156"/>
                    </a:lnTo>
                    <a:lnTo>
                      <a:pt x="912" y="148"/>
                    </a:lnTo>
                    <a:lnTo>
                      <a:pt x="924" y="136"/>
                    </a:lnTo>
                    <a:lnTo>
                      <a:pt x="936" y="120"/>
                    </a:lnTo>
                    <a:lnTo>
                      <a:pt x="930" y="130"/>
                    </a:lnTo>
                    <a:lnTo>
                      <a:pt x="924" y="138"/>
                    </a:lnTo>
                    <a:lnTo>
                      <a:pt x="914" y="150"/>
                    </a:lnTo>
                    <a:lnTo>
                      <a:pt x="902" y="158"/>
                    </a:lnTo>
                    <a:lnTo>
                      <a:pt x="896" y="162"/>
                    </a:lnTo>
                    <a:lnTo>
                      <a:pt x="888" y="164"/>
                    </a:lnTo>
                    <a:lnTo>
                      <a:pt x="880" y="164"/>
                    </a:lnTo>
                    <a:lnTo>
                      <a:pt x="870" y="164"/>
                    </a:lnTo>
                    <a:lnTo>
                      <a:pt x="862" y="162"/>
                    </a:lnTo>
                    <a:lnTo>
                      <a:pt x="852" y="158"/>
                    </a:lnTo>
                    <a:lnTo>
                      <a:pt x="878" y="178"/>
                    </a:lnTo>
                    <a:lnTo>
                      <a:pt x="906" y="200"/>
                    </a:lnTo>
                    <a:lnTo>
                      <a:pt x="940" y="226"/>
                    </a:lnTo>
                    <a:lnTo>
                      <a:pt x="974" y="258"/>
                    </a:lnTo>
                    <a:lnTo>
                      <a:pt x="992" y="276"/>
                    </a:lnTo>
                    <a:lnTo>
                      <a:pt x="1006" y="294"/>
                    </a:lnTo>
                    <a:lnTo>
                      <a:pt x="1020" y="312"/>
                    </a:lnTo>
                    <a:lnTo>
                      <a:pt x="1032" y="330"/>
                    </a:lnTo>
                    <a:lnTo>
                      <a:pt x="1042" y="348"/>
                    </a:lnTo>
                    <a:lnTo>
                      <a:pt x="1048" y="366"/>
                    </a:lnTo>
                    <a:lnTo>
                      <a:pt x="1050" y="356"/>
                    </a:lnTo>
                    <a:lnTo>
                      <a:pt x="1054" y="346"/>
                    </a:lnTo>
                    <a:lnTo>
                      <a:pt x="1062" y="336"/>
                    </a:lnTo>
                    <a:lnTo>
                      <a:pt x="1068" y="332"/>
                    </a:lnTo>
                    <a:lnTo>
                      <a:pt x="1074" y="330"/>
                    </a:lnTo>
                    <a:lnTo>
                      <a:pt x="1082" y="326"/>
                    </a:lnTo>
                    <a:lnTo>
                      <a:pt x="1090" y="326"/>
                    </a:lnTo>
                    <a:lnTo>
                      <a:pt x="1100" y="326"/>
                    </a:lnTo>
                    <a:lnTo>
                      <a:pt x="1112" y="328"/>
                    </a:lnTo>
                    <a:lnTo>
                      <a:pt x="1124" y="332"/>
                    </a:lnTo>
                    <a:lnTo>
                      <a:pt x="1140" y="338"/>
                    </a:lnTo>
                    <a:lnTo>
                      <a:pt x="1126" y="332"/>
                    </a:lnTo>
                    <a:lnTo>
                      <a:pt x="1112" y="328"/>
                    </a:lnTo>
                    <a:lnTo>
                      <a:pt x="1096" y="324"/>
                    </a:lnTo>
                    <a:lnTo>
                      <a:pt x="1088" y="324"/>
                    </a:lnTo>
                    <a:lnTo>
                      <a:pt x="1080" y="324"/>
                    </a:lnTo>
                    <a:lnTo>
                      <a:pt x="1072" y="326"/>
                    </a:lnTo>
                    <a:lnTo>
                      <a:pt x="1064" y="330"/>
                    </a:lnTo>
                    <a:lnTo>
                      <a:pt x="1058" y="336"/>
                    </a:lnTo>
                    <a:lnTo>
                      <a:pt x="1054" y="342"/>
                    </a:lnTo>
                    <a:lnTo>
                      <a:pt x="1050" y="354"/>
                    </a:lnTo>
                    <a:lnTo>
                      <a:pt x="1048" y="366"/>
                    </a:lnTo>
                    <a:lnTo>
                      <a:pt x="1054" y="386"/>
                    </a:lnTo>
                    <a:lnTo>
                      <a:pt x="1060" y="408"/>
                    </a:lnTo>
                    <a:lnTo>
                      <a:pt x="1064" y="432"/>
                    </a:lnTo>
                    <a:lnTo>
                      <a:pt x="1064" y="446"/>
                    </a:lnTo>
                    <a:lnTo>
                      <a:pt x="1064" y="458"/>
                    </a:lnTo>
                    <a:lnTo>
                      <a:pt x="1060" y="472"/>
                    </a:lnTo>
                    <a:lnTo>
                      <a:pt x="1056" y="482"/>
                    </a:lnTo>
                    <a:lnTo>
                      <a:pt x="1050" y="494"/>
                    </a:lnTo>
                    <a:lnTo>
                      <a:pt x="1042" y="502"/>
                    </a:lnTo>
                    <a:lnTo>
                      <a:pt x="1032" y="510"/>
                    </a:lnTo>
                    <a:lnTo>
                      <a:pt x="1018" y="514"/>
                    </a:lnTo>
                    <a:lnTo>
                      <a:pt x="1024" y="520"/>
                    </a:lnTo>
                    <a:lnTo>
                      <a:pt x="1038" y="536"/>
                    </a:lnTo>
                    <a:lnTo>
                      <a:pt x="1054" y="560"/>
                    </a:lnTo>
                    <a:lnTo>
                      <a:pt x="1062" y="574"/>
                    </a:lnTo>
                    <a:lnTo>
                      <a:pt x="1070" y="590"/>
                    </a:lnTo>
                    <a:lnTo>
                      <a:pt x="1074" y="606"/>
                    </a:lnTo>
                    <a:lnTo>
                      <a:pt x="1078" y="622"/>
                    </a:lnTo>
                    <a:lnTo>
                      <a:pt x="1080" y="640"/>
                    </a:lnTo>
                    <a:lnTo>
                      <a:pt x="1078" y="656"/>
                    </a:lnTo>
                    <a:lnTo>
                      <a:pt x="1072" y="672"/>
                    </a:lnTo>
                    <a:lnTo>
                      <a:pt x="1062" y="688"/>
                    </a:lnTo>
                    <a:lnTo>
                      <a:pt x="1046" y="702"/>
                    </a:lnTo>
                    <a:lnTo>
                      <a:pt x="1026" y="716"/>
                    </a:lnTo>
                    <a:lnTo>
                      <a:pt x="1018" y="718"/>
                    </a:lnTo>
                    <a:lnTo>
                      <a:pt x="998" y="722"/>
                    </a:lnTo>
                    <a:lnTo>
                      <a:pt x="982" y="722"/>
                    </a:lnTo>
                    <a:lnTo>
                      <a:pt x="966" y="722"/>
                    </a:lnTo>
                    <a:lnTo>
                      <a:pt x="948" y="720"/>
                    </a:lnTo>
                    <a:lnTo>
                      <a:pt x="926" y="718"/>
                    </a:lnTo>
                    <a:lnTo>
                      <a:pt x="904" y="712"/>
                    </a:lnTo>
                    <a:lnTo>
                      <a:pt x="880" y="704"/>
                    </a:lnTo>
                    <a:lnTo>
                      <a:pt x="856" y="692"/>
                    </a:lnTo>
                    <a:lnTo>
                      <a:pt x="832" y="676"/>
                    </a:lnTo>
                    <a:lnTo>
                      <a:pt x="806" y="658"/>
                    </a:lnTo>
                    <a:lnTo>
                      <a:pt x="782" y="634"/>
                    </a:lnTo>
                    <a:lnTo>
                      <a:pt x="756" y="604"/>
                    </a:lnTo>
                    <a:lnTo>
                      <a:pt x="732" y="570"/>
                    </a:lnTo>
                    <a:lnTo>
                      <a:pt x="722" y="548"/>
                    </a:lnTo>
                    <a:lnTo>
                      <a:pt x="710" y="524"/>
                    </a:lnTo>
                    <a:lnTo>
                      <a:pt x="692" y="498"/>
                    </a:lnTo>
                    <a:lnTo>
                      <a:pt x="670" y="470"/>
                    </a:lnTo>
                    <a:lnTo>
                      <a:pt x="658" y="458"/>
                    </a:lnTo>
                    <a:lnTo>
                      <a:pt x="644" y="446"/>
                    </a:lnTo>
                    <a:lnTo>
                      <a:pt x="630" y="434"/>
                    </a:lnTo>
                    <a:lnTo>
                      <a:pt x="614" y="426"/>
                    </a:lnTo>
                    <a:lnTo>
                      <a:pt x="598" y="418"/>
                    </a:lnTo>
                    <a:lnTo>
                      <a:pt x="580" y="414"/>
                    </a:lnTo>
                    <a:lnTo>
                      <a:pt x="590" y="396"/>
                    </a:lnTo>
                    <a:lnTo>
                      <a:pt x="598" y="378"/>
                    </a:lnTo>
                    <a:lnTo>
                      <a:pt x="606" y="352"/>
                    </a:lnTo>
                    <a:lnTo>
                      <a:pt x="610" y="340"/>
                    </a:lnTo>
                    <a:lnTo>
                      <a:pt x="612" y="324"/>
                    </a:lnTo>
                    <a:lnTo>
                      <a:pt x="612" y="310"/>
                    </a:lnTo>
                    <a:lnTo>
                      <a:pt x="612" y="294"/>
                    </a:lnTo>
                    <a:lnTo>
                      <a:pt x="608" y="278"/>
                    </a:lnTo>
                    <a:lnTo>
                      <a:pt x="602" y="264"/>
                    </a:lnTo>
                    <a:lnTo>
                      <a:pt x="594" y="248"/>
                    </a:lnTo>
                    <a:lnTo>
                      <a:pt x="584" y="234"/>
                    </a:lnTo>
                    <a:lnTo>
                      <a:pt x="594" y="250"/>
                    </a:lnTo>
                    <a:lnTo>
                      <a:pt x="602" y="270"/>
                    </a:lnTo>
                    <a:lnTo>
                      <a:pt x="608" y="294"/>
                    </a:lnTo>
                    <a:lnTo>
                      <a:pt x="610" y="306"/>
                    </a:lnTo>
                    <a:lnTo>
                      <a:pt x="610" y="322"/>
                    </a:lnTo>
                    <a:lnTo>
                      <a:pt x="610" y="336"/>
                    </a:lnTo>
                    <a:lnTo>
                      <a:pt x="608" y="352"/>
                    </a:lnTo>
                    <a:lnTo>
                      <a:pt x="602" y="368"/>
                    </a:lnTo>
                    <a:lnTo>
                      <a:pt x="596" y="382"/>
                    </a:lnTo>
                    <a:lnTo>
                      <a:pt x="586" y="398"/>
                    </a:lnTo>
                    <a:lnTo>
                      <a:pt x="572" y="414"/>
                    </a:lnTo>
                    <a:lnTo>
                      <a:pt x="510" y="408"/>
                    </a:lnTo>
                    <a:lnTo>
                      <a:pt x="442" y="404"/>
                    </a:lnTo>
                    <a:lnTo>
                      <a:pt x="360" y="404"/>
                    </a:lnTo>
                    <a:lnTo>
                      <a:pt x="316" y="404"/>
                    </a:lnTo>
                    <a:lnTo>
                      <a:pt x="272" y="406"/>
                    </a:lnTo>
                    <a:lnTo>
                      <a:pt x="226" y="410"/>
                    </a:lnTo>
                    <a:lnTo>
                      <a:pt x="184" y="416"/>
                    </a:lnTo>
                    <a:lnTo>
                      <a:pt x="142" y="424"/>
                    </a:lnTo>
                    <a:lnTo>
                      <a:pt x="104" y="436"/>
                    </a:lnTo>
                    <a:lnTo>
                      <a:pt x="70" y="450"/>
                    </a:lnTo>
                    <a:lnTo>
                      <a:pt x="54" y="458"/>
                    </a:lnTo>
                    <a:lnTo>
                      <a:pt x="40" y="466"/>
                    </a:lnTo>
                    <a:lnTo>
                      <a:pt x="30" y="464"/>
                    </a:lnTo>
                    <a:lnTo>
                      <a:pt x="20" y="460"/>
                    </a:lnTo>
                    <a:lnTo>
                      <a:pt x="12" y="454"/>
                    </a:lnTo>
                    <a:lnTo>
                      <a:pt x="4" y="444"/>
                    </a:lnTo>
                    <a:lnTo>
                      <a:pt x="2" y="440"/>
                    </a:lnTo>
                    <a:lnTo>
                      <a:pt x="0" y="434"/>
                    </a:lnTo>
                    <a:lnTo>
                      <a:pt x="2" y="428"/>
                    </a:lnTo>
                    <a:lnTo>
                      <a:pt x="4" y="420"/>
                    </a:lnTo>
                    <a:lnTo>
                      <a:pt x="8" y="412"/>
                    </a:lnTo>
                    <a:lnTo>
                      <a:pt x="16" y="402"/>
                    </a:lnTo>
                    <a:lnTo>
                      <a:pt x="18" y="398"/>
                    </a:lnTo>
                    <a:lnTo>
                      <a:pt x="28" y="386"/>
                    </a:lnTo>
                    <a:lnTo>
                      <a:pt x="34" y="378"/>
                    </a:lnTo>
                    <a:lnTo>
                      <a:pt x="42" y="372"/>
                    </a:lnTo>
                    <a:lnTo>
                      <a:pt x="52" y="366"/>
                    </a:lnTo>
                    <a:lnTo>
                      <a:pt x="64" y="362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4" name="Freeform 207"/>
              <p:cNvSpPr>
                <a:spLocks/>
              </p:cNvSpPr>
              <p:nvPr/>
            </p:nvSpPr>
            <p:spPr bwMode="auto">
              <a:xfrm rot="-1845905">
                <a:off x="1067" y="300"/>
                <a:ext cx="875" cy="1093"/>
              </a:xfrm>
              <a:custGeom>
                <a:avLst/>
                <a:gdLst>
                  <a:gd name="T0" fmla="*/ 7 w 1924"/>
                  <a:gd name="T1" fmla="*/ 28 h 2062"/>
                  <a:gd name="T2" fmla="*/ 4 w 1924"/>
                  <a:gd name="T3" fmla="*/ 46 h 2062"/>
                  <a:gd name="T4" fmla="*/ 33 w 1924"/>
                  <a:gd name="T5" fmla="*/ 42 h 2062"/>
                  <a:gd name="T6" fmla="*/ 60 w 1924"/>
                  <a:gd name="T7" fmla="*/ 74 h 2062"/>
                  <a:gd name="T8" fmla="*/ 77 w 1924"/>
                  <a:gd name="T9" fmla="*/ 127 h 2062"/>
                  <a:gd name="T10" fmla="*/ 89 w 1924"/>
                  <a:gd name="T11" fmla="*/ 159 h 2062"/>
                  <a:gd name="T12" fmla="*/ 105 w 1924"/>
                  <a:gd name="T13" fmla="*/ 155 h 2062"/>
                  <a:gd name="T14" fmla="*/ 135 w 1924"/>
                  <a:gd name="T15" fmla="*/ 137 h 2062"/>
                  <a:gd name="T16" fmla="*/ 156 w 1924"/>
                  <a:gd name="T17" fmla="*/ 127 h 2062"/>
                  <a:gd name="T18" fmla="*/ 160 w 1924"/>
                  <a:gd name="T19" fmla="*/ 108 h 2062"/>
                  <a:gd name="T20" fmla="*/ 149 w 1924"/>
                  <a:gd name="T21" fmla="*/ 134 h 2062"/>
                  <a:gd name="T22" fmla="*/ 114 w 1924"/>
                  <a:gd name="T23" fmla="*/ 143 h 2062"/>
                  <a:gd name="T24" fmla="*/ 124 w 1924"/>
                  <a:gd name="T25" fmla="*/ 177 h 2062"/>
                  <a:gd name="T26" fmla="*/ 141 w 1924"/>
                  <a:gd name="T27" fmla="*/ 227 h 2062"/>
                  <a:gd name="T28" fmla="*/ 171 w 1924"/>
                  <a:gd name="T29" fmla="*/ 241 h 2062"/>
                  <a:gd name="T30" fmla="*/ 201 w 1924"/>
                  <a:gd name="T31" fmla="*/ 288 h 2062"/>
                  <a:gd name="T32" fmla="*/ 241 w 1924"/>
                  <a:gd name="T33" fmla="*/ 308 h 2062"/>
                  <a:gd name="T34" fmla="*/ 287 w 1924"/>
                  <a:gd name="T35" fmla="*/ 318 h 2062"/>
                  <a:gd name="T36" fmla="*/ 299 w 1924"/>
                  <a:gd name="T37" fmla="*/ 356 h 2062"/>
                  <a:gd name="T38" fmla="*/ 301 w 1924"/>
                  <a:gd name="T39" fmla="*/ 367 h 2062"/>
                  <a:gd name="T40" fmla="*/ 245 w 1924"/>
                  <a:gd name="T41" fmla="*/ 420 h 2062"/>
                  <a:gd name="T42" fmla="*/ 232 w 1924"/>
                  <a:gd name="T43" fmla="*/ 424 h 2062"/>
                  <a:gd name="T44" fmla="*/ 226 w 1924"/>
                  <a:gd name="T45" fmla="*/ 385 h 2062"/>
                  <a:gd name="T46" fmla="*/ 242 w 1924"/>
                  <a:gd name="T47" fmla="*/ 358 h 2062"/>
                  <a:gd name="T48" fmla="*/ 236 w 1924"/>
                  <a:gd name="T49" fmla="*/ 363 h 2062"/>
                  <a:gd name="T50" fmla="*/ 201 w 1924"/>
                  <a:gd name="T51" fmla="*/ 375 h 2062"/>
                  <a:gd name="T52" fmla="*/ 177 w 1924"/>
                  <a:gd name="T53" fmla="*/ 354 h 2062"/>
                  <a:gd name="T54" fmla="*/ 176 w 1924"/>
                  <a:gd name="T55" fmla="*/ 375 h 2062"/>
                  <a:gd name="T56" fmla="*/ 162 w 1924"/>
                  <a:gd name="T57" fmla="*/ 389 h 2062"/>
                  <a:gd name="T58" fmla="*/ 128 w 1924"/>
                  <a:gd name="T59" fmla="*/ 366 h 2062"/>
                  <a:gd name="T60" fmla="*/ 116 w 1924"/>
                  <a:gd name="T61" fmla="*/ 320 h 2062"/>
                  <a:gd name="T62" fmla="*/ 141 w 1924"/>
                  <a:gd name="T63" fmla="*/ 234 h 2062"/>
                  <a:gd name="T64" fmla="*/ 119 w 1924"/>
                  <a:gd name="T65" fmla="*/ 301 h 2062"/>
                  <a:gd name="T66" fmla="*/ 120 w 1924"/>
                  <a:gd name="T67" fmla="*/ 354 h 2062"/>
                  <a:gd name="T68" fmla="*/ 131 w 1924"/>
                  <a:gd name="T69" fmla="*/ 370 h 2062"/>
                  <a:gd name="T70" fmla="*/ 97 w 1924"/>
                  <a:gd name="T71" fmla="*/ 349 h 2062"/>
                  <a:gd name="T72" fmla="*/ 74 w 1924"/>
                  <a:gd name="T73" fmla="*/ 348 h 2062"/>
                  <a:gd name="T74" fmla="*/ 48 w 1924"/>
                  <a:gd name="T75" fmla="*/ 328 h 2062"/>
                  <a:gd name="T76" fmla="*/ 57 w 1924"/>
                  <a:gd name="T77" fmla="*/ 329 h 2062"/>
                  <a:gd name="T78" fmla="*/ 75 w 1924"/>
                  <a:gd name="T79" fmla="*/ 351 h 2062"/>
                  <a:gd name="T80" fmla="*/ 120 w 1924"/>
                  <a:gd name="T81" fmla="*/ 358 h 2062"/>
                  <a:gd name="T82" fmla="*/ 199 w 1924"/>
                  <a:gd name="T83" fmla="*/ 455 h 2062"/>
                  <a:gd name="T84" fmla="*/ 229 w 1924"/>
                  <a:gd name="T85" fmla="*/ 542 h 2062"/>
                  <a:gd name="T86" fmla="*/ 231 w 1924"/>
                  <a:gd name="T87" fmla="*/ 567 h 2062"/>
                  <a:gd name="T88" fmla="*/ 218 w 1924"/>
                  <a:gd name="T89" fmla="*/ 499 h 2062"/>
                  <a:gd name="T90" fmla="*/ 270 w 1924"/>
                  <a:gd name="T91" fmla="*/ 504 h 2062"/>
                  <a:gd name="T92" fmla="*/ 278 w 1924"/>
                  <a:gd name="T93" fmla="*/ 492 h 2062"/>
                  <a:gd name="T94" fmla="*/ 300 w 1924"/>
                  <a:gd name="T95" fmla="*/ 510 h 2062"/>
                  <a:gd name="T96" fmla="*/ 322 w 1924"/>
                  <a:gd name="T97" fmla="*/ 499 h 2062"/>
                  <a:gd name="T98" fmla="*/ 290 w 1924"/>
                  <a:gd name="T99" fmla="*/ 507 h 2062"/>
                  <a:gd name="T100" fmla="*/ 277 w 1924"/>
                  <a:gd name="T101" fmla="*/ 503 h 2062"/>
                  <a:gd name="T102" fmla="*/ 290 w 1924"/>
                  <a:gd name="T103" fmla="*/ 531 h 2062"/>
                  <a:gd name="T104" fmla="*/ 331 w 1924"/>
                  <a:gd name="T105" fmla="*/ 531 h 2062"/>
                  <a:gd name="T106" fmla="*/ 382 w 1924"/>
                  <a:gd name="T107" fmla="*/ 533 h 2062"/>
                  <a:gd name="T108" fmla="*/ 394 w 1924"/>
                  <a:gd name="T109" fmla="*/ 556 h 2062"/>
                  <a:gd name="T110" fmla="*/ 374 w 1924"/>
                  <a:gd name="T111" fmla="*/ 572 h 2062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24"/>
                  <a:gd name="T169" fmla="*/ 0 h 2062"/>
                  <a:gd name="T170" fmla="*/ 1924 w 1924"/>
                  <a:gd name="T171" fmla="*/ 2062 h 2062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24" h="2062">
                    <a:moveTo>
                      <a:pt x="0" y="0"/>
                    </a:moveTo>
                    <a:lnTo>
                      <a:pt x="0" y="0"/>
                    </a:lnTo>
                    <a:lnTo>
                      <a:pt x="12" y="16"/>
                    </a:lnTo>
                    <a:lnTo>
                      <a:pt x="20" y="34"/>
                    </a:lnTo>
                    <a:lnTo>
                      <a:pt x="30" y="58"/>
                    </a:lnTo>
                    <a:lnTo>
                      <a:pt x="32" y="70"/>
                    </a:lnTo>
                    <a:lnTo>
                      <a:pt x="34" y="84"/>
                    </a:lnTo>
                    <a:lnTo>
                      <a:pt x="34" y="100"/>
                    </a:lnTo>
                    <a:lnTo>
                      <a:pt x="34" y="114"/>
                    </a:lnTo>
                    <a:lnTo>
                      <a:pt x="30" y="130"/>
                    </a:lnTo>
                    <a:lnTo>
                      <a:pt x="22" y="146"/>
                    </a:lnTo>
                    <a:lnTo>
                      <a:pt x="14" y="162"/>
                    </a:lnTo>
                    <a:lnTo>
                      <a:pt x="0" y="178"/>
                    </a:lnTo>
                    <a:lnTo>
                      <a:pt x="8" y="170"/>
                    </a:lnTo>
                    <a:lnTo>
                      <a:pt x="18" y="164"/>
                    </a:lnTo>
                    <a:lnTo>
                      <a:pt x="32" y="156"/>
                    </a:lnTo>
                    <a:lnTo>
                      <a:pt x="50" y="148"/>
                    </a:lnTo>
                    <a:lnTo>
                      <a:pt x="70" y="142"/>
                    </a:lnTo>
                    <a:lnTo>
                      <a:pt x="92" y="140"/>
                    </a:lnTo>
                    <a:lnTo>
                      <a:pt x="118" y="140"/>
                    </a:lnTo>
                    <a:lnTo>
                      <a:pt x="132" y="142"/>
                    </a:lnTo>
                    <a:lnTo>
                      <a:pt x="146" y="146"/>
                    </a:lnTo>
                    <a:lnTo>
                      <a:pt x="160" y="150"/>
                    </a:lnTo>
                    <a:lnTo>
                      <a:pt x="176" y="158"/>
                    </a:lnTo>
                    <a:lnTo>
                      <a:pt x="190" y="166"/>
                    </a:lnTo>
                    <a:lnTo>
                      <a:pt x="206" y="178"/>
                    </a:lnTo>
                    <a:lnTo>
                      <a:pt x="222" y="190"/>
                    </a:lnTo>
                    <a:lnTo>
                      <a:pt x="240" y="204"/>
                    </a:lnTo>
                    <a:lnTo>
                      <a:pt x="256" y="222"/>
                    </a:lnTo>
                    <a:lnTo>
                      <a:pt x="272" y="242"/>
                    </a:lnTo>
                    <a:lnTo>
                      <a:pt x="290" y="264"/>
                    </a:lnTo>
                    <a:lnTo>
                      <a:pt x="308" y="290"/>
                    </a:lnTo>
                    <a:lnTo>
                      <a:pt x="324" y="318"/>
                    </a:lnTo>
                    <a:lnTo>
                      <a:pt x="342" y="350"/>
                    </a:lnTo>
                    <a:lnTo>
                      <a:pt x="360" y="386"/>
                    </a:lnTo>
                    <a:lnTo>
                      <a:pt x="378" y="424"/>
                    </a:lnTo>
                    <a:lnTo>
                      <a:pt x="376" y="430"/>
                    </a:lnTo>
                    <a:lnTo>
                      <a:pt x="374" y="450"/>
                    </a:lnTo>
                    <a:lnTo>
                      <a:pt x="374" y="478"/>
                    </a:lnTo>
                    <a:lnTo>
                      <a:pt x="376" y="492"/>
                    </a:lnTo>
                    <a:lnTo>
                      <a:pt x="380" y="508"/>
                    </a:lnTo>
                    <a:lnTo>
                      <a:pt x="384" y="522"/>
                    </a:lnTo>
                    <a:lnTo>
                      <a:pt x="392" y="536"/>
                    </a:lnTo>
                    <a:lnTo>
                      <a:pt x="402" y="548"/>
                    </a:lnTo>
                    <a:lnTo>
                      <a:pt x="414" y="558"/>
                    </a:lnTo>
                    <a:lnTo>
                      <a:pt x="430" y="566"/>
                    </a:lnTo>
                    <a:lnTo>
                      <a:pt x="450" y="570"/>
                    </a:lnTo>
                    <a:lnTo>
                      <a:pt x="474" y="572"/>
                    </a:lnTo>
                    <a:lnTo>
                      <a:pt x="502" y="568"/>
                    </a:lnTo>
                    <a:lnTo>
                      <a:pt x="500" y="568"/>
                    </a:lnTo>
                    <a:lnTo>
                      <a:pt x="502" y="564"/>
                    </a:lnTo>
                    <a:lnTo>
                      <a:pt x="508" y="552"/>
                    </a:lnTo>
                    <a:lnTo>
                      <a:pt x="518" y="540"/>
                    </a:lnTo>
                    <a:lnTo>
                      <a:pt x="530" y="528"/>
                    </a:lnTo>
                    <a:lnTo>
                      <a:pt x="546" y="516"/>
                    </a:lnTo>
                    <a:lnTo>
                      <a:pt x="566" y="504"/>
                    </a:lnTo>
                    <a:lnTo>
                      <a:pt x="590" y="496"/>
                    </a:lnTo>
                    <a:lnTo>
                      <a:pt x="618" y="490"/>
                    </a:lnTo>
                    <a:lnTo>
                      <a:pt x="652" y="486"/>
                    </a:lnTo>
                    <a:lnTo>
                      <a:pt x="658" y="488"/>
                    </a:lnTo>
                    <a:lnTo>
                      <a:pt x="674" y="486"/>
                    </a:lnTo>
                    <a:lnTo>
                      <a:pt x="698" y="484"/>
                    </a:lnTo>
                    <a:lnTo>
                      <a:pt x="710" y="480"/>
                    </a:lnTo>
                    <a:lnTo>
                      <a:pt x="722" y="476"/>
                    </a:lnTo>
                    <a:lnTo>
                      <a:pt x="736" y="470"/>
                    </a:lnTo>
                    <a:lnTo>
                      <a:pt x="746" y="460"/>
                    </a:lnTo>
                    <a:lnTo>
                      <a:pt x="756" y="450"/>
                    </a:lnTo>
                    <a:lnTo>
                      <a:pt x="764" y="438"/>
                    </a:lnTo>
                    <a:lnTo>
                      <a:pt x="770" y="422"/>
                    </a:lnTo>
                    <a:lnTo>
                      <a:pt x="772" y="402"/>
                    </a:lnTo>
                    <a:lnTo>
                      <a:pt x="770" y="380"/>
                    </a:lnTo>
                    <a:lnTo>
                      <a:pt x="766" y="354"/>
                    </a:lnTo>
                    <a:lnTo>
                      <a:pt x="772" y="368"/>
                    </a:lnTo>
                    <a:lnTo>
                      <a:pt x="774" y="384"/>
                    </a:lnTo>
                    <a:lnTo>
                      <a:pt x="776" y="404"/>
                    </a:lnTo>
                    <a:lnTo>
                      <a:pt x="774" y="414"/>
                    </a:lnTo>
                    <a:lnTo>
                      <a:pt x="772" y="424"/>
                    </a:lnTo>
                    <a:lnTo>
                      <a:pt x="768" y="436"/>
                    </a:lnTo>
                    <a:lnTo>
                      <a:pt x="760" y="446"/>
                    </a:lnTo>
                    <a:lnTo>
                      <a:pt x="750" y="458"/>
                    </a:lnTo>
                    <a:lnTo>
                      <a:pt x="738" y="468"/>
                    </a:lnTo>
                    <a:lnTo>
                      <a:pt x="722" y="478"/>
                    </a:lnTo>
                    <a:lnTo>
                      <a:pt x="704" y="486"/>
                    </a:lnTo>
                    <a:lnTo>
                      <a:pt x="678" y="486"/>
                    </a:lnTo>
                    <a:lnTo>
                      <a:pt x="650" y="486"/>
                    </a:lnTo>
                    <a:lnTo>
                      <a:pt x="616" y="490"/>
                    </a:lnTo>
                    <a:lnTo>
                      <a:pt x="582" y="498"/>
                    </a:lnTo>
                    <a:lnTo>
                      <a:pt x="566" y="504"/>
                    </a:lnTo>
                    <a:lnTo>
                      <a:pt x="550" y="510"/>
                    </a:lnTo>
                    <a:lnTo>
                      <a:pt x="536" y="518"/>
                    </a:lnTo>
                    <a:lnTo>
                      <a:pt x="524" y="528"/>
                    </a:lnTo>
                    <a:lnTo>
                      <a:pt x="514" y="540"/>
                    </a:lnTo>
                    <a:lnTo>
                      <a:pt x="508" y="552"/>
                    </a:lnTo>
                    <a:lnTo>
                      <a:pt x="536" y="574"/>
                    </a:lnTo>
                    <a:lnTo>
                      <a:pt x="564" y="598"/>
                    </a:lnTo>
                    <a:lnTo>
                      <a:pt x="598" y="630"/>
                    </a:lnTo>
                    <a:lnTo>
                      <a:pt x="614" y="648"/>
                    </a:lnTo>
                    <a:lnTo>
                      <a:pt x="630" y="668"/>
                    </a:lnTo>
                    <a:lnTo>
                      <a:pt x="644" y="688"/>
                    </a:lnTo>
                    <a:lnTo>
                      <a:pt x="658" y="712"/>
                    </a:lnTo>
                    <a:lnTo>
                      <a:pt x="668" y="734"/>
                    </a:lnTo>
                    <a:lnTo>
                      <a:pt x="676" y="758"/>
                    </a:lnTo>
                    <a:lnTo>
                      <a:pt x="682" y="784"/>
                    </a:lnTo>
                    <a:lnTo>
                      <a:pt x="682" y="810"/>
                    </a:lnTo>
                    <a:lnTo>
                      <a:pt x="702" y="812"/>
                    </a:lnTo>
                    <a:lnTo>
                      <a:pt x="722" y="816"/>
                    </a:lnTo>
                    <a:lnTo>
                      <a:pt x="748" y="822"/>
                    </a:lnTo>
                    <a:lnTo>
                      <a:pt x="774" y="832"/>
                    </a:lnTo>
                    <a:lnTo>
                      <a:pt x="800" y="844"/>
                    </a:lnTo>
                    <a:lnTo>
                      <a:pt x="812" y="850"/>
                    </a:lnTo>
                    <a:lnTo>
                      <a:pt x="824" y="858"/>
                    </a:lnTo>
                    <a:lnTo>
                      <a:pt x="834" y="868"/>
                    </a:lnTo>
                    <a:lnTo>
                      <a:pt x="842" y="876"/>
                    </a:lnTo>
                    <a:lnTo>
                      <a:pt x="866" y="910"/>
                    </a:lnTo>
                    <a:lnTo>
                      <a:pt x="894" y="946"/>
                    </a:lnTo>
                    <a:lnTo>
                      <a:pt x="930" y="986"/>
                    </a:lnTo>
                    <a:lnTo>
                      <a:pt x="952" y="1006"/>
                    </a:lnTo>
                    <a:lnTo>
                      <a:pt x="974" y="1026"/>
                    </a:lnTo>
                    <a:lnTo>
                      <a:pt x="996" y="1044"/>
                    </a:lnTo>
                    <a:lnTo>
                      <a:pt x="1022" y="1062"/>
                    </a:lnTo>
                    <a:lnTo>
                      <a:pt x="1048" y="1076"/>
                    </a:lnTo>
                    <a:lnTo>
                      <a:pt x="1074" y="1088"/>
                    </a:lnTo>
                    <a:lnTo>
                      <a:pt x="1100" y="1096"/>
                    </a:lnTo>
                    <a:lnTo>
                      <a:pt x="1126" y="1100"/>
                    </a:lnTo>
                    <a:lnTo>
                      <a:pt x="1164" y="1098"/>
                    </a:lnTo>
                    <a:lnTo>
                      <a:pt x="1202" y="1096"/>
                    </a:lnTo>
                    <a:lnTo>
                      <a:pt x="1246" y="1098"/>
                    </a:lnTo>
                    <a:lnTo>
                      <a:pt x="1292" y="1102"/>
                    </a:lnTo>
                    <a:lnTo>
                      <a:pt x="1316" y="1104"/>
                    </a:lnTo>
                    <a:lnTo>
                      <a:pt x="1336" y="1110"/>
                    </a:lnTo>
                    <a:lnTo>
                      <a:pt x="1356" y="1116"/>
                    </a:lnTo>
                    <a:lnTo>
                      <a:pt x="1372" y="1122"/>
                    </a:lnTo>
                    <a:lnTo>
                      <a:pt x="1386" y="1132"/>
                    </a:lnTo>
                    <a:lnTo>
                      <a:pt x="1396" y="1142"/>
                    </a:lnTo>
                    <a:lnTo>
                      <a:pt x="1404" y="1158"/>
                    </a:lnTo>
                    <a:lnTo>
                      <a:pt x="1414" y="1176"/>
                    </a:lnTo>
                    <a:lnTo>
                      <a:pt x="1426" y="1198"/>
                    </a:lnTo>
                    <a:lnTo>
                      <a:pt x="1436" y="1224"/>
                    </a:lnTo>
                    <a:lnTo>
                      <a:pt x="1442" y="1252"/>
                    </a:lnTo>
                    <a:lnTo>
                      <a:pt x="1446" y="1266"/>
                    </a:lnTo>
                    <a:lnTo>
                      <a:pt x="1446" y="1280"/>
                    </a:lnTo>
                    <a:lnTo>
                      <a:pt x="1446" y="1292"/>
                    </a:lnTo>
                    <a:lnTo>
                      <a:pt x="1446" y="1306"/>
                    </a:lnTo>
                    <a:lnTo>
                      <a:pt x="1456" y="1308"/>
                    </a:lnTo>
                    <a:lnTo>
                      <a:pt x="1502" y="1324"/>
                    </a:lnTo>
                    <a:lnTo>
                      <a:pt x="1454" y="1306"/>
                    </a:lnTo>
                    <a:lnTo>
                      <a:pt x="1408" y="1334"/>
                    </a:lnTo>
                    <a:lnTo>
                      <a:pt x="1360" y="1362"/>
                    </a:lnTo>
                    <a:lnTo>
                      <a:pt x="1306" y="1398"/>
                    </a:lnTo>
                    <a:lnTo>
                      <a:pt x="1252" y="1438"/>
                    </a:lnTo>
                    <a:lnTo>
                      <a:pt x="1226" y="1458"/>
                    </a:lnTo>
                    <a:lnTo>
                      <a:pt x="1204" y="1478"/>
                    </a:lnTo>
                    <a:lnTo>
                      <a:pt x="1184" y="1496"/>
                    </a:lnTo>
                    <a:lnTo>
                      <a:pt x="1170" y="1514"/>
                    </a:lnTo>
                    <a:lnTo>
                      <a:pt x="1160" y="1530"/>
                    </a:lnTo>
                    <a:lnTo>
                      <a:pt x="1158" y="1536"/>
                    </a:lnTo>
                    <a:lnTo>
                      <a:pt x="1158" y="1544"/>
                    </a:lnTo>
                    <a:lnTo>
                      <a:pt x="1150" y="1538"/>
                    </a:lnTo>
                    <a:lnTo>
                      <a:pt x="1132" y="1520"/>
                    </a:lnTo>
                    <a:lnTo>
                      <a:pt x="1122" y="1508"/>
                    </a:lnTo>
                    <a:lnTo>
                      <a:pt x="1112" y="1492"/>
                    </a:lnTo>
                    <a:lnTo>
                      <a:pt x="1102" y="1476"/>
                    </a:lnTo>
                    <a:lnTo>
                      <a:pt x="1094" y="1458"/>
                    </a:lnTo>
                    <a:lnTo>
                      <a:pt x="1086" y="1438"/>
                    </a:lnTo>
                    <a:lnTo>
                      <a:pt x="1084" y="1416"/>
                    </a:lnTo>
                    <a:lnTo>
                      <a:pt x="1084" y="1394"/>
                    </a:lnTo>
                    <a:lnTo>
                      <a:pt x="1086" y="1382"/>
                    </a:lnTo>
                    <a:lnTo>
                      <a:pt x="1090" y="1370"/>
                    </a:lnTo>
                    <a:lnTo>
                      <a:pt x="1094" y="1360"/>
                    </a:lnTo>
                    <a:lnTo>
                      <a:pt x="1100" y="1346"/>
                    </a:lnTo>
                    <a:lnTo>
                      <a:pt x="1108" y="1334"/>
                    </a:lnTo>
                    <a:lnTo>
                      <a:pt x="1116" y="1322"/>
                    </a:lnTo>
                    <a:lnTo>
                      <a:pt x="1128" y="1310"/>
                    </a:lnTo>
                    <a:lnTo>
                      <a:pt x="1140" y="1298"/>
                    </a:lnTo>
                    <a:lnTo>
                      <a:pt x="1156" y="1286"/>
                    </a:lnTo>
                    <a:lnTo>
                      <a:pt x="1172" y="1274"/>
                    </a:lnTo>
                    <a:lnTo>
                      <a:pt x="1254" y="1216"/>
                    </a:lnTo>
                    <a:lnTo>
                      <a:pt x="1258" y="1214"/>
                    </a:lnTo>
                    <a:lnTo>
                      <a:pt x="1246" y="1220"/>
                    </a:lnTo>
                    <a:lnTo>
                      <a:pt x="1174" y="1264"/>
                    </a:lnTo>
                    <a:lnTo>
                      <a:pt x="1166" y="1272"/>
                    </a:lnTo>
                    <a:lnTo>
                      <a:pt x="1142" y="1290"/>
                    </a:lnTo>
                    <a:lnTo>
                      <a:pt x="1124" y="1302"/>
                    </a:lnTo>
                    <a:lnTo>
                      <a:pt x="1104" y="1312"/>
                    </a:lnTo>
                    <a:lnTo>
                      <a:pt x="1080" y="1322"/>
                    </a:lnTo>
                    <a:lnTo>
                      <a:pt x="1056" y="1330"/>
                    </a:lnTo>
                    <a:lnTo>
                      <a:pt x="1030" y="1334"/>
                    </a:lnTo>
                    <a:lnTo>
                      <a:pt x="1002" y="1336"/>
                    </a:lnTo>
                    <a:lnTo>
                      <a:pt x="988" y="1336"/>
                    </a:lnTo>
                    <a:lnTo>
                      <a:pt x="974" y="1334"/>
                    </a:lnTo>
                    <a:lnTo>
                      <a:pt x="958" y="1330"/>
                    </a:lnTo>
                    <a:lnTo>
                      <a:pt x="944" y="1326"/>
                    </a:lnTo>
                    <a:lnTo>
                      <a:pt x="930" y="1320"/>
                    </a:lnTo>
                    <a:lnTo>
                      <a:pt x="914" y="1310"/>
                    </a:lnTo>
                    <a:lnTo>
                      <a:pt x="900" y="1302"/>
                    </a:lnTo>
                    <a:lnTo>
                      <a:pt x="886" y="1290"/>
                    </a:lnTo>
                    <a:lnTo>
                      <a:pt x="872" y="1276"/>
                    </a:lnTo>
                    <a:lnTo>
                      <a:pt x="858" y="1260"/>
                    </a:lnTo>
                    <a:lnTo>
                      <a:pt x="844" y="1242"/>
                    </a:lnTo>
                    <a:lnTo>
                      <a:pt x="830" y="1222"/>
                    </a:lnTo>
                    <a:lnTo>
                      <a:pt x="840" y="1246"/>
                    </a:lnTo>
                    <a:lnTo>
                      <a:pt x="846" y="1272"/>
                    </a:lnTo>
                    <a:lnTo>
                      <a:pt x="852" y="1304"/>
                    </a:lnTo>
                    <a:lnTo>
                      <a:pt x="852" y="1318"/>
                    </a:lnTo>
                    <a:lnTo>
                      <a:pt x="852" y="1334"/>
                    </a:lnTo>
                    <a:lnTo>
                      <a:pt x="850" y="1348"/>
                    </a:lnTo>
                    <a:lnTo>
                      <a:pt x="846" y="1360"/>
                    </a:lnTo>
                    <a:lnTo>
                      <a:pt x="840" y="1370"/>
                    </a:lnTo>
                    <a:lnTo>
                      <a:pt x="830" y="1380"/>
                    </a:lnTo>
                    <a:lnTo>
                      <a:pt x="818" y="1384"/>
                    </a:lnTo>
                    <a:lnTo>
                      <a:pt x="802" y="1388"/>
                    </a:lnTo>
                    <a:lnTo>
                      <a:pt x="784" y="1384"/>
                    </a:lnTo>
                    <a:lnTo>
                      <a:pt x="762" y="1380"/>
                    </a:lnTo>
                    <a:lnTo>
                      <a:pt x="738" y="1374"/>
                    </a:lnTo>
                    <a:lnTo>
                      <a:pt x="708" y="1364"/>
                    </a:lnTo>
                    <a:lnTo>
                      <a:pt x="678" y="1348"/>
                    </a:lnTo>
                    <a:lnTo>
                      <a:pt x="662" y="1340"/>
                    </a:lnTo>
                    <a:lnTo>
                      <a:pt x="648" y="1330"/>
                    </a:lnTo>
                    <a:lnTo>
                      <a:pt x="634" y="1318"/>
                    </a:lnTo>
                    <a:lnTo>
                      <a:pt x="620" y="1304"/>
                    </a:lnTo>
                    <a:lnTo>
                      <a:pt x="606" y="1290"/>
                    </a:lnTo>
                    <a:lnTo>
                      <a:pt x="596" y="1274"/>
                    </a:lnTo>
                    <a:lnTo>
                      <a:pt x="584" y="1256"/>
                    </a:lnTo>
                    <a:lnTo>
                      <a:pt x="576" y="1236"/>
                    </a:lnTo>
                    <a:lnTo>
                      <a:pt x="570" y="1214"/>
                    </a:lnTo>
                    <a:lnTo>
                      <a:pt x="564" y="1192"/>
                    </a:lnTo>
                    <a:lnTo>
                      <a:pt x="562" y="1166"/>
                    </a:lnTo>
                    <a:lnTo>
                      <a:pt x="562" y="1138"/>
                    </a:lnTo>
                    <a:lnTo>
                      <a:pt x="566" y="1108"/>
                    </a:lnTo>
                    <a:lnTo>
                      <a:pt x="570" y="1076"/>
                    </a:lnTo>
                    <a:lnTo>
                      <a:pt x="580" y="1042"/>
                    </a:lnTo>
                    <a:lnTo>
                      <a:pt x="592" y="1006"/>
                    </a:lnTo>
                    <a:lnTo>
                      <a:pt x="608" y="966"/>
                    </a:lnTo>
                    <a:lnTo>
                      <a:pt x="628" y="924"/>
                    </a:lnTo>
                    <a:lnTo>
                      <a:pt x="652" y="880"/>
                    </a:lnTo>
                    <a:lnTo>
                      <a:pt x="680" y="834"/>
                    </a:lnTo>
                    <a:lnTo>
                      <a:pt x="670" y="850"/>
                    </a:lnTo>
                    <a:lnTo>
                      <a:pt x="646" y="892"/>
                    </a:lnTo>
                    <a:lnTo>
                      <a:pt x="632" y="922"/>
                    </a:lnTo>
                    <a:lnTo>
                      <a:pt x="616" y="954"/>
                    </a:lnTo>
                    <a:lnTo>
                      <a:pt x="600" y="992"/>
                    </a:lnTo>
                    <a:lnTo>
                      <a:pt x="586" y="1030"/>
                    </a:lnTo>
                    <a:lnTo>
                      <a:pt x="574" y="1070"/>
                    </a:lnTo>
                    <a:lnTo>
                      <a:pt x="566" y="1110"/>
                    </a:lnTo>
                    <a:lnTo>
                      <a:pt x="560" y="1152"/>
                    </a:lnTo>
                    <a:lnTo>
                      <a:pt x="560" y="1170"/>
                    </a:lnTo>
                    <a:lnTo>
                      <a:pt x="560" y="1190"/>
                    </a:lnTo>
                    <a:lnTo>
                      <a:pt x="562" y="1208"/>
                    </a:lnTo>
                    <a:lnTo>
                      <a:pt x="566" y="1226"/>
                    </a:lnTo>
                    <a:lnTo>
                      <a:pt x="572" y="1244"/>
                    </a:lnTo>
                    <a:lnTo>
                      <a:pt x="580" y="1260"/>
                    </a:lnTo>
                    <a:lnTo>
                      <a:pt x="588" y="1276"/>
                    </a:lnTo>
                    <a:lnTo>
                      <a:pt x="600" y="1290"/>
                    </a:lnTo>
                    <a:lnTo>
                      <a:pt x="614" y="1302"/>
                    </a:lnTo>
                    <a:lnTo>
                      <a:pt x="630" y="1314"/>
                    </a:lnTo>
                    <a:lnTo>
                      <a:pt x="634" y="1318"/>
                    </a:lnTo>
                    <a:lnTo>
                      <a:pt x="634" y="1316"/>
                    </a:lnTo>
                    <a:lnTo>
                      <a:pt x="624" y="1308"/>
                    </a:lnTo>
                    <a:lnTo>
                      <a:pt x="610" y="1294"/>
                    </a:lnTo>
                    <a:lnTo>
                      <a:pt x="600" y="1284"/>
                    </a:lnTo>
                    <a:lnTo>
                      <a:pt x="572" y="1274"/>
                    </a:lnTo>
                    <a:lnTo>
                      <a:pt x="544" y="1264"/>
                    </a:lnTo>
                    <a:lnTo>
                      <a:pt x="508" y="1254"/>
                    </a:lnTo>
                    <a:lnTo>
                      <a:pt x="470" y="1244"/>
                    </a:lnTo>
                    <a:lnTo>
                      <a:pt x="450" y="1242"/>
                    </a:lnTo>
                    <a:lnTo>
                      <a:pt x="432" y="1240"/>
                    </a:lnTo>
                    <a:lnTo>
                      <a:pt x="412" y="1238"/>
                    </a:lnTo>
                    <a:lnTo>
                      <a:pt x="396" y="1240"/>
                    </a:lnTo>
                    <a:lnTo>
                      <a:pt x="380" y="1244"/>
                    </a:lnTo>
                    <a:lnTo>
                      <a:pt x="366" y="1250"/>
                    </a:lnTo>
                    <a:lnTo>
                      <a:pt x="356" y="1238"/>
                    </a:lnTo>
                    <a:lnTo>
                      <a:pt x="332" y="1212"/>
                    </a:lnTo>
                    <a:lnTo>
                      <a:pt x="316" y="1198"/>
                    </a:lnTo>
                    <a:lnTo>
                      <a:pt x="300" y="1184"/>
                    </a:lnTo>
                    <a:lnTo>
                      <a:pt x="284" y="1176"/>
                    </a:lnTo>
                    <a:lnTo>
                      <a:pt x="276" y="1172"/>
                    </a:lnTo>
                    <a:lnTo>
                      <a:pt x="268" y="1170"/>
                    </a:lnTo>
                    <a:lnTo>
                      <a:pt x="234" y="1166"/>
                    </a:lnTo>
                    <a:lnTo>
                      <a:pt x="228" y="1164"/>
                    </a:lnTo>
                    <a:lnTo>
                      <a:pt x="236" y="1162"/>
                    </a:lnTo>
                    <a:lnTo>
                      <a:pt x="242" y="1162"/>
                    </a:lnTo>
                    <a:lnTo>
                      <a:pt x="258" y="1166"/>
                    </a:lnTo>
                    <a:lnTo>
                      <a:pt x="274" y="1172"/>
                    </a:lnTo>
                    <a:lnTo>
                      <a:pt x="294" y="1182"/>
                    </a:lnTo>
                    <a:lnTo>
                      <a:pt x="314" y="1194"/>
                    </a:lnTo>
                    <a:lnTo>
                      <a:pt x="334" y="1208"/>
                    </a:lnTo>
                    <a:lnTo>
                      <a:pt x="344" y="1218"/>
                    </a:lnTo>
                    <a:lnTo>
                      <a:pt x="352" y="1226"/>
                    </a:lnTo>
                    <a:lnTo>
                      <a:pt x="360" y="1238"/>
                    </a:lnTo>
                    <a:lnTo>
                      <a:pt x="366" y="1250"/>
                    </a:lnTo>
                    <a:lnTo>
                      <a:pt x="388" y="1246"/>
                    </a:lnTo>
                    <a:lnTo>
                      <a:pt x="410" y="1244"/>
                    </a:lnTo>
                    <a:lnTo>
                      <a:pt x="442" y="1244"/>
                    </a:lnTo>
                    <a:lnTo>
                      <a:pt x="478" y="1248"/>
                    </a:lnTo>
                    <a:lnTo>
                      <a:pt x="516" y="1254"/>
                    </a:lnTo>
                    <a:lnTo>
                      <a:pt x="536" y="1260"/>
                    </a:lnTo>
                    <a:lnTo>
                      <a:pt x="558" y="1266"/>
                    </a:lnTo>
                    <a:lnTo>
                      <a:pt x="578" y="1274"/>
                    </a:lnTo>
                    <a:lnTo>
                      <a:pt x="600" y="1284"/>
                    </a:lnTo>
                    <a:lnTo>
                      <a:pt x="722" y="1392"/>
                    </a:lnTo>
                    <a:lnTo>
                      <a:pt x="830" y="1488"/>
                    </a:lnTo>
                    <a:lnTo>
                      <a:pt x="928" y="1576"/>
                    </a:lnTo>
                    <a:lnTo>
                      <a:pt x="938" y="1588"/>
                    </a:lnTo>
                    <a:lnTo>
                      <a:pt x="962" y="1618"/>
                    </a:lnTo>
                    <a:lnTo>
                      <a:pt x="994" y="1666"/>
                    </a:lnTo>
                    <a:lnTo>
                      <a:pt x="1012" y="1696"/>
                    </a:lnTo>
                    <a:lnTo>
                      <a:pt x="1032" y="1730"/>
                    </a:lnTo>
                    <a:lnTo>
                      <a:pt x="1050" y="1764"/>
                    </a:lnTo>
                    <a:lnTo>
                      <a:pt x="1068" y="1802"/>
                    </a:lnTo>
                    <a:lnTo>
                      <a:pt x="1082" y="1844"/>
                    </a:lnTo>
                    <a:lnTo>
                      <a:pt x="1096" y="1886"/>
                    </a:lnTo>
                    <a:lnTo>
                      <a:pt x="1106" y="1928"/>
                    </a:lnTo>
                    <a:lnTo>
                      <a:pt x="1112" y="1972"/>
                    </a:lnTo>
                    <a:lnTo>
                      <a:pt x="1114" y="1994"/>
                    </a:lnTo>
                    <a:lnTo>
                      <a:pt x="1114" y="2018"/>
                    </a:lnTo>
                    <a:lnTo>
                      <a:pt x="1114" y="2040"/>
                    </a:lnTo>
                    <a:lnTo>
                      <a:pt x="1112" y="2062"/>
                    </a:lnTo>
                    <a:lnTo>
                      <a:pt x="1114" y="2040"/>
                    </a:lnTo>
                    <a:lnTo>
                      <a:pt x="1114" y="2016"/>
                    </a:lnTo>
                    <a:lnTo>
                      <a:pt x="1110" y="1982"/>
                    </a:lnTo>
                    <a:lnTo>
                      <a:pt x="1106" y="1940"/>
                    </a:lnTo>
                    <a:lnTo>
                      <a:pt x="1096" y="1890"/>
                    </a:lnTo>
                    <a:lnTo>
                      <a:pt x="1088" y="1864"/>
                    </a:lnTo>
                    <a:lnTo>
                      <a:pt x="1078" y="1836"/>
                    </a:lnTo>
                    <a:lnTo>
                      <a:pt x="1068" y="1808"/>
                    </a:lnTo>
                    <a:lnTo>
                      <a:pt x="1056" y="1776"/>
                    </a:lnTo>
                    <a:lnTo>
                      <a:pt x="1096" y="1788"/>
                    </a:lnTo>
                    <a:lnTo>
                      <a:pt x="1138" y="1798"/>
                    </a:lnTo>
                    <a:lnTo>
                      <a:pt x="1188" y="1804"/>
                    </a:lnTo>
                    <a:lnTo>
                      <a:pt x="1214" y="1806"/>
                    </a:lnTo>
                    <a:lnTo>
                      <a:pt x="1238" y="1806"/>
                    </a:lnTo>
                    <a:lnTo>
                      <a:pt x="1262" y="1804"/>
                    </a:lnTo>
                    <a:lnTo>
                      <a:pt x="1284" y="1800"/>
                    </a:lnTo>
                    <a:lnTo>
                      <a:pt x="1304" y="1792"/>
                    </a:lnTo>
                    <a:lnTo>
                      <a:pt x="1314" y="1788"/>
                    </a:lnTo>
                    <a:lnTo>
                      <a:pt x="1322" y="1780"/>
                    </a:lnTo>
                    <a:lnTo>
                      <a:pt x="1328" y="1774"/>
                    </a:lnTo>
                    <a:lnTo>
                      <a:pt x="1334" y="1766"/>
                    </a:lnTo>
                    <a:lnTo>
                      <a:pt x="1340" y="1756"/>
                    </a:lnTo>
                    <a:lnTo>
                      <a:pt x="1342" y="1746"/>
                    </a:lnTo>
                    <a:lnTo>
                      <a:pt x="1346" y="1752"/>
                    </a:lnTo>
                    <a:lnTo>
                      <a:pt x="1354" y="1768"/>
                    </a:lnTo>
                    <a:lnTo>
                      <a:pt x="1362" y="1778"/>
                    </a:lnTo>
                    <a:lnTo>
                      <a:pt x="1370" y="1786"/>
                    </a:lnTo>
                    <a:lnTo>
                      <a:pt x="1382" y="1796"/>
                    </a:lnTo>
                    <a:lnTo>
                      <a:pt x="1396" y="1804"/>
                    </a:lnTo>
                    <a:lnTo>
                      <a:pt x="1410" y="1810"/>
                    </a:lnTo>
                    <a:lnTo>
                      <a:pt x="1428" y="1816"/>
                    </a:lnTo>
                    <a:lnTo>
                      <a:pt x="1448" y="1816"/>
                    </a:lnTo>
                    <a:lnTo>
                      <a:pt x="1470" y="1814"/>
                    </a:lnTo>
                    <a:lnTo>
                      <a:pt x="1494" y="1808"/>
                    </a:lnTo>
                    <a:lnTo>
                      <a:pt x="1522" y="1796"/>
                    </a:lnTo>
                    <a:lnTo>
                      <a:pt x="1552" y="1780"/>
                    </a:lnTo>
                    <a:lnTo>
                      <a:pt x="1584" y="1758"/>
                    </a:lnTo>
                    <a:lnTo>
                      <a:pt x="1578" y="1762"/>
                    </a:lnTo>
                    <a:lnTo>
                      <a:pt x="1560" y="1776"/>
                    </a:lnTo>
                    <a:lnTo>
                      <a:pt x="1532" y="1792"/>
                    </a:lnTo>
                    <a:lnTo>
                      <a:pt x="1514" y="1800"/>
                    </a:lnTo>
                    <a:lnTo>
                      <a:pt x="1496" y="1806"/>
                    </a:lnTo>
                    <a:lnTo>
                      <a:pt x="1478" y="1810"/>
                    </a:lnTo>
                    <a:lnTo>
                      <a:pt x="1458" y="1814"/>
                    </a:lnTo>
                    <a:lnTo>
                      <a:pt x="1438" y="1814"/>
                    </a:lnTo>
                    <a:lnTo>
                      <a:pt x="1420" y="1812"/>
                    </a:lnTo>
                    <a:lnTo>
                      <a:pt x="1400" y="1806"/>
                    </a:lnTo>
                    <a:lnTo>
                      <a:pt x="1382" y="1794"/>
                    </a:lnTo>
                    <a:lnTo>
                      <a:pt x="1372" y="1786"/>
                    </a:lnTo>
                    <a:lnTo>
                      <a:pt x="1364" y="1778"/>
                    </a:lnTo>
                    <a:lnTo>
                      <a:pt x="1356" y="1768"/>
                    </a:lnTo>
                    <a:lnTo>
                      <a:pt x="1348" y="1756"/>
                    </a:lnTo>
                    <a:lnTo>
                      <a:pt x="1346" y="1766"/>
                    </a:lnTo>
                    <a:lnTo>
                      <a:pt x="1342" y="1788"/>
                    </a:lnTo>
                    <a:lnTo>
                      <a:pt x="1342" y="1802"/>
                    </a:lnTo>
                    <a:lnTo>
                      <a:pt x="1344" y="1818"/>
                    </a:lnTo>
                    <a:lnTo>
                      <a:pt x="1348" y="1834"/>
                    </a:lnTo>
                    <a:lnTo>
                      <a:pt x="1354" y="1850"/>
                    </a:lnTo>
                    <a:lnTo>
                      <a:pt x="1366" y="1864"/>
                    </a:lnTo>
                    <a:lnTo>
                      <a:pt x="1380" y="1878"/>
                    </a:lnTo>
                    <a:lnTo>
                      <a:pt x="1390" y="1884"/>
                    </a:lnTo>
                    <a:lnTo>
                      <a:pt x="1400" y="1890"/>
                    </a:lnTo>
                    <a:lnTo>
                      <a:pt x="1412" y="1894"/>
                    </a:lnTo>
                    <a:lnTo>
                      <a:pt x="1426" y="1898"/>
                    </a:lnTo>
                    <a:lnTo>
                      <a:pt x="1442" y="1900"/>
                    </a:lnTo>
                    <a:lnTo>
                      <a:pt x="1458" y="1902"/>
                    </a:lnTo>
                    <a:lnTo>
                      <a:pt x="1478" y="1904"/>
                    </a:lnTo>
                    <a:lnTo>
                      <a:pt x="1498" y="1904"/>
                    </a:lnTo>
                    <a:lnTo>
                      <a:pt x="1544" y="1898"/>
                    </a:lnTo>
                    <a:lnTo>
                      <a:pt x="1600" y="1888"/>
                    </a:lnTo>
                    <a:lnTo>
                      <a:pt x="1642" y="1884"/>
                    </a:lnTo>
                    <a:lnTo>
                      <a:pt x="1688" y="1882"/>
                    </a:lnTo>
                    <a:lnTo>
                      <a:pt x="1742" y="1882"/>
                    </a:lnTo>
                    <a:lnTo>
                      <a:pt x="1770" y="1884"/>
                    </a:lnTo>
                    <a:lnTo>
                      <a:pt x="1798" y="1886"/>
                    </a:lnTo>
                    <a:lnTo>
                      <a:pt x="1824" y="1892"/>
                    </a:lnTo>
                    <a:lnTo>
                      <a:pt x="1850" y="1898"/>
                    </a:lnTo>
                    <a:lnTo>
                      <a:pt x="1874" y="1908"/>
                    </a:lnTo>
                    <a:lnTo>
                      <a:pt x="1894" y="1920"/>
                    </a:lnTo>
                    <a:lnTo>
                      <a:pt x="1904" y="1926"/>
                    </a:lnTo>
                    <a:lnTo>
                      <a:pt x="1912" y="1934"/>
                    </a:lnTo>
                    <a:lnTo>
                      <a:pt x="1918" y="1942"/>
                    </a:lnTo>
                    <a:lnTo>
                      <a:pt x="1924" y="1952"/>
                    </a:lnTo>
                    <a:lnTo>
                      <a:pt x="1906" y="1978"/>
                    </a:lnTo>
                    <a:lnTo>
                      <a:pt x="1886" y="2002"/>
                    </a:lnTo>
                    <a:lnTo>
                      <a:pt x="1874" y="2014"/>
                    </a:lnTo>
                    <a:lnTo>
                      <a:pt x="1860" y="2024"/>
                    </a:lnTo>
                    <a:lnTo>
                      <a:pt x="1848" y="2032"/>
                    </a:lnTo>
                    <a:lnTo>
                      <a:pt x="1834" y="2038"/>
                    </a:lnTo>
                    <a:lnTo>
                      <a:pt x="1822" y="2040"/>
                    </a:lnTo>
                    <a:lnTo>
                      <a:pt x="1816" y="2040"/>
                    </a:lnTo>
                    <a:lnTo>
                      <a:pt x="1808" y="2038"/>
                    </a:lnTo>
                    <a:lnTo>
                      <a:pt x="1802" y="2036"/>
                    </a:lnTo>
                    <a:lnTo>
                      <a:pt x="1796" y="2032"/>
                    </a:lnTo>
                    <a:lnTo>
                      <a:pt x="1792" y="2026"/>
                    </a:lnTo>
                    <a:lnTo>
                      <a:pt x="1786" y="2020"/>
                    </a:lnTo>
                    <a:lnTo>
                      <a:pt x="1776" y="2000"/>
                    </a:lnTo>
                    <a:lnTo>
                      <a:pt x="1768" y="1974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5" name="Freeform 208"/>
              <p:cNvSpPr>
                <a:spLocks/>
              </p:cNvSpPr>
              <p:nvPr/>
            </p:nvSpPr>
            <p:spPr bwMode="auto">
              <a:xfrm rot="-1845905">
                <a:off x="1825" y="1091"/>
                <a:ext cx="220" cy="156"/>
              </a:xfrm>
              <a:custGeom>
                <a:avLst/>
                <a:gdLst>
                  <a:gd name="T0" fmla="*/ 0 w 482"/>
                  <a:gd name="T1" fmla="*/ 13 h 294"/>
                  <a:gd name="T2" fmla="*/ 12 w 482"/>
                  <a:gd name="T3" fmla="*/ 18 h 294"/>
                  <a:gd name="T4" fmla="*/ 22 w 482"/>
                  <a:gd name="T5" fmla="*/ 19 h 294"/>
                  <a:gd name="T6" fmla="*/ 29 w 482"/>
                  <a:gd name="T7" fmla="*/ 18 h 294"/>
                  <a:gd name="T8" fmla="*/ 34 w 482"/>
                  <a:gd name="T9" fmla="*/ 13 h 294"/>
                  <a:gd name="T10" fmla="*/ 36 w 482"/>
                  <a:gd name="T11" fmla="*/ 6 h 294"/>
                  <a:gd name="T12" fmla="*/ 36 w 482"/>
                  <a:gd name="T13" fmla="*/ 0 h 294"/>
                  <a:gd name="T14" fmla="*/ 36 w 482"/>
                  <a:gd name="T15" fmla="*/ 13 h 294"/>
                  <a:gd name="T16" fmla="*/ 37 w 482"/>
                  <a:gd name="T17" fmla="*/ 25 h 294"/>
                  <a:gd name="T18" fmla="*/ 40 w 482"/>
                  <a:gd name="T19" fmla="*/ 36 h 294"/>
                  <a:gd name="T20" fmla="*/ 39 w 482"/>
                  <a:gd name="T21" fmla="*/ 36 h 294"/>
                  <a:gd name="T22" fmla="*/ 37 w 482"/>
                  <a:gd name="T23" fmla="*/ 38 h 294"/>
                  <a:gd name="T24" fmla="*/ 37 w 482"/>
                  <a:gd name="T25" fmla="*/ 43 h 294"/>
                  <a:gd name="T26" fmla="*/ 38 w 482"/>
                  <a:gd name="T27" fmla="*/ 51 h 294"/>
                  <a:gd name="T28" fmla="*/ 37 w 482"/>
                  <a:gd name="T29" fmla="*/ 48 h 294"/>
                  <a:gd name="T30" fmla="*/ 36 w 482"/>
                  <a:gd name="T31" fmla="*/ 42 h 294"/>
                  <a:gd name="T32" fmla="*/ 37 w 482"/>
                  <a:gd name="T33" fmla="*/ 38 h 294"/>
                  <a:gd name="T34" fmla="*/ 38 w 482"/>
                  <a:gd name="T35" fmla="*/ 37 h 294"/>
                  <a:gd name="T36" fmla="*/ 41 w 482"/>
                  <a:gd name="T37" fmla="*/ 38 h 294"/>
                  <a:gd name="T38" fmla="*/ 43 w 482"/>
                  <a:gd name="T39" fmla="*/ 39 h 294"/>
                  <a:gd name="T40" fmla="*/ 53 w 482"/>
                  <a:gd name="T41" fmla="*/ 44 h 294"/>
                  <a:gd name="T42" fmla="*/ 64 w 482"/>
                  <a:gd name="T43" fmla="*/ 46 h 294"/>
                  <a:gd name="T44" fmla="*/ 73 w 482"/>
                  <a:gd name="T45" fmla="*/ 46 h 294"/>
                  <a:gd name="T46" fmla="*/ 84 w 482"/>
                  <a:gd name="T47" fmla="*/ 44 h 294"/>
                  <a:gd name="T48" fmla="*/ 94 w 482"/>
                  <a:gd name="T49" fmla="*/ 40 h 294"/>
                  <a:gd name="T50" fmla="*/ 100 w 482"/>
                  <a:gd name="T51" fmla="*/ 37 h 294"/>
                  <a:gd name="T52" fmla="*/ 99 w 482"/>
                  <a:gd name="T53" fmla="*/ 42 h 294"/>
                  <a:gd name="T54" fmla="*/ 99 w 482"/>
                  <a:gd name="T55" fmla="*/ 46 h 294"/>
                  <a:gd name="T56" fmla="*/ 100 w 482"/>
                  <a:gd name="T57" fmla="*/ 51 h 294"/>
                  <a:gd name="T58" fmla="*/ 99 w 482"/>
                  <a:gd name="T59" fmla="*/ 55 h 294"/>
                  <a:gd name="T60" fmla="*/ 95 w 482"/>
                  <a:gd name="T61" fmla="*/ 63 h 294"/>
                  <a:gd name="T62" fmla="*/ 93 w 482"/>
                  <a:gd name="T63" fmla="*/ 73 h 294"/>
                  <a:gd name="T64" fmla="*/ 93 w 482"/>
                  <a:gd name="T65" fmla="*/ 81 h 29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82"/>
                  <a:gd name="T100" fmla="*/ 0 h 294"/>
                  <a:gd name="T101" fmla="*/ 482 w 482"/>
                  <a:gd name="T102" fmla="*/ 294 h 29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82" h="294">
                    <a:moveTo>
                      <a:pt x="0" y="46"/>
                    </a:moveTo>
                    <a:lnTo>
                      <a:pt x="0" y="46"/>
                    </a:lnTo>
                    <a:lnTo>
                      <a:pt x="28" y="54"/>
                    </a:lnTo>
                    <a:lnTo>
                      <a:pt x="58" y="62"/>
                    </a:lnTo>
                    <a:lnTo>
                      <a:pt x="90" y="66"/>
                    </a:lnTo>
                    <a:lnTo>
                      <a:pt x="106" y="66"/>
                    </a:lnTo>
                    <a:lnTo>
                      <a:pt x="124" y="66"/>
                    </a:lnTo>
                    <a:lnTo>
                      <a:pt x="138" y="62"/>
                    </a:lnTo>
                    <a:lnTo>
                      <a:pt x="150" y="56"/>
                    </a:lnTo>
                    <a:lnTo>
                      <a:pt x="162" y="46"/>
                    </a:lnTo>
                    <a:lnTo>
                      <a:pt x="170" y="36"/>
                    </a:lnTo>
                    <a:lnTo>
                      <a:pt x="174" y="20"/>
                    </a:lnTo>
                    <a:lnTo>
                      <a:pt x="174" y="0"/>
                    </a:lnTo>
                    <a:lnTo>
                      <a:pt x="174" y="14"/>
                    </a:lnTo>
                    <a:lnTo>
                      <a:pt x="174" y="48"/>
                    </a:lnTo>
                    <a:lnTo>
                      <a:pt x="174" y="68"/>
                    </a:lnTo>
                    <a:lnTo>
                      <a:pt x="178" y="90"/>
                    </a:lnTo>
                    <a:lnTo>
                      <a:pt x="182" y="110"/>
                    </a:lnTo>
                    <a:lnTo>
                      <a:pt x="190" y="128"/>
                    </a:lnTo>
                    <a:lnTo>
                      <a:pt x="186" y="128"/>
                    </a:lnTo>
                    <a:lnTo>
                      <a:pt x="184" y="132"/>
                    </a:lnTo>
                    <a:lnTo>
                      <a:pt x="180" y="136"/>
                    </a:lnTo>
                    <a:lnTo>
                      <a:pt x="178" y="142"/>
                    </a:lnTo>
                    <a:lnTo>
                      <a:pt x="176" y="152"/>
                    </a:lnTo>
                    <a:lnTo>
                      <a:pt x="178" y="164"/>
                    </a:lnTo>
                    <a:lnTo>
                      <a:pt x="182" y="182"/>
                    </a:lnTo>
                    <a:lnTo>
                      <a:pt x="178" y="170"/>
                    </a:lnTo>
                    <a:lnTo>
                      <a:pt x="176" y="160"/>
                    </a:lnTo>
                    <a:lnTo>
                      <a:pt x="174" y="148"/>
                    </a:lnTo>
                    <a:lnTo>
                      <a:pt x="176" y="138"/>
                    </a:lnTo>
                    <a:lnTo>
                      <a:pt x="178" y="134"/>
                    </a:lnTo>
                    <a:lnTo>
                      <a:pt x="180" y="132"/>
                    </a:lnTo>
                    <a:lnTo>
                      <a:pt x="184" y="130"/>
                    </a:lnTo>
                    <a:lnTo>
                      <a:pt x="190" y="130"/>
                    </a:lnTo>
                    <a:lnTo>
                      <a:pt x="198" y="134"/>
                    </a:lnTo>
                    <a:lnTo>
                      <a:pt x="208" y="138"/>
                    </a:lnTo>
                    <a:lnTo>
                      <a:pt x="230" y="146"/>
                    </a:lnTo>
                    <a:lnTo>
                      <a:pt x="254" y="154"/>
                    </a:lnTo>
                    <a:lnTo>
                      <a:pt x="288" y="160"/>
                    </a:lnTo>
                    <a:lnTo>
                      <a:pt x="308" y="162"/>
                    </a:lnTo>
                    <a:lnTo>
                      <a:pt x="330" y="162"/>
                    </a:lnTo>
                    <a:lnTo>
                      <a:pt x="352" y="162"/>
                    </a:lnTo>
                    <a:lnTo>
                      <a:pt x="376" y="160"/>
                    </a:lnTo>
                    <a:lnTo>
                      <a:pt x="400" y="156"/>
                    </a:lnTo>
                    <a:lnTo>
                      <a:pt x="428" y="150"/>
                    </a:lnTo>
                    <a:lnTo>
                      <a:pt x="454" y="142"/>
                    </a:lnTo>
                    <a:lnTo>
                      <a:pt x="482" y="132"/>
                    </a:lnTo>
                    <a:lnTo>
                      <a:pt x="480" y="136"/>
                    </a:lnTo>
                    <a:lnTo>
                      <a:pt x="476" y="148"/>
                    </a:lnTo>
                    <a:lnTo>
                      <a:pt x="474" y="156"/>
                    </a:lnTo>
                    <a:lnTo>
                      <a:pt x="474" y="164"/>
                    </a:lnTo>
                    <a:lnTo>
                      <a:pt x="478" y="172"/>
                    </a:lnTo>
                    <a:lnTo>
                      <a:pt x="482" y="182"/>
                    </a:lnTo>
                    <a:lnTo>
                      <a:pt x="474" y="194"/>
                    </a:lnTo>
                    <a:lnTo>
                      <a:pt x="466" y="206"/>
                    </a:lnTo>
                    <a:lnTo>
                      <a:pt x="458" y="222"/>
                    </a:lnTo>
                    <a:lnTo>
                      <a:pt x="452" y="240"/>
                    </a:lnTo>
                    <a:lnTo>
                      <a:pt x="446" y="258"/>
                    </a:lnTo>
                    <a:lnTo>
                      <a:pt x="446" y="278"/>
                    </a:lnTo>
                    <a:lnTo>
                      <a:pt x="446" y="286"/>
                    </a:lnTo>
                    <a:lnTo>
                      <a:pt x="450" y="294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6" name="Freeform 209"/>
              <p:cNvSpPr>
                <a:spLocks/>
              </p:cNvSpPr>
              <p:nvPr/>
            </p:nvSpPr>
            <p:spPr bwMode="auto">
              <a:xfrm rot="-1845905">
                <a:off x="1325" y="429"/>
                <a:ext cx="466" cy="431"/>
              </a:xfrm>
              <a:custGeom>
                <a:avLst/>
                <a:gdLst>
                  <a:gd name="T0" fmla="*/ 56 w 1024"/>
                  <a:gd name="T1" fmla="*/ 13 h 814"/>
                  <a:gd name="T2" fmla="*/ 48 w 1024"/>
                  <a:gd name="T3" fmla="*/ 2 h 814"/>
                  <a:gd name="T4" fmla="*/ 36 w 1024"/>
                  <a:gd name="T5" fmla="*/ 2 h 814"/>
                  <a:gd name="T6" fmla="*/ 30 w 1024"/>
                  <a:gd name="T7" fmla="*/ 8 h 814"/>
                  <a:gd name="T8" fmla="*/ 26 w 1024"/>
                  <a:gd name="T9" fmla="*/ 20 h 814"/>
                  <a:gd name="T10" fmla="*/ 28 w 1024"/>
                  <a:gd name="T11" fmla="*/ 37 h 814"/>
                  <a:gd name="T12" fmla="*/ 31 w 1024"/>
                  <a:gd name="T13" fmla="*/ 49 h 814"/>
                  <a:gd name="T14" fmla="*/ 31 w 1024"/>
                  <a:gd name="T15" fmla="*/ 66 h 814"/>
                  <a:gd name="T16" fmla="*/ 24 w 1024"/>
                  <a:gd name="T17" fmla="*/ 78 h 814"/>
                  <a:gd name="T18" fmla="*/ 11 w 1024"/>
                  <a:gd name="T19" fmla="*/ 82 h 814"/>
                  <a:gd name="T20" fmla="*/ 2 w 1024"/>
                  <a:gd name="T21" fmla="*/ 92 h 814"/>
                  <a:gd name="T22" fmla="*/ 0 w 1024"/>
                  <a:gd name="T23" fmla="*/ 101 h 814"/>
                  <a:gd name="T24" fmla="*/ 4 w 1024"/>
                  <a:gd name="T25" fmla="*/ 107 h 814"/>
                  <a:gd name="T26" fmla="*/ 34 w 1024"/>
                  <a:gd name="T27" fmla="*/ 120 h 814"/>
                  <a:gd name="T28" fmla="*/ 56 w 1024"/>
                  <a:gd name="T29" fmla="*/ 120 h 814"/>
                  <a:gd name="T30" fmla="*/ 84 w 1024"/>
                  <a:gd name="T31" fmla="*/ 115 h 814"/>
                  <a:gd name="T32" fmla="*/ 110 w 1024"/>
                  <a:gd name="T33" fmla="*/ 122 h 814"/>
                  <a:gd name="T34" fmla="*/ 124 w 1024"/>
                  <a:gd name="T35" fmla="*/ 135 h 814"/>
                  <a:gd name="T36" fmla="*/ 112 w 1024"/>
                  <a:gd name="T37" fmla="*/ 116 h 814"/>
                  <a:gd name="T38" fmla="*/ 101 w 1024"/>
                  <a:gd name="T39" fmla="*/ 95 h 814"/>
                  <a:gd name="T40" fmla="*/ 97 w 1024"/>
                  <a:gd name="T41" fmla="*/ 89 h 814"/>
                  <a:gd name="T42" fmla="*/ 89 w 1024"/>
                  <a:gd name="T43" fmla="*/ 79 h 814"/>
                  <a:gd name="T44" fmla="*/ 90 w 1024"/>
                  <a:gd name="T45" fmla="*/ 69 h 814"/>
                  <a:gd name="T46" fmla="*/ 91 w 1024"/>
                  <a:gd name="T47" fmla="*/ 65 h 814"/>
                  <a:gd name="T48" fmla="*/ 87 w 1024"/>
                  <a:gd name="T49" fmla="*/ 72 h 814"/>
                  <a:gd name="T50" fmla="*/ 91 w 1024"/>
                  <a:gd name="T51" fmla="*/ 82 h 814"/>
                  <a:gd name="T52" fmla="*/ 101 w 1024"/>
                  <a:gd name="T53" fmla="*/ 92 h 814"/>
                  <a:gd name="T54" fmla="*/ 99 w 1024"/>
                  <a:gd name="T55" fmla="*/ 94 h 814"/>
                  <a:gd name="T56" fmla="*/ 117 w 1024"/>
                  <a:gd name="T57" fmla="*/ 126 h 814"/>
                  <a:gd name="T58" fmla="*/ 135 w 1024"/>
                  <a:gd name="T59" fmla="*/ 147 h 814"/>
                  <a:gd name="T60" fmla="*/ 145 w 1024"/>
                  <a:gd name="T61" fmla="*/ 155 h 814"/>
                  <a:gd name="T62" fmla="*/ 154 w 1024"/>
                  <a:gd name="T63" fmla="*/ 172 h 814"/>
                  <a:gd name="T64" fmla="*/ 156 w 1024"/>
                  <a:gd name="T65" fmla="*/ 192 h 814"/>
                  <a:gd name="T66" fmla="*/ 158 w 1024"/>
                  <a:gd name="T67" fmla="*/ 198 h 814"/>
                  <a:gd name="T68" fmla="*/ 167 w 1024"/>
                  <a:gd name="T69" fmla="*/ 190 h 814"/>
                  <a:gd name="T70" fmla="*/ 173 w 1024"/>
                  <a:gd name="T71" fmla="*/ 172 h 814"/>
                  <a:gd name="T72" fmla="*/ 177 w 1024"/>
                  <a:gd name="T73" fmla="*/ 148 h 814"/>
                  <a:gd name="T74" fmla="*/ 152 w 1024"/>
                  <a:gd name="T75" fmla="*/ 139 h 814"/>
                  <a:gd name="T76" fmla="*/ 138 w 1024"/>
                  <a:gd name="T77" fmla="*/ 129 h 814"/>
                  <a:gd name="T78" fmla="*/ 141 w 1024"/>
                  <a:gd name="T79" fmla="*/ 131 h 814"/>
                  <a:gd name="T80" fmla="*/ 165 w 1024"/>
                  <a:gd name="T81" fmla="*/ 145 h 814"/>
                  <a:gd name="T82" fmla="*/ 179 w 1024"/>
                  <a:gd name="T83" fmla="*/ 143 h 814"/>
                  <a:gd name="T84" fmla="*/ 179 w 1024"/>
                  <a:gd name="T85" fmla="*/ 129 h 814"/>
                  <a:gd name="T86" fmla="*/ 177 w 1024"/>
                  <a:gd name="T87" fmla="*/ 127 h 814"/>
                  <a:gd name="T88" fmla="*/ 178 w 1024"/>
                  <a:gd name="T89" fmla="*/ 145 h 814"/>
                  <a:gd name="T90" fmla="*/ 176 w 1024"/>
                  <a:gd name="T91" fmla="*/ 154 h 814"/>
                  <a:gd name="T92" fmla="*/ 171 w 1024"/>
                  <a:gd name="T93" fmla="*/ 183 h 814"/>
                  <a:gd name="T94" fmla="*/ 164 w 1024"/>
                  <a:gd name="T95" fmla="*/ 193 h 814"/>
                  <a:gd name="T96" fmla="*/ 186 w 1024"/>
                  <a:gd name="T97" fmla="*/ 187 h 814"/>
                  <a:gd name="T98" fmla="*/ 205 w 1024"/>
                  <a:gd name="T99" fmla="*/ 187 h 814"/>
                  <a:gd name="T100" fmla="*/ 212 w 1024"/>
                  <a:gd name="T101" fmla="*/ 193 h 814"/>
                  <a:gd name="T102" fmla="*/ 208 w 1024"/>
                  <a:gd name="T103" fmla="*/ 188 h 814"/>
                  <a:gd name="T104" fmla="*/ 186 w 1024"/>
                  <a:gd name="T105" fmla="*/ 187 h 814"/>
                  <a:gd name="T106" fmla="*/ 173 w 1024"/>
                  <a:gd name="T107" fmla="*/ 192 h 814"/>
                  <a:gd name="T108" fmla="*/ 174 w 1024"/>
                  <a:gd name="T109" fmla="*/ 205 h 814"/>
                  <a:gd name="T110" fmla="*/ 182 w 1024"/>
                  <a:gd name="T111" fmla="*/ 228 h 814"/>
                  <a:gd name="T112" fmla="*/ 178 w 1024"/>
                  <a:gd name="T113" fmla="*/ 222 h 814"/>
                  <a:gd name="T114" fmla="*/ 173 w 1024"/>
                  <a:gd name="T115" fmla="*/ 192 h 814"/>
                  <a:gd name="T116" fmla="*/ 159 w 1024"/>
                  <a:gd name="T117" fmla="*/ 196 h 814"/>
                  <a:gd name="T118" fmla="*/ 142 w 1024"/>
                  <a:gd name="T119" fmla="*/ 209 h 814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024"/>
                  <a:gd name="T181" fmla="*/ 0 h 814"/>
                  <a:gd name="T182" fmla="*/ 1024 w 1024"/>
                  <a:gd name="T183" fmla="*/ 814 h 814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024" h="814">
                    <a:moveTo>
                      <a:pt x="284" y="82"/>
                    </a:moveTo>
                    <a:lnTo>
                      <a:pt x="284" y="82"/>
                    </a:lnTo>
                    <a:lnTo>
                      <a:pt x="278" y="64"/>
                    </a:lnTo>
                    <a:lnTo>
                      <a:pt x="270" y="46"/>
                    </a:lnTo>
                    <a:lnTo>
                      <a:pt x="258" y="28"/>
                    </a:lnTo>
                    <a:lnTo>
                      <a:pt x="250" y="18"/>
                    </a:lnTo>
                    <a:lnTo>
                      <a:pt x="240" y="12"/>
                    </a:lnTo>
                    <a:lnTo>
                      <a:pt x="230" y="6"/>
                    </a:lnTo>
                    <a:lnTo>
                      <a:pt x="220" y="2"/>
                    </a:lnTo>
                    <a:lnTo>
                      <a:pt x="206" y="0"/>
                    </a:lnTo>
                    <a:lnTo>
                      <a:pt x="192" y="2"/>
                    </a:lnTo>
                    <a:lnTo>
                      <a:pt x="176" y="8"/>
                    </a:lnTo>
                    <a:lnTo>
                      <a:pt x="160" y="16"/>
                    </a:lnTo>
                    <a:lnTo>
                      <a:pt x="150" y="22"/>
                    </a:lnTo>
                    <a:lnTo>
                      <a:pt x="142" y="30"/>
                    </a:lnTo>
                    <a:lnTo>
                      <a:pt x="132" y="42"/>
                    </a:lnTo>
                    <a:lnTo>
                      <a:pt x="130" y="50"/>
                    </a:lnTo>
                    <a:lnTo>
                      <a:pt x="126" y="60"/>
                    </a:lnTo>
                    <a:lnTo>
                      <a:pt x="126" y="72"/>
                    </a:lnTo>
                    <a:lnTo>
                      <a:pt x="126" y="84"/>
                    </a:lnTo>
                    <a:lnTo>
                      <a:pt x="126" y="98"/>
                    </a:lnTo>
                    <a:lnTo>
                      <a:pt x="130" y="114"/>
                    </a:lnTo>
                    <a:lnTo>
                      <a:pt x="136" y="132"/>
                    </a:lnTo>
                    <a:lnTo>
                      <a:pt x="144" y="152"/>
                    </a:lnTo>
                    <a:lnTo>
                      <a:pt x="146" y="158"/>
                    </a:lnTo>
                    <a:lnTo>
                      <a:pt x="150" y="174"/>
                    </a:lnTo>
                    <a:lnTo>
                      <a:pt x="154" y="196"/>
                    </a:lnTo>
                    <a:lnTo>
                      <a:pt x="154" y="208"/>
                    </a:lnTo>
                    <a:lnTo>
                      <a:pt x="152" y="220"/>
                    </a:lnTo>
                    <a:lnTo>
                      <a:pt x="150" y="234"/>
                    </a:lnTo>
                    <a:lnTo>
                      <a:pt x="146" y="246"/>
                    </a:lnTo>
                    <a:lnTo>
                      <a:pt x="138" y="258"/>
                    </a:lnTo>
                    <a:lnTo>
                      <a:pt x="130" y="268"/>
                    </a:lnTo>
                    <a:lnTo>
                      <a:pt x="116" y="278"/>
                    </a:lnTo>
                    <a:lnTo>
                      <a:pt x="100" y="284"/>
                    </a:lnTo>
                    <a:lnTo>
                      <a:pt x="80" y="288"/>
                    </a:lnTo>
                    <a:lnTo>
                      <a:pt x="56" y="290"/>
                    </a:lnTo>
                    <a:lnTo>
                      <a:pt x="48" y="296"/>
                    </a:lnTo>
                    <a:lnTo>
                      <a:pt x="30" y="308"/>
                    </a:lnTo>
                    <a:lnTo>
                      <a:pt x="20" y="316"/>
                    </a:lnTo>
                    <a:lnTo>
                      <a:pt x="10" y="326"/>
                    </a:lnTo>
                    <a:lnTo>
                      <a:pt x="4" y="336"/>
                    </a:lnTo>
                    <a:lnTo>
                      <a:pt x="0" y="346"/>
                    </a:lnTo>
                    <a:lnTo>
                      <a:pt x="0" y="352"/>
                    </a:lnTo>
                    <a:lnTo>
                      <a:pt x="0" y="358"/>
                    </a:lnTo>
                    <a:lnTo>
                      <a:pt x="2" y="364"/>
                    </a:lnTo>
                    <a:lnTo>
                      <a:pt x="6" y="370"/>
                    </a:lnTo>
                    <a:lnTo>
                      <a:pt x="12" y="376"/>
                    </a:lnTo>
                    <a:lnTo>
                      <a:pt x="20" y="384"/>
                    </a:lnTo>
                    <a:lnTo>
                      <a:pt x="42" y="396"/>
                    </a:lnTo>
                    <a:lnTo>
                      <a:pt x="72" y="406"/>
                    </a:lnTo>
                    <a:lnTo>
                      <a:pt x="112" y="418"/>
                    </a:lnTo>
                    <a:lnTo>
                      <a:pt x="164" y="428"/>
                    </a:lnTo>
                    <a:lnTo>
                      <a:pt x="228" y="438"/>
                    </a:lnTo>
                    <a:lnTo>
                      <a:pt x="240" y="434"/>
                    </a:lnTo>
                    <a:lnTo>
                      <a:pt x="272" y="426"/>
                    </a:lnTo>
                    <a:lnTo>
                      <a:pt x="318" y="418"/>
                    </a:lnTo>
                    <a:lnTo>
                      <a:pt x="346" y="414"/>
                    </a:lnTo>
                    <a:lnTo>
                      <a:pt x="374" y="412"/>
                    </a:lnTo>
                    <a:lnTo>
                      <a:pt x="406" y="412"/>
                    </a:lnTo>
                    <a:lnTo>
                      <a:pt x="438" y="414"/>
                    </a:lnTo>
                    <a:lnTo>
                      <a:pt x="468" y="418"/>
                    </a:lnTo>
                    <a:lnTo>
                      <a:pt x="500" y="426"/>
                    </a:lnTo>
                    <a:lnTo>
                      <a:pt x="532" y="436"/>
                    </a:lnTo>
                    <a:lnTo>
                      <a:pt x="560" y="452"/>
                    </a:lnTo>
                    <a:lnTo>
                      <a:pt x="574" y="460"/>
                    </a:lnTo>
                    <a:lnTo>
                      <a:pt x="588" y="470"/>
                    </a:lnTo>
                    <a:lnTo>
                      <a:pt x="600" y="482"/>
                    </a:lnTo>
                    <a:lnTo>
                      <a:pt x="612" y="494"/>
                    </a:lnTo>
                    <a:lnTo>
                      <a:pt x="590" y="470"/>
                    </a:lnTo>
                    <a:lnTo>
                      <a:pt x="542" y="416"/>
                    </a:lnTo>
                    <a:lnTo>
                      <a:pt x="516" y="388"/>
                    </a:lnTo>
                    <a:lnTo>
                      <a:pt x="496" y="360"/>
                    </a:lnTo>
                    <a:lnTo>
                      <a:pt x="490" y="348"/>
                    </a:lnTo>
                    <a:lnTo>
                      <a:pt x="486" y="338"/>
                    </a:lnTo>
                    <a:lnTo>
                      <a:pt x="484" y="330"/>
                    </a:lnTo>
                    <a:lnTo>
                      <a:pt x="486" y="326"/>
                    </a:lnTo>
                    <a:lnTo>
                      <a:pt x="470" y="318"/>
                    </a:lnTo>
                    <a:lnTo>
                      <a:pt x="456" y="310"/>
                    </a:lnTo>
                    <a:lnTo>
                      <a:pt x="442" y="298"/>
                    </a:lnTo>
                    <a:lnTo>
                      <a:pt x="436" y="290"/>
                    </a:lnTo>
                    <a:lnTo>
                      <a:pt x="430" y="282"/>
                    </a:lnTo>
                    <a:lnTo>
                      <a:pt x="428" y="274"/>
                    </a:lnTo>
                    <a:lnTo>
                      <a:pt x="426" y="266"/>
                    </a:lnTo>
                    <a:lnTo>
                      <a:pt x="428" y="256"/>
                    </a:lnTo>
                    <a:lnTo>
                      <a:pt x="432" y="246"/>
                    </a:lnTo>
                    <a:lnTo>
                      <a:pt x="440" y="234"/>
                    </a:lnTo>
                    <a:lnTo>
                      <a:pt x="452" y="224"/>
                    </a:lnTo>
                    <a:lnTo>
                      <a:pt x="440" y="230"/>
                    </a:lnTo>
                    <a:lnTo>
                      <a:pt x="430" y="238"/>
                    </a:lnTo>
                    <a:lnTo>
                      <a:pt x="426" y="244"/>
                    </a:lnTo>
                    <a:lnTo>
                      <a:pt x="424" y="250"/>
                    </a:lnTo>
                    <a:lnTo>
                      <a:pt x="422" y="256"/>
                    </a:lnTo>
                    <a:lnTo>
                      <a:pt x="422" y="264"/>
                    </a:lnTo>
                    <a:lnTo>
                      <a:pt x="424" y="272"/>
                    </a:lnTo>
                    <a:lnTo>
                      <a:pt x="430" y="282"/>
                    </a:lnTo>
                    <a:lnTo>
                      <a:pt x="438" y="292"/>
                    </a:lnTo>
                    <a:lnTo>
                      <a:pt x="450" y="302"/>
                    </a:lnTo>
                    <a:lnTo>
                      <a:pt x="466" y="314"/>
                    </a:lnTo>
                    <a:lnTo>
                      <a:pt x="486" y="326"/>
                    </a:lnTo>
                    <a:lnTo>
                      <a:pt x="480" y="324"/>
                    </a:lnTo>
                    <a:lnTo>
                      <a:pt x="478" y="324"/>
                    </a:lnTo>
                    <a:lnTo>
                      <a:pt x="478" y="326"/>
                    </a:lnTo>
                    <a:lnTo>
                      <a:pt x="480" y="334"/>
                    </a:lnTo>
                    <a:lnTo>
                      <a:pt x="486" y="344"/>
                    </a:lnTo>
                    <a:lnTo>
                      <a:pt x="506" y="374"/>
                    </a:lnTo>
                    <a:lnTo>
                      <a:pt x="534" y="412"/>
                    </a:lnTo>
                    <a:lnTo>
                      <a:pt x="568" y="450"/>
                    </a:lnTo>
                    <a:lnTo>
                      <a:pt x="604" y="486"/>
                    </a:lnTo>
                    <a:lnTo>
                      <a:pt x="620" y="502"/>
                    </a:lnTo>
                    <a:lnTo>
                      <a:pt x="636" y="514"/>
                    </a:lnTo>
                    <a:lnTo>
                      <a:pt x="650" y="524"/>
                    </a:lnTo>
                    <a:lnTo>
                      <a:pt x="662" y="528"/>
                    </a:lnTo>
                    <a:lnTo>
                      <a:pt x="680" y="540"/>
                    </a:lnTo>
                    <a:lnTo>
                      <a:pt x="698" y="552"/>
                    </a:lnTo>
                    <a:lnTo>
                      <a:pt x="718" y="572"/>
                    </a:lnTo>
                    <a:lnTo>
                      <a:pt x="728" y="584"/>
                    </a:lnTo>
                    <a:lnTo>
                      <a:pt x="736" y="596"/>
                    </a:lnTo>
                    <a:lnTo>
                      <a:pt x="744" y="612"/>
                    </a:lnTo>
                    <a:lnTo>
                      <a:pt x="750" y="628"/>
                    </a:lnTo>
                    <a:lnTo>
                      <a:pt x="754" y="646"/>
                    </a:lnTo>
                    <a:lnTo>
                      <a:pt x="754" y="666"/>
                    </a:lnTo>
                    <a:lnTo>
                      <a:pt x="754" y="686"/>
                    </a:lnTo>
                    <a:lnTo>
                      <a:pt x="748" y="710"/>
                    </a:lnTo>
                    <a:lnTo>
                      <a:pt x="752" y="708"/>
                    </a:lnTo>
                    <a:lnTo>
                      <a:pt x="762" y="706"/>
                    </a:lnTo>
                    <a:lnTo>
                      <a:pt x="778" y="700"/>
                    </a:lnTo>
                    <a:lnTo>
                      <a:pt x="786" y="694"/>
                    </a:lnTo>
                    <a:lnTo>
                      <a:pt x="794" y="688"/>
                    </a:lnTo>
                    <a:lnTo>
                      <a:pt x="804" y="678"/>
                    </a:lnTo>
                    <a:lnTo>
                      <a:pt x="812" y="666"/>
                    </a:lnTo>
                    <a:lnTo>
                      <a:pt x="822" y="652"/>
                    </a:lnTo>
                    <a:lnTo>
                      <a:pt x="830" y="634"/>
                    </a:lnTo>
                    <a:lnTo>
                      <a:pt x="838" y="614"/>
                    </a:lnTo>
                    <a:lnTo>
                      <a:pt x="844" y="588"/>
                    </a:lnTo>
                    <a:lnTo>
                      <a:pt x="848" y="560"/>
                    </a:lnTo>
                    <a:lnTo>
                      <a:pt x="852" y="528"/>
                    </a:lnTo>
                    <a:lnTo>
                      <a:pt x="826" y="524"/>
                    </a:lnTo>
                    <a:lnTo>
                      <a:pt x="798" y="516"/>
                    </a:lnTo>
                    <a:lnTo>
                      <a:pt x="766" y="508"/>
                    </a:lnTo>
                    <a:lnTo>
                      <a:pt x="734" y="496"/>
                    </a:lnTo>
                    <a:lnTo>
                      <a:pt x="702" y="482"/>
                    </a:lnTo>
                    <a:lnTo>
                      <a:pt x="690" y="474"/>
                    </a:lnTo>
                    <a:lnTo>
                      <a:pt x="678" y="466"/>
                    </a:lnTo>
                    <a:lnTo>
                      <a:pt x="668" y="458"/>
                    </a:lnTo>
                    <a:lnTo>
                      <a:pt x="662" y="448"/>
                    </a:lnTo>
                    <a:lnTo>
                      <a:pt x="670" y="456"/>
                    </a:lnTo>
                    <a:lnTo>
                      <a:pt x="680" y="466"/>
                    </a:lnTo>
                    <a:lnTo>
                      <a:pt x="698" y="476"/>
                    </a:lnTo>
                    <a:lnTo>
                      <a:pt x="722" y="490"/>
                    </a:lnTo>
                    <a:lnTo>
                      <a:pt x="756" y="504"/>
                    </a:lnTo>
                    <a:lnTo>
                      <a:pt x="798" y="516"/>
                    </a:lnTo>
                    <a:lnTo>
                      <a:pt x="852" y="528"/>
                    </a:lnTo>
                    <a:lnTo>
                      <a:pt x="864" y="510"/>
                    </a:lnTo>
                    <a:lnTo>
                      <a:pt x="866" y="504"/>
                    </a:lnTo>
                    <a:lnTo>
                      <a:pt x="868" y="496"/>
                    </a:lnTo>
                    <a:lnTo>
                      <a:pt x="868" y="480"/>
                    </a:lnTo>
                    <a:lnTo>
                      <a:pt x="864" y="460"/>
                    </a:lnTo>
                    <a:lnTo>
                      <a:pt x="860" y="452"/>
                    </a:lnTo>
                    <a:lnTo>
                      <a:pt x="854" y="442"/>
                    </a:lnTo>
                    <a:lnTo>
                      <a:pt x="858" y="452"/>
                    </a:lnTo>
                    <a:lnTo>
                      <a:pt x="864" y="476"/>
                    </a:lnTo>
                    <a:lnTo>
                      <a:pt x="866" y="490"/>
                    </a:lnTo>
                    <a:lnTo>
                      <a:pt x="864" y="506"/>
                    </a:lnTo>
                    <a:lnTo>
                      <a:pt x="860" y="518"/>
                    </a:lnTo>
                    <a:lnTo>
                      <a:pt x="856" y="524"/>
                    </a:lnTo>
                    <a:lnTo>
                      <a:pt x="852" y="528"/>
                    </a:lnTo>
                    <a:lnTo>
                      <a:pt x="850" y="550"/>
                    </a:lnTo>
                    <a:lnTo>
                      <a:pt x="848" y="572"/>
                    </a:lnTo>
                    <a:lnTo>
                      <a:pt x="842" y="598"/>
                    </a:lnTo>
                    <a:lnTo>
                      <a:pt x="834" y="626"/>
                    </a:lnTo>
                    <a:lnTo>
                      <a:pt x="824" y="652"/>
                    </a:lnTo>
                    <a:lnTo>
                      <a:pt x="818" y="664"/>
                    </a:lnTo>
                    <a:lnTo>
                      <a:pt x="810" y="674"/>
                    </a:lnTo>
                    <a:lnTo>
                      <a:pt x="802" y="684"/>
                    </a:lnTo>
                    <a:lnTo>
                      <a:pt x="792" y="690"/>
                    </a:lnTo>
                    <a:lnTo>
                      <a:pt x="824" y="680"/>
                    </a:lnTo>
                    <a:lnTo>
                      <a:pt x="858" y="674"/>
                    </a:lnTo>
                    <a:lnTo>
                      <a:pt x="898" y="666"/>
                    </a:lnTo>
                    <a:lnTo>
                      <a:pt x="938" y="662"/>
                    </a:lnTo>
                    <a:lnTo>
                      <a:pt x="958" y="662"/>
                    </a:lnTo>
                    <a:lnTo>
                      <a:pt x="976" y="662"/>
                    </a:lnTo>
                    <a:lnTo>
                      <a:pt x="992" y="666"/>
                    </a:lnTo>
                    <a:lnTo>
                      <a:pt x="1006" y="670"/>
                    </a:lnTo>
                    <a:lnTo>
                      <a:pt x="1018" y="678"/>
                    </a:lnTo>
                    <a:lnTo>
                      <a:pt x="1022" y="682"/>
                    </a:lnTo>
                    <a:lnTo>
                      <a:pt x="1024" y="688"/>
                    </a:lnTo>
                    <a:lnTo>
                      <a:pt x="1022" y="680"/>
                    </a:lnTo>
                    <a:lnTo>
                      <a:pt x="1016" y="676"/>
                    </a:lnTo>
                    <a:lnTo>
                      <a:pt x="1006" y="670"/>
                    </a:lnTo>
                    <a:lnTo>
                      <a:pt x="990" y="664"/>
                    </a:lnTo>
                    <a:lnTo>
                      <a:pt x="966" y="662"/>
                    </a:lnTo>
                    <a:lnTo>
                      <a:pt x="936" y="662"/>
                    </a:lnTo>
                    <a:lnTo>
                      <a:pt x="896" y="666"/>
                    </a:lnTo>
                    <a:lnTo>
                      <a:pt x="858" y="674"/>
                    </a:lnTo>
                    <a:lnTo>
                      <a:pt x="846" y="676"/>
                    </a:lnTo>
                    <a:lnTo>
                      <a:pt x="836" y="684"/>
                    </a:lnTo>
                    <a:lnTo>
                      <a:pt x="836" y="696"/>
                    </a:lnTo>
                    <a:lnTo>
                      <a:pt x="838" y="712"/>
                    </a:lnTo>
                    <a:lnTo>
                      <a:pt x="840" y="730"/>
                    </a:lnTo>
                    <a:lnTo>
                      <a:pt x="844" y="752"/>
                    </a:lnTo>
                    <a:lnTo>
                      <a:pt x="852" y="774"/>
                    </a:lnTo>
                    <a:lnTo>
                      <a:pt x="862" y="794"/>
                    </a:lnTo>
                    <a:lnTo>
                      <a:pt x="876" y="814"/>
                    </a:lnTo>
                    <a:lnTo>
                      <a:pt x="872" y="810"/>
                    </a:lnTo>
                    <a:lnTo>
                      <a:pt x="868" y="804"/>
                    </a:lnTo>
                    <a:lnTo>
                      <a:pt x="862" y="794"/>
                    </a:lnTo>
                    <a:lnTo>
                      <a:pt x="856" y="778"/>
                    </a:lnTo>
                    <a:lnTo>
                      <a:pt x="850" y="754"/>
                    </a:lnTo>
                    <a:lnTo>
                      <a:pt x="842" y="724"/>
                    </a:lnTo>
                    <a:lnTo>
                      <a:pt x="836" y="684"/>
                    </a:lnTo>
                    <a:lnTo>
                      <a:pt x="816" y="688"/>
                    </a:lnTo>
                    <a:lnTo>
                      <a:pt x="796" y="692"/>
                    </a:lnTo>
                    <a:lnTo>
                      <a:pt x="770" y="700"/>
                    </a:lnTo>
                    <a:lnTo>
                      <a:pt x="742" y="712"/>
                    </a:lnTo>
                    <a:lnTo>
                      <a:pt x="714" y="726"/>
                    </a:lnTo>
                    <a:lnTo>
                      <a:pt x="700" y="736"/>
                    </a:lnTo>
                    <a:lnTo>
                      <a:pt x="688" y="746"/>
                    </a:lnTo>
                    <a:lnTo>
                      <a:pt x="676" y="756"/>
                    </a:lnTo>
                    <a:lnTo>
                      <a:pt x="664" y="770"/>
                    </a:lnTo>
                    <a:lnTo>
                      <a:pt x="624" y="804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7" name="Freeform 210"/>
              <p:cNvSpPr>
                <a:spLocks/>
              </p:cNvSpPr>
              <p:nvPr/>
            </p:nvSpPr>
            <p:spPr bwMode="auto">
              <a:xfrm rot="-1845905">
                <a:off x="1820" y="707"/>
                <a:ext cx="235" cy="311"/>
              </a:xfrm>
              <a:custGeom>
                <a:avLst/>
                <a:gdLst>
                  <a:gd name="T0" fmla="*/ 47 w 516"/>
                  <a:gd name="T1" fmla="*/ 37 h 588"/>
                  <a:gd name="T2" fmla="*/ 48 w 516"/>
                  <a:gd name="T3" fmla="*/ 29 h 588"/>
                  <a:gd name="T4" fmla="*/ 50 w 516"/>
                  <a:gd name="T5" fmla="*/ 16 h 588"/>
                  <a:gd name="T6" fmla="*/ 53 w 516"/>
                  <a:gd name="T7" fmla="*/ 7 h 588"/>
                  <a:gd name="T8" fmla="*/ 57 w 516"/>
                  <a:gd name="T9" fmla="*/ 2 h 588"/>
                  <a:gd name="T10" fmla="*/ 60 w 516"/>
                  <a:gd name="T11" fmla="*/ 1 h 588"/>
                  <a:gd name="T12" fmla="*/ 64 w 516"/>
                  <a:gd name="T13" fmla="*/ 0 h 588"/>
                  <a:gd name="T14" fmla="*/ 68 w 516"/>
                  <a:gd name="T15" fmla="*/ 1 h 588"/>
                  <a:gd name="T16" fmla="*/ 78 w 516"/>
                  <a:gd name="T17" fmla="*/ 9 h 588"/>
                  <a:gd name="T18" fmla="*/ 82 w 516"/>
                  <a:gd name="T19" fmla="*/ 13 h 588"/>
                  <a:gd name="T20" fmla="*/ 95 w 516"/>
                  <a:gd name="T21" fmla="*/ 29 h 588"/>
                  <a:gd name="T22" fmla="*/ 93 w 516"/>
                  <a:gd name="T23" fmla="*/ 27 h 588"/>
                  <a:gd name="T24" fmla="*/ 86 w 516"/>
                  <a:gd name="T25" fmla="*/ 17 h 588"/>
                  <a:gd name="T26" fmla="*/ 78 w 516"/>
                  <a:gd name="T27" fmla="*/ 9 h 588"/>
                  <a:gd name="T28" fmla="*/ 86 w 516"/>
                  <a:gd name="T29" fmla="*/ 40 h 588"/>
                  <a:gd name="T30" fmla="*/ 91 w 516"/>
                  <a:gd name="T31" fmla="*/ 64 h 588"/>
                  <a:gd name="T32" fmla="*/ 92 w 516"/>
                  <a:gd name="T33" fmla="*/ 78 h 588"/>
                  <a:gd name="T34" fmla="*/ 92 w 516"/>
                  <a:gd name="T35" fmla="*/ 81 h 588"/>
                  <a:gd name="T36" fmla="*/ 95 w 516"/>
                  <a:gd name="T37" fmla="*/ 89 h 588"/>
                  <a:gd name="T38" fmla="*/ 98 w 516"/>
                  <a:gd name="T39" fmla="*/ 100 h 588"/>
                  <a:gd name="T40" fmla="*/ 99 w 516"/>
                  <a:gd name="T41" fmla="*/ 115 h 588"/>
                  <a:gd name="T42" fmla="*/ 98 w 516"/>
                  <a:gd name="T43" fmla="*/ 123 h 588"/>
                  <a:gd name="T44" fmla="*/ 100 w 516"/>
                  <a:gd name="T45" fmla="*/ 127 h 588"/>
                  <a:gd name="T46" fmla="*/ 105 w 516"/>
                  <a:gd name="T47" fmla="*/ 139 h 588"/>
                  <a:gd name="T48" fmla="*/ 107 w 516"/>
                  <a:gd name="T49" fmla="*/ 149 h 588"/>
                  <a:gd name="T50" fmla="*/ 107 w 516"/>
                  <a:gd name="T51" fmla="*/ 156 h 588"/>
                  <a:gd name="T52" fmla="*/ 106 w 516"/>
                  <a:gd name="T53" fmla="*/ 162 h 588"/>
                  <a:gd name="T54" fmla="*/ 105 w 516"/>
                  <a:gd name="T55" fmla="*/ 164 h 588"/>
                  <a:gd name="T56" fmla="*/ 107 w 516"/>
                  <a:gd name="T57" fmla="*/ 157 h 588"/>
                  <a:gd name="T58" fmla="*/ 107 w 516"/>
                  <a:gd name="T59" fmla="*/ 146 h 588"/>
                  <a:gd name="T60" fmla="*/ 105 w 516"/>
                  <a:gd name="T61" fmla="*/ 139 h 588"/>
                  <a:gd name="T62" fmla="*/ 102 w 516"/>
                  <a:gd name="T63" fmla="*/ 132 h 588"/>
                  <a:gd name="T64" fmla="*/ 97 w 516"/>
                  <a:gd name="T65" fmla="*/ 124 h 588"/>
                  <a:gd name="T66" fmla="*/ 97 w 516"/>
                  <a:gd name="T67" fmla="*/ 127 h 588"/>
                  <a:gd name="T68" fmla="*/ 94 w 516"/>
                  <a:gd name="T69" fmla="*/ 139 h 588"/>
                  <a:gd name="T70" fmla="*/ 90 w 516"/>
                  <a:gd name="T71" fmla="*/ 149 h 588"/>
                  <a:gd name="T72" fmla="*/ 87 w 516"/>
                  <a:gd name="T73" fmla="*/ 153 h 588"/>
                  <a:gd name="T74" fmla="*/ 93 w 516"/>
                  <a:gd name="T75" fmla="*/ 139 h 588"/>
                  <a:gd name="T76" fmla="*/ 97 w 516"/>
                  <a:gd name="T77" fmla="*/ 125 h 588"/>
                  <a:gd name="T78" fmla="*/ 98 w 516"/>
                  <a:gd name="T79" fmla="*/ 114 h 588"/>
                  <a:gd name="T80" fmla="*/ 98 w 516"/>
                  <a:gd name="T81" fmla="*/ 101 h 588"/>
                  <a:gd name="T82" fmla="*/ 96 w 516"/>
                  <a:gd name="T83" fmla="*/ 89 h 588"/>
                  <a:gd name="T84" fmla="*/ 93 w 516"/>
                  <a:gd name="T85" fmla="*/ 84 h 588"/>
                  <a:gd name="T86" fmla="*/ 90 w 516"/>
                  <a:gd name="T87" fmla="*/ 87 h 588"/>
                  <a:gd name="T88" fmla="*/ 84 w 516"/>
                  <a:gd name="T89" fmla="*/ 89 h 588"/>
                  <a:gd name="T90" fmla="*/ 81 w 516"/>
                  <a:gd name="T91" fmla="*/ 89 h 588"/>
                  <a:gd name="T92" fmla="*/ 77 w 516"/>
                  <a:gd name="T93" fmla="*/ 87 h 588"/>
                  <a:gd name="T94" fmla="*/ 72 w 516"/>
                  <a:gd name="T95" fmla="*/ 83 h 588"/>
                  <a:gd name="T96" fmla="*/ 70 w 516"/>
                  <a:gd name="T97" fmla="*/ 80 h 588"/>
                  <a:gd name="T98" fmla="*/ 65 w 516"/>
                  <a:gd name="T99" fmla="*/ 79 h 588"/>
                  <a:gd name="T100" fmla="*/ 61 w 516"/>
                  <a:gd name="T101" fmla="*/ 80 h 588"/>
                  <a:gd name="T102" fmla="*/ 57 w 516"/>
                  <a:gd name="T103" fmla="*/ 84 h 588"/>
                  <a:gd name="T104" fmla="*/ 53 w 516"/>
                  <a:gd name="T105" fmla="*/ 88 h 588"/>
                  <a:gd name="T106" fmla="*/ 47 w 516"/>
                  <a:gd name="T107" fmla="*/ 97 h 588"/>
                  <a:gd name="T108" fmla="*/ 46 w 516"/>
                  <a:gd name="T109" fmla="*/ 99 h 588"/>
                  <a:gd name="T110" fmla="*/ 40 w 516"/>
                  <a:gd name="T111" fmla="*/ 113 h 588"/>
                  <a:gd name="T112" fmla="*/ 34 w 516"/>
                  <a:gd name="T113" fmla="*/ 120 h 588"/>
                  <a:gd name="T114" fmla="*/ 27 w 516"/>
                  <a:gd name="T115" fmla="*/ 127 h 588"/>
                  <a:gd name="T116" fmla="*/ 19 w 516"/>
                  <a:gd name="T117" fmla="*/ 130 h 588"/>
                  <a:gd name="T118" fmla="*/ 12 w 516"/>
                  <a:gd name="T119" fmla="*/ 131 h 588"/>
                  <a:gd name="T120" fmla="*/ 7 w 516"/>
                  <a:gd name="T121" fmla="*/ 129 h 588"/>
                  <a:gd name="T122" fmla="*/ 2 w 516"/>
                  <a:gd name="T123" fmla="*/ 126 h 58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516"/>
                  <a:gd name="T187" fmla="*/ 0 h 588"/>
                  <a:gd name="T188" fmla="*/ 516 w 516"/>
                  <a:gd name="T189" fmla="*/ 588 h 58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516" h="588">
                    <a:moveTo>
                      <a:pt x="228" y="132"/>
                    </a:moveTo>
                    <a:lnTo>
                      <a:pt x="228" y="132"/>
                    </a:lnTo>
                    <a:lnTo>
                      <a:pt x="228" y="124"/>
                    </a:lnTo>
                    <a:lnTo>
                      <a:pt x="230" y="102"/>
                    </a:lnTo>
                    <a:lnTo>
                      <a:pt x="236" y="72"/>
                    </a:lnTo>
                    <a:lnTo>
                      <a:pt x="240" y="56"/>
                    </a:lnTo>
                    <a:lnTo>
                      <a:pt x="246" y="40"/>
                    </a:lnTo>
                    <a:lnTo>
                      <a:pt x="254" y="26"/>
                    </a:lnTo>
                    <a:lnTo>
                      <a:pt x="264" y="16"/>
                    </a:lnTo>
                    <a:lnTo>
                      <a:pt x="276" y="6"/>
                    </a:lnTo>
                    <a:lnTo>
                      <a:pt x="282" y="4"/>
                    </a:lnTo>
                    <a:lnTo>
                      <a:pt x="290" y="2"/>
                    </a:lnTo>
                    <a:lnTo>
                      <a:pt x="298" y="0"/>
                    </a:lnTo>
                    <a:lnTo>
                      <a:pt x="308" y="0"/>
                    </a:lnTo>
                    <a:lnTo>
                      <a:pt x="318" y="2"/>
                    </a:lnTo>
                    <a:lnTo>
                      <a:pt x="328" y="4"/>
                    </a:lnTo>
                    <a:lnTo>
                      <a:pt x="352" y="16"/>
                    </a:lnTo>
                    <a:lnTo>
                      <a:pt x="378" y="32"/>
                    </a:lnTo>
                    <a:lnTo>
                      <a:pt x="396" y="46"/>
                    </a:lnTo>
                    <a:lnTo>
                      <a:pt x="414" y="62"/>
                    </a:lnTo>
                    <a:lnTo>
                      <a:pt x="456" y="102"/>
                    </a:lnTo>
                    <a:lnTo>
                      <a:pt x="450" y="96"/>
                    </a:lnTo>
                    <a:lnTo>
                      <a:pt x="436" y="82"/>
                    </a:lnTo>
                    <a:lnTo>
                      <a:pt x="412" y="60"/>
                    </a:lnTo>
                    <a:lnTo>
                      <a:pt x="378" y="32"/>
                    </a:lnTo>
                    <a:lnTo>
                      <a:pt x="390" y="66"/>
                    </a:lnTo>
                    <a:lnTo>
                      <a:pt x="414" y="142"/>
                    </a:lnTo>
                    <a:lnTo>
                      <a:pt x="428" y="186"/>
                    </a:lnTo>
                    <a:lnTo>
                      <a:pt x="438" y="228"/>
                    </a:lnTo>
                    <a:lnTo>
                      <a:pt x="444" y="266"/>
                    </a:lnTo>
                    <a:lnTo>
                      <a:pt x="446" y="280"/>
                    </a:lnTo>
                    <a:lnTo>
                      <a:pt x="446" y="292"/>
                    </a:lnTo>
                    <a:lnTo>
                      <a:pt x="452" y="304"/>
                    </a:lnTo>
                    <a:lnTo>
                      <a:pt x="458" y="320"/>
                    </a:lnTo>
                    <a:lnTo>
                      <a:pt x="466" y="338"/>
                    </a:lnTo>
                    <a:lnTo>
                      <a:pt x="472" y="360"/>
                    </a:lnTo>
                    <a:lnTo>
                      <a:pt x="476" y="386"/>
                    </a:lnTo>
                    <a:lnTo>
                      <a:pt x="476" y="412"/>
                    </a:lnTo>
                    <a:lnTo>
                      <a:pt x="476" y="424"/>
                    </a:lnTo>
                    <a:lnTo>
                      <a:pt x="472" y="438"/>
                    </a:lnTo>
                    <a:lnTo>
                      <a:pt x="484" y="456"/>
                    </a:lnTo>
                    <a:lnTo>
                      <a:pt x="494" y="474"/>
                    </a:lnTo>
                    <a:lnTo>
                      <a:pt x="504" y="496"/>
                    </a:lnTo>
                    <a:lnTo>
                      <a:pt x="512" y="520"/>
                    </a:lnTo>
                    <a:lnTo>
                      <a:pt x="514" y="534"/>
                    </a:lnTo>
                    <a:lnTo>
                      <a:pt x="516" y="546"/>
                    </a:lnTo>
                    <a:lnTo>
                      <a:pt x="516" y="558"/>
                    </a:lnTo>
                    <a:lnTo>
                      <a:pt x="514" y="568"/>
                    </a:lnTo>
                    <a:lnTo>
                      <a:pt x="512" y="580"/>
                    </a:lnTo>
                    <a:lnTo>
                      <a:pt x="506" y="588"/>
                    </a:lnTo>
                    <a:lnTo>
                      <a:pt x="510" y="576"/>
                    </a:lnTo>
                    <a:lnTo>
                      <a:pt x="514" y="562"/>
                    </a:lnTo>
                    <a:lnTo>
                      <a:pt x="516" y="544"/>
                    </a:lnTo>
                    <a:lnTo>
                      <a:pt x="514" y="522"/>
                    </a:lnTo>
                    <a:lnTo>
                      <a:pt x="510" y="510"/>
                    </a:lnTo>
                    <a:lnTo>
                      <a:pt x="506" y="498"/>
                    </a:lnTo>
                    <a:lnTo>
                      <a:pt x="500" y="484"/>
                    </a:lnTo>
                    <a:lnTo>
                      <a:pt x="492" y="470"/>
                    </a:lnTo>
                    <a:lnTo>
                      <a:pt x="480" y="456"/>
                    </a:lnTo>
                    <a:lnTo>
                      <a:pt x="468" y="442"/>
                    </a:lnTo>
                    <a:lnTo>
                      <a:pt x="466" y="454"/>
                    </a:lnTo>
                    <a:lnTo>
                      <a:pt x="458" y="482"/>
                    </a:lnTo>
                    <a:lnTo>
                      <a:pt x="452" y="498"/>
                    </a:lnTo>
                    <a:lnTo>
                      <a:pt x="444" y="516"/>
                    </a:lnTo>
                    <a:lnTo>
                      <a:pt x="434" y="532"/>
                    </a:lnTo>
                    <a:lnTo>
                      <a:pt x="422" y="546"/>
                    </a:lnTo>
                    <a:lnTo>
                      <a:pt x="436" y="524"/>
                    </a:lnTo>
                    <a:lnTo>
                      <a:pt x="450" y="498"/>
                    </a:lnTo>
                    <a:lnTo>
                      <a:pt x="462" y="464"/>
                    </a:lnTo>
                    <a:lnTo>
                      <a:pt x="468" y="446"/>
                    </a:lnTo>
                    <a:lnTo>
                      <a:pt x="472" y="426"/>
                    </a:lnTo>
                    <a:lnTo>
                      <a:pt x="474" y="406"/>
                    </a:lnTo>
                    <a:lnTo>
                      <a:pt x="474" y="384"/>
                    </a:lnTo>
                    <a:lnTo>
                      <a:pt x="472" y="362"/>
                    </a:lnTo>
                    <a:lnTo>
                      <a:pt x="468" y="342"/>
                    </a:lnTo>
                    <a:lnTo>
                      <a:pt x="462" y="320"/>
                    </a:lnTo>
                    <a:lnTo>
                      <a:pt x="450" y="300"/>
                    </a:lnTo>
                    <a:lnTo>
                      <a:pt x="444" y="306"/>
                    </a:lnTo>
                    <a:lnTo>
                      <a:pt x="434" y="312"/>
                    </a:lnTo>
                    <a:lnTo>
                      <a:pt x="422" y="318"/>
                    </a:lnTo>
                    <a:lnTo>
                      <a:pt x="406" y="320"/>
                    </a:lnTo>
                    <a:lnTo>
                      <a:pt x="398" y="320"/>
                    </a:lnTo>
                    <a:lnTo>
                      <a:pt x="388" y="318"/>
                    </a:lnTo>
                    <a:lnTo>
                      <a:pt x="378" y="314"/>
                    </a:lnTo>
                    <a:lnTo>
                      <a:pt x="368" y="310"/>
                    </a:lnTo>
                    <a:lnTo>
                      <a:pt x="356" y="304"/>
                    </a:lnTo>
                    <a:lnTo>
                      <a:pt x="344" y="294"/>
                    </a:lnTo>
                    <a:lnTo>
                      <a:pt x="336" y="288"/>
                    </a:lnTo>
                    <a:lnTo>
                      <a:pt x="326" y="286"/>
                    </a:lnTo>
                    <a:lnTo>
                      <a:pt x="312" y="284"/>
                    </a:lnTo>
                    <a:lnTo>
                      <a:pt x="304" y="286"/>
                    </a:lnTo>
                    <a:lnTo>
                      <a:pt x="294" y="288"/>
                    </a:lnTo>
                    <a:lnTo>
                      <a:pt x="286" y="292"/>
                    </a:lnTo>
                    <a:lnTo>
                      <a:pt x="276" y="298"/>
                    </a:lnTo>
                    <a:lnTo>
                      <a:pt x="264" y="306"/>
                    </a:lnTo>
                    <a:lnTo>
                      <a:pt x="254" y="316"/>
                    </a:lnTo>
                    <a:lnTo>
                      <a:pt x="242" y="330"/>
                    </a:lnTo>
                    <a:lnTo>
                      <a:pt x="228" y="346"/>
                    </a:lnTo>
                    <a:lnTo>
                      <a:pt x="224" y="354"/>
                    </a:lnTo>
                    <a:lnTo>
                      <a:pt x="212" y="374"/>
                    </a:lnTo>
                    <a:lnTo>
                      <a:pt x="192" y="402"/>
                    </a:lnTo>
                    <a:lnTo>
                      <a:pt x="178" y="416"/>
                    </a:lnTo>
                    <a:lnTo>
                      <a:pt x="164" y="430"/>
                    </a:lnTo>
                    <a:lnTo>
                      <a:pt x="148" y="442"/>
                    </a:lnTo>
                    <a:lnTo>
                      <a:pt x="130" y="454"/>
                    </a:lnTo>
                    <a:lnTo>
                      <a:pt x="112" y="462"/>
                    </a:lnTo>
                    <a:lnTo>
                      <a:pt x="92" y="466"/>
                    </a:lnTo>
                    <a:lnTo>
                      <a:pt x="70" y="468"/>
                    </a:lnTo>
                    <a:lnTo>
                      <a:pt x="60" y="468"/>
                    </a:lnTo>
                    <a:lnTo>
                      <a:pt x="48" y="464"/>
                    </a:lnTo>
                    <a:lnTo>
                      <a:pt x="36" y="462"/>
                    </a:lnTo>
                    <a:lnTo>
                      <a:pt x="24" y="456"/>
                    </a:lnTo>
                    <a:lnTo>
                      <a:pt x="12" y="450"/>
                    </a:lnTo>
                    <a:lnTo>
                      <a:pt x="0" y="442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7175" name="Freeform 3"/>
          <p:cNvSpPr>
            <a:spLocks/>
          </p:cNvSpPr>
          <p:nvPr/>
        </p:nvSpPr>
        <p:spPr bwMode="auto">
          <a:xfrm>
            <a:off x="5940425" y="858838"/>
            <a:ext cx="1773238" cy="2373312"/>
          </a:xfrm>
          <a:custGeom>
            <a:avLst/>
            <a:gdLst>
              <a:gd name="T0" fmla="*/ 1171686 w 2709"/>
              <a:gd name="T1" fmla="*/ 1883861 h 3627"/>
              <a:gd name="T2" fmla="*/ 1175613 w 2709"/>
              <a:gd name="T3" fmla="*/ 1732053 h 3627"/>
              <a:gd name="T4" fmla="*/ 1197214 w 2709"/>
              <a:gd name="T5" fmla="*/ 1630630 h 3627"/>
              <a:gd name="T6" fmla="*/ 1239761 w 2709"/>
              <a:gd name="T7" fmla="*/ 1563886 h 3627"/>
              <a:gd name="T8" fmla="*/ 1307182 w 2709"/>
              <a:gd name="T9" fmla="*/ 1503687 h 3627"/>
              <a:gd name="T10" fmla="*/ 1448570 w 2709"/>
              <a:gd name="T11" fmla="*/ 1466389 h 3627"/>
              <a:gd name="T12" fmla="*/ 1640360 w 2709"/>
              <a:gd name="T13" fmla="*/ 1392448 h 3627"/>
              <a:gd name="T14" fmla="*/ 1694689 w 2709"/>
              <a:gd name="T15" fmla="*/ 1351224 h 3627"/>
              <a:gd name="T16" fmla="*/ 1714326 w 2709"/>
              <a:gd name="T17" fmla="*/ 1305420 h 3627"/>
              <a:gd name="T18" fmla="*/ 1705817 w 2709"/>
              <a:gd name="T19" fmla="*/ 1251109 h 3627"/>
              <a:gd name="T20" fmla="*/ 1656069 w 2709"/>
              <a:gd name="T21" fmla="*/ 1179131 h 3627"/>
              <a:gd name="T22" fmla="*/ 1667197 w 2709"/>
              <a:gd name="T23" fmla="*/ 1149685 h 3627"/>
              <a:gd name="T24" fmla="*/ 1659997 w 2709"/>
              <a:gd name="T25" fmla="*/ 1119586 h 3627"/>
              <a:gd name="T26" fmla="*/ 1658688 w 2709"/>
              <a:gd name="T27" fmla="*/ 1097992 h 3627"/>
              <a:gd name="T28" fmla="*/ 1673088 w 2709"/>
              <a:gd name="T29" fmla="*/ 1085560 h 3627"/>
              <a:gd name="T30" fmla="*/ 1658688 w 2709"/>
              <a:gd name="T31" fmla="*/ 1054151 h 3627"/>
              <a:gd name="T32" fmla="*/ 1655415 w 2709"/>
              <a:gd name="T33" fmla="*/ 974975 h 3627"/>
              <a:gd name="T34" fmla="*/ 1730036 w 2709"/>
              <a:gd name="T35" fmla="*/ 951419 h 3627"/>
              <a:gd name="T36" fmla="*/ 1758837 w 2709"/>
              <a:gd name="T37" fmla="*/ 933751 h 3627"/>
              <a:gd name="T38" fmla="*/ 1773238 w 2709"/>
              <a:gd name="T39" fmla="*/ 908232 h 3627"/>
              <a:gd name="T40" fmla="*/ 1754255 w 2709"/>
              <a:gd name="T41" fmla="*/ 851304 h 3627"/>
              <a:gd name="T42" fmla="*/ 1702544 w 2709"/>
              <a:gd name="T43" fmla="*/ 789795 h 3627"/>
              <a:gd name="T44" fmla="*/ 1692726 w 2709"/>
              <a:gd name="T45" fmla="*/ 766893 h 3627"/>
              <a:gd name="T46" fmla="*/ 1617450 w 2709"/>
              <a:gd name="T47" fmla="*/ 586948 h 3627"/>
              <a:gd name="T48" fmla="*/ 1614177 w 2709"/>
              <a:gd name="T49" fmla="*/ 465240 h 3627"/>
              <a:gd name="T50" fmla="*/ 1574248 w 2709"/>
              <a:gd name="T51" fmla="*/ 365779 h 3627"/>
              <a:gd name="T52" fmla="*/ 1534319 w 2709"/>
              <a:gd name="T53" fmla="*/ 306888 h 3627"/>
              <a:gd name="T54" fmla="*/ 1411259 w 2709"/>
              <a:gd name="T55" fmla="*/ 160315 h 3627"/>
              <a:gd name="T56" fmla="*/ 1326819 w 2709"/>
              <a:gd name="T57" fmla="*/ 94226 h 3627"/>
              <a:gd name="T58" fmla="*/ 1205723 w 2709"/>
              <a:gd name="T59" fmla="*/ 45804 h 3627"/>
              <a:gd name="T60" fmla="*/ 1066954 w 2709"/>
              <a:gd name="T61" fmla="*/ 9815 h 3627"/>
              <a:gd name="T62" fmla="*/ 939967 w 2709"/>
              <a:gd name="T63" fmla="*/ 0 h 3627"/>
              <a:gd name="T64" fmla="*/ 824107 w 2709"/>
              <a:gd name="T65" fmla="*/ 9815 h 3627"/>
              <a:gd name="T66" fmla="*/ 646063 w 2709"/>
              <a:gd name="T67" fmla="*/ 67398 h 3627"/>
              <a:gd name="T68" fmla="*/ 495512 w 2709"/>
              <a:gd name="T69" fmla="*/ 165549 h 3627"/>
              <a:gd name="T70" fmla="*/ 392744 w 2709"/>
              <a:gd name="T71" fmla="*/ 266973 h 3627"/>
              <a:gd name="T72" fmla="*/ 329905 w 2709"/>
              <a:gd name="T73" fmla="*/ 351384 h 3627"/>
              <a:gd name="T74" fmla="*/ 255938 w 2709"/>
              <a:gd name="T75" fmla="*/ 511044 h 3627"/>
              <a:gd name="T76" fmla="*/ 231719 w 2709"/>
              <a:gd name="T77" fmla="*/ 669396 h 3627"/>
              <a:gd name="T78" fmla="*/ 244156 w 2709"/>
              <a:gd name="T79" fmla="*/ 814006 h 3627"/>
              <a:gd name="T80" fmla="*/ 291285 w 2709"/>
              <a:gd name="T81" fmla="*/ 978247 h 3627"/>
              <a:gd name="T82" fmla="*/ 338414 w 2709"/>
              <a:gd name="T83" fmla="*/ 1079670 h 3627"/>
              <a:gd name="T84" fmla="*/ 407144 w 2709"/>
              <a:gd name="T85" fmla="*/ 1226898 h 3627"/>
              <a:gd name="T86" fmla="*/ 444455 w 2709"/>
              <a:gd name="T87" fmla="*/ 1389176 h 3627"/>
              <a:gd name="T88" fmla="*/ 438564 w 2709"/>
              <a:gd name="T89" fmla="*/ 1450685 h 3627"/>
              <a:gd name="T90" fmla="*/ 364597 w 2709"/>
              <a:gd name="T91" fmla="*/ 1601838 h 3627"/>
              <a:gd name="T92" fmla="*/ 219936 w 2709"/>
              <a:gd name="T93" fmla="*/ 1813192 h 3627"/>
              <a:gd name="T94" fmla="*/ 147279 w 2709"/>
              <a:gd name="T95" fmla="*/ 1914616 h 3627"/>
              <a:gd name="T96" fmla="*/ 78549 w 2709"/>
              <a:gd name="T97" fmla="*/ 2063152 h 3627"/>
              <a:gd name="T98" fmla="*/ 9819 w 2709"/>
              <a:gd name="T99" fmla="*/ 2311804 h 3627"/>
              <a:gd name="T100" fmla="*/ 1405368 w 2709"/>
              <a:gd name="T101" fmla="*/ 2290210 h 3627"/>
              <a:gd name="T102" fmla="*/ 1264635 w 2709"/>
              <a:gd name="T103" fmla="*/ 2094561 h 3627"/>
              <a:gd name="T104" fmla="*/ 1185432 w 2709"/>
              <a:gd name="T105" fmla="*/ 1939481 h 3627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09"/>
              <a:gd name="T160" fmla="*/ 0 h 3627"/>
              <a:gd name="T161" fmla="*/ 2709 w 2709"/>
              <a:gd name="T162" fmla="*/ 3627 h 3627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09" h="3627">
                <a:moveTo>
                  <a:pt x="1811" y="2964"/>
                </a:moveTo>
                <a:lnTo>
                  <a:pt x="1811" y="2964"/>
                </a:lnTo>
                <a:lnTo>
                  <a:pt x="1801" y="2939"/>
                </a:lnTo>
                <a:lnTo>
                  <a:pt x="1794" y="2911"/>
                </a:lnTo>
                <a:lnTo>
                  <a:pt x="1790" y="2879"/>
                </a:lnTo>
                <a:lnTo>
                  <a:pt x="1787" y="2848"/>
                </a:lnTo>
                <a:lnTo>
                  <a:pt x="1787" y="2815"/>
                </a:lnTo>
                <a:lnTo>
                  <a:pt x="1787" y="2780"/>
                </a:lnTo>
                <a:lnTo>
                  <a:pt x="1790" y="2711"/>
                </a:lnTo>
                <a:lnTo>
                  <a:pt x="1796" y="2647"/>
                </a:lnTo>
                <a:lnTo>
                  <a:pt x="1805" y="2592"/>
                </a:lnTo>
                <a:lnTo>
                  <a:pt x="1812" y="2545"/>
                </a:lnTo>
                <a:lnTo>
                  <a:pt x="1820" y="2516"/>
                </a:lnTo>
                <a:lnTo>
                  <a:pt x="1829" y="2492"/>
                </a:lnTo>
                <a:lnTo>
                  <a:pt x="1840" y="2470"/>
                </a:lnTo>
                <a:lnTo>
                  <a:pt x="1851" y="2448"/>
                </a:lnTo>
                <a:lnTo>
                  <a:pt x="1864" y="2427"/>
                </a:lnTo>
                <a:lnTo>
                  <a:pt x="1879" y="2409"/>
                </a:lnTo>
                <a:lnTo>
                  <a:pt x="1894" y="2390"/>
                </a:lnTo>
                <a:lnTo>
                  <a:pt x="1923" y="2359"/>
                </a:lnTo>
                <a:lnTo>
                  <a:pt x="1953" y="2333"/>
                </a:lnTo>
                <a:lnTo>
                  <a:pt x="1975" y="2315"/>
                </a:lnTo>
                <a:lnTo>
                  <a:pt x="1997" y="2298"/>
                </a:lnTo>
                <a:lnTo>
                  <a:pt x="2023" y="2294"/>
                </a:lnTo>
                <a:lnTo>
                  <a:pt x="2054" y="2289"/>
                </a:lnTo>
                <a:lnTo>
                  <a:pt x="2091" y="2280"/>
                </a:lnTo>
                <a:lnTo>
                  <a:pt x="2130" y="2267"/>
                </a:lnTo>
                <a:lnTo>
                  <a:pt x="2213" y="2241"/>
                </a:lnTo>
                <a:lnTo>
                  <a:pt x="2298" y="2209"/>
                </a:lnTo>
                <a:lnTo>
                  <a:pt x="2377" y="2180"/>
                </a:lnTo>
                <a:lnTo>
                  <a:pt x="2444" y="2154"/>
                </a:lnTo>
                <a:lnTo>
                  <a:pt x="2506" y="2128"/>
                </a:lnTo>
                <a:lnTo>
                  <a:pt x="2529" y="2117"/>
                </a:lnTo>
                <a:lnTo>
                  <a:pt x="2547" y="2104"/>
                </a:lnTo>
                <a:lnTo>
                  <a:pt x="2564" y="2091"/>
                </a:lnTo>
                <a:lnTo>
                  <a:pt x="2577" y="2078"/>
                </a:lnTo>
                <a:lnTo>
                  <a:pt x="2589" y="2065"/>
                </a:lnTo>
                <a:lnTo>
                  <a:pt x="2599" y="2051"/>
                </a:lnTo>
                <a:lnTo>
                  <a:pt x="2606" y="2038"/>
                </a:lnTo>
                <a:lnTo>
                  <a:pt x="2612" y="2023"/>
                </a:lnTo>
                <a:lnTo>
                  <a:pt x="2615" y="2008"/>
                </a:lnTo>
                <a:lnTo>
                  <a:pt x="2619" y="1995"/>
                </a:lnTo>
                <a:lnTo>
                  <a:pt x="2619" y="1981"/>
                </a:lnTo>
                <a:lnTo>
                  <a:pt x="2619" y="1966"/>
                </a:lnTo>
                <a:lnTo>
                  <a:pt x="2617" y="1953"/>
                </a:lnTo>
                <a:lnTo>
                  <a:pt x="2613" y="1940"/>
                </a:lnTo>
                <a:lnTo>
                  <a:pt x="2606" y="1912"/>
                </a:lnTo>
                <a:lnTo>
                  <a:pt x="2595" y="1888"/>
                </a:lnTo>
                <a:lnTo>
                  <a:pt x="2580" y="1864"/>
                </a:lnTo>
                <a:lnTo>
                  <a:pt x="2567" y="1844"/>
                </a:lnTo>
                <a:lnTo>
                  <a:pt x="2553" y="1827"/>
                </a:lnTo>
                <a:lnTo>
                  <a:pt x="2530" y="1802"/>
                </a:lnTo>
                <a:lnTo>
                  <a:pt x="2521" y="1792"/>
                </a:lnTo>
                <a:lnTo>
                  <a:pt x="2536" y="1776"/>
                </a:lnTo>
                <a:lnTo>
                  <a:pt x="2543" y="1766"/>
                </a:lnTo>
                <a:lnTo>
                  <a:pt x="2547" y="1757"/>
                </a:lnTo>
                <a:lnTo>
                  <a:pt x="2551" y="1750"/>
                </a:lnTo>
                <a:lnTo>
                  <a:pt x="2551" y="1741"/>
                </a:lnTo>
                <a:lnTo>
                  <a:pt x="2549" y="1733"/>
                </a:lnTo>
                <a:lnTo>
                  <a:pt x="2545" y="1726"/>
                </a:lnTo>
                <a:lnTo>
                  <a:pt x="2536" y="1711"/>
                </a:lnTo>
                <a:lnTo>
                  <a:pt x="2523" y="1700"/>
                </a:lnTo>
                <a:lnTo>
                  <a:pt x="2512" y="1691"/>
                </a:lnTo>
                <a:lnTo>
                  <a:pt x="2499" y="1683"/>
                </a:lnTo>
                <a:lnTo>
                  <a:pt x="2534" y="1678"/>
                </a:lnTo>
                <a:lnTo>
                  <a:pt x="2543" y="1676"/>
                </a:lnTo>
                <a:lnTo>
                  <a:pt x="2549" y="1672"/>
                </a:lnTo>
                <a:lnTo>
                  <a:pt x="2553" y="1669"/>
                </a:lnTo>
                <a:lnTo>
                  <a:pt x="2556" y="1665"/>
                </a:lnTo>
                <a:lnTo>
                  <a:pt x="2556" y="1659"/>
                </a:lnTo>
                <a:lnTo>
                  <a:pt x="2556" y="1654"/>
                </a:lnTo>
                <a:lnTo>
                  <a:pt x="2553" y="1643"/>
                </a:lnTo>
                <a:lnTo>
                  <a:pt x="2547" y="1632"/>
                </a:lnTo>
                <a:lnTo>
                  <a:pt x="2541" y="1621"/>
                </a:lnTo>
                <a:lnTo>
                  <a:pt x="2534" y="1611"/>
                </a:lnTo>
                <a:lnTo>
                  <a:pt x="2532" y="1573"/>
                </a:lnTo>
                <a:lnTo>
                  <a:pt x="2530" y="1532"/>
                </a:lnTo>
                <a:lnTo>
                  <a:pt x="2529" y="1490"/>
                </a:lnTo>
                <a:lnTo>
                  <a:pt x="2556" y="1486"/>
                </a:lnTo>
                <a:lnTo>
                  <a:pt x="2582" y="1480"/>
                </a:lnTo>
                <a:lnTo>
                  <a:pt x="2606" y="1471"/>
                </a:lnTo>
                <a:lnTo>
                  <a:pt x="2626" y="1462"/>
                </a:lnTo>
                <a:lnTo>
                  <a:pt x="2643" y="1454"/>
                </a:lnTo>
                <a:lnTo>
                  <a:pt x="2658" y="1445"/>
                </a:lnTo>
                <a:lnTo>
                  <a:pt x="2669" y="1438"/>
                </a:lnTo>
                <a:lnTo>
                  <a:pt x="2678" y="1432"/>
                </a:lnTo>
                <a:lnTo>
                  <a:pt x="2687" y="1427"/>
                </a:lnTo>
                <a:lnTo>
                  <a:pt x="2695" y="1419"/>
                </a:lnTo>
                <a:lnTo>
                  <a:pt x="2700" y="1412"/>
                </a:lnTo>
                <a:lnTo>
                  <a:pt x="2704" y="1405"/>
                </a:lnTo>
                <a:lnTo>
                  <a:pt x="2708" y="1395"/>
                </a:lnTo>
                <a:lnTo>
                  <a:pt x="2709" y="1388"/>
                </a:lnTo>
                <a:lnTo>
                  <a:pt x="2709" y="1379"/>
                </a:lnTo>
                <a:lnTo>
                  <a:pt x="2706" y="1360"/>
                </a:lnTo>
                <a:lnTo>
                  <a:pt x="2700" y="1340"/>
                </a:lnTo>
                <a:lnTo>
                  <a:pt x="2691" y="1322"/>
                </a:lnTo>
                <a:lnTo>
                  <a:pt x="2680" y="1301"/>
                </a:lnTo>
                <a:lnTo>
                  <a:pt x="2667" y="1283"/>
                </a:lnTo>
                <a:lnTo>
                  <a:pt x="2654" y="1266"/>
                </a:lnTo>
                <a:lnTo>
                  <a:pt x="2628" y="1235"/>
                </a:lnTo>
                <a:lnTo>
                  <a:pt x="2608" y="1215"/>
                </a:lnTo>
                <a:lnTo>
                  <a:pt x="2601" y="1207"/>
                </a:lnTo>
                <a:lnTo>
                  <a:pt x="2617" y="1224"/>
                </a:lnTo>
                <a:lnTo>
                  <a:pt x="2604" y="1207"/>
                </a:lnTo>
                <a:lnTo>
                  <a:pt x="2586" y="1172"/>
                </a:lnTo>
                <a:lnTo>
                  <a:pt x="2532" y="1076"/>
                </a:lnTo>
                <a:lnTo>
                  <a:pt x="2462" y="940"/>
                </a:lnTo>
                <a:lnTo>
                  <a:pt x="2468" y="919"/>
                </a:lnTo>
                <a:lnTo>
                  <a:pt x="2471" y="897"/>
                </a:lnTo>
                <a:lnTo>
                  <a:pt x="2477" y="858"/>
                </a:lnTo>
                <a:lnTo>
                  <a:pt x="2479" y="820"/>
                </a:lnTo>
                <a:lnTo>
                  <a:pt x="2477" y="781"/>
                </a:lnTo>
                <a:lnTo>
                  <a:pt x="2473" y="746"/>
                </a:lnTo>
                <a:lnTo>
                  <a:pt x="2466" y="711"/>
                </a:lnTo>
                <a:lnTo>
                  <a:pt x="2457" y="679"/>
                </a:lnTo>
                <a:lnTo>
                  <a:pt x="2447" y="650"/>
                </a:lnTo>
                <a:lnTo>
                  <a:pt x="2436" y="624"/>
                </a:lnTo>
                <a:lnTo>
                  <a:pt x="2425" y="598"/>
                </a:lnTo>
                <a:lnTo>
                  <a:pt x="2405" y="559"/>
                </a:lnTo>
                <a:lnTo>
                  <a:pt x="2388" y="535"/>
                </a:lnTo>
                <a:lnTo>
                  <a:pt x="2383" y="526"/>
                </a:lnTo>
                <a:lnTo>
                  <a:pt x="2368" y="504"/>
                </a:lnTo>
                <a:lnTo>
                  <a:pt x="2344" y="469"/>
                </a:lnTo>
                <a:lnTo>
                  <a:pt x="2279" y="384"/>
                </a:lnTo>
                <a:lnTo>
                  <a:pt x="2217" y="308"/>
                </a:lnTo>
                <a:lnTo>
                  <a:pt x="2191" y="275"/>
                </a:lnTo>
                <a:lnTo>
                  <a:pt x="2156" y="245"/>
                </a:lnTo>
                <a:lnTo>
                  <a:pt x="2115" y="207"/>
                </a:lnTo>
                <a:lnTo>
                  <a:pt x="2093" y="188"/>
                </a:lnTo>
                <a:lnTo>
                  <a:pt x="2071" y="172"/>
                </a:lnTo>
                <a:lnTo>
                  <a:pt x="2049" y="157"/>
                </a:lnTo>
                <a:lnTo>
                  <a:pt x="2027" y="144"/>
                </a:lnTo>
                <a:lnTo>
                  <a:pt x="1979" y="124"/>
                </a:lnTo>
                <a:lnTo>
                  <a:pt x="1932" y="103"/>
                </a:lnTo>
                <a:lnTo>
                  <a:pt x="1888" y="85"/>
                </a:lnTo>
                <a:lnTo>
                  <a:pt x="1842" y="70"/>
                </a:lnTo>
                <a:lnTo>
                  <a:pt x="1800" y="55"/>
                </a:lnTo>
                <a:lnTo>
                  <a:pt x="1755" y="42"/>
                </a:lnTo>
                <a:lnTo>
                  <a:pt x="1713" y="31"/>
                </a:lnTo>
                <a:lnTo>
                  <a:pt x="1670" y="22"/>
                </a:lnTo>
                <a:lnTo>
                  <a:pt x="1630" y="15"/>
                </a:lnTo>
                <a:lnTo>
                  <a:pt x="1589" y="9"/>
                </a:lnTo>
                <a:lnTo>
                  <a:pt x="1550" y="4"/>
                </a:lnTo>
                <a:lnTo>
                  <a:pt x="1512" y="2"/>
                </a:lnTo>
                <a:lnTo>
                  <a:pt x="1473" y="0"/>
                </a:lnTo>
                <a:lnTo>
                  <a:pt x="1436" y="0"/>
                </a:lnTo>
                <a:lnTo>
                  <a:pt x="1399" y="0"/>
                </a:lnTo>
                <a:lnTo>
                  <a:pt x="1362" y="2"/>
                </a:lnTo>
                <a:lnTo>
                  <a:pt x="1327" y="6"/>
                </a:lnTo>
                <a:lnTo>
                  <a:pt x="1292" y="9"/>
                </a:lnTo>
                <a:lnTo>
                  <a:pt x="1259" y="15"/>
                </a:lnTo>
                <a:lnTo>
                  <a:pt x="1226" y="22"/>
                </a:lnTo>
                <a:lnTo>
                  <a:pt x="1163" y="37"/>
                </a:lnTo>
                <a:lnTo>
                  <a:pt x="1102" y="57"/>
                </a:lnTo>
                <a:lnTo>
                  <a:pt x="1043" y="79"/>
                </a:lnTo>
                <a:lnTo>
                  <a:pt x="987" y="103"/>
                </a:lnTo>
                <a:lnTo>
                  <a:pt x="936" y="131"/>
                </a:lnTo>
                <a:lnTo>
                  <a:pt x="886" y="159"/>
                </a:lnTo>
                <a:lnTo>
                  <a:pt x="840" y="190"/>
                </a:lnTo>
                <a:lnTo>
                  <a:pt x="797" y="221"/>
                </a:lnTo>
                <a:lnTo>
                  <a:pt x="757" y="253"/>
                </a:lnTo>
                <a:lnTo>
                  <a:pt x="720" y="286"/>
                </a:lnTo>
                <a:lnTo>
                  <a:pt x="685" y="317"/>
                </a:lnTo>
                <a:lnTo>
                  <a:pt x="653" y="349"/>
                </a:lnTo>
                <a:lnTo>
                  <a:pt x="626" y="378"/>
                </a:lnTo>
                <a:lnTo>
                  <a:pt x="600" y="408"/>
                </a:lnTo>
                <a:lnTo>
                  <a:pt x="559" y="460"/>
                </a:lnTo>
                <a:lnTo>
                  <a:pt x="528" y="500"/>
                </a:lnTo>
                <a:lnTo>
                  <a:pt x="511" y="528"/>
                </a:lnTo>
                <a:lnTo>
                  <a:pt x="504" y="537"/>
                </a:lnTo>
                <a:lnTo>
                  <a:pt x="474" y="585"/>
                </a:lnTo>
                <a:lnTo>
                  <a:pt x="448" y="633"/>
                </a:lnTo>
                <a:lnTo>
                  <a:pt x="425" y="683"/>
                </a:lnTo>
                <a:lnTo>
                  <a:pt x="406" y="731"/>
                </a:lnTo>
                <a:lnTo>
                  <a:pt x="391" y="781"/>
                </a:lnTo>
                <a:lnTo>
                  <a:pt x="378" y="831"/>
                </a:lnTo>
                <a:lnTo>
                  <a:pt x="369" y="879"/>
                </a:lnTo>
                <a:lnTo>
                  <a:pt x="362" y="927"/>
                </a:lnTo>
                <a:lnTo>
                  <a:pt x="356" y="975"/>
                </a:lnTo>
                <a:lnTo>
                  <a:pt x="354" y="1023"/>
                </a:lnTo>
                <a:lnTo>
                  <a:pt x="354" y="1069"/>
                </a:lnTo>
                <a:lnTo>
                  <a:pt x="358" y="1113"/>
                </a:lnTo>
                <a:lnTo>
                  <a:pt x="362" y="1159"/>
                </a:lnTo>
                <a:lnTo>
                  <a:pt x="367" y="1202"/>
                </a:lnTo>
                <a:lnTo>
                  <a:pt x="373" y="1244"/>
                </a:lnTo>
                <a:lnTo>
                  <a:pt x="382" y="1285"/>
                </a:lnTo>
                <a:lnTo>
                  <a:pt x="391" y="1325"/>
                </a:lnTo>
                <a:lnTo>
                  <a:pt x="401" y="1362"/>
                </a:lnTo>
                <a:lnTo>
                  <a:pt x="423" y="1432"/>
                </a:lnTo>
                <a:lnTo>
                  <a:pt x="445" y="1495"/>
                </a:lnTo>
                <a:lnTo>
                  <a:pt x="465" y="1547"/>
                </a:lnTo>
                <a:lnTo>
                  <a:pt x="485" y="1591"/>
                </a:lnTo>
                <a:lnTo>
                  <a:pt x="502" y="1622"/>
                </a:lnTo>
                <a:lnTo>
                  <a:pt x="517" y="1650"/>
                </a:lnTo>
                <a:lnTo>
                  <a:pt x="543" y="1694"/>
                </a:lnTo>
                <a:lnTo>
                  <a:pt x="567" y="1741"/>
                </a:lnTo>
                <a:lnTo>
                  <a:pt x="587" y="1785"/>
                </a:lnTo>
                <a:lnTo>
                  <a:pt x="605" y="1831"/>
                </a:lnTo>
                <a:lnTo>
                  <a:pt x="622" y="1875"/>
                </a:lnTo>
                <a:lnTo>
                  <a:pt x="635" y="1918"/>
                </a:lnTo>
                <a:lnTo>
                  <a:pt x="648" y="1960"/>
                </a:lnTo>
                <a:lnTo>
                  <a:pt x="657" y="1999"/>
                </a:lnTo>
                <a:lnTo>
                  <a:pt x="672" y="2067"/>
                </a:lnTo>
                <a:lnTo>
                  <a:pt x="679" y="2123"/>
                </a:lnTo>
                <a:lnTo>
                  <a:pt x="685" y="2158"/>
                </a:lnTo>
                <a:lnTo>
                  <a:pt x="685" y="2171"/>
                </a:lnTo>
                <a:lnTo>
                  <a:pt x="681" y="2182"/>
                </a:lnTo>
                <a:lnTo>
                  <a:pt x="670" y="2217"/>
                </a:lnTo>
                <a:lnTo>
                  <a:pt x="648" y="2272"/>
                </a:lnTo>
                <a:lnTo>
                  <a:pt x="631" y="2309"/>
                </a:lnTo>
                <a:lnTo>
                  <a:pt x="611" y="2350"/>
                </a:lnTo>
                <a:lnTo>
                  <a:pt x="585" y="2396"/>
                </a:lnTo>
                <a:lnTo>
                  <a:pt x="557" y="2448"/>
                </a:lnTo>
                <a:lnTo>
                  <a:pt x="524" y="2503"/>
                </a:lnTo>
                <a:lnTo>
                  <a:pt x="485" y="2564"/>
                </a:lnTo>
                <a:lnTo>
                  <a:pt x="441" y="2628"/>
                </a:lnTo>
                <a:lnTo>
                  <a:pt x="393" y="2699"/>
                </a:lnTo>
                <a:lnTo>
                  <a:pt x="336" y="2771"/>
                </a:lnTo>
                <a:lnTo>
                  <a:pt x="275" y="2850"/>
                </a:lnTo>
                <a:lnTo>
                  <a:pt x="266" y="2861"/>
                </a:lnTo>
                <a:lnTo>
                  <a:pt x="242" y="2898"/>
                </a:lnTo>
                <a:lnTo>
                  <a:pt x="225" y="2926"/>
                </a:lnTo>
                <a:lnTo>
                  <a:pt x="207" y="2959"/>
                </a:lnTo>
                <a:lnTo>
                  <a:pt x="186" y="2998"/>
                </a:lnTo>
                <a:lnTo>
                  <a:pt x="164" y="3042"/>
                </a:lnTo>
                <a:lnTo>
                  <a:pt x="142" y="3094"/>
                </a:lnTo>
                <a:lnTo>
                  <a:pt x="120" y="3153"/>
                </a:lnTo>
                <a:lnTo>
                  <a:pt x="96" y="3215"/>
                </a:lnTo>
                <a:lnTo>
                  <a:pt x="74" y="3286"/>
                </a:lnTo>
                <a:lnTo>
                  <a:pt x="54" y="3361"/>
                </a:lnTo>
                <a:lnTo>
                  <a:pt x="33" y="3444"/>
                </a:lnTo>
                <a:lnTo>
                  <a:pt x="15" y="3533"/>
                </a:lnTo>
                <a:lnTo>
                  <a:pt x="0" y="3627"/>
                </a:lnTo>
                <a:lnTo>
                  <a:pt x="2254" y="3627"/>
                </a:lnTo>
                <a:lnTo>
                  <a:pt x="2202" y="3568"/>
                </a:lnTo>
                <a:lnTo>
                  <a:pt x="2147" y="3500"/>
                </a:lnTo>
                <a:lnTo>
                  <a:pt x="2080" y="3415"/>
                </a:lnTo>
                <a:lnTo>
                  <a:pt x="2043" y="3365"/>
                </a:lnTo>
                <a:lnTo>
                  <a:pt x="2006" y="3313"/>
                </a:lnTo>
                <a:lnTo>
                  <a:pt x="1969" y="3258"/>
                </a:lnTo>
                <a:lnTo>
                  <a:pt x="1932" y="3201"/>
                </a:lnTo>
                <a:lnTo>
                  <a:pt x="1897" y="3143"/>
                </a:lnTo>
                <a:lnTo>
                  <a:pt x="1866" y="3082"/>
                </a:lnTo>
                <a:lnTo>
                  <a:pt x="1836" y="3023"/>
                </a:lnTo>
                <a:lnTo>
                  <a:pt x="1811" y="296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76" name="Group 27"/>
          <p:cNvGrpSpPr>
            <a:grpSpLocks/>
          </p:cNvGrpSpPr>
          <p:nvPr/>
        </p:nvGrpSpPr>
        <p:grpSpPr bwMode="auto">
          <a:xfrm>
            <a:off x="6203950" y="889000"/>
            <a:ext cx="1155700" cy="939800"/>
            <a:chOff x="385" y="766"/>
            <a:chExt cx="1992" cy="1621"/>
          </a:xfrm>
        </p:grpSpPr>
        <p:sp>
          <p:nvSpPr>
            <p:cNvPr id="7192" name="Freeform 199"/>
            <p:cNvSpPr>
              <a:spLocks/>
            </p:cNvSpPr>
            <p:nvPr/>
          </p:nvSpPr>
          <p:spPr bwMode="auto">
            <a:xfrm rot="-1845905">
              <a:off x="385" y="981"/>
              <a:ext cx="1992" cy="1169"/>
            </a:xfrm>
            <a:custGeom>
              <a:avLst/>
              <a:gdLst>
                <a:gd name="T0" fmla="*/ 304 w 4470"/>
                <a:gd name="T1" fmla="*/ 465 h 2396"/>
                <a:gd name="T2" fmla="*/ 268 w 4470"/>
                <a:gd name="T3" fmla="*/ 456 h 2396"/>
                <a:gd name="T4" fmla="*/ 252 w 4470"/>
                <a:gd name="T5" fmla="*/ 471 h 2396"/>
                <a:gd name="T6" fmla="*/ 221 w 4470"/>
                <a:gd name="T7" fmla="*/ 485 h 2396"/>
                <a:gd name="T8" fmla="*/ 183 w 4470"/>
                <a:gd name="T9" fmla="*/ 504 h 2396"/>
                <a:gd name="T10" fmla="*/ 137 w 4470"/>
                <a:gd name="T11" fmla="*/ 513 h 2396"/>
                <a:gd name="T12" fmla="*/ 112 w 4470"/>
                <a:gd name="T13" fmla="*/ 523 h 2396"/>
                <a:gd name="T14" fmla="*/ 77 w 4470"/>
                <a:gd name="T15" fmla="*/ 545 h 2396"/>
                <a:gd name="T16" fmla="*/ 53 w 4470"/>
                <a:gd name="T17" fmla="*/ 543 h 2396"/>
                <a:gd name="T18" fmla="*/ 25 w 4470"/>
                <a:gd name="T19" fmla="*/ 540 h 2396"/>
                <a:gd name="T20" fmla="*/ 5 w 4470"/>
                <a:gd name="T21" fmla="*/ 497 h 2396"/>
                <a:gd name="T22" fmla="*/ 11 w 4470"/>
                <a:gd name="T23" fmla="*/ 450 h 2396"/>
                <a:gd name="T24" fmla="*/ 0 w 4470"/>
                <a:gd name="T25" fmla="*/ 445 h 2396"/>
                <a:gd name="T26" fmla="*/ 11 w 4470"/>
                <a:gd name="T27" fmla="*/ 406 h 2396"/>
                <a:gd name="T28" fmla="*/ 15 w 4470"/>
                <a:gd name="T29" fmla="*/ 370 h 2396"/>
                <a:gd name="T30" fmla="*/ 24 w 4470"/>
                <a:gd name="T31" fmla="*/ 331 h 2396"/>
                <a:gd name="T32" fmla="*/ 37 w 4470"/>
                <a:gd name="T33" fmla="*/ 294 h 2396"/>
                <a:gd name="T34" fmla="*/ 54 w 4470"/>
                <a:gd name="T35" fmla="*/ 242 h 2396"/>
                <a:gd name="T36" fmla="*/ 82 w 4470"/>
                <a:gd name="T37" fmla="*/ 210 h 2396"/>
                <a:gd name="T38" fmla="*/ 88 w 4470"/>
                <a:gd name="T39" fmla="*/ 179 h 2396"/>
                <a:gd name="T40" fmla="*/ 115 w 4470"/>
                <a:gd name="T41" fmla="*/ 146 h 2396"/>
                <a:gd name="T42" fmla="*/ 153 w 4470"/>
                <a:gd name="T43" fmla="*/ 122 h 2396"/>
                <a:gd name="T44" fmla="*/ 188 w 4470"/>
                <a:gd name="T45" fmla="*/ 94 h 2396"/>
                <a:gd name="T46" fmla="*/ 209 w 4470"/>
                <a:gd name="T47" fmla="*/ 74 h 2396"/>
                <a:gd name="T48" fmla="*/ 285 w 4470"/>
                <a:gd name="T49" fmla="*/ 35 h 2396"/>
                <a:gd name="T50" fmla="*/ 309 w 4470"/>
                <a:gd name="T51" fmla="*/ 16 h 2396"/>
                <a:gd name="T52" fmla="*/ 354 w 4470"/>
                <a:gd name="T53" fmla="*/ 11 h 2396"/>
                <a:gd name="T54" fmla="*/ 389 w 4470"/>
                <a:gd name="T55" fmla="*/ 2 h 2396"/>
                <a:gd name="T56" fmla="*/ 446 w 4470"/>
                <a:gd name="T57" fmla="*/ 7 h 2396"/>
                <a:gd name="T58" fmla="*/ 483 w 4470"/>
                <a:gd name="T59" fmla="*/ 6 h 2396"/>
                <a:gd name="T60" fmla="*/ 521 w 4470"/>
                <a:gd name="T61" fmla="*/ 15 h 2396"/>
                <a:gd name="T62" fmla="*/ 594 w 4470"/>
                <a:gd name="T63" fmla="*/ 43 h 2396"/>
                <a:gd name="T64" fmla="*/ 631 w 4470"/>
                <a:gd name="T65" fmla="*/ 54 h 2396"/>
                <a:gd name="T66" fmla="*/ 687 w 4470"/>
                <a:gd name="T67" fmla="*/ 91 h 2396"/>
                <a:gd name="T68" fmla="*/ 711 w 4470"/>
                <a:gd name="T69" fmla="*/ 116 h 2396"/>
                <a:gd name="T70" fmla="*/ 765 w 4470"/>
                <a:gd name="T71" fmla="*/ 166 h 2396"/>
                <a:gd name="T72" fmla="*/ 802 w 4470"/>
                <a:gd name="T73" fmla="*/ 196 h 2396"/>
                <a:gd name="T74" fmla="*/ 819 w 4470"/>
                <a:gd name="T75" fmla="*/ 218 h 2396"/>
                <a:gd name="T76" fmla="*/ 852 w 4470"/>
                <a:gd name="T77" fmla="*/ 262 h 2396"/>
                <a:gd name="T78" fmla="*/ 866 w 4470"/>
                <a:gd name="T79" fmla="*/ 299 h 2396"/>
                <a:gd name="T80" fmla="*/ 883 w 4470"/>
                <a:gd name="T81" fmla="*/ 352 h 2396"/>
                <a:gd name="T82" fmla="*/ 882 w 4470"/>
                <a:gd name="T83" fmla="*/ 380 h 2396"/>
                <a:gd name="T84" fmla="*/ 886 w 4470"/>
                <a:gd name="T85" fmla="*/ 437 h 2396"/>
                <a:gd name="T86" fmla="*/ 880 w 4470"/>
                <a:gd name="T87" fmla="*/ 461 h 2396"/>
                <a:gd name="T88" fmla="*/ 849 w 4470"/>
                <a:gd name="T89" fmla="*/ 495 h 2396"/>
                <a:gd name="T90" fmla="*/ 816 w 4470"/>
                <a:gd name="T91" fmla="*/ 514 h 2396"/>
                <a:gd name="T92" fmla="*/ 756 w 4470"/>
                <a:gd name="T93" fmla="*/ 519 h 2396"/>
                <a:gd name="T94" fmla="*/ 710 w 4470"/>
                <a:gd name="T95" fmla="*/ 514 h 2396"/>
                <a:gd name="T96" fmla="*/ 681 w 4470"/>
                <a:gd name="T97" fmla="*/ 507 h 2396"/>
                <a:gd name="T98" fmla="*/ 643 w 4470"/>
                <a:gd name="T99" fmla="*/ 554 h 2396"/>
                <a:gd name="T100" fmla="*/ 619 w 4470"/>
                <a:gd name="T101" fmla="*/ 569 h 2396"/>
                <a:gd name="T102" fmla="*/ 550 w 4470"/>
                <a:gd name="T103" fmla="*/ 563 h 2396"/>
                <a:gd name="T104" fmla="*/ 504 w 4470"/>
                <a:gd name="T105" fmla="*/ 540 h 2396"/>
                <a:gd name="T106" fmla="*/ 494 w 4470"/>
                <a:gd name="T107" fmla="*/ 536 h 2396"/>
                <a:gd name="T108" fmla="*/ 456 w 4470"/>
                <a:gd name="T109" fmla="*/ 532 h 239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470"/>
                <a:gd name="T166" fmla="*/ 0 h 2396"/>
                <a:gd name="T167" fmla="*/ 4470 w 4470"/>
                <a:gd name="T168" fmla="*/ 2396 h 239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470" h="2396">
                  <a:moveTo>
                    <a:pt x="1630" y="1934"/>
                  </a:moveTo>
                  <a:lnTo>
                    <a:pt x="1630" y="1934"/>
                  </a:lnTo>
                  <a:lnTo>
                    <a:pt x="1600" y="1940"/>
                  </a:lnTo>
                  <a:lnTo>
                    <a:pt x="1568" y="1948"/>
                  </a:lnTo>
                  <a:lnTo>
                    <a:pt x="1530" y="1954"/>
                  </a:lnTo>
                  <a:lnTo>
                    <a:pt x="1482" y="1954"/>
                  </a:lnTo>
                  <a:lnTo>
                    <a:pt x="1430" y="1948"/>
                  </a:lnTo>
                  <a:lnTo>
                    <a:pt x="1400" y="1940"/>
                  </a:lnTo>
                  <a:lnTo>
                    <a:pt x="1372" y="1930"/>
                  </a:lnTo>
                  <a:lnTo>
                    <a:pt x="1348" y="1916"/>
                  </a:lnTo>
                  <a:lnTo>
                    <a:pt x="1320" y="1896"/>
                  </a:lnTo>
                  <a:lnTo>
                    <a:pt x="1306" y="1926"/>
                  </a:lnTo>
                  <a:lnTo>
                    <a:pt x="1290" y="1948"/>
                  </a:lnTo>
                  <a:lnTo>
                    <a:pt x="1268" y="1978"/>
                  </a:lnTo>
                  <a:lnTo>
                    <a:pt x="1234" y="2002"/>
                  </a:lnTo>
                  <a:lnTo>
                    <a:pt x="1196" y="2026"/>
                  </a:lnTo>
                  <a:lnTo>
                    <a:pt x="1172" y="2030"/>
                  </a:lnTo>
                  <a:lnTo>
                    <a:pt x="1144" y="2040"/>
                  </a:lnTo>
                  <a:lnTo>
                    <a:pt x="1114" y="2040"/>
                  </a:lnTo>
                  <a:lnTo>
                    <a:pt x="1086" y="2040"/>
                  </a:lnTo>
                  <a:lnTo>
                    <a:pt x="1038" y="2068"/>
                  </a:lnTo>
                  <a:lnTo>
                    <a:pt x="986" y="2092"/>
                  </a:lnTo>
                  <a:lnTo>
                    <a:pt x="920" y="2120"/>
                  </a:lnTo>
                  <a:lnTo>
                    <a:pt x="844" y="2144"/>
                  </a:lnTo>
                  <a:lnTo>
                    <a:pt x="804" y="2148"/>
                  </a:lnTo>
                  <a:lnTo>
                    <a:pt x="766" y="2154"/>
                  </a:lnTo>
                  <a:lnTo>
                    <a:pt x="728" y="2154"/>
                  </a:lnTo>
                  <a:lnTo>
                    <a:pt x="690" y="2154"/>
                  </a:lnTo>
                  <a:lnTo>
                    <a:pt x="658" y="2144"/>
                  </a:lnTo>
                  <a:lnTo>
                    <a:pt x="624" y="2130"/>
                  </a:lnTo>
                  <a:lnTo>
                    <a:pt x="600" y="2164"/>
                  </a:lnTo>
                  <a:lnTo>
                    <a:pt x="566" y="2196"/>
                  </a:lnTo>
                  <a:lnTo>
                    <a:pt x="528" y="2230"/>
                  </a:lnTo>
                  <a:lnTo>
                    <a:pt x="476" y="2264"/>
                  </a:lnTo>
                  <a:lnTo>
                    <a:pt x="448" y="2278"/>
                  </a:lnTo>
                  <a:lnTo>
                    <a:pt x="418" y="2288"/>
                  </a:lnTo>
                  <a:lnTo>
                    <a:pt x="386" y="2292"/>
                  </a:lnTo>
                  <a:lnTo>
                    <a:pt x="352" y="2292"/>
                  </a:lnTo>
                  <a:lnTo>
                    <a:pt x="314" y="2288"/>
                  </a:lnTo>
                  <a:lnTo>
                    <a:pt x="276" y="2278"/>
                  </a:lnTo>
                  <a:lnTo>
                    <a:pt x="266" y="2282"/>
                  </a:lnTo>
                  <a:lnTo>
                    <a:pt x="238" y="2292"/>
                  </a:lnTo>
                  <a:lnTo>
                    <a:pt x="200" y="2292"/>
                  </a:lnTo>
                  <a:lnTo>
                    <a:pt x="176" y="2288"/>
                  </a:lnTo>
                  <a:lnTo>
                    <a:pt x="152" y="2278"/>
                  </a:lnTo>
                  <a:lnTo>
                    <a:pt x="128" y="2268"/>
                  </a:lnTo>
                  <a:lnTo>
                    <a:pt x="104" y="2250"/>
                  </a:lnTo>
                  <a:lnTo>
                    <a:pt x="80" y="2220"/>
                  </a:lnTo>
                  <a:lnTo>
                    <a:pt x="62" y="2188"/>
                  </a:lnTo>
                  <a:lnTo>
                    <a:pt x="42" y="2140"/>
                  </a:lnTo>
                  <a:lnTo>
                    <a:pt x="28" y="2088"/>
                  </a:lnTo>
                  <a:lnTo>
                    <a:pt x="18" y="2020"/>
                  </a:lnTo>
                  <a:lnTo>
                    <a:pt x="14" y="1940"/>
                  </a:lnTo>
                  <a:lnTo>
                    <a:pt x="80" y="1878"/>
                  </a:lnTo>
                  <a:lnTo>
                    <a:pt x="56" y="1892"/>
                  </a:lnTo>
                  <a:lnTo>
                    <a:pt x="34" y="1902"/>
                  </a:lnTo>
                  <a:lnTo>
                    <a:pt x="14" y="1902"/>
                  </a:lnTo>
                  <a:lnTo>
                    <a:pt x="4" y="1896"/>
                  </a:lnTo>
                  <a:lnTo>
                    <a:pt x="0" y="1886"/>
                  </a:lnTo>
                  <a:lnTo>
                    <a:pt x="0" y="1872"/>
                  </a:lnTo>
                  <a:lnTo>
                    <a:pt x="0" y="1854"/>
                  </a:lnTo>
                  <a:lnTo>
                    <a:pt x="4" y="1830"/>
                  </a:lnTo>
                  <a:lnTo>
                    <a:pt x="18" y="1796"/>
                  </a:lnTo>
                  <a:lnTo>
                    <a:pt x="56" y="1706"/>
                  </a:lnTo>
                  <a:lnTo>
                    <a:pt x="56" y="1686"/>
                  </a:lnTo>
                  <a:lnTo>
                    <a:pt x="52" y="1640"/>
                  </a:lnTo>
                  <a:lnTo>
                    <a:pt x="52" y="1610"/>
                  </a:lnTo>
                  <a:lnTo>
                    <a:pt x="62" y="1578"/>
                  </a:lnTo>
                  <a:lnTo>
                    <a:pt x="76" y="1554"/>
                  </a:lnTo>
                  <a:lnTo>
                    <a:pt x="100" y="1530"/>
                  </a:lnTo>
                  <a:lnTo>
                    <a:pt x="100" y="1500"/>
                  </a:lnTo>
                  <a:lnTo>
                    <a:pt x="110" y="1434"/>
                  </a:lnTo>
                  <a:lnTo>
                    <a:pt x="118" y="1392"/>
                  </a:lnTo>
                  <a:lnTo>
                    <a:pt x="134" y="1348"/>
                  </a:lnTo>
                  <a:lnTo>
                    <a:pt x="156" y="1306"/>
                  </a:lnTo>
                  <a:lnTo>
                    <a:pt x="186" y="1268"/>
                  </a:lnTo>
                  <a:lnTo>
                    <a:pt x="186" y="1234"/>
                  </a:lnTo>
                  <a:lnTo>
                    <a:pt x="190" y="1192"/>
                  </a:lnTo>
                  <a:lnTo>
                    <a:pt x="204" y="1138"/>
                  </a:lnTo>
                  <a:lnTo>
                    <a:pt x="228" y="1082"/>
                  </a:lnTo>
                  <a:lnTo>
                    <a:pt x="248" y="1048"/>
                  </a:lnTo>
                  <a:lnTo>
                    <a:pt x="272" y="1014"/>
                  </a:lnTo>
                  <a:lnTo>
                    <a:pt x="300" y="982"/>
                  </a:lnTo>
                  <a:lnTo>
                    <a:pt x="334" y="948"/>
                  </a:lnTo>
                  <a:lnTo>
                    <a:pt x="372" y="914"/>
                  </a:lnTo>
                  <a:lnTo>
                    <a:pt x="414" y="882"/>
                  </a:lnTo>
                  <a:lnTo>
                    <a:pt x="414" y="872"/>
                  </a:lnTo>
                  <a:lnTo>
                    <a:pt x="414" y="844"/>
                  </a:lnTo>
                  <a:lnTo>
                    <a:pt x="424" y="806"/>
                  </a:lnTo>
                  <a:lnTo>
                    <a:pt x="428" y="782"/>
                  </a:lnTo>
                  <a:lnTo>
                    <a:pt x="442" y="752"/>
                  </a:lnTo>
                  <a:lnTo>
                    <a:pt x="458" y="730"/>
                  </a:lnTo>
                  <a:lnTo>
                    <a:pt x="480" y="700"/>
                  </a:lnTo>
                  <a:lnTo>
                    <a:pt x="504" y="672"/>
                  </a:lnTo>
                  <a:lnTo>
                    <a:pt x="538" y="644"/>
                  </a:lnTo>
                  <a:lnTo>
                    <a:pt x="580" y="614"/>
                  </a:lnTo>
                  <a:lnTo>
                    <a:pt x="628" y="586"/>
                  </a:lnTo>
                  <a:lnTo>
                    <a:pt x="686" y="562"/>
                  </a:lnTo>
                  <a:lnTo>
                    <a:pt x="748" y="538"/>
                  </a:lnTo>
                  <a:lnTo>
                    <a:pt x="772" y="514"/>
                  </a:lnTo>
                  <a:lnTo>
                    <a:pt x="824" y="462"/>
                  </a:lnTo>
                  <a:lnTo>
                    <a:pt x="858" y="438"/>
                  </a:lnTo>
                  <a:lnTo>
                    <a:pt x="896" y="414"/>
                  </a:lnTo>
                  <a:lnTo>
                    <a:pt x="928" y="400"/>
                  </a:lnTo>
                  <a:lnTo>
                    <a:pt x="948" y="396"/>
                  </a:lnTo>
                  <a:lnTo>
                    <a:pt x="962" y="390"/>
                  </a:lnTo>
                  <a:lnTo>
                    <a:pt x="982" y="372"/>
                  </a:lnTo>
                  <a:lnTo>
                    <a:pt x="1010" y="344"/>
                  </a:lnTo>
                  <a:lnTo>
                    <a:pt x="1052" y="310"/>
                  </a:lnTo>
                  <a:lnTo>
                    <a:pt x="1114" y="272"/>
                  </a:lnTo>
                  <a:lnTo>
                    <a:pt x="1200" y="234"/>
                  </a:lnTo>
                  <a:lnTo>
                    <a:pt x="1300" y="190"/>
                  </a:lnTo>
                  <a:lnTo>
                    <a:pt x="1434" y="148"/>
                  </a:lnTo>
                  <a:lnTo>
                    <a:pt x="1434" y="142"/>
                  </a:lnTo>
                  <a:lnTo>
                    <a:pt x="1448" y="128"/>
                  </a:lnTo>
                  <a:lnTo>
                    <a:pt x="1472" y="104"/>
                  </a:lnTo>
                  <a:lnTo>
                    <a:pt x="1506" y="86"/>
                  </a:lnTo>
                  <a:lnTo>
                    <a:pt x="1558" y="66"/>
                  </a:lnTo>
                  <a:lnTo>
                    <a:pt x="1592" y="58"/>
                  </a:lnTo>
                  <a:lnTo>
                    <a:pt x="1634" y="48"/>
                  </a:lnTo>
                  <a:lnTo>
                    <a:pt x="1676" y="48"/>
                  </a:lnTo>
                  <a:lnTo>
                    <a:pt x="1724" y="42"/>
                  </a:lnTo>
                  <a:lnTo>
                    <a:pt x="1782" y="48"/>
                  </a:lnTo>
                  <a:lnTo>
                    <a:pt x="1844" y="52"/>
                  </a:lnTo>
                  <a:lnTo>
                    <a:pt x="1872" y="34"/>
                  </a:lnTo>
                  <a:lnTo>
                    <a:pt x="1910" y="24"/>
                  </a:lnTo>
                  <a:lnTo>
                    <a:pt x="1958" y="10"/>
                  </a:lnTo>
                  <a:lnTo>
                    <a:pt x="2024" y="0"/>
                  </a:lnTo>
                  <a:lnTo>
                    <a:pt x="2100" y="4"/>
                  </a:lnTo>
                  <a:lnTo>
                    <a:pt x="2148" y="4"/>
                  </a:lnTo>
                  <a:lnTo>
                    <a:pt x="2196" y="14"/>
                  </a:lnTo>
                  <a:lnTo>
                    <a:pt x="2244" y="28"/>
                  </a:lnTo>
                  <a:lnTo>
                    <a:pt x="2302" y="42"/>
                  </a:lnTo>
                  <a:lnTo>
                    <a:pt x="2324" y="34"/>
                  </a:lnTo>
                  <a:lnTo>
                    <a:pt x="2386" y="24"/>
                  </a:lnTo>
                  <a:lnTo>
                    <a:pt x="2430" y="24"/>
                  </a:lnTo>
                  <a:lnTo>
                    <a:pt x="2478" y="28"/>
                  </a:lnTo>
                  <a:lnTo>
                    <a:pt x="2520" y="34"/>
                  </a:lnTo>
                  <a:lnTo>
                    <a:pt x="2568" y="52"/>
                  </a:lnTo>
                  <a:lnTo>
                    <a:pt x="2626" y="62"/>
                  </a:lnTo>
                  <a:lnTo>
                    <a:pt x="2758" y="86"/>
                  </a:lnTo>
                  <a:lnTo>
                    <a:pt x="2834" y="110"/>
                  </a:lnTo>
                  <a:lnTo>
                    <a:pt x="2906" y="134"/>
                  </a:lnTo>
                  <a:lnTo>
                    <a:pt x="2968" y="162"/>
                  </a:lnTo>
                  <a:lnTo>
                    <a:pt x="2992" y="182"/>
                  </a:lnTo>
                  <a:lnTo>
                    <a:pt x="3012" y="196"/>
                  </a:lnTo>
                  <a:lnTo>
                    <a:pt x="3058" y="200"/>
                  </a:lnTo>
                  <a:lnTo>
                    <a:pt x="3112" y="210"/>
                  </a:lnTo>
                  <a:lnTo>
                    <a:pt x="3178" y="228"/>
                  </a:lnTo>
                  <a:lnTo>
                    <a:pt x="3264" y="262"/>
                  </a:lnTo>
                  <a:lnTo>
                    <a:pt x="3306" y="286"/>
                  </a:lnTo>
                  <a:lnTo>
                    <a:pt x="3354" y="314"/>
                  </a:lnTo>
                  <a:lnTo>
                    <a:pt x="3406" y="348"/>
                  </a:lnTo>
                  <a:lnTo>
                    <a:pt x="3460" y="382"/>
                  </a:lnTo>
                  <a:lnTo>
                    <a:pt x="3516" y="428"/>
                  </a:lnTo>
                  <a:lnTo>
                    <a:pt x="3574" y="476"/>
                  </a:lnTo>
                  <a:lnTo>
                    <a:pt x="3582" y="486"/>
                  </a:lnTo>
                  <a:lnTo>
                    <a:pt x="3644" y="524"/>
                  </a:lnTo>
                  <a:lnTo>
                    <a:pt x="3730" y="582"/>
                  </a:lnTo>
                  <a:lnTo>
                    <a:pt x="3812" y="648"/>
                  </a:lnTo>
                  <a:lnTo>
                    <a:pt x="3836" y="672"/>
                  </a:lnTo>
                  <a:lnTo>
                    <a:pt x="3850" y="696"/>
                  </a:lnTo>
                  <a:lnTo>
                    <a:pt x="3884" y="714"/>
                  </a:lnTo>
                  <a:lnTo>
                    <a:pt x="3954" y="758"/>
                  </a:lnTo>
                  <a:lnTo>
                    <a:pt x="3998" y="790"/>
                  </a:lnTo>
                  <a:lnTo>
                    <a:pt x="4036" y="824"/>
                  </a:lnTo>
                  <a:lnTo>
                    <a:pt x="4068" y="862"/>
                  </a:lnTo>
                  <a:lnTo>
                    <a:pt x="4078" y="882"/>
                  </a:lnTo>
                  <a:lnTo>
                    <a:pt x="4088" y="900"/>
                  </a:lnTo>
                  <a:lnTo>
                    <a:pt x="4122" y="914"/>
                  </a:lnTo>
                  <a:lnTo>
                    <a:pt x="4150" y="938"/>
                  </a:lnTo>
                  <a:lnTo>
                    <a:pt x="4188" y="972"/>
                  </a:lnTo>
                  <a:lnTo>
                    <a:pt x="4230" y="1014"/>
                  </a:lnTo>
                  <a:lnTo>
                    <a:pt x="4270" y="1068"/>
                  </a:lnTo>
                  <a:lnTo>
                    <a:pt x="4288" y="1100"/>
                  </a:lnTo>
                  <a:lnTo>
                    <a:pt x="4308" y="1134"/>
                  </a:lnTo>
                  <a:lnTo>
                    <a:pt x="4322" y="1176"/>
                  </a:lnTo>
                  <a:lnTo>
                    <a:pt x="4336" y="1220"/>
                  </a:lnTo>
                  <a:lnTo>
                    <a:pt x="4360" y="1254"/>
                  </a:lnTo>
                  <a:lnTo>
                    <a:pt x="4384" y="1292"/>
                  </a:lnTo>
                  <a:lnTo>
                    <a:pt x="4408" y="1338"/>
                  </a:lnTo>
                  <a:lnTo>
                    <a:pt x="4426" y="1392"/>
                  </a:lnTo>
                  <a:lnTo>
                    <a:pt x="4440" y="1448"/>
                  </a:lnTo>
                  <a:lnTo>
                    <a:pt x="4446" y="1478"/>
                  </a:lnTo>
                  <a:lnTo>
                    <a:pt x="4446" y="1506"/>
                  </a:lnTo>
                  <a:lnTo>
                    <a:pt x="4440" y="1530"/>
                  </a:lnTo>
                  <a:lnTo>
                    <a:pt x="4432" y="1558"/>
                  </a:lnTo>
                  <a:lnTo>
                    <a:pt x="4440" y="1596"/>
                  </a:lnTo>
                  <a:lnTo>
                    <a:pt x="4460" y="1682"/>
                  </a:lnTo>
                  <a:lnTo>
                    <a:pt x="4464" y="1734"/>
                  </a:lnTo>
                  <a:lnTo>
                    <a:pt x="4470" y="1778"/>
                  </a:lnTo>
                  <a:lnTo>
                    <a:pt x="4464" y="1816"/>
                  </a:lnTo>
                  <a:lnTo>
                    <a:pt x="4464" y="1834"/>
                  </a:lnTo>
                  <a:lnTo>
                    <a:pt x="4454" y="1844"/>
                  </a:lnTo>
                  <a:lnTo>
                    <a:pt x="4454" y="1868"/>
                  </a:lnTo>
                  <a:lnTo>
                    <a:pt x="4450" y="1896"/>
                  </a:lnTo>
                  <a:lnTo>
                    <a:pt x="4432" y="1934"/>
                  </a:lnTo>
                  <a:lnTo>
                    <a:pt x="4402" y="1978"/>
                  </a:lnTo>
                  <a:lnTo>
                    <a:pt x="4378" y="2002"/>
                  </a:lnTo>
                  <a:lnTo>
                    <a:pt x="4354" y="2026"/>
                  </a:lnTo>
                  <a:lnTo>
                    <a:pt x="4322" y="2048"/>
                  </a:lnTo>
                  <a:lnTo>
                    <a:pt x="4278" y="2078"/>
                  </a:lnTo>
                  <a:lnTo>
                    <a:pt x="4236" y="2102"/>
                  </a:lnTo>
                  <a:lnTo>
                    <a:pt x="4184" y="2126"/>
                  </a:lnTo>
                  <a:lnTo>
                    <a:pt x="4150" y="2140"/>
                  </a:lnTo>
                  <a:lnTo>
                    <a:pt x="4112" y="2158"/>
                  </a:lnTo>
                  <a:lnTo>
                    <a:pt x="4054" y="2172"/>
                  </a:lnTo>
                  <a:lnTo>
                    <a:pt x="3988" y="2182"/>
                  </a:lnTo>
                  <a:lnTo>
                    <a:pt x="3906" y="2188"/>
                  </a:lnTo>
                  <a:lnTo>
                    <a:pt x="3860" y="2188"/>
                  </a:lnTo>
                  <a:lnTo>
                    <a:pt x="3806" y="2178"/>
                  </a:lnTo>
                  <a:lnTo>
                    <a:pt x="3754" y="2172"/>
                  </a:lnTo>
                  <a:lnTo>
                    <a:pt x="3698" y="2158"/>
                  </a:lnTo>
                  <a:lnTo>
                    <a:pt x="3660" y="2158"/>
                  </a:lnTo>
                  <a:lnTo>
                    <a:pt x="3578" y="2158"/>
                  </a:lnTo>
                  <a:lnTo>
                    <a:pt x="3530" y="2158"/>
                  </a:lnTo>
                  <a:lnTo>
                    <a:pt x="3488" y="2154"/>
                  </a:lnTo>
                  <a:lnTo>
                    <a:pt x="3454" y="2144"/>
                  </a:lnTo>
                  <a:lnTo>
                    <a:pt x="3440" y="2134"/>
                  </a:lnTo>
                  <a:lnTo>
                    <a:pt x="3430" y="2130"/>
                  </a:lnTo>
                  <a:lnTo>
                    <a:pt x="3406" y="2154"/>
                  </a:lnTo>
                  <a:lnTo>
                    <a:pt x="3350" y="2216"/>
                  </a:lnTo>
                  <a:lnTo>
                    <a:pt x="3274" y="2292"/>
                  </a:lnTo>
                  <a:lnTo>
                    <a:pt x="3236" y="2326"/>
                  </a:lnTo>
                  <a:lnTo>
                    <a:pt x="3196" y="2350"/>
                  </a:lnTo>
                  <a:lnTo>
                    <a:pt x="3178" y="2364"/>
                  </a:lnTo>
                  <a:lnTo>
                    <a:pt x="3154" y="2378"/>
                  </a:lnTo>
                  <a:lnTo>
                    <a:pt x="3116" y="2392"/>
                  </a:lnTo>
                  <a:lnTo>
                    <a:pt x="3058" y="2396"/>
                  </a:lnTo>
                  <a:lnTo>
                    <a:pt x="2982" y="2396"/>
                  </a:lnTo>
                  <a:lnTo>
                    <a:pt x="2892" y="2388"/>
                  </a:lnTo>
                  <a:lnTo>
                    <a:pt x="2772" y="2364"/>
                  </a:lnTo>
                  <a:lnTo>
                    <a:pt x="2740" y="2358"/>
                  </a:lnTo>
                  <a:lnTo>
                    <a:pt x="2668" y="2334"/>
                  </a:lnTo>
                  <a:lnTo>
                    <a:pt x="2620" y="2320"/>
                  </a:lnTo>
                  <a:lnTo>
                    <a:pt x="2578" y="2296"/>
                  </a:lnTo>
                  <a:lnTo>
                    <a:pt x="2540" y="2268"/>
                  </a:lnTo>
                  <a:lnTo>
                    <a:pt x="2520" y="2250"/>
                  </a:lnTo>
                  <a:lnTo>
                    <a:pt x="2506" y="2230"/>
                  </a:lnTo>
                  <a:lnTo>
                    <a:pt x="2496" y="2240"/>
                  </a:lnTo>
                  <a:lnTo>
                    <a:pt x="2486" y="2250"/>
                  </a:lnTo>
                  <a:lnTo>
                    <a:pt x="2468" y="2254"/>
                  </a:lnTo>
                  <a:lnTo>
                    <a:pt x="2444" y="2258"/>
                  </a:lnTo>
                  <a:lnTo>
                    <a:pt x="2406" y="2258"/>
                  </a:lnTo>
                  <a:lnTo>
                    <a:pt x="2358" y="2250"/>
                  </a:lnTo>
                  <a:lnTo>
                    <a:pt x="2296" y="2234"/>
                  </a:lnTo>
                  <a:lnTo>
                    <a:pt x="1630" y="1934"/>
                  </a:lnTo>
                  <a:close/>
                </a:path>
              </a:pathLst>
            </a:custGeom>
            <a:solidFill>
              <a:srgbClr val="DDDDDD"/>
            </a:solidFill>
            <a:ln w="12700">
              <a:solidFill>
                <a:srgbClr val="BBE0E3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7193" name="Group 334"/>
            <p:cNvGrpSpPr>
              <a:grpSpLocks/>
            </p:cNvGrpSpPr>
            <p:nvPr/>
          </p:nvGrpSpPr>
          <p:grpSpPr bwMode="auto">
            <a:xfrm>
              <a:off x="604" y="766"/>
              <a:ext cx="1686" cy="1621"/>
              <a:chOff x="334" y="300"/>
              <a:chExt cx="1721" cy="1761"/>
            </a:xfrm>
          </p:grpSpPr>
          <p:sp>
            <p:nvSpPr>
              <p:cNvPr id="7194" name="Freeform 200"/>
              <p:cNvSpPr>
                <a:spLocks/>
              </p:cNvSpPr>
              <p:nvPr/>
            </p:nvSpPr>
            <p:spPr bwMode="auto">
              <a:xfrm rot="-1845905">
                <a:off x="334" y="1235"/>
                <a:ext cx="414" cy="826"/>
              </a:xfrm>
              <a:custGeom>
                <a:avLst/>
                <a:gdLst>
                  <a:gd name="T0" fmla="*/ 48 w 910"/>
                  <a:gd name="T1" fmla="*/ 375 h 1560"/>
                  <a:gd name="T2" fmla="*/ 34 w 910"/>
                  <a:gd name="T3" fmla="*/ 374 h 1560"/>
                  <a:gd name="T4" fmla="*/ 28 w 910"/>
                  <a:gd name="T5" fmla="*/ 380 h 1560"/>
                  <a:gd name="T6" fmla="*/ 25 w 910"/>
                  <a:gd name="T7" fmla="*/ 391 h 1560"/>
                  <a:gd name="T8" fmla="*/ 29 w 910"/>
                  <a:gd name="T9" fmla="*/ 409 h 1560"/>
                  <a:gd name="T10" fmla="*/ 39 w 910"/>
                  <a:gd name="T11" fmla="*/ 437 h 1560"/>
                  <a:gd name="T12" fmla="*/ 26 w 910"/>
                  <a:gd name="T13" fmla="*/ 403 h 1560"/>
                  <a:gd name="T14" fmla="*/ 25 w 910"/>
                  <a:gd name="T15" fmla="*/ 385 h 1560"/>
                  <a:gd name="T16" fmla="*/ 27 w 910"/>
                  <a:gd name="T17" fmla="*/ 379 h 1560"/>
                  <a:gd name="T18" fmla="*/ 15 w 910"/>
                  <a:gd name="T19" fmla="*/ 374 h 1560"/>
                  <a:gd name="T20" fmla="*/ 6 w 910"/>
                  <a:gd name="T21" fmla="*/ 382 h 1560"/>
                  <a:gd name="T22" fmla="*/ 0 w 910"/>
                  <a:gd name="T23" fmla="*/ 409 h 1560"/>
                  <a:gd name="T24" fmla="*/ 1 w 910"/>
                  <a:gd name="T25" fmla="*/ 393 h 1560"/>
                  <a:gd name="T26" fmla="*/ 6 w 910"/>
                  <a:gd name="T27" fmla="*/ 382 h 1560"/>
                  <a:gd name="T28" fmla="*/ 16 w 910"/>
                  <a:gd name="T29" fmla="*/ 374 h 1560"/>
                  <a:gd name="T30" fmla="*/ 11 w 910"/>
                  <a:gd name="T31" fmla="*/ 318 h 1560"/>
                  <a:gd name="T32" fmla="*/ 13 w 910"/>
                  <a:gd name="T33" fmla="*/ 278 h 1560"/>
                  <a:gd name="T34" fmla="*/ 18 w 910"/>
                  <a:gd name="T35" fmla="*/ 260 h 1560"/>
                  <a:gd name="T36" fmla="*/ 23 w 910"/>
                  <a:gd name="T37" fmla="*/ 256 h 1560"/>
                  <a:gd name="T38" fmla="*/ 29 w 910"/>
                  <a:gd name="T39" fmla="*/ 258 h 1560"/>
                  <a:gd name="T40" fmla="*/ 32 w 910"/>
                  <a:gd name="T41" fmla="*/ 267 h 1560"/>
                  <a:gd name="T42" fmla="*/ 33 w 910"/>
                  <a:gd name="T43" fmla="*/ 296 h 1560"/>
                  <a:gd name="T44" fmla="*/ 39 w 910"/>
                  <a:gd name="T45" fmla="*/ 312 h 1560"/>
                  <a:gd name="T46" fmla="*/ 48 w 910"/>
                  <a:gd name="T47" fmla="*/ 317 h 1560"/>
                  <a:gd name="T48" fmla="*/ 56 w 910"/>
                  <a:gd name="T49" fmla="*/ 295 h 1560"/>
                  <a:gd name="T50" fmla="*/ 57 w 910"/>
                  <a:gd name="T51" fmla="*/ 273 h 1560"/>
                  <a:gd name="T52" fmla="*/ 58 w 910"/>
                  <a:gd name="T53" fmla="*/ 255 h 1560"/>
                  <a:gd name="T54" fmla="*/ 71 w 910"/>
                  <a:gd name="T55" fmla="*/ 226 h 1560"/>
                  <a:gd name="T56" fmla="*/ 90 w 910"/>
                  <a:gd name="T57" fmla="*/ 198 h 1560"/>
                  <a:gd name="T58" fmla="*/ 113 w 910"/>
                  <a:gd name="T59" fmla="*/ 173 h 1560"/>
                  <a:gd name="T60" fmla="*/ 129 w 910"/>
                  <a:gd name="T61" fmla="*/ 165 h 1560"/>
                  <a:gd name="T62" fmla="*/ 138 w 910"/>
                  <a:gd name="T63" fmla="*/ 168 h 1560"/>
                  <a:gd name="T64" fmla="*/ 134 w 910"/>
                  <a:gd name="T65" fmla="*/ 164 h 1560"/>
                  <a:gd name="T66" fmla="*/ 131 w 910"/>
                  <a:gd name="T67" fmla="*/ 156 h 1560"/>
                  <a:gd name="T68" fmla="*/ 139 w 910"/>
                  <a:gd name="T69" fmla="*/ 149 h 1560"/>
                  <a:gd name="T70" fmla="*/ 150 w 910"/>
                  <a:gd name="T71" fmla="*/ 148 h 1560"/>
                  <a:gd name="T72" fmla="*/ 159 w 910"/>
                  <a:gd name="T73" fmla="*/ 156 h 1560"/>
                  <a:gd name="T74" fmla="*/ 157 w 910"/>
                  <a:gd name="T75" fmla="*/ 153 h 1560"/>
                  <a:gd name="T76" fmla="*/ 154 w 910"/>
                  <a:gd name="T77" fmla="*/ 142 h 1560"/>
                  <a:gd name="T78" fmla="*/ 158 w 910"/>
                  <a:gd name="T79" fmla="*/ 132 h 1560"/>
                  <a:gd name="T80" fmla="*/ 167 w 910"/>
                  <a:gd name="T81" fmla="*/ 135 h 1560"/>
                  <a:gd name="T82" fmla="*/ 182 w 910"/>
                  <a:gd name="T83" fmla="*/ 143 h 1560"/>
                  <a:gd name="T84" fmla="*/ 188 w 910"/>
                  <a:gd name="T85" fmla="*/ 143 h 1560"/>
                  <a:gd name="T86" fmla="*/ 173 w 910"/>
                  <a:gd name="T87" fmla="*/ 139 h 1560"/>
                  <a:gd name="T88" fmla="*/ 162 w 910"/>
                  <a:gd name="T89" fmla="*/ 127 h 1560"/>
                  <a:gd name="T90" fmla="*/ 158 w 910"/>
                  <a:gd name="T91" fmla="*/ 113 h 1560"/>
                  <a:gd name="T92" fmla="*/ 158 w 910"/>
                  <a:gd name="T93" fmla="*/ 94 h 1560"/>
                  <a:gd name="T94" fmla="*/ 165 w 910"/>
                  <a:gd name="T95" fmla="*/ 68 h 1560"/>
                  <a:gd name="T96" fmla="*/ 170 w 910"/>
                  <a:gd name="T97" fmla="*/ 48 h 1560"/>
                  <a:gd name="T98" fmla="*/ 171 w 910"/>
                  <a:gd name="T99" fmla="*/ 19 h 1560"/>
                  <a:gd name="T100" fmla="*/ 165 w 910"/>
                  <a:gd name="T101" fmla="*/ 0 h 156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910"/>
                  <a:gd name="T154" fmla="*/ 0 h 1560"/>
                  <a:gd name="T155" fmla="*/ 910 w 910"/>
                  <a:gd name="T156" fmla="*/ 1560 h 156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910" h="1560">
                    <a:moveTo>
                      <a:pt x="274" y="1348"/>
                    </a:moveTo>
                    <a:lnTo>
                      <a:pt x="274" y="1348"/>
                    </a:lnTo>
                    <a:lnTo>
                      <a:pt x="262" y="1344"/>
                    </a:lnTo>
                    <a:lnTo>
                      <a:pt x="234" y="1338"/>
                    </a:lnTo>
                    <a:lnTo>
                      <a:pt x="216" y="1334"/>
                    </a:lnTo>
                    <a:lnTo>
                      <a:pt x="198" y="1332"/>
                    </a:lnTo>
                    <a:lnTo>
                      <a:pt x="180" y="1332"/>
                    </a:lnTo>
                    <a:lnTo>
                      <a:pt x="162" y="1336"/>
                    </a:lnTo>
                    <a:lnTo>
                      <a:pt x="154" y="1340"/>
                    </a:lnTo>
                    <a:lnTo>
                      <a:pt x="146" y="1344"/>
                    </a:lnTo>
                    <a:lnTo>
                      <a:pt x="140" y="1348"/>
                    </a:lnTo>
                    <a:lnTo>
                      <a:pt x="134" y="1354"/>
                    </a:lnTo>
                    <a:lnTo>
                      <a:pt x="128" y="1362"/>
                    </a:lnTo>
                    <a:lnTo>
                      <a:pt x="126" y="1372"/>
                    </a:lnTo>
                    <a:lnTo>
                      <a:pt x="124" y="1382"/>
                    </a:lnTo>
                    <a:lnTo>
                      <a:pt x="122" y="1394"/>
                    </a:lnTo>
                    <a:lnTo>
                      <a:pt x="124" y="1408"/>
                    </a:lnTo>
                    <a:lnTo>
                      <a:pt x="126" y="1424"/>
                    </a:lnTo>
                    <a:lnTo>
                      <a:pt x="132" y="1442"/>
                    </a:lnTo>
                    <a:lnTo>
                      <a:pt x="138" y="1460"/>
                    </a:lnTo>
                    <a:lnTo>
                      <a:pt x="146" y="1482"/>
                    </a:lnTo>
                    <a:lnTo>
                      <a:pt x="158" y="1506"/>
                    </a:lnTo>
                    <a:lnTo>
                      <a:pt x="188" y="1560"/>
                    </a:lnTo>
                    <a:lnTo>
                      <a:pt x="172" y="1534"/>
                    </a:lnTo>
                    <a:lnTo>
                      <a:pt x="156" y="1506"/>
                    </a:lnTo>
                    <a:lnTo>
                      <a:pt x="140" y="1472"/>
                    </a:lnTo>
                    <a:lnTo>
                      <a:pt x="128" y="1438"/>
                    </a:lnTo>
                    <a:lnTo>
                      <a:pt x="124" y="1420"/>
                    </a:lnTo>
                    <a:lnTo>
                      <a:pt x="120" y="1404"/>
                    </a:lnTo>
                    <a:lnTo>
                      <a:pt x="120" y="1388"/>
                    </a:lnTo>
                    <a:lnTo>
                      <a:pt x="122" y="1374"/>
                    </a:lnTo>
                    <a:lnTo>
                      <a:pt x="126" y="1362"/>
                    </a:lnTo>
                    <a:lnTo>
                      <a:pt x="134" y="1354"/>
                    </a:lnTo>
                    <a:lnTo>
                      <a:pt x="130" y="1350"/>
                    </a:lnTo>
                    <a:lnTo>
                      <a:pt x="116" y="1344"/>
                    </a:lnTo>
                    <a:lnTo>
                      <a:pt x="96" y="1338"/>
                    </a:lnTo>
                    <a:lnTo>
                      <a:pt x="86" y="1336"/>
                    </a:lnTo>
                    <a:lnTo>
                      <a:pt x="74" y="1336"/>
                    </a:lnTo>
                    <a:lnTo>
                      <a:pt x="62" y="1338"/>
                    </a:lnTo>
                    <a:lnTo>
                      <a:pt x="50" y="1344"/>
                    </a:lnTo>
                    <a:lnTo>
                      <a:pt x="40" y="1352"/>
                    </a:lnTo>
                    <a:lnTo>
                      <a:pt x="30" y="1364"/>
                    </a:lnTo>
                    <a:lnTo>
                      <a:pt x="20" y="1380"/>
                    </a:lnTo>
                    <a:lnTo>
                      <a:pt x="12" y="1400"/>
                    </a:lnTo>
                    <a:lnTo>
                      <a:pt x="6" y="1426"/>
                    </a:lnTo>
                    <a:lnTo>
                      <a:pt x="2" y="1458"/>
                    </a:lnTo>
                    <a:lnTo>
                      <a:pt x="0" y="1442"/>
                    </a:lnTo>
                    <a:lnTo>
                      <a:pt x="2" y="1424"/>
                    </a:lnTo>
                    <a:lnTo>
                      <a:pt x="6" y="1404"/>
                    </a:lnTo>
                    <a:lnTo>
                      <a:pt x="10" y="1394"/>
                    </a:lnTo>
                    <a:lnTo>
                      <a:pt x="16" y="1382"/>
                    </a:lnTo>
                    <a:lnTo>
                      <a:pt x="22" y="1372"/>
                    </a:lnTo>
                    <a:lnTo>
                      <a:pt x="30" y="1364"/>
                    </a:lnTo>
                    <a:lnTo>
                      <a:pt x="40" y="1354"/>
                    </a:lnTo>
                    <a:lnTo>
                      <a:pt x="52" y="1346"/>
                    </a:lnTo>
                    <a:lnTo>
                      <a:pt x="64" y="1340"/>
                    </a:lnTo>
                    <a:lnTo>
                      <a:pt x="80" y="1336"/>
                    </a:lnTo>
                    <a:lnTo>
                      <a:pt x="70" y="1274"/>
                    </a:lnTo>
                    <a:lnTo>
                      <a:pt x="62" y="1210"/>
                    </a:lnTo>
                    <a:lnTo>
                      <a:pt x="56" y="1136"/>
                    </a:lnTo>
                    <a:lnTo>
                      <a:pt x="54" y="1098"/>
                    </a:lnTo>
                    <a:lnTo>
                      <a:pt x="56" y="1060"/>
                    </a:lnTo>
                    <a:lnTo>
                      <a:pt x="58" y="1024"/>
                    </a:lnTo>
                    <a:lnTo>
                      <a:pt x="62" y="992"/>
                    </a:lnTo>
                    <a:lnTo>
                      <a:pt x="70" y="962"/>
                    </a:lnTo>
                    <a:lnTo>
                      <a:pt x="74" y="950"/>
                    </a:lnTo>
                    <a:lnTo>
                      <a:pt x="80" y="938"/>
                    </a:lnTo>
                    <a:lnTo>
                      <a:pt x="86" y="928"/>
                    </a:lnTo>
                    <a:lnTo>
                      <a:pt x="94" y="922"/>
                    </a:lnTo>
                    <a:lnTo>
                      <a:pt x="102" y="916"/>
                    </a:lnTo>
                    <a:lnTo>
                      <a:pt x="112" y="912"/>
                    </a:lnTo>
                    <a:lnTo>
                      <a:pt x="118" y="912"/>
                    </a:lnTo>
                    <a:lnTo>
                      <a:pt x="124" y="914"/>
                    </a:lnTo>
                    <a:lnTo>
                      <a:pt x="132" y="918"/>
                    </a:lnTo>
                    <a:lnTo>
                      <a:pt x="140" y="922"/>
                    </a:lnTo>
                    <a:lnTo>
                      <a:pt x="146" y="930"/>
                    </a:lnTo>
                    <a:lnTo>
                      <a:pt x="152" y="940"/>
                    </a:lnTo>
                    <a:lnTo>
                      <a:pt x="154" y="954"/>
                    </a:lnTo>
                    <a:lnTo>
                      <a:pt x="152" y="980"/>
                    </a:lnTo>
                    <a:lnTo>
                      <a:pt x="152" y="1008"/>
                    </a:lnTo>
                    <a:lnTo>
                      <a:pt x="154" y="1040"/>
                    </a:lnTo>
                    <a:lnTo>
                      <a:pt x="158" y="1056"/>
                    </a:lnTo>
                    <a:lnTo>
                      <a:pt x="162" y="1072"/>
                    </a:lnTo>
                    <a:lnTo>
                      <a:pt x="168" y="1088"/>
                    </a:lnTo>
                    <a:lnTo>
                      <a:pt x="178" y="1102"/>
                    </a:lnTo>
                    <a:lnTo>
                      <a:pt x="188" y="1112"/>
                    </a:lnTo>
                    <a:lnTo>
                      <a:pt x="200" y="1122"/>
                    </a:lnTo>
                    <a:lnTo>
                      <a:pt x="216" y="1130"/>
                    </a:lnTo>
                    <a:lnTo>
                      <a:pt x="234" y="1132"/>
                    </a:lnTo>
                    <a:lnTo>
                      <a:pt x="244" y="1120"/>
                    </a:lnTo>
                    <a:lnTo>
                      <a:pt x="252" y="1104"/>
                    </a:lnTo>
                    <a:lnTo>
                      <a:pt x="262" y="1082"/>
                    </a:lnTo>
                    <a:lnTo>
                      <a:pt x="270" y="1052"/>
                    </a:lnTo>
                    <a:lnTo>
                      <a:pt x="274" y="1036"/>
                    </a:lnTo>
                    <a:lnTo>
                      <a:pt x="276" y="1016"/>
                    </a:lnTo>
                    <a:lnTo>
                      <a:pt x="278" y="996"/>
                    </a:lnTo>
                    <a:lnTo>
                      <a:pt x="278" y="972"/>
                    </a:lnTo>
                    <a:lnTo>
                      <a:pt x="278" y="948"/>
                    </a:lnTo>
                    <a:lnTo>
                      <a:pt x="274" y="922"/>
                    </a:lnTo>
                    <a:lnTo>
                      <a:pt x="280" y="910"/>
                    </a:lnTo>
                    <a:lnTo>
                      <a:pt x="294" y="886"/>
                    </a:lnTo>
                    <a:lnTo>
                      <a:pt x="316" y="848"/>
                    </a:lnTo>
                    <a:lnTo>
                      <a:pt x="346" y="804"/>
                    </a:lnTo>
                    <a:lnTo>
                      <a:pt x="364" y="780"/>
                    </a:lnTo>
                    <a:lnTo>
                      <a:pt x="386" y="754"/>
                    </a:lnTo>
                    <a:lnTo>
                      <a:pt x="408" y="730"/>
                    </a:lnTo>
                    <a:lnTo>
                      <a:pt x="432" y="706"/>
                    </a:lnTo>
                    <a:lnTo>
                      <a:pt x="458" y="682"/>
                    </a:lnTo>
                    <a:lnTo>
                      <a:pt x="484" y="658"/>
                    </a:lnTo>
                    <a:lnTo>
                      <a:pt x="514" y="638"/>
                    </a:lnTo>
                    <a:lnTo>
                      <a:pt x="546" y="618"/>
                    </a:lnTo>
                    <a:lnTo>
                      <a:pt x="578" y="602"/>
                    </a:lnTo>
                    <a:lnTo>
                      <a:pt x="614" y="588"/>
                    </a:lnTo>
                    <a:lnTo>
                      <a:pt x="622" y="588"/>
                    </a:lnTo>
                    <a:lnTo>
                      <a:pt x="640" y="590"/>
                    </a:lnTo>
                    <a:lnTo>
                      <a:pt x="652" y="592"/>
                    </a:lnTo>
                    <a:lnTo>
                      <a:pt x="660" y="596"/>
                    </a:lnTo>
                    <a:lnTo>
                      <a:pt x="668" y="600"/>
                    </a:lnTo>
                    <a:lnTo>
                      <a:pt x="672" y="608"/>
                    </a:lnTo>
                    <a:lnTo>
                      <a:pt x="658" y="596"/>
                    </a:lnTo>
                    <a:lnTo>
                      <a:pt x="646" y="584"/>
                    </a:lnTo>
                    <a:lnTo>
                      <a:pt x="640" y="578"/>
                    </a:lnTo>
                    <a:lnTo>
                      <a:pt x="636" y="570"/>
                    </a:lnTo>
                    <a:lnTo>
                      <a:pt x="634" y="562"/>
                    </a:lnTo>
                    <a:lnTo>
                      <a:pt x="636" y="556"/>
                    </a:lnTo>
                    <a:lnTo>
                      <a:pt x="638" y="550"/>
                    </a:lnTo>
                    <a:lnTo>
                      <a:pt x="644" y="542"/>
                    </a:lnTo>
                    <a:lnTo>
                      <a:pt x="656" y="538"/>
                    </a:lnTo>
                    <a:lnTo>
                      <a:pt x="670" y="532"/>
                    </a:lnTo>
                    <a:lnTo>
                      <a:pt x="692" y="530"/>
                    </a:lnTo>
                    <a:lnTo>
                      <a:pt x="718" y="528"/>
                    </a:lnTo>
                    <a:lnTo>
                      <a:pt x="724" y="528"/>
                    </a:lnTo>
                    <a:lnTo>
                      <a:pt x="740" y="534"/>
                    </a:lnTo>
                    <a:lnTo>
                      <a:pt x="750" y="540"/>
                    </a:lnTo>
                    <a:lnTo>
                      <a:pt x="760" y="548"/>
                    </a:lnTo>
                    <a:lnTo>
                      <a:pt x="770" y="558"/>
                    </a:lnTo>
                    <a:lnTo>
                      <a:pt x="778" y="570"/>
                    </a:lnTo>
                    <a:lnTo>
                      <a:pt x="768" y="558"/>
                    </a:lnTo>
                    <a:lnTo>
                      <a:pt x="758" y="546"/>
                    </a:lnTo>
                    <a:lnTo>
                      <a:pt x="750" y="532"/>
                    </a:lnTo>
                    <a:lnTo>
                      <a:pt x="748" y="524"/>
                    </a:lnTo>
                    <a:lnTo>
                      <a:pt x="746" y="514"/>
                    </a:lnTo>
                    <a:lnTo>
                      <a:pt x="746" y="506"/>
                    </a:lnTo>
                    <a:lnTo>
                      <a:pt x="748" y="496"/>
                    </a:lnTo>
                    <a:lnTo>
                      <a:pt x="750" y="488"/>
                    </a:lnTo>
                    <a:lnTo>
                      <a:pt x="758" y="480"/>
                    </a:lnTo>
                    <a:lnTo>
                      <a:pt x="766" y="470"/>
                    </a:lnTo>
                    <a:lnTo>
                      <a:pt x="778" y="464"/>
                    </a:lnTo>
                    <a:lnTo>
                      <a:pt x="792" y="472"/>
                    </a:lnTo>
                    <a:lnTo>
                      <a:pt x="808" y="482"/>
                    </a:lnTo>
                    <a:lnTo>
                      <a:pt x="826" y="494"/>
                    </a:lnTo>
                    <a:lnTo>
                      <a:pt x="848" y="502"/>
                    </a:lnTo>
                    <a:lnTo>
                      <a:pt x="870" y="510"/>
                    </a:lnTo>
                    <a:lnTo>
                      <a:pt x="880" y="512"/>
                    </a:lnTo>
                    <a:lnTo>
                      <a:pt x="890" y="514"/>
                    </a:lnTo>
                    <a:lnTo>
                      <a:pt x="900" y="512"/>
                    </a:lnTo>
                    <a:lnTo>
                      <a:pt x="910" y="510"/>
                    </a:lnTo>
                    <a:lnTo>
                      <a:pt x="898" y="510"/>
                    </a:lnTo>
                    <a:lnTo>
                      <a:pt x="872" y="506"/>
                    </a:lnTo>
                    <a:lnTo>
                      <a:pt x="856" y="502"/>
                    </a:lnTo>
                    <a:lnTo>
                      <a:pt x="838" y="496"/>
                    </a:lnTo>
                    <a:lnTo>
                      <a:pt x="820" y="488"/>
                    </a:lnTo>
                    <a:lnTo>
                      <a:pt x="802" y="476"/>
                    </a:lnTo>
                    <a:lnTo>
                      <a:pt x="786" y="460"/>
                    </a:lnTo>
                    <a:lnTo>
                      <a:pt x="780" y="452"/>
                    </a:lnTo>
                    <a:lnTo>
                      <a:pt x="774" y="442"/>
                    </a:lnTo>
                    <a:lnTo>
                      <a:pt x="768" y="430"/>
                    </a:lnTo>
                    <a:lnTo>
                      <a:pt x="766" y="418"/>
                    </a:lnTo>
                    <a:lnTo>
                      <a:pt x="762" y="404"/>
                    </a:lnTo>
                    <a:lnTo>
                      <a:pt x="760" y="390"/>
                    </a:lnTo>
                    <a:lnTo>
                      <a:pt x="760" y="374"/>
                    </a:lnTo>
                    <a:lnTo>
                      <a:pt x="762" y="356"/>
                    </a:lnTo>
                    <a:lnTo>
                      <a:pt x="766" y="336"/>
                    </a:lnTo>
                    <a:lnTo>
                      <a:pt x="770" y="316"/>
                    </a:lnTo>
                    <a:lnTo>
                      <a:pt x="778" y="294"/>
                    </a:lnTo>
                    <a:lnTo>
                      <a:pt x="786" y="270"/>
                    </a:lnTo>
                    <a:lnTo>
                      <a:pt x="798" y="244"/>
                    </a:lnTo>
                    <a:lnTo>
                      <a:pt x="810" y="218"/>
                    </a:lnTo>
                    <a:lnTo>
                      <a:pt x="818" y="194"/>
                    </a:lnTo>
                    <a:lnTo>
                      <a:pt x="822" y="170"/>
                    </a:lnTo>
                    <a:lnTo>
                      <a:pt x="826" y="138"/>
                    </a:lnTo>
                    <a:lnTo>
                      <a:pt x="828" y="104"/>
                    </a:lnTo>
                    <a:lnTo>
                      <a:pt x="828" y="86"/>
                    </a:lnTo>
                    <a:lnTo>
                      <a:pt x="826" y="68"/>
                    </a:lnTo>
                    <a:lnTo>
                      <a:pt x="822" y="48"/>
                    </a:lnTo>
                    <a:lnTo>
                      <a:pt x="816" y="32"/>
                    </a:lnTo>
                    <a:lnTo>
                      <a:pt x="808" y="14"/>
                    </a:lnTo>
                    <a:lnTo>
                      <a:pt x="798" y="0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95" name="Freeform 201"/>
              <p:cNvSpPr>
                <a:spLocks/>
              </p:cNvSpPr>
              <p:nvPr/>
            </p:nvSpPr>
            <p:spPr bwMode="auto">
              <a:xfrm rot="-1845905">
                <a:off x="373" y="1124"/>
                <a:ext cx="425" cy="852"/>
              </a:xfrm>
              <a:custGeom>
                <a:avLst/>
                <a:gdLst>
                  <a:gd name="T0" fmla="*/ 66 w 934"/>
                  <a:gd name="T1" fmla="*/ 447 h 1608"/>
                  <a:gd name="T2" fmla="*/ 59 w 934"/>
                  <a:gd name="T3" fmla="*/ 442 h 1608"/>
                  <a:gd name="T4" fmla="*/ 46 w 934"/>
                  <a:gd name="T5" fmla="*/ 446 h 1608"/>
                  <a:gd name="T6" fmla="*/ 42 w 934"/>
                  <a:gd name="T7" fmla="*/ 448 h 1608"/>
                  <a:gd name="T8" fmla="*/ 57 w 934"/>
                  <a:gd name="T9" fmla="*/ 442 h 1608"/>
                  <a:gd name="T10" fmla="*/ 48 w 934"/>
                  <a:gd name="T11" fmla="*/ 431 h 1608"/>
                  <a:gd name="T12" fmla="*/ 42 w 934"/>
                  <a:gd name="T13" fmla="*/ 420 h 1608"/>
                  <a:gd name="T14" fmla="*/ 37 w 934"/>
                  <a:gd name="T15" fmla="*/ 401 h 1608"/>
                  <a:gd name="T16" fmla="*/ 35 w 934"/>
                  <a:gd name="T17" fmla="*/ 395 h 1608"/>
                  <a:gd name="T18" fmla="*/ 34 w 934"/>
                  <a:gd name="T19" fmla="*/ 395 h 1608"/>
                  <a:gd name="T20" fmla="*/ 28 w 934"/>
                  <a:gd name="T21" fmla="*/ 405 h 1608"/>
                  <a:gd name="T22" fmla="*/ 27 w 934"/>
                  <a:gd name="T23" fmla="*/ 406 h 1608"/>
                  <a:gd name="T24" fmla="*/ 32 w 934"/>
                  <a:gd name="T25" fmla="*/ 396 h 1608"/>
                  <a:gd name="T26" fmla="*/ 35 w 934"/>
                  <a:gd name="T27" fmla="*/ 393 h 1608"/>
                  <a:gd name="T28" fmla="*/ 35 w 934"/>
                  <a:gd name="T29" fmla="*/ 395 h 1608"/>
                  <a:gd name="T30" fmla="*/ 35 w 934"/>
                  <a:gd name="T31" fmla="*/ 385 h 1608"/>
                  <a:gd name="T32" fmla="*/ 38 w 934"/>
                  <a:gd name="T33" fmla="*/ 370 h 1608"/>
                  <a:gd name="T34" fmla="*/ 44 w 934"/>
                  <a:gd name="T35" fmla="*/ 354 h 1608"/>
                  <a:gd name="T36" fmla="*/ 64 w 934"/>
                  <a:gd name="T37" fmla="*/ 325 h 1608"/>
                  <a:gd name="T38" fmla="*/ 87 w 934"/>
                  <a:gd name="T39" fmla="*/ 300 h 1608"/>
                  <a:gd name="T40" fmla="*/ 115 w 934"/>
                  <a:gd name="T41" fmla="*/ 276 h 1608"/>
                  <a:gd name="T42" fmla="*/ 116 w 934"/>
                  <a:gd name="T43" fmla="*/ 269 h 1608"/>
                  <a:gd name="T44" fmla="*/ 121 w 934"/>
                  <a:gd name="T45" fmla="*/ 255 h 1608"/>
                  <a:gd name="T46" fmla="*/ 131 w 934"/>
                  <a:gd name="T47" fmla="*/ 242 h 1608"/>
                  <a:gd name="T48" fmla="*/ 142 w 934"/>
                  <a:gd name="T49" fmla="*/ 236 h 1608"/>
                  <a:gd name="T50" fmla="*/ 162 w 934"/>
                  <a:gd name="T51" fmla="*/ 226 h 1608"/>
                  <a:gd name="T52" fmla="*/ 176 w 934"/>
                  <a:gd name="T53" fmla="*/ 214 h 1608"/>
                  <a:gd name="T54" fmla="*/ 186 w 934"/>
                  <a:gd name="T55" fmla="*/ 200 h 1608"/>
                  <a:gd name="T56" fmla="*/ 191 w 934"/>
                  <a:gd name="T57" fmla="*/ 186 h 1608"/>
                  <a:gd name="T58" fmla="*/ 193 w 934"/>
                  <a:gd name="T59" fmla="*/ 171 h 1608"/>
                  <a:gd name="T60" fmla="*/ 192 w 934"/>
                  <a:gd name="T61" fmla="*/ 145 h 1608"/>
                  <a:gd name="T62" fmla="*/ 187 w 934"/>
                  <a:gd name="T63" fmla="*/ 128 h 1608"/>
                  <a:gd name="T64" fmla="*/ 187 w 934"/>
                  <a:gd name="T65" fmla="*/ 120 h 1608"/>
                  <a:gd name="T66" fmla="*/ 190 w 934"/>
                  <a:gd name="T67" fmla="*/ 107 h 1608"/>
                  <a:gd name="T68" fmla="*/ 189 w 934"/>
                  <a:gd name="T69" fmla="*/ 78 h 1608"/>
                  <a:gd name="T70" fmla="*/ 183 w 934"/>
                  <a:gd name="T71" fmla="*/ 49 h 1608"/>
                  <a:gd name="T72" fmla="*/ 174 w 934"/>
                  <a:gd name="T73" fmla="*/ 17 h 1608"/>
                  <a:gd name="T74" fmla="*/ 170 w 934"/>
                  <a:gd name="T75" fmla="*/ 4 h 1608"/>
                  <a:gd name="T76" fmla="*/ 156 w 934"/>
                  <a:gd name="T77" fmla="*/ 1 h 1608"/>
                  <a:gd name="T78" fmla="*/ 134 w 934"/>
                  <a:gd name="T79" fmla="*/ 1 h 1608"/>
                  <a:gd name="T80" fmla="*/ 117 w 934"/>
                  <a:gd name="T81" fmla="*/ 4 h 1608"/>
                  <a:gd name="T82" fmla="*/ 110 w 934"/>
                  <a:gd name="T83" fmla="*/ 8 h 1608"/>
                  <a:gd name="T84" fmla="*/ 100 w 934"/>
                  <a:gd name="T85" fmla="*/ 18 h 1608"/>
                  <a:gd name="T86" fmla="*/ 91 w 934"/>
                  <a:gd name="T87" fmla="*/ 33 h 1608"/>
                  <a:gd name="T88" fmla="*/ 75 w 934"/>
                  <a:gd name="T89" fmla="*/ 72 h 1608"/>
                  <a:gd name="T90" fmla="*/ 62 w 934"/>
                  <a:gd name="T91" fmla="*/ 113 h 1608"/>
                  <a:gd name="T92" fmla="*/ 52 w 934"/>
                  <a:gd name="T93" fmla="*/ 159 h 1608"/>
                  <a:gd name="T94" fmla="*/ 36 w 934"/>
                  <a:gd name="T95" fmla="*/ 168 h 1608"/>
                  <a:gd name="T96" fmla="*/ 19 w 934"/>
                  <a:gd name="T97" fmla="*/ 183 h 1608"/>
                  <a:gd name="T98" fmla="*/ 7 w 934"/>
                  <a:gd name="T99" fmla="*/ 199 h 1608"/>
                  <a:gd name="T100" fmla="*/ 2 w 934"/>
                  <a:gd name="T101" fmla="*/ 217 h 1608"/>
                  <a:gd name="T102" fmla="*/ 0 w 934"/>
                  <a:gd name="T103" fmla="*/ 234 h 1608"/>
                  <a:gd name="T104" fmla="*/ 1 w 934"/>
                  <a:gd name="T105" fmla="*/ 251 h 1608"/>
                  <a:gd name="T106" fmla="*/ 8 w 934"/>
                  <a:gd name="T107" fmla="*/ 274 h 1608"/>
                  <a:gd name="T108" fmla="*/ 16 w 934"/>
                  <a:gd name="T109" fmla="*/ 294 h 1608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934"/>
                  <a:gd name="T166" fmla="*/ 0 h 1608"/>
                  <a:gd name="T167" fmla="*/ 934 w 934"/>
                  <a:gd name="T168" fmla="*/ 1608 h 1608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934" h="1608">
                    <a:moveTo>
                      <a:pt x="334" y="1598"/>
                    </a:moveTo>
                    <a:lnTo>
                      <a:pt x="334" y="1598"/>
                    </a:lnTo>
                    <a:lnTo>
                      <a:pt x="318" y="1592"/>
                    </a:lnTo>
                    <a:lnTo>
                      <a:pt x="302" y="1584"/>
                    </a:lnTo>
                    <a:lnTo>
                      <a:pt x="286" y="1574"/>
                    </a:lnTo>
                    <a:lnTo>
                      <a:pt x="274" y="1574"/>
                    </a:lnTo>
                    <a:lnTo>
                      <a:pt x="258" y="1578"/>
                    </a:lnTo>
                    <a:lnTo>
                      <a:pt x="220" y="1590"/>
                    </a:lnTo>
                    <a:lnTo>
                      <a:pt x="168" y="1608"/>
                    </a:lnTo>
                    <a:lnTo>
                      <a:pt x="204" y="1596"/>
                    </a:lnTo>
                    <a:lnTo>
                      <a:pt x="240" y="1586"/>
                    </a:lnTo>
                    <a:lnTo>
                      <a:pt x="278" y="1574"/>
                    </a:lnTo>
                    <a:lnTo>
                      <a:pt x="262" y="1562"/>
                    </a:lnTo>
                    <a:lnTo>
                      <a:pt x="248" y="1550"/>
                    </a:lnTo>
                    <a:lnTo>
                      <a:pt x="234" y="1536"/>
                    </a:lnTo>
                    <a:lnTo>
                      <a:pt x="222" y="1522"/>
                    </a:lnTo>
                    <a:lnTo>
                      <a:pt x="214" y="1510"/>
                    </a:lnTo>
                    <a:lnTo>
                      <a:pt x="204" y="1496"/>
                    </a:lnTo>
                    <a:lnTo>
                      <a:pt x="192" y="1470"/>
                    </a:lnTo>
                    <a:lnTo>
                      <a:pt x="184" y="1446"/>
                    </a:lnTo>
                    <a:lnTo>
                      <a:pt x="180" y="1428"/>
                    </a:lnTo>
                    <a:lnTo>
                      <a:pt x="176" y="1412"/>
                    </a:lnTo>
                    <a:lnTo>
                      <a:pt x="172" y="1408"/>
                    </a:lnTo>
                    <a:lnTo>
                      <a:pt x="170" y="1406"/>
                    </a:lnTo>
                    <a:lnTo>
                      <a:pt x="166" y="1406"/>
                    </a:lnTo>
                    <a:lnTo>
                      <a:pt x="162" y="1406"/>
                    </a:lnTo>
                    <a:lnTo>
                      <a:pt x="154" y="1412"/>
                    </a:lnTo>
                    <a:lnTo>
                      <a:pt x="146" y="1422"/>
                    </a:lnTo>
                    <a:lnTo>
                      <a:pt x="136" y="1444"/>
                    </a:lnTo>
                    <a:lnTo>
                      <a:pt x="132" y="1454"/>
                    </a:lnTo>
                    <a:lnTo>
                      <a:pt x="132" y="1446"/>
                    </a:lnTo>
                    <a:lnTo>
                      <a:pt x="136" y="1438"/>
                    </a:lnTo>
                    <a:lnTo>
                      <a:pt x="144" y="1422"/>
                    </a:lnTo>
                    <a:lnTo>
                      <a:pt x="154" y="1410"/>
                    </a:lnTo>
                    <a:lnTo>
                      <a:pt x="164" y="1398"/>
                    </a:lnTo>
                    <a:lnTo>
                      <a:pt x="166" y="1398"/>
                    </a:lnTo>
                    <a:lnTo>
                      <a:pt x="168" y="1398"/>
                    </a:lnTo>
                    <a:lnTo>
                      <a:pt x="170" y="1400"/>
                    </a:lnTo>
                    <a:lnTo>
                      <a:pt x="172" y="1408"/>
                    </a:lnTo>
                    <a:lnTo>
                      <a:pt x="170" y="1390"/>
                    </a:lnTo>
                    <a:lnTo>
                      <a:pt x="170" y="1372"/>
                    </a:lnTo>
                    <a:lnTo>
                      <a:pt x="172" y="1354"/>
                    </a:lnTo>
                    <a:lnTo>
                      <a:pt x="176" y="1336"/>
                    </a:lnTo>
                    <a:lnTo>
                      <a:pt x="182" y="1318"/>
                    </a:lnTo>
                    <a:lnTo>
                      <a:pt x="192" y="1298"/>
                    </a:lnTo>
                    <a:lnTo>
                      <a:pt x="202" y="1280"/>
                    </a:lnTo>
                    <a:lnTo>
                      <a:pt x="214" y="1262"/>
                    </a:lnTo>
                    <a:lnTo>
                      <a:pt x="242" y="1226"/>
                    </a:lnTo>
                    <a:lnTo>
                      <a:pt x="274" y="1192"/>
                    </a:lnTo>
                    <a:lnTo>
                      <a:pt x="310" y="1158"/>
                    </a:lnTo>
                    <a:lnTo>
                      <a:pt x="346" y="1126"/>
                    </a:lnTo>
                    <a:lnTo>
                      <a:pt x="384" y="1096"/>
                    </a:lnTo>
                    <a:lnTo>
                      <a:pt x="422" y="1068"/>
                    </a:lnTo>
                    <a:lnTo>
                      <a:pt x="488" y="1024"/>
                    </a:lnTo>
                    <a:lnTo>
                      <a:pt x="536" y="994"/>
                    </a:lnTo>
                    <a:lnTo>
                      <a:pt x="556" y="984"/>
                    </a:lnTo>
                    <a:lnTo>
                      <a:pt x="556" y="970"/>
                    </a:lnTo>
                    <a:lnTo>
                      <a:pt x="560" y="958"/>
                    </a:lnTo>
                    <a:lnTo>
                      <a:pt x="566" y="944"/>
                    </a:lnTo>
                    <a:lnTo>
                      <a:pt x="572" y="932"/>
                    </a:lnTo>
                    <a:lnTo>
                      <a:pt x="586" y="908"/>
                    </a:lnTo>
                    <a:lnTo>
                      <a:pt x="602" y="888"/>
                    </a:lnTo>
                    <a:lnTo>
                      <a:pt x="618" y="872"/>
                    </a:lnTo>
                    <a:lnTo>
                      <a:pt x="632" y="860"/>
                    </a:lnTo>
                    <a:lnTo>
                      <a:pt x="646" y="848"/>
                    </a:lnTo>
                    <a:lnTo>
                      <a:pt x="684" y="840"/>
                    </a:lnTo>
                    <a:lnTo>
                      <a:pt x="720" y="828"/>
                    </a:lnTo>
                    <a:lnTo>
                      <a:pt x="752" y="818"/>
                    </a:lnTo>
                    <a:lnTo>
                      <a:pt x="780" y="804"/>
                    </a:lnTo>
                    <a:lnTo>
                      <a:pt x="806" y="792"/>
                    </a:lnTo>
                    <a:lnTo>
                      <a:pt x="830" y="778"/>
                    </a:lnTo>
                    <a:lnTo>
                      <a:pt x="850" y="762"/>
                    </a:lnTo>
                    <a:lnTo>
                      <a:pt x="868" y="746"/>
                    </a:lnTo>
                    <a:lnTo>
                      <a:pt x="882" y="730"/>
                    </a:lnTo>
                    <a:lnTo>
                      <a:pt x="896" y="714"/>
                    </a:lnTo>
                    <a:lnTo>
                      <a:pt x="906" y="696"/>
                    </a:lnTo>
                    <a:lnTo>
                      <a:pt x="914" y="680"/>
                    </a:lnTo>
                    <a:lnTo>
                      <a:pt x="922" y="662"/>
                    </a:lnTo>
                    <a:lnTo>
                      <a:pt x="928" y="644"/>
                    </a:lnTo>
                    <a:lnTo>
                      <a:pt x="930" y="628"/>
                    </a:lnTo>
                    <a:lnTo>
                      <a:pt x="934" y="610"/>
                    </a:lnTo>
                    <a:lnTo>
                      <a:pt x="934" y="578"/>
                    </a:lnTo>
                    <a:lnTo>
                      <a:pt x="930" y="546"/>
                    </a:lnTo>
                    <a:lnTo>
                      <a:pt x="926" y="516"/>
                    </a:lnTo>
                    <a:lnTo>
                      <a:pt x="918" y="492"/>
                    </a:lnTo>
                    <a:lnTo>
                      <a:pt x="910" y="470"/>
                    </a:lnTo>
                    <a:lnTo>
                      <a:pt x="904" y="454"/>
                    </a:lnTo>
                    <a:lnTo>
                      <a:pt x="896" y="440"/>
                    </a:lnTo>
                    <a:lnTo>
                      <a:pt x="902" y="426"/>
                    </a:lnTo>
                    <a:lnTo>
                      <a:pt x="908" y="412"/>
                    </a:lnTo>
                    <a:lnTo>
                      <a:pt x="912" y="396"/>
                    </a:lnTo>
                    <a:lnTo>
                      <a:pt x="916" y="380"/>
                    </a:lnTo>
                    <a:lnTo>
                      <a:pt x="918" y="348"/>
                    </a:lnTo>
                    <a:lnTo>
                      <a:pt x="916" y="314"/>
                    </a:lnTo>
                    <a:lnTo>
                      <a:pt x="912" y="278"/>
                    </a:lnTo>
                    <a:lnTo>
                      <a:pt x="906" y="242"/>
                    </a:lnTo>
                    <a:lnTo>
                      <a:pt x="898" y="208"/>
                    </a:lnTo>
                    <a:lnTo>
                      <a:pt x="886" y="174"/>
                    </a:lnTo>
                    <a:lnTo>
                      <a:pt x="876" y="142"/>
                    </a:lnTo>
                    <a:lnTo>
                      <a:pt x="864" y="112"/>
                    </a:lnTo>
                    <a:lnTo>
                      <a:pt x="842" y="62"/>
                    </a:lnTo>
                    <a:lnTo>
                      <a:pt x="826" y="28"/>
                    </a:lnTo>
                    <a:lnTo>
                      <a:pt x="820" y="16"/>
                    </a:lnTo>
                    <a:lnTo>
                      <a:pt x="796" y="10"/>
                    </a:lnTo>
                    <a:lnTo>
                      <a:pt x="774" y="6"/>
                    </a:lnTo>
                    <a:lnTo>
                      <a:pt x="752" y="2"/>
                    </a:lnTo>
                    <a:lnTo>
                      <a:pt x="730" y="0"/>
                    </a:lnTo>
                    <a:lnTo>
                      <a:pt x="688" y="0"/>
                    </a:lnTo>
                    <a:lnTo>
                      <a:pt x="648" y="2"/>
                    </a:lnTo>
                    <a:lnTo>
                      <a:pt x="614" y="6"/>
                    </a:lnTo>
                    <a:lnTo>
                      <a:pt x="588" y="12"/>
                    </a:lnTo>
                    <a:lnTo>
                      <a:pt x="566" y="16"/>
                    </a:lnTo>
                    <a:lnTo>
                      <a:pt x="548" y="22"/>
                    </a:lnTo>
                    <a:lnTo>
                      <a:pt x="532" y="28"/>
                    </a:lnTo>
                    <a:lnTo>
                      <a:pt x="514" y="38"/>
                    </a:lnTo>
                    <a:lnTo>
                      <a:pt x="498" y="50"/>
                    </a:lnTo>
                    <a:lnTo>
                      <a:pt x="482" y="64"/>
                    </a:lnTo>
                    <a:lnTo>
                      <a:pt x="466" y="80"/>
                    </a:lnTo>
                    <a:lnTo>
                      <a:pt x="452" y="98"/>
                    </a:lnTo>
                    <a:lnTo>
                      <a:pt x="438" y="118"/>
                    </a:lnTo>
                    <a:lnTo>
                      <a:pt x="410" y="160"/>
                    </a:lnTo>
                    <a:lnTo>
                      <a:pt x="384" y="206"/>
                    </a:lnTo>
                    <a:lnTo>
                      <a:pt x="360" y="254"/>
                    </a:lnTo>
                    <a:lnTo>
                      <a:pt x="338" y="304"/>
                    </a:lnTo>
                    <a:lnTo>
                      <a:pt x="318" y="354"/>
                    </a:lnTo>
                    <a:lnTo>
                      <a:pt x="300" y="402"/>
                    </a:lnTo>
                    <a:lnTo>
                      <a:pt x="274" y="484"/>
                    </a:lnTo>
                    <a:lnTo>
                      <a:pt x="256" y="544"/>
                    </a:lnTo>
                    <a:lnTo>
                      <a:pt x="252" y="566"/>
                    </a:lnTo>
                    <a:lnTo>
                      <a:pt x="212" y="582"/>
                    </a:lnTo>
                    <a:lnTo>
                      <a:pt x="176" y="598"/>
                    </a:lnTo>
                    <a:lnTo>
                      <a:pt x="144" y="614"/>
                    </a:lnTo>
                    <a:lnTo>
                      <a:pt x="116" y="634"/>
                    </a:lnTo>
                    <a:lnTo>
                      <a:pt x="90" y="652"/>
                    </a:lnTo>
                    <a:lnTo>
                      <a:pt x="70" y="670"/>
                    </a:lnTo>
                    <a:lnTo>
                      <a:pt x="52" y="690"/>
                    </a:lnTo>
                    <a:lnTo>
                      <a:pt x="36" y="710"/>
                    </a:lnTo>
                    <a:lnTo>
                      <a:pt x="24" y="732"/>
                    </a:lnTo>
                    <a:lnTo>
                      <a:pt x="16" y="752"/>
                    </a:lnTo>
                    <a:lnTo>
                      <a:pt x="8" y="772"/>
                    </a:lnTo>
                    <a:lnTo>
                      <a:pt x="4" y="794"/>
                    </a:lnTo>
                    <a:lnTo>
                      <a:pt x="0" y="814"/>
                    </a:lnTo>
                    <a:lnTo>
                      <a:pt x="0" y="834"/>
                    </a:lnTo>
                    <a:lnTo>
                      <a:pt x="0" y="854"/>
                    </a:lnTo>
                    <a:lnTo>
                      <a:pt x="2" y="874"/>
                    </a:lnTo>
                    <a:lnTo>
                      <a:pt x="6" y="894"/>
                    </a:lnTo>
                    <a:lnTo>
                      <a:pt x="12" y="912"/>
                    </a:lnTo>
                    <a:lnTo>
                      <a:pt x="24" y="948"/>
                    </a:lnTo>
                    <a:lnTo>
                      <a:pt x="38" y="978"/>
                    </a:lnTo>
                    <a:lnTo>
                      <a:pt x="52" y="1006"/>
                    </a:lnTo>
                    <a:lnTo>
                      <a:pt x="68" y="1030"/>
                    </a:lnTo>
                    <a:lnTo>
                      <a:pt x="80" y="1048"/>
                    </a:lnTo>
                    <a:lnTo>
                      <a:pt x="90" y="1062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96" name="Freeform 202"/>
              <p:cNvSpPr>
                <a:spLocks/>
              </p:cNvSpPr>
              <p:nvPr/>
            </p:nvSpPr>
            <p:spPr bwMode="auto">
              <a:xfrm rot="-1845905">
                <a:off x="608" y="1499"/>
                <a:ext cx="440" cy="270"/>
              </a:xfrm>
              <a:custGeom>
                <a:avLst/>
                <a:gdLst>
                  <a:gd name="T0" fmla="*/ 200 w 968"/>
                  <a:gd name="T1" fmla="*/ 5 h 510"/>
                  <a:gd name="T2" fmla="*/ 197 w 968"/>
                  <a:gd name="T3" fmla="*/ 25 h 510"/>
                  <a:gd name="T4" fmla="*/ 190 w 968"/>
                  <a:gd name="T5" fmla="*/ 46 h 510"/>
                  <a:gd name="T6" fmla="*/ 183 w 968"/>
                  <a:gd name="T7" fmla="*/ 58 h 510"/>
                  <a:gd name="T8" fmla="*/ 173 w 968"/>
                  <a:gd name="T9" fmla="*/ 67 h 510"/>
                  <a:gd name="T10" fmla="*/ 160 w 968"/>
                  <a:gd name="T11" fmla="*/ 72 h 510"/>
                  <a:gd name="T12" fmla="*/ 143 w 968"/>
                  <a:gd name="T13" fmla="*/ 72 h 510"/>
                  <a:gd name="T14" fmla="*/ 122 w 968"/>
                  <a:gd name="T15" fmla="*/ 64 h 510"/>
                  <a:gd name="T16" fmla="*/ 106 w 968"/>
                  <a:gd name="T17" fmla="*/ 55 h 510"/>
                  <a:gd name="T18" fmla="*/ 100 w 968"/>
                  <a:gd name="T19" fmla="*/ 65 h 510"/>
                  <a:gd name="T20" fmla="*/ 97 w 968"/>
                  <a:gd name="T21" fmla="*/ 78 h 510"/>
                  <a:gd name="T22" fmla="*/ 99 w 968"/>
                  <a:gd name="T23" fmla="*/ 92 h 510"/>
                  <a:gd name="T24" fmla="*/ 104 w 968"/>
                  <a:gd name="T25" fmla="*/ 100 h 510"/>
                  <a:gd name="T26" fmla="*/ 112 w 968"/>
                  <a:gd name="T27" fmla="*/ 107 h 510"/>
                  <a:gd name="T28" fmla="*/ 135 w 968"/>
                  <a:gd name="T29" fmla="*/ 121 h 510"/>
                  <a:gd name="T30" fmla="*/ 126 w 968"/>
                  <a:gd name="T31" fmla="*/ 117 h 510"/>
                  <a:gd name="T32" fmla="*/ 113 w 968"/>
                  <a:gd name="T33" fmla="*/ 109 h 510"/>
                  <a:gd name="T34" fmla="*/ 102 w 968"/>
                  <a:gd name="T35" fmla="*/ 97 h 510"/>
                  <a:gd name="T36" fmla="*/ 98 w 968"/>
                  <a:gd name="T37" fmla="*/ 88 h 510"/>
                  <a:gd name="T38" fmla="*/ 97 w 968"/>
                  <a:gd name="T39" fmla="*/ 79 h 510"/>
                  <a:gd name="T40" fmla="*/ 100 w 968"/>
                  <a:gd name="T41" fmla="*/ 68 h 510"/>
                  <a:gd name="T42" fmla="*/ 106 w 968"/>
                  <a:gd name="T43" fmla="*/ 55 h 510"/>
                  <a:gd name="T44" fmla="*/ 98 w 968"/>
                  <a:gd name="T45" fmla="*/ 53 h 510"/>
                  <a:gd name="T46" fmla="*/ 83 w 968"/>
                  <a:gd name="T47" fmla="*/ 55 h 510"/>
                  <a:gd name="T48" fmla="*/ 75 w 968"/>
                  <a:gd name="T49" fmla="*/ 58 h 510"/>
                  <a:gd name="T50" fmla="*/ 70 w 968"/>
                  <a:gd name="T51" fmla="*/ 64 h 510"/>
                  <a:gd name="T52" fmla="*/ 66 w 968"/>
                  <a:gd name="T53" fmla="*/ 77 h 510"/>
                  <a:gd name="T54" fmla="*/ 66 w 968"/>
                  <a:gd name="T55" fmla="*/ 87 h 510"/>
                  <a:gd name="T56" fmla="*/ 70 w 968"/>
                  <a:gd name="T57" fmla="*/ 98 h 510"/>
                  <a:gd name="T58" fmla="*/ 76 w 968"/>
                  <a:gd name="T59" fmla="*/ 109 h 510"/>
                  <a:gd name="T60" fmla="*/ 80 w 968"/>
                  <a:gd name="T61" fmla="*/ 124 h 510"/>
                  <a:gd name="T62" fmla="*/ 80 w 968"/>
                  <a:gd name="T63" fmla="*/ 130 h 510"/>
                  <a:gd name="T64" fmla="*/ 79 w 968"/>
                  <a:gd name="T65" fmla="*/ 128 h 510"/>
                  <a:gd name="T66" fmla="*/ 80 w 968"/>
                  <a:gd name="T67" fmla="*/ 118 h 510"/>
                  <a:gd name="T68" fmla="*/ 76 w 968"/>
                  <a:gd name="T69" fmla="*/ 109 h 510"/>
                  <a:gd name="T70" fmla="*/ 72 w 968"/>
                  <a:gd name="T71" fmla="*/ 105 h 510"/>
                  <a:gd name="T72" fmla="*/ 68 w 968"/>
                  <a:gd name="T73" fmla="*/ 96 h 510"/>
                  <a:gd name="T74" fmla="*/ 65 w 968"/>
                  <a:gd name="T75" fmla="*/ 78 h 510"/>
                  <a:gd name="T76" fmla="*/ 66 w 968"/>
                  <a:gd name="T77" fmla="*/ 71 h 510"/>
                  <a:gd name="T78" fmla="*/ 46 w 968"/>
                  <a:gd name="T79" fmla="*/ 90 h 510"/>
                  <a:gd name="T80" fmla="*/ 35 w 968"/>
                  <a:gd name="T81" fmla="*/ 104 h 510"/>
                  <a:gd name="T82" fmla="*/ 27 w 968"/>
                  <a:gd name="T83" fmla="*/ 120 h 510"/>
                  <a:gd name="T84" fmla="*/ 25 w 968"/>
                  <a:gd name="T85" fmla="*/ 131 h 510"/>
                  <a:gd name="T86" fmla="*/ 25 w 968"/>
                  <a:gd name="T87" fmla="*/ 143 h 510"/>
                  <a:gd name="T88" fmla="*/ 25 w 968"/>
                  <a:gd name="T89" fmla="*/ 125 h 510"/>
                  <a:gd name="T90" fmla="*/ 25 w 968"/>
                  <a:gd name="T91" fmla="*/ 122 h 510"/>
                  <a:gd name="T92" fmla="*/ 16 w 968"/>
                  <a:gd name="T93" fmla="*/ 124 h 510"/>
                  <a:gd name="T94" fmla="*/ 7 w 968"/>
                  <a:gd name="T95" fmla="*/ 123 h 510"/>
                  <a:gd name="T96" fmla="*/ 1 w 968"/>
                  <a:gd name="T97" fmla="*/ 118 h 510"/>
                  <a:gd name="T98" fmla="*/ 2 w 968"/>
                  <a:gd name="T99" fmla="*/ 118 h 510"/>
                  <a:gd name="T100" fmla="*/ 11 w 968"/>
                  <a:gd name="T101" fmla="*/ 124 h 510"/>
                  <a:gd name="T102" fmla="*/ 18 w 968"/>
                  <a:gd name="T103" fmla="*/ 124 h 510"/>
                  <a:gd name="T104" fmla="*/ 27 w 968"/>
                  <a:gd name="T105" fmla="*/ 119 h 510"/>
                  <a:gd name="T106" fmla="*/ 31 w 968"/>
                  <a:gd name="T107" fmla="*/ 111 h 510"/>
                  <a:gd name="T108" fmla="*/ 45 w 968"/>
                  <a:gd name="T109" fmla="*/ 92 h 510"/>
                  <a:gd name="T110" fmla="*/ 61 w 968"/>
                  <a:gd name="T111" fmla="*/ 76 h 510"/>
                  <a:gd name="T112" fmla="*/ 72 w 968"/>
                  <a:gd name="T113" fmla="*/ 59 h 510"/>
                  <a:gd name="T114" fmla="*/ 75 w 968"/>
                  <a:gd name="T115" fmla="*/ 58 h 510"/>
                  <a:gd name="T116" fmla="*/ 75 w 968"/>
                  <a:gd name="T117" fmla="*/ 56 h 510"/>
                  <a:gd name="T118" fmla="*/ 69 w 968"/>
                  <a:gd name="T119" fmla="*/ 53 h 510"/>
                  <a:gd name="T120" fmla="*/ 55 w 968"/>
                  <a:gd name="T121" fmla="*/ 44 h 510"/>
                  <a:gd name="T122" fmla="*/ 48 w 968"/>
                  <a:gd name="T123" fmla="*/ 35 h 510"/>
                  <a:gd name="T124" fmla="*/ 43 w 968"/>
                  <a:gd name="T125" fmla="*/ 23 h 51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968"/>
                  <a:gd name="T190" fmla="*/ 0 h 510"/>
                  <a:gd name="T191" fmla="*/ 968 w 968"/>
                  <a:gd name="T192" fmla="*/ 510 h 510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968" h="510">
                    <a:moveTo>
                      <a:pt x="968" y="0"/>
                    </a:moveTo>
                    <a:lnTo>
                      <a:pt x="968" y="0"/>
                    </a:lnTo>
                    <a:lnTo>
                      <a:pt x="968" y="18"/>
                    </a:lnTo>
                    <a:lnTo>
                      <a:pt x="966" y="36"/>
                    </a:lnTo>
                    <a:lnTo>
                      <a:pt x="960" y="62"/>
                    </a:lnTo>
                    <a:lnTo>
                      <a:pt x="954" y="90"/>
                    </a:lnTo>
                    <a:lnTo>
                      <a:pt x="944" y="120"/>
                    </a:lnTo>
                    <a:lnTo>
                      <a:pt x="928" y="150"/>
                    </a:lnTo>
                    <a:lnTo>
                      <a:pt x="920" y="164"/>
                    </a:lnTo>
                    <a:lnTo>
                      <a:pt x="910" y="180"/>
                    </a:lnTo>
                    <a:lnTo>
                      <a:pt x="898" y="194"/>
                    </a:lnTo>
                    <a:lnTo>
                      <a:pt x="886" y="206"/>
                    </a:lnTo>
                    <a:lnTo>
                      <a:pt x="870" y="218"/>
                    </a:lnTo>
                    <a:lnTo>
                      <a:pt x="854" y="230"/>
                    </a:lnTo>
                    <a:lnTo>
                      <a:pt x="838" y="238"/>
                    </a:lnTo>
                    <a:lnTo>
                      <a:pt x="818" y="246"/>
                    </a:lnTo>
                    <a:lnTo>
                      <a:pt x="798" y="252"/>
                    </a:lnTo>
                    <a:lnTo>
                      <a:pt x="774" y="256"/>
                    </a:lnTo>
                    <a:lnTo>
                      <a:pt x="750" y="258"/>
                    </a:lnTo>
                    <a:lnTo>
                      <a:pt x="722" y="258"/>
                    </a:lnTo>
                    <a:lnTo>
                      <a:pt x="692" y="256"/>
                    </a:lnTo>
                    <a:lnTo>
                      <a:pt x="662" y="250"/>
                    </a:lnTo>
                    <a:lnTo>
                      <a:pt x="628" y="240"/>
                    </a:lnTo>
                    <a:lnTo>
                      <a:pt x="592" y="228"/>
                    </a:lnTo>
                    <a:lnTo>
                      <a:pt x="554" y="214"/>
                    </a:lnTo>
                    <a:lnTo>
                      <a:pt x="512" y="196"/>
                    </a:lnTo>
                    <a:lnTo>
                      <a:pt x="506" y="202"/>
                    </a:lnTo>
                    <a:lnTo>
                      <a:pt x="492" y="220"/>
                    </a:lnTo>
                    <a:lnTo>
                      <a:pt x="484" y="232"/>
                    </a:lnTo>
                    <a:lnTo>
                      <a:pt x="478" y="246"/>
                    </a:lnTo>
                    <a:lnTo>
                      <a:pt x="472" y="262"/>
                    </a:lnTo>
                    <a:lnTo>
                      <a:pt x="470" y="280"/>
                    </a:lnTo>
                    <a:lnTo>
                      <a:pt x="470" y="298"/>
                    </a:lnTo>
                    <a:lnTo>
                      <a:pt x="476" y="316"/>
                    </a:lnTo>
                    <a:lnTo>
                      <a:pt x="480" y="326"/>
                    </a:lnTo>
                    <a:lnTo>
                      <a:pt x="486" y="336"/>
                    </a:lnTo>
                    <a:lnTo>
                      <a:pt x="494" y="346"/>
                    </a:lnTo>
                    <a:lnTo>
                      <a:pt x="504" y="356"/>
                    </a:lnTo>
                    <a:lnTo>
                      <a:pt x="514" y="366"/>
                    </a:lnTo>
                    <a:lnTo>
                      <a:pt x="528" y="376"/>
                    </a:lnTo>
                    <a:lnTo>
                      <a:pt x="544" y="384"/>
                    </a:lnTo>
                    <a:lnTo>
                      <a:pt x="560" y="394"/>
                    </a:lnTo>
                    <a:lnTo>
                      <a:pt x="602" y="412"/>
                    </a:lnTo>
                    <a:lnTo>
                      <a:pt x="654" y="430"/>
                    </a:lnTo>
                    <a:lnTo>
                      <a:pt x="642" y="426"/>
                    </a:lnTo>
                    <a:lnTo>
                      <a:pt x="610" y="418"/>
                    </a:lnTo>
                    <a:lnTo>
                      <a:pt x="590" y="410"/>
                    </a:lnTo>
                    <a:lnTo>
                      <a:pt x="570" y="402"/>
                    </a:lnTo>
                    <a:lnTo>
                      <a:pt x="548" y="390"/>
                    </a:lnTo>
                    <a:lnTo>
                      <a:pt x="526" y="378"/>
                    </a:lnTo>
                    <a:lnTo>
                      <a:pt x="508" y="364"/>
                    </a:lnTo>
                    <a:lnTo>
                      <a:pt x="492" y="346"/>
                    </a:lnTo>
                    <a:lnTo>
                      <a:pt x="484" y="336"/>
                    </a:lnTo>
                    <a:lnTo>
                      <a:pt x="478" y="326"/>
                    </a:lnTo>
                    <a:lnTo>
                      <a:pt x="474" y="316"/>
                    </a:lnTo>
                    <a:lnTo>
                      <a:pt x="472" y="306"/>
                    </a:lnTo>
                    <a:lnTo>
                      <a:pt x="470" y="294"/>
                    </a:lnTo>
                    <a:lnTo>
                      <a:pt x="470" y="282"/>
                    </a:lnTo>
                    <a:lnTo>
                      <a:pt x="472" y="268"/>
                    </a:lnTo>
                    <a:lnTo>
                      <a:pt x="476" y="256"/>
                    </a:lnTo>
                    <a:lnTo>
                      <a:pt x="482" y="242"/>
                    </a:lnTo>
                    <a:lnTo>
                      <a:pt x="490" y="226"/>
                    </a:lnTo>
                    <a:lnTo>
                      <a:pt x="500" y="212"/>
                    </a:lnTo>
                    <a:lnTo>
                      <a:pt x="512" y="196"/>
                    </a:lnTo>
                    <a:lnTo>
                      <a:pt x="496" y="192"/>
                    </a:lnTo>
                    <a:lnTo>
                      <a:pt x="476" y="190"/>
                    </a:lnTo>
                    <a:lnTo>
                      <a:pt x="452" y="188"/>
                    </a:lnTo>
                    <a:lnTo>
                      <a:pt x="426" y="190"/>
                    </a:lnTo>
                    <a:lnTo>
                      <a:pt x="400" y="194"/>
                    </a:lnTo>
                    <a:lnTo>
                      <a:pt x="386" y="198"/>
                    </a:lnTo>
                    <a:lnTo>
                      <a:pt x="374" y="202"/>
                    </a:lnTo>
                    <a:lnTo>
                      <a:pt x="362" y="208"/>
                    </a:lnTo>
                    <a:lnTo>
                      <a:pt x="350" y="216"/>
                    </a:lnTo>
                    <a:lnTo>
                      <a:pt x="340" y="228"/>
                    </a:lnTo>
                    <a:lnTo>
                      <a:pt x="332" y="240"/>
                    </a:lnTo>
                    <a:lnTo>
                      <a:pt x="324" y="256"/>
                    </a:lnTo>
                    <a:lnTo>
                      <a:pt x="318" y="276"/>
                    </a:lnTo>
                    <a:lnTo>
                      <a:pt x="316" y="288"/>
                    </a:lnTo>
                    <a:lnTo>
                      <a:pt x="318" y="300"/>
                    </a:lnTo>
                    <a:lnTo>
                      <a:pt x="320" y="312"/>
                    </a:lnTo>
                    <a:lnTo>
                      <a:pt x="322" y="324"/>
                    </a:lnTo>
                    <a:lnTo>
                      <a:pt x="330" y="338"/>
                    </a:lnTo>
                    <a:lnTo>
                      <a:pt x="338" y="352"/>
                    </a:lnTo>
                    <a:lnTo>
                      <a:pt x="356" y="374"/>
                    </a:lnTo>
                    <a:lnTo>
                      <a:pt x="368" y="390"/>
                    </a:lnTo>
                    <a:lnTo>
                      <a:pt x="378" y="408"/>
                    </a:lnTo>
                    <a:lnTo>
                      <a:pt x="386" y="426"/>
                    </a:lnTo>
                    <a:lnTo>
                      <a:pt x="390" y="442"/>
                    </a:lnTo>
                    <a:lnTo>
                      <a:pt x="390" y="450"/>
                    </a:lnTo>
                    <a:lnTo>
                      <a:pt x="388" y="456"/>
                    </a:lnTo>
                    <a:lnTo>
                      <a:pt x="386" y="462"/>
                    </a:lnTo>
                    <a:lnTo>
                      <a:pt x="380" y="468"/>
                    </a:lnTo>
                    <a:lnTo>
                      <a:pt x="382" y="458"/>
                    </a:lnTo>
                    <a:lnTo>
                      <a:pt x="384" y="450"/>
                    </a:lnTo>
                    <a:lnTo>
                      <a:pt x="386" y="436"/>
                    </a:lnTo>
                    <a:lnTo>
                      <a:pt x="384" y="422"/>
                    </a:lnTo>
                    <a:lnTo>
                      <a:pt x="378" y="406"/>
                    </a:lnTo>
                    <a:lnTo>
                      <a:pt x="374" y="398"/>
                    </a:lnTo>
                    <a:lnTo>
                      <a:pt x="368" y="390"/>
                    </a:lnTo>
                    <a:lnTo>
                      <a:pt x="360" y="382"/>
                    </a:lnTo>
                    <a:lnTo>
                      <a:pt x="350" y="374"/>
                    </a:lnTo>
                    <a:lnTo>
                      <a:pt x="342" y="366"/>
                    </a:lnTo>
                    <a:lnTo>
                      <a:pt x="336" y="356"/>
                    </a:lnTo>
                    <a:lnTo>
                      <a:pt x="328" y="342"/>
                    </a:lnTo>
                    <a:lnTo>
                      <a:pt x="322" y="324"/>
                    </a:lnTo>
                    <a:lnTo>
                      <a:pt x="318" y="304"/>
                    </a:lnTo>
                    <a:lnTo>
                      <a:pt x="316" y="280"/>
                    </a:lnTo>
                    <a:lnTo>
                      <a:pt x="318" y="268"/>
                    </a:lnTo>
                    <a:lnTo>
                      <a:pt x="322" y="254"/>
                    </a:lnTo>
                    <a:lnTo>
                      <a:pt x="290" y="274"/>
                    </a:lnTo>
                    <a:lnTo>
                      <a:pt x="260" y="294"/>
                    </a:lnTo>
                    <a:lnTo>
                      <a:pt x="222" y="322"/>
                    </a:lnTo>
                    <a:lnTo>
                      <a:pt x="204" y="338"/>
                    </a:lnTo>
                    <a:lnTo>
                      <a:pt x="186" y="354"/>
                    </a:lnTo>
                    <a:lnTo>
                      <a:pt x="168" y="372"/>
                    </a:lnTo>
                    <a:lnTo>
                      <a:pt x="154" y="390"/>
                    </a:lnTo>
                    <a:lnTo>
                      <a:pt x="140" y="408"/>
                    </a:lnTo>
                    <a:lnTo>
                      <a:pt x="130" y="428"/>
                    </a:lnTo>
                    <a:lnTo>
                      <a:pt x="122" y="448"/>
                    </a:lnTo>
                    <a:lnTo>
                      <a:pt x="118" y="468"/>
                    </a:lnTo>
                    <a:lnTo>
                      <a:pt x="118" y="474"/>
                    </a:lnTo>
                    <a:lnTo>
                      <a:pt x="118" y="488"/>
                    </a:lnTo>
                    <a:lnTo>
                      <a:pt x="118" y="510"/>
                    </a:lnTo>
                    <a:lnTo>
                      <a:pt x="116" y="474"/>
                    </a:lnTo>
                    <a:lnTo>
                      <a:pt x="118" y="448"/>
                    </a:lnTo>
                    <a:lnTo>
                      <a:pt x="120" y="440"/>
                    </a:lnTo>
                    <a:lnTo>
                      <a:pt x="122" y="434"/>
                    </a:lnTo>
                    <a:lnTo>
                      <a:pt x="112" y="436"/>
                    </a:lnTo>
                    <a:lnTo>
                      <a:pt x="96" y="440"/>
                    </a:lnTo>
                    <a:lnTo>
                      <a:pt x="76" y="442"/>
                    </a:lnTo>
                    <a:lnTo>
                      <a:pt x="52" y="442"/>
                    </a:lnTo>
                    <a:lnTo>
                      <a:pt x="42" y="442"/>
                    </a:lnTo>
                    <a:lnTo>
                      <a:pt x="32" y="438"/>
                    </a:lnTo>
                    <a:lnTo>
                      <a:pt x="22" y="436"/>
                    </a:lnTo>
                    <a:lnTo>
                      <a:pt x="14" y="430"/>
                    </a:lnTo>
                    <a:lnTo>
                      <a:pt x="6" y="422"/>
                    </a:lnTo>
                    <a:lnTo>
                      <a:pt x="0" y="414"/>
                    </a:lnTo>
                    <a:lnTo>
                      <a:pt x="10" y="422"/>
                    </a:lnTo>
                    <a:lnTo>
                      <a:pt x="20" y="430"/>
                    </a:lnTo>
                    <a:lnTo>
                      <a:pt x="36" y="438"/>
                    </a:lnTo>
                    <a:lnTo>
                      <a:pt x="54" y="442"/>
                    </a:lnTo>
                    <a:lnTo>
                      <a:pt x="64" y="444"/>
                    </a:lnTo>
                    <a:lnTo>
                      <a:pt x="76" y="442"/>
                    </a:lnTo>
                    <a:lnTo>
                      <a:pt x="88" y="442"/>
                    </a:lnTo>
                    <a:lnTo>
                      <a:pt x="102" y="438"/>
                    </a:lnTo>
                    <a:lnTo>
                      <a:pt x="116" y="432"/>
                    </a:lnTo>
                    <a:lnTo>
                      <a:pt x="132" y="424"/>
                    </a:lnTo>
                    <a:lnTo>
                      <a:pt x="140" y="410"/>
                    </a:lnTo>
                    <a:lnTo>
                      <a:pt x="150" y="396"/>
                    </a:lnTo>
                    <a:lnTo>
                      <a:pt x="168" y="376"/>
                    </a:lnTo>
                    <a:lnTo>
                      <a:pt x="190" y="352"/>
                    </a:lnTo>
                    <a:lnTo>
                      <a:pt x="218" y="326"/>
                    </a:lnTo>
                    <a:lnTo>
                      <a:pt x="252" y="298"/>
                    </a:lnTo>
                    <a:lnTo>
                      <a:pt x="294" y="270"/>
                    </a:lnTo>
                    <a:lnTo>
                      <a:pt x="314" y="252"/>
                    </a:lnTo>
                    <a:lnTo>
                      <a:pt x="332" y="232"/>
                    </a:lnTo>
                    <a:lnTo>
                      <a:pt x="350" y="212"/>
                    </a:lnTo>
                    <a:lnTo>
                      <a:pt x="356" y="208"/>
                    </a:lnTo>
                    <a:lnTo>
                      <a:pt x="362" y="206"/>
                    </a:lnTo>
                    <a:lnTo>
                      <a:pt x="366" y="204"/>
                    </a:lnTo>
                    <a:lnTo>
                      <a:pt x="366" y="202"/>
                    </a:lnTo>
                    <a:lnTo>
                      <a:pt x="362" y="198"/>
                    </a:lnTo>
                    <a:lnTo>
                      <a:pt x="356" y="196"/>
                    </a:lnTo>
                    <a:lnTo>
                      <a:pt x="332" y="188"/>
                    </a:lnTo>
                    <a:lnTo>
                      <a:pt x="308" y="180"/>
                    </a:lnTo>
                    <a:lnTo>
                      <a:pt x="280" y="166"/>
                    </a:lnTo>
                    <a:lnTo>
                      <a:pt x="266" y="158"/>
                    </a:lnTo>
                    <a:lnTo>
                      <a:pt x="254" y="148"/>
                    </a:lnTo>
                    <a:lnTo>
                      <a:pt x="240" y="138"/>
                    </a:lnTo>
                    <a:lnTo>
                      <a:pt x="230" y="126"/>
                    </a:lnTo>
                    <a:lnTo>
                      <a:pt x="220" y="112"/>
                    </a:lnTo>
                    <a:lnTo>
                      <a:pt x="212" y="98"/>
                    </a:lnTo>
                    <a:lnTo>
                      <a:pt x="208" y="82"/>
                    </a:lnTo>
                    <a:lnTo>
                      <a:pt x="208" y="64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97" name="Freeform 203"/>
              <p:cNvSpPr>
                <a:spLocks/>
              </p:cNvSpPr>
              <p:nvPr/>
            </p:nvSpPr>
            <p:spPr bwMode="auto">
              <a:xfrm rot="-1845905">
                <a:off x="517" y="823"/>
                <a:ext cx="442" cy="476"/>
              </a:xfrm>
              <a:custGeom>
                <a:avLst/>
                <a:gdLst>
                  <a:gd name="T0" fmla="*/ 124 w 972"/>
                  <a:gd name="T1" fmla="*/ 172 h 898"/>
                  <a:gd name="T2" fmla="*/ 117 w 972"/>
                  <a:gd name="T3" fmla="*/ 184 h 898"/>
                  <a:gd name="T4" fmla="*/ 116 w 972"/>
                  <a:gd name="T5" fmla="*/ 199 h 898"/>
                  <a:gd name="T6" fmla="*/ 118 w 972"/>
                  <a:gd name="T7" fmla="*/ 207 h 898"/>
                  <a:gd name="T8" fmla="*/ 123 w 972"/>
                  <a:gd name="T9" fmla="*/ 216 h 898"/>
                  <a:gd name="T10" fmla="*/ 131 w 972"/>
                  <a:gd name="T11" fmla="*/ 224 h 898"/>
                  <a:gd name="T12" fmla="*/ 144 w 972"/>
                  <a:gd name="T13" fmla="*/ 232 h 898"/>
                  <a:gd name="T14" fmla="*/ 160 w 972"/>
                  <a:gd name="T15" fmla="*/ 236 h 898"/>
                  <a:gd name="T16" fmla="*/ 177 w 972"/>
                  <a:gd name="T17" fmla="*/ 240 h 898"/>
                  <a:gd name="T18" fmla="*/ 186 w 972"/>
                  <a:gd name="T19" fmla="*/ 244 h 898"/>
                  <a:gd name="T20" fmla="*/ 194 w 972"/>
                  <a:gd name="T21" fmla="*/ 252 h 898"/>
                  <a:gd name="T22" fmla="*/ 192 w 972"/>
                  <a:gd name="T23" fmla="*/ 235 h 898"/>
                  <a:gd name="T24" fmla="*/ 193 w 972"/>
                  <a:gd name="T25" fmla="*/ 207 h 898"/>
                  <a:gd name="T26" fmla="*/ 196 w 972"/>
                  <a:gd name="T27" fmla="*/ 192 h 898"/>
                  <a:gd name="T28" fmla="*/ 201 w 972"/>
                  <a:gd name="T29" fmla="*/ 184 h 898"/>
                  <a:gd name="T30" fmla="*/ 192 w 972"/>
                  <a:gd name="T31" fmla="*/ 166 h 898"/>
                  <a:gd name="T32" fmla="*/ 189 w 972"/>
                  <a:gd name="T33" fmla="*/ 152 h 898"/>
                  <a:gd name="T34" fmla="*/ 188 w 972"/>
                  <a:gd name="T35" fmla="*/ 136 h 898"/>
                  <a:gd name="T36" fmla="*/ 190 w 972"/>
                  <a:gd name="T37" fmla="*/ 124 h 898"/>
                  <a:gd name="T38" fmla="*/ 175 w 972"/>
                  <a:gd name="T39" fmla="*/ 83 h 898"/>
                  <a:gd name="T40" fmla="*/ 163 w 972"/>
                  <a:gd name="T41" fmla="*/ 59 h 898"/>
                  <a:gd name="T42" fmla="*/ 148 w 972"/>
                  <a:gd name="T43" fmla="*/ 39 h 898"/>
                  <a:gd name="T44" fmla="*/ 137 w 972"/>
                  <a:gd name="T45" fmla="*/ 30 h 898"/>
                  <a:gd name="T46" fmla="*/ 120 w 972"/>
                  <a:gd name="T47" fmla="*/ 31 h 898"/>
                  <a:gd name="T48" fmla="*/ 105 w 972"/>
                  <a:gd name="T49" fmla="*/ 29 h 898"/>
                  <a:gd name="T50" fmla="*/ 93 w 972"/>
                  <a:gd name="T51" fmla="*/ 22 h 898"/>
                  <a:gd name="T52" fmla="*/ 89 w 972"/>
                  <a:gd name="T53" fmla="*/ 15 h 898"/>
                  <a:gd name="T54" fmla="*/ 87 w 972"/>
                  <a:gd name="T55" fmla="*/ 7 h 898"/>
                  <a:gd name="T56" fmla="*/ 87 w 972"/>
                  <a:gd name="T57" fmla="*/ 0 h 898"/>
                  <a:gd name="T58" fmla="*/ 87 w 972"/>
                  <a:gd name="T59" fmla="*/ 9 h 898"/>
                  <a:gd name="T60" fmla="*/ 91 w 972"/>
                  <a:gd name="T61" fmla="*/ 22 h 898"/>
                  <a:gd name="T62" fmla="*/ 94 w 972"/>
                  <a:gd name="T63" fmla="*/ 26 h 898"/>
                  <a:gd name="T64" fmla="*/ 65 w 972"/>
                  <a:gd name="T65" fmla="*/ 43 h 898"/>
                  <a:gd name="T66" fmla="*/ 42 w 972"/>
                  <a:gd name="T67" fmla="*/ 59 h 898"/>
                  <a:gd name="T68" fmla="*/ 30 w 972"/>
                  <a:gd name="T69" fmla="*/ 73 h 898"/>
                  <a:gd name="T70" fmla="*/ 25 w 972"/>
                  <a:gd name="T71" fmla="*/ 76 h 898"/>
                  <a:gd name="T72" fmla="*/ 16 w 972"/>
                  <a:gd name="T73" fmla="*/ 74 h 898"/>
                  <a:gd name="T74" fmla="*/ 9 w 972"/>
                  <a:gd name="T75" fmla="*/ 75 h 898"/>
                  <a:gd name="T76" fmla="*/ 2 w 972"/>
                  <a:gd name="T77" fmla="*/ 83 h 898"/>
                  <a:gd name="T78" fmla="*/ 2 w 972"/>
                  <a:gd name="T79" fmla="*/ 83 h 898"/>
                  <a:gd name="T80" fmla="*/ 11 w 972"/>
                  <a:gd name="T81" fmla="*/ 75 h 898"/>
                  <a:gd name="T82" fmla="*/ 19 w 972"/>
                  <a:gd name="T83" fmla="*/ 74 h 898"/>
                  <a:gd name="T84" fmla="*/ 28 w 972"/>
                  <a:gd name="T85" fmla="*/ 77 h 898"/>
                  <a:gd name="T86" fmla="*/ 30 w 972"/>
                  <a:gd name="T87" fmla="*/ 103 h 898"/>
                  <a:gd name="T88" fmla="*/ 34 w 972"/>
                  <a:gd name="T89" fmla="*/ 137 h 898"/>
                  <a:gd name="T90" fmla="*/ 40 w 972"/>
                  <a:gd name="T91" fmla="*/ 165 h 898"/>
                  <a:gd name="T92" fmla="*/ 52 w 972"/>
                  <a:gd name="T93" fmla="*/ 189 h 898"/>
                  <a:gd name="T94" fmla="*/ 58 w 972"/>
                  <a:gd name="T95" fmla="*/ 199 h 898"/>
                  <a:gd name="T96" fmla="*/ 69 w 972"/>
                  <a:gd name="T97" fmla="*/ 214 h 898"/>
                  <a:gd name="T98" fmla="*/ 84 w 972"/>
                  <a:gd name="T99" fmla="*/ 226 h 898"/>
                  <a:gd name="T100" fmla="*/ 95 w 972"/>
                  <a:gd name="T101" fmla="*/ 231 h 898"/>
                  <a:gd name="T102" fmla="*/ 105 w 972"/>
                  <a:gd name="T103" fmla="*/ 230 h 898"/>
                  <a:gd name="T104" fmla="*/ 114 w 972"/>
                  <a:gd name="T105" fmla="*/ 224 h 898"/>
                  <a:gd name="T106" fmla="*/ 120 w 972"/>
                  <a:gd name="T107" fmla="*/ 217 h 898"/>
                  <a:gd name="T108" fmla="*/ 101 w 972"/>
                  <a:gd name="T109" fmla="*/ 214 h 898"/>
                  <a:gd name="T110" fmla="*/ 90 w 972"/>
                  <a:gd name="T111" fmla="*/ 207 h 898"/>
                  <a:gd name="T112" fmla="*/ 81 w 972"/>
                  <a:gd name="T113" fmla="*/ 196 h 898"/>
                  <a:gd name="T114" fmla="*/ 78 w 972"/>
                  <a:gd name="T115" fmla="*/ 185 h 898"/>
                  <a:gd name="T116" fmla="*/ 71 w 972"/>
                  <a:gd name="T117" fmla="*/ 182 h 898"/>
                  <a:gd name="T118" fmla="*/ 68 w 972"/>
                  <a:gd name="T119" fmla="*/ 176 h 898"/>
                  <a:gd name="T120" fmla="*/ 66 w 972"/>
                  <a:gd name="T121" fmla="*/ 164 h 898"/>
                  <a:gd name="T122" fmla="*/ 69 w 972"/>
                  <a:gd name="T123" fmla="*/ 146 h 89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972"/>
                  <a:gd name="T187" fmla="*/ 0 h 898"/>
                  <a:gd name="T188" fmla="*/ 972 w 972"/>
                  <a:gd name="T189" fmla="*/ 898 h 89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972" h="898">
                    <a:moveTo>
                      <a:pt x="604" y="606"/>
                    </a:moveTo>
                    <a:lnTo>
                      <a:pt x="604" y="606"/>
                    </a:lnTo>
                    <a:lnTo>
                      <a:pt x="598" y="612"/>
                    </a:lnTo>
                    <a:lnTo>
                      <a:pt x="582" y="630"/>
                    </a:lnTo>
                    <a:lnTo>
                      <a:pt x="574" y="642"/>
                    </a:lnTo>
                    <a:lnTo>
                      <a:pt x="566" y="656"/>
                    </a:lnTo>
                    <a:lnTo>
                      <a:pt x="562" y="672"/>
                    </a:lnTo>
                    <a:lnTo>
                      <a:pt x="558" y="690"/>
                    </a:lnTo>
                    <a:lnTo>
                      <a:pt x="560" y="708"/>
                    </a:lnTo>
                    <a:lnTo>
                      <a:pt x="562" y="718"/>
                    </a:lnTo>
                    <a:lnTo>
                      <a:pt x="566" y="728"/>
                    </a:lnTo>
                    <a:lnTo>
                      <a:pt x="570" y="738"/>
                    </a:lnTo>
                    <a:lnTo>
                      <a:pt x="576" y="748"/>
                    </a:lnTo>
                    <a:lnTo>
                      <a:pt x="584" y="758"/>
                    </a:lnTo>
                    <a:lnTo>
                      <a:pt x="594" y="768"/>
                    </a:lnTo>
                    <a:lnTo>
                      <a:pt x="606" y="778"/>
                    </a:lnTo>
                    <a:lnTo>
                      <a:pt x="620" y="788"/>
                    </a:lnTo>
                    <a:lnTo>
                      <a:pt x="636" y="798"/>
                    </a:lnTo>
                    <a:lnTo>
                      <a:pt x="654" y="806"/>
                    </a:lnTo>
                    <a:lnTo>
                      <a:pt x="674" y="816"/>
                    </a:lnTo>
                    <a:lnTo>
                      <a:pt x="696" y="826"/>
                    </a:lnTo>
                    <a:lnTo>
                      <a:pt x="750" y="844"/>
                    </a:lnTo>
                    <a:lnTo>
                      <a:pt x="772" y="842"/>
                    </a:lnTo>
                    <a:lnTo>
                      <a:pt x="796" y="844"/>
                    </a:lnTo>
                    <a:lnTo>
                      <a:pt x="826" y="846"/>
                    </a:lnTo>
                    <a:lnTo>
                      <a:pt x="856" y="852"/>
                    </a:lnTo>
                    <a:lnTo>
                      <a:pt x="872" y="856"/>
                    </a:lnTo>
                    <a:lnTo>
                      <a:pt x="886" y="862"/>
                    </a:lnTo>
                    <a:lnTo>
                      <a:pt x="902" y="868"/>
                    </a:lnTo>
                    <a:lnTo>
                      <a:pt x="914" y="876"/>
                    </a:lnTo>
                    <a:lnTo>
                      <a:pt x="926" y="886"/>
                    </a:lnTo>
                    <a:lnTo>
                      <a:pt x="936" y="898"/>
                    </a:lnTo>
                    <a:lnTo>
                      <a:pt x="932" y="868"/>
                    </a:lnTo>
                    <a:lnTo>
                      <a:pt x="928" y="836"/>
                    </a:lnTo>
                    <a:lnTo>
                      <a:pt x="928" y="798"/>
                    </a:lnTo>
                    <a:lnTo>
                      <a:pt x="930" y="756"/>
                    </a:lnTo>
                    <a:lnTo>
                      <a:pt x="932" y="736"/>
                    </a:lnTo>
                    <a:lnTo>
                      <a:pt x="938" y="716"/>
                    </a:lnTo>
                    <a:lnTo>
                      <a:pt x="942" y="698"/>
                    </a:lnTo>
                    <a:lnTo>
                      <a:pt x="950" y="682"/>
                    </a:lnTo>
                    <a:lnTo>
                      <a:pt x="960" y="668"/>
                    </a:lnTo>
                    <a:lnTo>
                      <a:pt x="972" y="656"/>
                    </a:lnTo>
                    <a:lnTo>
                      <a:pt x="958" y="638"/>
                    </a:lnTo>
                    <a:lnTo>
                      <a:pt x="944" y="618"/>
                    </a:lnTo>
                    <a:lnTo>
                      <a:pt x="930" y="592"/>
                    </a:lnTo>
                    <a:lnTo>
                      <a:pt x="924" y="576"/>
                    </a:lnTo>
                    <a:lnTo>
                      <a:pt x="918" y="560"/>
                    </a:lnTo>
                    <a:lnTo>
                      <a:pt x="914" y="542"/>
                    </a:lnTo>
                    <a:lnTo>
                      <a:pt x="910" y="524"/>
                    </a:lnTo>
                    <a:lnTo>
                      <a:pt x="910" y="504"/>
                    </a:lnTo>
                    <a:lnTo>
                      <a:pt x="910" y="484"/>
                    </a:lnTo>
                    <a:lnTo>
                      <a:pt x="914" y="462"/>
                    </a:lnTo>
                    <a:lnTo>
                      <a:pt x="920" y="440"/>
                    </a:lnTo>
                    <a:lnTo>
                      <a:pt x="900" y="398"/>
                    </a:lnTo>
                    <a:lnTo>
                      <a:pt x="876" y="350"/>
                    </a:lnTo>
                    <a:lnTo>
                      <a:pt x="846" y="296"/>
                    </a:lnTo>
                    <a:lnTo>
                      <a:pt x="828" y="268"/>
                    </a:lnTo>
                    <a:lnTo>
                      <a:pt x="808" y="238"/>
                    </a:lnTo>
                    <a:lnTo>
                      <a:pt x="788" y="210"/>
                    </a:lnTo>
                    <a:lnTo>
                      <a:pt x="764" y="184"/>
                    </a:lnTo>
                    <a:lnTo>
                      <a:pt x="742" y="160"/>
                    </a:lnTo>
                    <a:lnTo>
                      <a:pt x="716" y="138"/>
                    </a:lnTo>
                    <a:lnTo>
                      <a:pt x="690" y="120"/>
                    </a:lnTo>
                    <a:lnTo>
                      <a:pt x="664" y="108"/>
                    </a:lnTo>
                    <a:lnTo>
                      <a:pt x="652" y="108"/>
                    </a:lnTo>
                    <a:lnTo>
                      <a:pt x="622" y="110"/>
                    </a:lnTo>
                    <a:lnTo>
                      <a:pt x="580" y="112"/>
                    </a:lnTo>
                    <a:lnTo>
                      <a:pt x="556" y="110"/>
                    </a:lnTo>
                    <a:lnTo>
                      <a:pt x="532" y="108"/>
                    </a:lnTo>
                    <a:lnTo>
                      <a:pt x="508" y="104"/>
                    </a:lnTo>
                    <a:lnTo>
                      <a:pt x="486" y="98"/>
                    </a:lnTo>
                    <a:lnTo>
                      <a:pt x="464" y="88"/>
                    </a:lnTo>
                    <a:lnTo>
                      <a:pt x="448" y="78"/>
                    </a:lnTo>
                    <a:lnTo>
                      <a:pt x="440" y="70"/>
                    </a:lnTo>
                    <a:lnTo>
                      <a:pt x="434" y="64"/>
                    </a:lnTo>
                    <a:lnTo>
                      <a:pt x="428" y="54"/>
                    </a:lnTo>
                    <a:lnTo>
                      <a:pt x="424" y="46"/>
                    </a:lnTo>
                    <a:lnTo>
                      <a:pt x="420" y="36"/>
                    </a:lnTo>
                    <a:lnTo>
                      <a:pt x="420" y="24"/>
                    </a:lnTo>
                    <a:lnTo>
                      <a:pt x="420" y="12"/>
                    </a:lnTo>
                    <a:lnTo>
                      <a:pt x="420" y="0"/>
                    </a:lnTo>
                    <a:lnTo>
                      <a:pt x="420" y="10"/>
                    </a:lnTo>
                    <a:lnTo>
                      <a:pt x="420" y="20"/>
                    </a:lnTo>
                    <a:lnTo>
                      <a:pt x="420" y="32"/>
                    </a:lnTo>
                    <a:lnTo>
                      <a:pt x="424" y="48"/>
                    </a:lnTo>
                    <a:lnTo>
                      <a:pt x="430" y="62"/>
                    </a:lnTo>
                    <a:lnTo>
                      <a:pt x="440" y="78"/>
                    </a:lnTo>
                    <a:lnTo>
                      <a:pt x="446" y="84"/>
                    </a:lnTo>
                    <a:lnTo>
                      <a:pt x="456" y="92"/>
                    </a:lnTo>
                    <a:lnTo>
                      <a:pt x="412" y="108"/>
                    </a:lnTo>
                    <a:lnTo>
                      <a:pt x="366" y="128"/>
                    </a:lnTo>
                    <a:lnTo>
                      <a:pt x="312" y="152"/>
                    </a:lnTo>
                    <a:lnTo>
                      <a:pt x="256" y="180"/>
                    </a:lnTo>
                    <a:lnTo>
                      <a:pt x="230" y="196"/>
                    </a:lnTo>
                    <a:lnTo>
                      <a:pt x="204" y="212"/>
                    </a:lnTo>
                    <a:lnTo>
                      <a:pt x="182" y="228"/>
                    </a:lnTo>
                    <a:lnTo>
                      <a:pt x="162" y="244"/>
                    </a:lnTo>
                    <a:lnTo>
                      <a:pt x="146" y="260"/>
                    </a:lnTo>
                    <a:lnTo>
                      <a:pt x="136" y="276"/>
                    </a:lnTo>
                    <a:lnTo>
                      <a:pt x="122" y="270"/>
                    </a:lnTo>
                    <a:lnTo>
                      <a:pt x="106" y="264"/>
                    </a:lnTo>
                    <a:lnTo>
                      <a:pt x="88" y="262"/>
                    </a:lnTo>
                    <a:lnTo>
                      <a:pt x="76" y="262"/>
                    </a:lnTo>
                    <a:lnTo>
                      <a:pt x="66" y="262"/>
                    </a:lnTo>
                    <a:lnTo>
                      <a:pt x="54" y="264"/>
                    </a:lnTo>
                    <a:lnTo>
                      <a:pt x="42" y="268"/>
                    </a:lnTo>
                    <a:lnTo>
                      <a:pt x="32" y="274"/>
                    </a:lnTo>
                    <a:lnTo>
                      <a:pt x="20" y="282"/>
                    </a:lnTo>
                    <a:lnTo>
                      <a:pt x="10" y="294"/>
                    </a:lnTo>
                    <a:lnTo>
                      <a:pt x="0" y="306"/>
                    </a:lnTo>
                    <a:lnTo>
                      <a:pt x="10" y="296"/>
                    </a:lnTo>
                    <a:lnTo>
                      <a:pt x="20" y="286"/>
                    </a:lnTo>
                    <a:lnTo>
                      <a:pt x="38" y="276"/>
                    </a:lnTo>
                    <a:lnTo>
                      <a:pt x="56" y="268"/>
                    </a:lnTo>
                    <a:lnTo>
                      <a:pt x="68" y="266"/>
                    </a:lnTo>
                    <a:lnTo>
                      <a:pt x="80" y="264"/>
                    </a:lnTo>
                    <a:lnTo>
                      <a:pt x="92" y="264"/>
                    </a:lnTo>
                    <a:lnTo>
                      <a:pt x="106" y="266"/>
                    </a:lnTo>
                    <a:lnTo>
                      <a:pt x="120" y="270"/>
                    </a:lnTo>
                    <a:lnTo>
                      <a:pt x="136" y="276"/>
                    </a:lnTo>
                    <a:lnTo>
                      <a:pt x="136" y="318"/>
                    </a:lnTo>
                    <a:lnTo>
                      <a:pt x="142" y="366"/>
                    </a:lnTo>
                    <a:lnTo>
                      <a:pt x="150" y="422"/>
                    </a:lnTo>
                    <a:lnTo>
                      <a:pt x="156" y="454"/>
                    </a:lnTo>
                    <a:lnTo>
                      <a:pt x="164" y="486"/>
                    </a:lnTo>
                    <a:lnTo>
                      <a:pt x="172" y="520"/>
                    </a:lnTo>
                    <a:lnTo>
                      <a:pt x="184" y="554"/>
                    </a:lnTo>
                    <a:lnTo>
                      <a:pt x="196" y="586"/>
                    </a:lnTo>
                    <a:lnTo>
                      <a:pt x="212" y="616"/>
                    </a:lnTo>
                    <a:lnTo>
                      <a:pt x="230" y="646"/>
                    </a:lnTo>
                    <a:lnTo>
                      <a:pt x="250" y="674"/>
                    </a:lnTo>
                    <a:lnTo>
                      <a:pt x="258" y="684"/>
                    </a:lnTo>
                    <a:lnTo>
                      <a:pt x="280" y="710"/>
                    </a:lnTo>
                    <a:lnTo>
                      <a:pt x="294" y="726"/>
                    </a:lnTo>
                    <a:lnTo>
                      <a:pt x="312" y="744"/>
                    </a:lnTo>
                    <a:lnTo>
                      <a:pt x="334" y="762"/>
                    </a:lnTo>
                    <a:lnTo>
                      <a:pt x="356" y="778"/>
                    </a:lnTo>
                    <a:lnTo>
                      <a:pt x="380" y="794"/>
                    </a:lnTo>
                    <a:lnTo>
                      <a:pt x="406" y="806"/>
                    </a:lnTo>
                    <a:lnTo>
                      <a:pt x="434" y="816"/>
                    </a:lnTo>
                    <a:lnTo>
                      <a:pt x="448" y="818"/>
                    </a:lnTo>
                    <a:lnTo>
                      <a:pt x="462" y="820"/>
                    </a:lnTo>
                    <a:lnTo>
                      <a:pt x="476" y="820"/>
                    </a:lnTo>
                    <a:lnTo>
                      <a:pt x="490" y="818"/>
                    </a:lnTo>
                    <a:lnTo>
                      <a:pt x="506" y="816"/>
                    </a:lnTo>
                    <a:lnTo>
                      <a:pt x="520" y="812"/>
                    </a:lnTo>
                    <a:lnTo>
                      <a:pt x="534" y="806"/>
                    </a:lnTo>
                    <a:lnTo>
                      <a:pt x="550" y="798"/>
                    </a:lnTo>
                    <a:lnTo>
                      <a:pt x="564" y="786"/>
                    </a:lnTo>
                    <a:lnTo>
                      <a:pt x="578" y="774"/>
                    </a:lnTo>
                    <a:lnTo>
                      <a:pt x="552" y="772"/>
                    </a:lnTo>
                    <a:lnTo>
                      <a:pt x="524" y="768"/>
                    </a:lnTo>
                    <a:lnTo>
                      <a:pt x="490" y="760"/>
                    </a:lnTo>
                    <a:lnTo>
                      <a:pt x="472" y="752"/>
                    </a:lnTo>
                    <a:lnTo>
                      <a:pt x="454" y="746"/>
                    </a:lnTo>
                    <a:lnTo>
                      <a:pt x="438" y="736"/>
                    </a:lnTo>
                    <a:lnTo>
                      <a:pt x="422" y="724"/>
                    </a:lnTo>
                    <a:lnTo>
                      <a:pt x="406" y="712"/>
                    </a:lnTo>
                    <a:lnTo>
                      <a:pt x="394" y="696"/>
                    </a:lnTo>
                    <a:lnTo>
                      <a:pt x="384" y="678"/>
                    </a:lnTo>
                    <a:lnTo>
                      <a:pt x="376" y="658"/>
                    </a:lnTo>
                    <a:lnTo>
                      <a:pt x="370" y="658"/>
                    </a:lnTo>
                    <a:lnTo>
                      <a:pt x="360" y="654"/>
                    </a:lnTo>
                    <a:lnTo>
                      <a:pt x="346" y="648"/>
                    </a:lnTo>
                    <a:lnTo>
                      <a:pt x="340" y="642"/>
                    </a:lnTo>
                    <a:lnTo>
                      <a:pt x="334" y="634"/>
                    </a:lnTo>
                    <a:lnTo>
                      <a:pt x="328" y="626"/>
                    </a:lnTo>
                    <a:lnTo>
                      <a:pt x="324" y="614"/>
                    </a:lnTo>
                    <a:lnTo>
                      <a:pt x="320" y="600"/>
                    </a:lnTo>
                    <a:lnTo>
                      <a:pt x="320" y="584"/>
                    </a:lnTo>
                    <a:lnTo>
                      <a:pt x="320" y="564"/>
                    </a:lnTo>
                    <a:lnTo>
                      <a:pt x="324" y="542"/>
                    </a:lnTo>
                    <a:lnTo>
                      <a:pt x="332" y="518"/>
                    </a:lnTo>
                    <a:lnTo>
                      <a:pt x="344" y="488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98" name="Freeform 204"/>
              <p:cNvSpPr>
                <a:spLocks/>
              </p:cNvSpPr>
              <p:nvPr/>
            </p:nvSpPr>
            <p:spPr bwMode="auto">
              <a:xfrm rot="-1845905">
                <a:off x="797" y="630"/>
                <a:ext cx="373" cy="561"/>
              </a:xfrm>
              <a:custGeom>
                <a:avLst/>
                <a:gdLst>
                  <a:gd name="T0" fmla="*/ 47 w 820"/>
                  <a:gd name="T1" fmla="*/ 277 h 1058"/>
                  <a:gd name="T2" fmla="*/ 62 w 820"/>
                  <a:gd name="T3" fmla="*/ 277 h 1058"/>
                  <a:gd name="T4" fmla="*/ 82 w 820"/>
                  <a:gd name="T5" fmla="*/ 278 h 1058"/>
                  <a:gd name="T6" fmla="*/ 91 w 820"/>
                  <a:gd name="T7" fmla="*/ 280 h 1058"/>
                  <a:gd name="T8" fmla="*/ 99 w 820"/>
                  <a:gd name="T9" fmla="*/ 283 h 1058"/>
                  <a:gd name="T10" fmla="*/ 104 w 820"/>
                  <a:gd name="T11" fmla="*/ 288 h 1058"/>
                  <a:gd name="T12" fmla="*/ 104 w 820"/>
                  <a:gd name="T13" fmla="*/ 289 h 1058"/>
                  <a:gd name="T14" fmla="*/ 107 w 820"/>
                  <a:gd name="T15" fmla="*/ 292 h 1058"/>
                  <a:gd name="T16" fmla="*/ 110 w 820"/>
                  <a:gd name="T17" fmla="*/ 294 h 1058"/>
                  <a:gd name="T18" fmla="*/ 114 w 820"/>
                  <a:gd name="T19" fmla="*/ 295 h 1058"/>
                  <a:gd name="T20" fmla="*/ 120 w 820"/>
                  <a:gd name="T21" fmla="*/ 293 h 1058"/>
                  <a:gd name="T22" fmla="*/ 128 w 820"/>
                  <a:gd name="T23" fmla="*/ 289 h 1058"/>
                  <a:gd name="T24" fmla="*/ 139 w 820"/>
                  <a:gd name="T25" fmla="*/ 282 h 1058"/>
                  <a:gd name="T26" fmla="*/ 140 w 820"/>
                  <a:gd name="T27" fmla="*/ 285 h 1058"/>
                  <a:gd name="T28" fmla="*/ 146 w 820"/>
                  <a:gd name="T29" fmla="*/ 293 h 1058"/>
                  <a:gd name="T30" fmla="*/ 151 w 820"/>
                  <a:gd name="T31" fmla="*/ 297 h 1058"/>
                  <a:gd name="T32" fmla="*/ 155 w 820"/>
                  <a:gd name="T33" fmla="*/ 297 h 1058"/>
                  <a:gd name="T34" fmla="*/ 158 w 820"/>
                  <a:gd name="T35" fmla="*/ 296 h 1058"/>
                  <a:gd name="T36" fmla="*/ 161 w 820"/>
                  <a:gd name="T37" fmla="*/ 292 h 1058"/>
                  <a:gd name="T38" fmla="*/ 163 w 820"/>
                  <a:gd name="T39" fmla="*/ 286 h 1058"/>
                  <a:gd name="T40" fmla="*/ 166 w 820"/>
                  <a:gd name="T41" fmla="*/ 271 h 1058"/>
                  <a:gd name="T42" fmla="*/ 169 w 820"/>
                  <a:gd name="T43" fmla="*/ 240 h 1058"/>
                  <a:gd name="T44" fmla="*/ 170 w 820"/>
                  <a:gd name="T45" fmla="*/ 219 h 1058"/>
                  <a:gd name="T46" fmla="*/ 168 w 820"/>
                  <a:gd name="T47" fmla="*/ 207 h 1058"/>
                  <a:gd name="T48" fmla="*/ 166 w 820"/>
                  <a:gd name="T49" fmla="*/ 195 h 1058"/>
                  <a:gd name="T50" fmla="*/ 161 w 820"/>
                  <a:gd name="T51" fmla="*/ 181 h 1058"/>
                  <a:gd name="T52" fmla="*/ 153 w 820"/>
                  <a:gd name="T53" fmla="*/ 166 h 1058"/>
                  <a:gd name="T54" fmla="*/ 142 w 820"/>
                  <a:gd name="T55" fmla="*/ 152 h 1058"/>
                  <a:gd name="T56" fmla="*/ 135 w 820"/>
                  <a:gd name="T57" fmla="*/ 146 h 1058"/>
                  <a:gd name="T58" fmla="*/ 127 w 820"/>
                  <a:gd name="T59" fmla="*/ 141 h 1058"/>
                  <a:gd name="T60" fmla="*/ 118 w 820"/>
                  <a:gd name="T61" fmla="*/ 136 h 1058"/>
                  <a:gd name="T62" fmla="*/ 108 w 820"/>
                  <a:gd name="T63" fmla="*/ 133 h 1058"/>
                  <a:gd name="T64" fmla="*/ 108 w 820"/>
                  <a:gd name="T65" fmla="*/ 129 h 1058"/>
                  <a:gd name="T66" fmla="*/ 108 w 820"/>
                  <a:gd name="T67" fmla="*/ 119 h 1058"/>
                  <a:gd name="T68" fmla="*/ 106 w 820"/>
                  <a:gd name="T69" fmla="*/ 108 h 1058"/>
                  <a:gd name="T70" fmla="*/ 104 w 820"/>
                  <a:gd name="T71" fmla="*/ 102 h 1058"/>
                  <a:gd name="T72" fmla="*/ 101 w 820"/>
                  <a:gd name="T73" fmla="*/ 97 h 1058"/>
                  <a:gd name="T74" fmla="*/ 104 w 820"/>
                  <a:gd name="T75" fmla="*/ 93 h 1058"/>
                  <a:gd name="T76" fmla="*/ 112 w 820"/>
                  <a:gd name="T77" fmla="*/ 81 h 1058"/>
                  <a:gd name="T78" fmla="*/ 119 w 820"/>
                  <a:gd name="T79" fmla="*/ 65 h 1058"/>
                  <a:gd name="T80" fmla="*/ 121 w 820"/>
                  <a:gd name="T81" fmla="*/ 56 h 1058"/>
                  <a:gd name="T82" fmla="*/ 121 w 820"/>
                  <a:gd name="T83" fmla="*/ 48 h 1058"/>
                  <a:gd name="T84" fmla="*/ 121 w 820"/>
                  <a:gd name="T85" fmla="*/ 54 h 1058"/>
                  <a:gd name="T86" fmla="*/ 118 w 820"/>
                  <a:gd name="T87" fmla="*/ 67 h 1058"/>
                  <a:gd name="T88" fmla="*/ 114 w 820"/>
                  <a:gd name="T89" fmla="*/ 78 h 1058"/>
                  <a:gd name="T90" fmla="*/ 110 w 820"/>
                  <a:gd name="T91" fmla="*/ 87 h 1058"/>
                  <a:gd name="T92" fmla="*/ 104 w 820"/>
                  <a:gd name="T93" fmla="*/ 94 h 1058"/>
                  <a:gd name="T94" fmla="*/ 101 w 820"/>
                  <a:gd name="T95" fmla="*/ 97 h 1058"/>
                  <a:gd name="T96" fmla="*/ 96 w 820"/>
                  <a:gd name="T97" fmla="*/ 88 h 1058"/>
                  <a:gd name="T98" fmla="*/ 89 w 820"/>
                  <a:gd name="T99" fmla="*/ 78 h 1058"/>
                  <a:gd name="T100" fmla="*/ 81 w 820"/>
                  <a:gd name="T101" fmla="*/ 72 h 1058"/>
                  <a:gd name="T102" fmla="*/ 76 w 820"/>
                  <a:gd name="T103" fmla="*/ 69 h 1058"/>
                  <a:gd name="T104" fmla="*/ 74 w 820"/>
                  <a:gd name="T105" fmla="*/ 68 h 1058"/>
                  <a:gd name="T106" fmla="*/ 61 w 820"/>
                  <a:gd name="T107" fmla="*/ 47 h 1058"/>
                  <a:gd name="T108" fmla="*/ 48 w 820"/>
                  <a:gd name="T109" fmla="*/ 27 h 1058"/>
                  <a:gd name="T110" fmla="*/ 39 w 820"/>
                  <a:gd name="T111" fmla="*/ 15 h 1058"/>
                  <a:gd name="T112" fmla="*/ 28 w 820"/>
                  <a:gd name="T113" fmla="*/ 6 h 1058"/>
                  <a:gd name="T114" fmla="*/ 17 w 820"/>
                  <a:gd name="T115" fmla="*/ 1 h 1058"/>
                  <a:gd name="T116" fmla="*/ 12 w 820"/>
                  <a:gd name="T117" fmla="*/ 1 h 1058"/>
                  <a:gd name="T118" fmla="*/ 11 w 820"/>
                  <a:gd name="T119" fmla="*/ 0 h 1058"/>
                  <a:gd name="T120" fmla="*/ 7 w 820"/>
                  <a:gd name="T121" fmla="*/ 0 h 1058"/>
                  <a:gd name="T122" fmla="*/ 4 w 820"/>
                  <a:gd name="T123" fmla="*/ 2 h 1058"/>
                  <a:gd name="T124" fmla="*/ 0 w 820"/>
                  <a:gd name="T125" fmla="*/ 8 h 1058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820"/>
                  <a:gd name="T190" fmla="*/ 0 h 1058"/>
                  <a:gd name="T191" fmla="*/ 820 w 820"/>
                  <a:gd name="T192" fmla="*/ 1058 h 1058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820" h="1058">
                    <a:moveTo>
                      <a:pt x="228" y="984"/>
                    </a:moveTo>
                    <a:lnTo>
                      <a:pt x="228" y="984"/>
                    </a:lnTo>
                    <a:lnTo>
                      <a:pt x="264" y="984"/>
                    </a:lnTo>
                    <a:lnTo>
                      <a:pt x="302" y="984"/>
                    </a:lnTo>
                    <a:lnTo>
                      <a:pt x="348" y="984"/>
                    </a:lnTo>
                    <a:lnTo>
                      <a:pt x="396" y="990"/>
                    </a:lnTo>
                    <a:lnTo>
                      <a:pt x="418" y="992"/>
                    </a:lnTo>
                    <a:lnTo>
                      <a:pt x="440" y="996"/>
                    </a:lnTo>
                    <a:lnTo>
                      <a:pt x="460" y="1002"/>
                    </a:lnTo>
                    <a:lnTo>
                      <a:pt x="478" y="1008"/>
                    </a:lnTo>
                    <a:lnTo>
                      <a:pt x="492" y="1016"/>
                    </a:lnTo>
                    <a:lnTo>
                      <a:pt x="504" y="1026"/>
                    </a:lnTo>
                    <a:lnTo>
                      <a:pt x="504" y="1028"/>
                    </a:lnTo>
                    <a:lnTo>
                      <a:pt x="508" y="1034"/>
                    </a:lnTo>
                    <a:lnTo>
                      <a:pt x="516" y="1040"/>
                    </a:lnTo>
                    <a:lnTo>
                      <a:pt x="522" y="1044"/>
                    </a:lnTo>
                    <a:lnTo>
                      <a:pt x="530" y="1046"/>
                    </a:lnTo>
                    <a:lnTo>
                      <a:pt x="540" y="1048"/>
                    </a:lnTo>
                    <a:lnTo>
                      <a:pt x="550" y="1048"/>
                    </a:lnTo>
                    <a:lnTo>
                      <a:pt x="564" y="1046"/>
                    </a:lnTo>
                    <a:lnTo>
                      <a:pt x="580" y="1042"/>
                    </a:lnTo>
                    <a:lnTo>
                      <a:pt x="598" y="1036"/>
                    </a:lnTo>
                    <a:lnTo>
                      <a:pt x="620" y="1028"/>
                    </a:lnTo>
                    <a:lnTo>
                      <a:pt x="644" y="1018"/>
                    </a:lnTo>
                    <a:lnTo>
                      <a:pt x="670" y="1004"/>
                    </a:lnTo>
                    <a:lnTo>
                      <a:pt x="676" y="1014"/>
                    </a:lnTo>
                    <a:lnTo>
                      <a:pt x="694" y="1032"/>
                    </a:lnTo>
                    <a:lnTo>
                      <a:pt x="704" y="1042"/>
                    </a:lnTo>
                    <a:lnTo>
                      <a:pt x="716" y="1050"/>
                    </a:lnTo>
                    <a:lnTo>
                      <a:pt x="730" y="1056"/>
                    </a:lnTo>
                    <a:lnTo>
                      <a:pt x="744" y="1058"/>
                    </a:lnTo>
                    <a:lnTo>
                      <a:pt x="750" y="1058"/>
                    </a:lnTo>
                    <a:lnTo>
                      <a:pt x="758" y="1056"/>
                    </a:lnTo>
                    <a:lnTo>
                      <a:pt x="764" y="1052"/>
                    </a:lnTo>
                    <a:lnTo>
                      <a:pt x="772" y="1046"/>
                    </a:lnTo>
                    <a:lnTo>
                      <a:pt x="778" y="1038"/>
                    </a:lnTo>
                    <a:lnTo>
                      <a:pt x="784" y="1028"/>
                    </a:lnTo>
                    <a:lnTo>
                      <a:pt x="790" y="1016"/>
                    </a:lnTo>
                    <a:lnTo>
                      <a:pt x="794" y="1002"/>
                    </a:lnTo>
                    <a:lnTo>
                      <a:pt x="804" y="964"/>
                    </a:lnTo>
                    <a:lnTo>
                      <a:pt x="812" y="916"/>
                    </a:lnTo>
                    <a:lnTo>
                      <a:pt x="818" y="854"/>
                    </a:lnTo>
                    <a:lnTo>
                      <a:pt x="820" y="778"/>
                    </a:lnTo>
                    <a:lnTo>
                      <a:pt x="818" y="768"/>
                    </a:lnTo>
                    <a:lnTo>
                      <a:pt x="812" y="738"/>
                    </a:lnTo>
                    <a:lnTo>
                      <a:pt x="806" y="718"/>
                    </a:lnTo>
                    <a:lnTo>
                      <a:pt x="800" y="694"/>
                    </a:lnTo>
                    <a:lnTo>
                      <a:pt x="790" y="670"/>
                    </a:lnTo>
                    <a:lnTo>
                      <a:pt x="776" y="644"/>
                    </a:lnTo>
                    <a:lnTo>
                      <a:pt x="760" y="618"/>
                    </a:lnTo>
                    <a:lnTo>
                      <a:pt x="740" y="592"/>
                    </a:lnTo>
                    <a:lnTo>
                      <a:pt x="716" y="566"/>
                    </a:lnTo>
                    <a:lnTo>
                      <a:pt x="688" y="542"/>
                    </a:lnTo>
                    <a:lnTo>
                      <a:pt x="672" y="530"/>
                    </a:lnTo>
                    <a:lnTo>
                      <a:pt x="654" y="518"/>
                    </a:lnTo>
                    <a:lnTo>
                      <a:pt x="636" y="508"/>
                    </a:lnTo>
                    <a:lnTo>
                      <a:pt x="616" y="500"/>
                    </a:lnTo>
                    <a:lnTo>
                      <a:pt x="596" y="492"/>
                    </a:lnTo>
                    <a:lnTo>
                      <a:pt x="572" y="484"/>
                    </a:lnTo>
                    <a:lnTo>
                      <a:pt x="548" y="478"/>
                    </a:lnTo>
                    <a:lnTo>
                      <a:pt x="524" y="472"/>
                    </a:lnTo>
                    <a:lnTo>
                      <a:pt x="524" y="458"/>
                    </a:lnTo>
                    <a:lnTo>
                      <a:pt x="524" y="442"/>
                    </a:lnTo>
                    <a:lnTo>
                      <a:pt x="522" y="424"/>
                    </a:lnTo>
                    <a:lnTo>
                      <a:pt x="520" y="404"/>
                    </a:lnTo>
                    <a:lnTo>
                      <a:pt x="512" y="382"/>
                    </a:lnTo>
                    <a:lnTo>
                      <a:pt x="508" y="372"/>
                    </a:lnTo>
                    <a:lnTo>
                      <a:pt x="502" y="362"/>
                    </a:lnTo>
                    <a:lnTo>
                      <a:pt x="496" y="354"/>
                    </a:lnTo>
                    <a:lnTo>
                      <a:pt x="488" y="346"/>
                    </a:lnTo>
                    <a:lnTo>
                      <a:pt x="504" y="330"/>
                    </a:lnTo>
                    <a:lnTo>
                      <a:pt x="522" y="310"/>
                    </a:lnTo>
                    <a:lnTo>
                      <a:pt x="542" y="286"/>
                    </a:lnTo>
                    <a:lnTo>
                      <a:pt x="560" y="260"/>
                    </a:lnTo>
                    <a:lnTo>
                      <a:pt x="576" y="230"/>
                    </a:lnTo>
                    <a:lnTo>
                      <a:pt x="582" y="216"/>
                    </a:lnTo>
                    <a:lnTo>
                      <a:pt x="586" y="200"/>
                    </a:lnTo>
                    <a:lnTo>
                      <a:pt x="588" y="186"/>
                    </a:lnTo>
                    <a:lnTo>
                      <a:pt x="588" y="172"/>
                    </a:lnTo>
                    <a:lnTo>
                      <a:pt x="584" y="192"/>
                    </a:lnTo>
                    <a:lnTo>
                      <a:pt x="580" y="212"/>
                    </a:lnTo>
                    <a:lnTo>
                      <a:pt x="570" y="238"/>
                    </a:lnTo>
                    <a:lnTo>
                      <a:pt x="558" y="266"/>
                    </a:lnTo>
                    <a:lnTo>
                      <a:pt x="550" y="280"/>
                    </a:lnTo>
                    <a:lnTo>
                      <a:pt x="540" y="296"/>
                    </a:lnTo>
                    <a:lnTo>
                      <a:pt x="530" y="310"/>
                    </a:lnTo>
                    <a:lnTo>
                      <a:pt x="516" y="322"/>
                    </a:lnTo>
                    <a:lnTo>
                      <a:pt x="504" y="334"/>
                    </a:lnTo>
                    <a:lnTo>
                      <a:pt x="488" y="346"/>
                    </a:lnTo>
                    <a:lnTo>
                      <a:pt x="476" y="330"/>
                    </a:lnTo>
                    <a:lnTo>
                      <a:pt x="464" y="314"/>
                    </a:lnTo>
                    <a:lnTo>
                      <a:pt x="448" y="296"/>
                    </a:lnTo>
                    <a:lnTo>
                      <a:pt x="428" y="278"/>
                    </a:lnTo>
                    <a:lnTo>
                      <a:pt x="404" y="262"/>
                    </a:lnTo>
                    <a:lnTo>
                      <a:pt x="392" y="254"/>
                    </a:lnTo>
                    <a:lnTo>
                      <a:pt x="380" y="250"/>
                    </a:lnTo>
                    <a:lnTo>
                      <a:pt x="368" y="246"/>
                    </a:lnTo>
                    <a:lnTo>
                      <a:pt x="356" y="244"/>
                    </a:lnTo>
                    <a:lnTo>
                      <a:pt x="328" y="204"/>
                    </a:lnTo>
                    <a:lnTo>
                      <a:pt x="296" y="166"/>
                    </a:lnTo>
                    <a:lnTo>
                      <a:pt x="256" y="120"/>
                    </a:lnTo>
                    <a:lnTo>
                      <a:pt x="234" y="96"/>
                    </a:lnTo>
                    <a:lnTo>
                      <a:pt x="210" y="74"/>
                    </a:lnTo>
                    <a:lnTo>
                      <a:pt x="186" y="54"/>
                    </a:lnTo>
                    <a:lnTo>
                      <a:pt x="160" y="36"/>
                    </a:lnTo>
                    <a:lnTo>
                      <a:pt x="134" y="22"/>
                    </a:lnTo>
                    <a:lnTo>
                      <a:pt x="108" y="10"/>
                    </a:lnTo>
                    <a:lnTo>
                      <a:pt x="84" y="2"/>
                    </a:lnTo>
                    <a:lnTo>
                      <a:pt x="70" y="2"/>
                    </a:lnTo>
                    <a:lnTo>
                      <a:pt x="58" y="2"/>
                    </a:lnTo>
                    <a:lnTo>
                      <a:pt x="52" y="0"/>
                    </a:lnTo>
                    <a:lnTo>
                      <a:pt x="44" y="0"/>
                    </a:lnTo>
                    <a:lnTo>
                      <a:pt x="36" y="0"/>
                    </a:lnTo>
                    <a:lnTo>
                      <a:pt x="26" y="2"/>
                    </a:lnTo>
                    <a:lnTo>
                      <a:pt x="18" y="6"/>
                    </a:lnTo>
                    <a:lnTo>
                      <a:pt x="8" y="16"/>
                    </a:lnTo>
                    <a:lnTo>
                      <a:pt x="0" y="28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99" name="Freeform 205"/>
              <p:cNvSpPr>
                <a:spLocks/>
              </p:cNvSpPr>
              <p:nvPr/>
            </p:nvSpPr>
            <p:spPr bwMode="auto">
              <a:xfrm rot="-1845905">
                <a:off x="777" y="1193"/>
                <a:ext cx="586" cy="391"/>
              </a:xfrm>
              <a:custGeom>
                <a:avLst/>
                <a:gdLst>
                  <a:gd name="T0" fmla="*/ 0 w 1288"/>
                  <a:gd name="T1" fmla="*/ 8 h 738"/>
                  <a:gd name="T2" fmla="*/ 5 w 1288"/>
                  <a:gd name="T3" fmla="*/ 13 h 738"/>
                  <a:gd name="T4" fmla="*/ 14 w 1288"/>
                  <a:gd name="T5" fmla="*/ 15 h 738"/>
                  <a:gd name="T6" fmla="*/ 28 w 1288"/>
                  <a:gd name="T7" fmla="*/ 12 h 738"/>
                  <a:gd name="T8" fmla="*/ 49 w 1288"/>
                  <a:gd name="T9" fmla="*/ 3 h 738"/>
                  <a:gd name="T10" fmla="*/ 58 w 1288"/>
                  <a:gd name="T11" fmla="*/ 1 h 738"/>
                  <a:gd name="T12" fmla="*/ 79 w 1288"/>
                  <a:gd name="T13" fmla="*/ 1 h 738"/>
                  <a:gd name="T14" fmla="*/ 96 w 1288"/>
                  <a:gd name="T15" fmla="*/ 6 h 738"/>
                  <a:gd name="T16" fmla="*/ 107 w 1288"/>
                  <a:gd name="T17" fmla="*/ 15 h 738"/>
                  <a:gd name="T18" fmla="*/ 113 w 1288"/>
                  <a:gd name="T19" fmla="*/ 24 h 738"/>
                  <a:gd name="T20" fmla="*/ 118 w 1288"/>
                  <a:gd name="T21" fmla="*/ 37 h 738"/>
                  <a:gd name="T22" fmla="*/ 119 w 1288"/>
                  <a:gd name="T23" fmla="*/ 31 h 738"/>
                  <a:gd name="T24" fmla="*/ 123 w 1288"/>
                  <a:gd name="T25" fmla="*/ 25 h 738"/>
                  <a:gd name="T26" fmla="*/ 128 w 1288"/>
                  <a:gd name="T27" fmla="*/ 25 h 738"/>
                  <a:gd name="T28" fmla="*/ 132 w 1288"/>
                  <a:gd name="T29" fmla="*/ 28 h 738"/>
                  <a:gd name="T30" fmla="*/ 136 w 1288"/>
                  <a:gd name="T31" fmla="*/ 30 h 738"/>
                  <a:gd name="T32" fmla="*/ 128 w 1288"/>
                  <a:gd name="T33" fmla="*/ 25 h 738"/>
                  <a:gd name="T34" fmla="*/ 122 w 1288"/>
                  <a:gd name="T35" fmla="*/ 25 h 738"/>
                  <a:gd name="T36" fmla="*/ 118 w 1288"/>
                  <a:gd name="T37" fmla="*/ 31 h 738"/>
                  <a:gd name="T38" fmla="*/ 118 w 1288"/>
                  <a:gd name="T39" fmla="*/ 38 h 738"/>
                  <a:gd name="T40" fmla="*/ 121 w 1288"/>
                  <a:gd name="T41" fmla="*/ 56 h 738"/>
                  <a:gd name="T42" fmla="*/ 130 w 1288"/>
                  <a:gd name="T43" fmla="*/ 71 h 738"/>
                  <a:gd name="T44" fmla="*/ 136 w 1288"/>
                  <a:gd name="T45" fmla="*/ 76 h 738"/>
                  <a:gd name="T46" fmla="*/ 146 w 1288"/>
                  <a:gd name="T47" fmla="*/ 79 h 738"/>
                  <a:gd name="T48" fmla="*/ 158 w 1288"/>
                  <a:gd name="T49" fmla="*/ 78 h 738"/>
                  <a:gd name="T50" fmla="*/ 173 w 1288"/>
                  <a:gd name="T51" fmla="*/ 73 h 738"/>
                  <a:gd name="T52" fmla="*/ 185 w 1288"/>
                  <a:gd name="T53" fmla="*/ 66 h 738"/>
                  <a:gd name="T54" fmla="*/ 202 w 1288"/>
                  <a:gd name="T55" fmla="*/ 60 h 738"/>
                  <a:gd name="T56" fmla="*/ 221 w 1288"/>
                  <a:gd name="T57" fmla="*/ 58 h 738"/>
                  <a:gd name="T58" fmla="*/ 238 w 1288"/>
                  <a:gd name="T59" fmla="*/ 61 h 738"/>
                  <a:gd name="T60" fmla="*/ 248 w 1288"/>
                  <a:gd name="T61" fmla="*/ 67 h 738"/>
                  <a:gd name="T62" fmla="*/ 257 w 1288"/>
                  <a:gd name="T63" fmla="*/ 76 h 738"/>
                  <a:gd name="T64" fmla="*/ 263 w 1288"/>
                  <a:gd name="T65" fmla="*/ 90 h 738"/>
                  <a:gd name="T66" fmla="*/ 266 w 1288"/>
                  <a:gd name="T67" fmla="*/ 102 h 738"/>
                  <a:gd name="T68" fmla="*/ 267 w 1288"/>
                  <a:gd name="T69" fmla="*/ 114 h 738"/>
                  <a:gd name="T70" fmla="*/ 263 w 1288"/>
                  <a:gd name="T71" fmla="*/ 128 h 738"/>
                  <a:gd name="T72" fmla="*/ 257 w 1288"/>
                  <a:gd name="T73" fmla="*/ 135 h 738"/>
                  <a:gd name="T74" fmla="*/ 249 w 1288"/>
                  <a:gd name="T75" fmla="*/ 139 h 738"/>
                  <a:gd name="T76" fmla="*/ 238 w 1288"/>
                  <a:gd name="T77" fmla="*/ 141 h 738"/>
                  <a:gd name="T78" fmla="*/ 217 w 1288"/>
                  <a:gd name="T79" fmla="*/ 138 h 738"/>
                  <a:gd name="T80" fmla="*/ 203 w 1288"/>
                  <a:gd name="T81" fmla="*/ 131 h 738"/>
                  <a:gd name="T82" fmla="*/ 200 w 1288"/>
                  <a:gd name="T83" fmla="*/ 122 h 738"/>
                  <a:gd name="T84" fmla="*/ 200 w 1288"/>
                  <a:gd name="T85" fmla="*/ 112 h 738"/>
                  <a:gd name="T86" fmla="*/ 203 w 1288"/>
                  <a:gd name="T87" fmla="*/ 109 h 738"/>
                  <a:gd name="T88" fmla="*/ 203 w 1288"/>
                  <a:gd name="T89" fmla="*/ 109 h 738"/>
                  <a:gd name="T90" fmla="*/ 200 w 1288"/>
                  <a:gd name="T91" fmla="*/ 112 h 738"/>
                  <a:gd name="T92" fmla="*/ 200 w 1288"/>
                  <a:gd name="T93" fmla="*/ 119 h 738"/>
                  <a:gd name="T94" fmla="*/ 204 w 1288"/>
                  <a:gd name="T95" fmla="*/ 134 h 738"/>
                  <a:gd name="T96" fmla="*/ 189 w 1288"/>
                  <a:gd name="T97" fmla="*/ 142 h 738"/>
                  <a:gd name="T98" fmla="*/ 165 w 1288"/>
                  <a:gd name="T99" fmla="*/ 158 h 738"/>
                  <a:gd name="T100" fmla="*/ 153 w 1288"/>
                  <a:gd name="T101" fmla="*/ 170 h 738"/>
                  <a:gd name="T102" fmla="*/ 148 w 1288"/>
                  <a:gd name="T103" fmla="*/ 179 h 738"/>
                  <a:gd name="T104" fmla="*/ 126 w 1288"/>
                  <a:gd name="T105" fmla="*/ 187 h 738"/>
                  <a:gd name="T106" fmla="*/ 107 w 1288"/>
                  <a:gd name="T107" fmla="*/ 199 h 738"/>
                  <a:gd name="T108" fmla="*/ 100 w 1288"/>
                  <a:gd name="T109" fmla="*/ 207 h 738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288"/>
                  <a:gd name="T166" fmla="*/ 0 h 738"/>
                  <a:gd name="T167" fmla="*/ 1288 w 1288"/>
                  <a:gd name="T168" fmla="*/ 738 h 738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288" h="738">
                    <a:moveTo>
                      <a:pt x="0" y="28"/>
                    </a:moveTo>
                    <a:lnTo>
                      <a:pt x="0" y="28"/>
                    </a:lnTo>
                    <a:lnTo>
                      <a:pt x="0" y="30"/>
                    </a:lnTo>
                    <a:lnTo>
                      <a:pt x="6" y="38"/>
                    </a:lnTo>
                    <a:lnTo>
                      <a:pt x="18" y="46"/>
                    </a:lnTo>
                    <a:lnTo>
                      <a:pt x="26" y="48"/>
                    </a:lnTo>
                    <a:lnTo>
                      <a:pt x="36" y="52"/>
                    </a:lnTo>
                    <a:lnTo>
                      <a:pt x="50" y="54"/>
                    </a:lnTo>
                    <a:lnTo>
                      <a:pt x="66" y="54"/>
                    </a:lnTo>
                    <a:lnTo>
                      <a:pt x="86" y="52"/>
                    </a:lnTo>
                    <a:lnTo>
                      <a:pt x="108" y="50"/>
                    </a:lnTo>
                    <a:lnTo>
                      <a:pt x="136" y="44"/>
                    </a:lnTo>
                    <a:lnTo>
                      <a:pt x="166" y="36"/>
                    </a:lnTo>
                    <a:lnTo>
                      <a:pt x="200" y="24"/>
                    </a:lnTo>
                    <a:lnTo>
                      <a:pt x="238" y="10"/>
                    </a:lnTo>
                    <a:lnTo>
                      <a:pt x="250" y="8"/>
                    </a:lnTo>
                    <a:lnTo>
                      <a:pt x="282" y="4"/>
                    </a:lnTo>
                    <a:lnTo>
                      <a:pt x="326" y="0"/>
                    </a:lnTo>
                    <a:lnTo>
                      <a:pt x="352" y="0"/>
                    </a:lnTo>
                    <a:lnTo>
                      <a:pt x="380" y="2"/>
                    </a:lnTo>
                    <a:lnTo>
                      <a:pt x="408" y="6"/>
                    </a:lnTo>
                    <a:lnTo>
                      <a:pt x="436" y="12"/>
                    </a:lnTo>
                    <a:lnTo>
                      <a:pt x="464" y="22"/>
                    </a:lnTo>
                    <a:lnTo>
                      <a:pt x="490" y="36"/>
                    </a:lnTo>
                    <a:lnTo>
                      <a:pt x="504" y="44"/>
                    </a:lnTo>
                    <a:lnTo>
                      <a:pt x="516" y="52"/>
                    </a:lnTo>
                    <a:lnTo>
                      <a:pt x="526" y="62"/>
                    </a:lnTo>
                    <a:lnTo>
                      <a:pt x="536" y="74"/>
                    </a:lnTo>
                    <a:lnTo>
                      <a:pt x="546" y="86"/>
                    </a:lnTo>
                    <a:lnTo>
                      <a:pt x="556" y="100"/>
                    </a:lnTo>
                    <a:lnTo>
                      <a:pt x="564" y="116"/>
                    </a:lnTo>
                    <a:lnTo>
                      <a:pt x="570" y="132"/>
                    </a:lnTo>
                    <a:lnTo>
                      <a:pt x="572" y="122"/>
                    </a:lnTo>
                    <a:lnTo>
                      <a:pt x="576" y="112"/>
                    </a:lnTo>
                    <a:lnTo>
                      <a:pt x="582" y="100"/>
                    </a:lnTo>
                    <a:lnTo>
                      <a:pt x="590" y="92"/>
                    </a:lnTo>
                    <a:lnTo>
                      <a:pt x="596" y="90"/>
                    </a:lnTo>
                    <a:lnTo>
                      <a:pt x="602" y="88"/>
                    </a:lnTo>
                    <a:lnTo>
                      <a:pt x="610" y="88"/>
                    </a:lnTo>
                    <a:lnTo>
                      <a:pt x="618" y="88"/>
                    </a:lnTo>
                    <a:lnTo>
                      <a:pt x="628" y="92"/>
                    </a:lnTo>
                    <a:lnTo>
                      <a:pt x="638" y="98"/>
                    </a:lnTo>
                    <a:lnTo>
                      <a:pt x="652" y="108"/>
                    </a:lnTo>
                    <a:lnTo>
                      <a:pt x="654" y="108"/>
                    </a:lnTo>
                    <a:lnTo>
                      <a:pt x="654" y="106"/>
                    </a:lnTo>
                    <a:lnTo>
                      <a:pt x="644" y="100"/>
                    </a:lnTo>
                    <a:lnTo>
                      <a:pt x="630" y="94"/>
                    </a:lnTo>
                    <a:lnTo>
                      <a:pt x="620" y="90"/>
                    </a:lnTo>
                    <a:lnTo>
                      <a:pt x="610" y="88"/>
                    </a:lnTo>
                    <a:lnTo>
                      <a:pt x="600" y="88"/>
                    </a:lnTo>
                    <a:lnTo>
                      <a:pt x="592" y="90"/>
                    </a:lnTo>
                    <a:lnTo>
                      <a:pt x="584" y="94"/>
                    </a:lnTo>
                    <a:lnTo>
                      <a:pt x="578" y="100"/>
                    </a:lnTo>
                    <a:lnTo>
                      <a:pt x="572" y="112"/>
                    </a:lnTo>
                    <a:lnTo>
                      <a:pt x="570" y="126"/>
                    </a:lnTo>
                    <a:lnTo>
                      <a:pt x="570" y="136"/>
                    </a:lnTo>
                    <a:lnTo>
                      <a:pt x="574" y="164"/>
                    </a:lnTo>
                    <a:lnTo>
                      <a:pt x="580" y="182"/>
                    </a:lnTo>
                    <a:lnTo>
                      <a:pt x="586" y="200"/>
                    </a:lnTo>
                    <a:lnTo>
                      <a:pt x="596" y="218"/>
                    </a:lnTo>
                    <a:lnTo>
                      <a:pt x="610" y="236"/>
                    </a:lnTo>
                    <a:lnTo>
                      <a:pt x="626" y="252"/>
                    </a:lnTo>
                    <a:lnTo>
                      <a:pt x="636" y="260"/>
                    </a:lnTo>
                    <a:lnTo>
                      <a:pt x="648" y="266"/>
                    </a:lnTo>
                    <a:lnTo>
                      <a:pt x="660" y="272"/>
                    </a:lnTo>
                    <a:lnTo>
                      <a:pt x="674" y="276"/>
                    </a:lnTo>
                    <a:lnTo>
                      <a:pt x="690" y="280"/>
                    </a:lnTo>
                    <a:lnTo>
                      <a:pt x="706" y="282"/>
                    </a:lnTo>
                    <a:lnTo>
                      <a:pt x="724" y="282"/>
                    </a:lnTo>
                    <a:lnTo>
                      <a:pt x="744" y="280"/>
                    </a:lnTo>
                    <a:lnTo>
                      <a:pt x="764" y="278"/>
                    </a:lnTo>
                    <a:lnTo>
                      <a:pt x="786" y="274"/>
                    </a:lnTo>
                    <a:lnTo>
                      <a:pt x="812" y="268"/>
                    </a:lnTo>
                    <a:lnTo>
                      <a:pt x="838" y="258"/>
                    </a:lnTo>
                    <a:lnTo>
                      <a:pt x="864" y="248"/>
                    </a:lnTo>
                    <a:lnTo>
                      <a:pt x="894" y="236"/>
                    </a:lnTo>
                    <a:lnTo>
                      <a:pt x="910" y="230"/>
                    </a:lnTo>
                    <a:lnTo>
                      <a:pt x="948" y="220"/>
                    </a:lnTo>
                    <a:lnTo>
                      <a:pt x="974" y="214"/>
                    </a:lnTo>
                    <a:lnTo>
                      <a:pt x="1004" y="210"/>
                    </a:lnTo>
                    <a:lnTo>
                      <a:pt x="1034" y="206"/>
                    </a:lnTo>
                    <a:lnTo>
                      <a:pt x="1068" y="206"/>
                    </a:lnTo>
                    <a:lnTo>
                      <a:pt x="1102" y="208"/>
                    </a:lnTo>
                    <a:lnTo>
                      <a:pt x="1136" y="212"/>
                    </a:lnTo>
                    <a:lnTo>
                      <a:pt x="1152" y="218"/>
                    </a:lnTo>
                    <a:lnTo>
                      <a:pt x="1168" y="222"/>
                    </a:lnTo>
                    <a:lnTo>
                      <a:pt x="1184" y="230"/>
                    </a:lnTo>
                    <a:lnTo>
                      <a:pt x="1200" y="238"/>
                    </a:lnTo>
                    <a:lnTo>
                      <a:pt x="1214" y="246"/>
                    </a:lnTo>
                    <a:lnTo>
                      <a:pt x="1226" y="258"/>
                    </a:lnTo>
                    <a:lnTo>
                      <a:pt x="1240" y="270"/>
                    </a:lnTo>
                    <a:lnTo>
                      <a:pt x="1250" y="284"/>
                    </a:lnTo>
                    <a:lnTo>
                      <a:pt x="1260" y="302"/>
                    </a:lnTo>
                    <a:lnTo>
                      <a:pt x="1270" y="320"/>
                    </a:lnTo>
                    <a:lnTo>
                      <a:pt x="1278" y="340"/>
                    </a:lnTo>
                    <a:lnTo>
                      <a:pt x="1284" y="362"/>
                    </a:lnTo>
                    <a:lnTo>
                      <a:pt x="1286" y="370"/>
                    </a:lnTo>
                    <a:lnTo>
                      <a:pt x="1288" y="392"/>
                    </a:lnTo>
                    <a:lnTo>
                      <a:pt x="1288" y="408"/>
                    </a:lnTo>
                    <a:lnTo>
                      <a:pt x="1286" y="424"/>
                    </a:lnTo>
                    <a:lnTo>
                      <a:pt x="1280" y="440"/>
                    </a:lnTo>
                    <a:lnTo>
                      <a:pt x="1272" y="456"/>
                    </a:lnTo>
                    <a:lnTo>
                      <a:pt x="1258" y="470"/>
                    </a:lnTo>
                    <a:lnTo>
                      <a:pt x="1250" y="476"/>
                    </a:lnTo>
                    <a:lnTo>
                      <a:pt x="1240" y="482"/>
                    </a:lnTo>
                    <a:lnTo>
                      <a:pt x="1230" y="488"/>
                    </a:lnTo>
                    <a:lnTo>
                      <a:pt x="1216" y="492"/>
                    </a:lnTo>
                    <a:lnTo>
                      <a:pt x="1202" y="496"/>
                    </a:lnTo>
                    <a:lnTo>
                      <a:pt x="1186" y="500"/>
                    </a:lnTo>
                    <a:lnTo>
                      <a:pt x="1168" y="500"/>
                    </a:lnTo>
                    <a:lnTo>
                      <a:pt x="1150" y="502"/>
                    </a:lnTo>
                    <a:lnTo>
                      <a:pt x="1128" y="500"/>
                    </a:lnTo>
                    <a:lnTo>
                      <a:pt x="1104" y="498"/>
                    </a:lnTo>
                    <a:lnTo>
                      <a:pt x="1050" y="490"/>
                    </a:lnTo>
                    <a:lnTo>
                      <a:pt x="986" y="476"/>
                    </a:lnTo>
                    <a:lnTo>
                      <a:pt x="980" y="466"/>
                    </a:lnTo>
                    <a:lnTo>
                      <a:pt x="970" y="446"/>
                    </a:lnTo>
                    <a:lnTo>
                      <a:pt x="966" y="436"/>
                    </a:lnTo>
                    <a:lnTo>
                      <a:pt x="964" y="422"/>
                    </a:lnTo>
                    <a:lnTo>
                      <a:pt x="964" y="412"/>
                    </a:lnTo>
                    <a:lnTo>
                      <a:pt x="968" y="400"/>
                    </a:lnTo>
                    <a:lnTo>
                      <a:pt x="970" y="396"/>
                    </a:lnTo>
                    <a:lnTo>
                      <a:pt x="976" y="390"/>
                    </a:lnTo>
                    <a:lnTo>
                      <a:pt x="980" y="388"/>
                    </a:lnTo>
                    <a:lnTo>
                      <a:pt x="988" y="384"/>
                    </a:lnTo>
                    <a:lnTo>
                      <a:pt x="980" y="386"/>
                    </a:lnTo>
                    <a:lnTo>
                      <a:pt x="974" y="388"/>
                    </a:lnTo>
                    <a:lnTo>
                      <a:pt x="968" y="396"/>
                    </a:lnTo>
                    <a:lnTo>
                      <a:pt x="966" y="400"/>
                    </a:lnTo>
                    <a:lnTo>
                      <a:pt x="964" y="406"/>
                    </a:lnTo>
                    <a:lnTo>
                      <a:pt x="964" y="414"/>
                    </a:lnTo>
                    <a:lnTo>
                      <a:pt x="964" y="422"/>
                    </a:lnTo>
                    <a:lnTo>
                      <a:pt x="966" y="434"/>
                    </a:lnTo>
                    <a:lnTo>
                      <a:pt x="972" y="446"/>
                    </a:lnTo>
                    <a:lnTo>
                      <a:pt x="986" y="476"/>
                    </a:lnTo>
                    <a:lnTo>
                      <a:pt x="950" y="490"/>
                    </a:lnTo>
                    <a:lnTo>
                      <a:pt x="912" y="506"/>
                    </a:lnTo>
                    <a:lnTo>
                      <a:pt x="866" y="526"/>
                    </a:lnTo>
                    <a:lnTo>
                      <a:pt x="820" y="550"/>
                    </a:lnTo>
                    <a:lnTo>
                      <a:pt x="798" y="564"/>
                    </a:lnTo>
                    <a:lnTo>
                      <a:pt x="776" y="578"/>
                    </a:lnTo>
                    <a:lnTo>
                      <a:pt x="756" y="592"/>
                    </a:lnTo>
                    <a:lnTo>
                      <a:pt x="740" y="606"/>
                    </a:lnTo>
                    <a:lnTo>
                      <a:pt x="726" y="620"/>
                    </a:lnTo>
                    <a:lnTo>
                      <a:pt x="716" y="636"/>
                    </a:lnTo>
                    <a:lnTo>
                      <a:pt x="684" y="644"/>
                    </a:lnTo>
                    <a:lnTo>
                      <a:pt x="650" y="654"/>
                    </a:lnTo>
                    <a:lnTo>
                      <a:pt x="610" y="666"/>
                    </a:lnTo>
                    <a:lnTo>
                      <a:pt x="570" y="682"/>
                    </a:lnTo>
                    <a:lnTo>
                      <a:pt x="532" y="700"/>
                    </a:lnTo>
                    <a:lnTo>
                      <a:pt x="516" y="708"/>
                    </a:lnTo>
                    <a:lnTo>
                      <a:pt x="502" y="718"/>
                    </a:lnTo>
                    <a:lnTo>
                      <a:pt x="490" y="728"/>
                    </a:lnTo>
                    <a:lnTo>
                      <a:pt x="484" y="738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00" name="Freeform 206"/>
              <p:cNvSpPr>
                <a:spLocks/>
              </p:cNvSpPr>
              <p:nvPr/>
            </p:nvSpPr>
            <p:spPr bwMode="auto">
              <a:xfrm rot="-1845905">
                <a:off x="1206" y="1155"/>
                <a:ext cx="519" cy="383"/>
              </a:xfrm>
              <a:custGeom>
                <a:avLst/>
                <a:gdLst>
                  <a:gd name="T0" fmla="*/ 87 w 1140"/>
                  <a:gd name="T1" fmla="*/ 0 h 722"/>
                  <a:gd name="T2" fmla="*/ 114 w 1140"/>
                  <a:gd name="T3" fmla="*/ 3 h 722"/>
                  <a:gd name="T4" fmla="*/ 137 w 1140"/>
                  <a:gd name="T5" fmla="*/ 10 h 722"/>
                  <a:gd name="T6" fmla="*/ 158 w 1140"/>
                  <a:gd name="T7" fmla="*/ 23 h 722"/>
                  <a:gd name="T8" fmla="*/ 170 w 1140"/>
                  <a:gd name="T9" fmla="*/ 36 h 722"/>
                  <a:gd name="T10" fmla="*/ 174 w 1140"/>
                  <a:gd name="T11" fmla="*/ 43 h 722"/>
                  <a:gd name="T12" fmla="*/ 177 w 1140"/>
                  <a:gd name="T13" fmla="*/ 45 h 722"/>
                  <a:gd name="T14" fmla="*/ 179 w 1140"/>
                  <a:gd name="T15" fmla="*/ 46 h 722"/>
                  <a:gd name="T16" fmla="*/ 187 w 1140"/>
                  <a:gd name="T17" fmla="*/ 44 h 722"/>
                  <a:gd name="T18" fmla="*/ 194 w 1140"/>
                  <a:gd name="T19" fmla="*/ 34 h 722"/>
                  <a:gd name="T20" fmla="*/ 192 w 1140"/>
                  <a:gd name="T21" fmla="*/ 39 h 722"/>
                  <a:gd name="T22" fmla="*/ 186 w 1140"/>
                  <a:gd name="T23" fmla="*/ 46 h 722"/>
                  <a:gd name="T24" fmla="*/ 180 w 1140"/>
                  <a:gd name="T25" fmla="*/ 46 h 722"/>
                  <a:gd name="T26" fmla="*/ 177 w 1140"/>
                  <a:gd name="T27" fmla="*/ 45 h 722"/>
                  <a:gd name="T28" fmla="*/ 195 w 1140"/>
                  <a:gd name="T29" fmla="*/ 64 h 722"/>
                  <a:gd name="T30" fmla="*/ 209 w 1140"/>
                  <a:gd name="T31" fmla="*/ 83 h 722"/>
                  <a:gd name="T32" fmla="*/ 216 w 1140"/>
                  <a:gd name="T33" fmla="*/ 98 h 722"/>
                  <a:gd name="T34" fmla="*/ 218 w 1140"/>
                  <a:gd name="T35" fmla="*/ 100 h 722"/>
                  <a:gd name="T36" fmla="*/ 221 w 1140"/>
                  <a:gd name="T37" fmla="*/ 93 h 722"/>
                  <a:gd name="T38" fmla="*/ 226 w 1140"/>
                  <a:gd name="T39" fmla="*/ 92 h 722"/>
                  <a:gd name="T40" fmla="*/ 233 w 1140"/>
                  <a:gd name="T41" fmla="*/ 93 h 722"/>
                  <a:gd name="T42" fmla="*/ 234 w 1140"/>
                  <a:gd name="T43" fmla="*/ 93 h 722"/>
                  <a:gd name="T44" fmla="*/ 225 w 1140"/>
                  <a:gd name="T45" fmla="*/ 91 h 722"/>
                  <a:gd name="T46" fmla="*/ 220 w 1140"/>
                  <a:gd name="T47" fmla="*/ 93 h 722"/>
                  <a:gd name="T48" fmla="*/ 218 w 1140"/>
                  <a:gd name="T49" fmla="*/ 100 h 722"/>
                  <a:gd name="T50" fmla="*/ 219 w 1140"/>
                  <a:gd name="T51" fmla="*/ 109 h 722"/>
                  <a:gd name="T52" fmla="*/ 220 w 1140"/>
                  <a:gd name="T53" fmla="*/ 126 h 722"/>
                  <a:gd name="T54" fmla="*/ 219 w 1140"/>
                  <a:gd name="T55" fmla="*/ 136 h 722"/>
                  <a:gd name="T56" fmla="*/ 214 w 1140"/>
                  <a:gd name="T57" fmla="*/ 144 h 722"/>
                  <a:gd name="T58" fmla="*/ 212 w 1140"/>
                  <a:gd name="T59" fmla="*/ 146 h 722"/>
                  <a:gd name="T60" fmla="*/ 220 w 1140"/>
                  <a:gd name="T61" fmla="*/ 161 h 722"/>
                  <a:gd name="T62" fmla="*/ 224 w 1140"/>
                  <a:gd name="T63" fmla="*/ 175 h 722"/>
                  <a:gd name="T64" fmla="*/ 222 w 1140"/>
                  <a:gd name="T65" fmla="*/ 189 h 722"/>
                  <a:gd name="T66" fmla="*/ 213 w 1140"/>
                  <a:gd name="T67" fmla="*/ 202 h 722"/>
                  <a:gd name="T68" fmla="*/ 207 w 1140"/>
                  <a:gd name="T69" fmla="*/ 203 h 722"/>
                  <a:gd name="T70" fmla="*/ 197 w 1140"/>
                  <a:gd name="T71" fmla="*/ 203 h 722"/>
                  <a:gd name="T72" fmla="*/ 183 w 1140"/>
                  <a:gd name="T73" fmla="*/ 198 h 722"/>
                  <a:gd name="T74" fmla="*/ 167 w 1140"/>
                  <a:gd name="T75" fmla="*/ 185 h 722"/>
                  <a:gd name="T76" fmla="*/ 152 w 1140"/>
                  <a:gd name="T77" fmla="*/ 160 h 722"/>
                  <a:gd name="T78" fmla="*/ 147 w 1140"/>
                  <a:gd name="T79" fmla="*/ 147 h 722"/>
                  <a:gd name="T80" fmla="*/ 137 w 1140"/>
                  <a:gd name="T81" fmla="*/ 129 h 722"/>
                  <a:gd name="T82" fmla="*/ 127 w 1140"/>
                  <a:gd name="T83" fmla="*/ 120 h 722"/>
                  <a:gd name="T84" fmla="*/ 120 w 1140"/>
                  <a:gd name="T85" fmla="*/ 117 h 722"/>
                  <a:gd name="T86" fmla="*/ 126 w 1140"/>
                  <a:gd name="T87" fmla="*/ 99 h 722"/>
                  <a:gd name="T88" fmla="*/ 127 w 1140"/>
                  <a:gd name="T89" fmla="*/ 87 h 722"/>
                  <a:gd name="T90" fmla="*/ 125 w 1140"/>
                  <a:gd name="T91" fmla="*/ 74 h 722"/>
                  <a:gd name="T92" fmla="*/ 121 w 1140"/>
                  <a:gd name="T93" fmla="*/ 66 h 722"/>
                  <a:gd name="T94" fmla="*/ 126 w 1140"/>
                  <a:gd name="T95" fmla="*/ 83 h 722"/>
                  <a:gd name="T96" fmla="*/ 127 w 1140"/>
                  <a:gd name="T97" fmla="*/ 94 h 722"/>
                  <a:gd name="T98" fmla="*/ 123 w 1140"/>
                  <a:gd name="T99" fmla="*/ 108 h 722"/>
                  <a:gd name="T100" fmla="*/ 118 w 1140"/>
                  <a:gd name="T101" fmla="*/ 117 h 722"/>
                  <a:gd name="T102" fmla="*/ 75 w 1140"/>
                  <a:gd name="T103" fmla="*/ 114 h 722"/>
                  <a:gd name="T104" fmla="*/ 47 w 1140"/>
                  <a:gd name="T105" fmla="*/ 115 h 722"/>
                  <a:gd name="T106" fmla="*/ 21 w 1140"/>
                  <a:gd name="T107" fmla="*/ 123 h 722"/>
                  <a:gd name="T108" fmla="*/ 8 w 1140"/>
                  <a:gd name="T109" fmla="*/ 131 h 722"/>
                  <a:gd name="T110" fmla="*/ 4 w 1140"/>
                  <a:gd name="T111" fmla="*/ 129 h 722"/>
                  <a:gd name="T112" fmla="*/ 0 w 1140"/>
                  <a:gd name="T113" fmla="*/ 124 h 722"/>
                  <a:gd name="T114" fmla="*/ 1 w 1140"/>
                  <a:gd name="T115" fmla="*/ 118 h 722"/>
                  <a:gd name="T116" fmla="*/ 3 w 1140"/>
                  <a:gd name="T117" fmla="*/ 113 h 722"/>
                  <a:gd name="T118" fmla="*/ 7 w 1140"/>
                  <a:gd name="T119" fmla="*/ 107 h 722"/>
                  <a:gd name="T120" fmla="*/ 13 w 1140"/>
                  <a:gd name="T121" fmla="*/ 102 h 722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140"/>
                  <a:gd name="T184" fmla="*/ 0 h 722"/>
                  <a:gd name="T185" fmla="*/ 1140 w 1140"/>
                  <a:gd name="T186" fmla="*/ 722 h 722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140" h="722">
                    <a:moveTo>
                      <a:pt x="404" y="0"/>
                    </a:moveTo>
                    <a:lnTo>
                      <a:pt x="404" y="0"/>
                    </a:lnTo>
                    <a:lnTo>
                      <a:pt x="418" y="0"/>
                    </a:lnTo>
                    <a:lnTo>
                      <a:pt x="458" y="2"/>
                    </a:lnTo>
                    <a:lnTo>
                      <a:pt x="516" y="8"/>
                    </a:lnTo>
                    <a:lnTo>
                      <a:pt x="550" y="12"/>
                    </a:lnTo>
                    <a:lnTo>
                      <a:pt x="586" y="18"/>
                    </a:lnTo>
                    <a:lnTo>
                      <a:pt x="622" y="26"/>
                    </a:lnTo>
                    <a:lnTo>
                      <a:pt x="660" y="36"/>
                    </a:lnTo>
                    <a:lnTo>
                      <a:pt x="696" y="50"/>
                    </a:lnTo>
                    <a:lnTo>
                      <a:pt x="732" y="64"/>
                    </a:lnTo>
                    <a:lnTo>
                      <a:pt x="764" y="82"/>
                    </a:lnTo>
                    <a:lnTo>
                      <a:pt x="794" y="102"/>
                    </a:lnTo>
                    <a:lnTo>
                      <a:pt x="808" y="114"/>
                    </a:lnTo>
                    <a:lnTo>
                      <a:pt x="822" y="126"/>
                    </a:lnTo>
                    <a:lnTo>
                      <a:pt x="832" y="140"/>
                    </a:lnTo>
                    <a:lnTo>
                      <a:pt x="842" y="154"/>
                    </a:lnTo>
                    <a:lnTo>
                      <a:pt x="848" y="156"/>
                    </a:lnTo>
                    <a:lnTo>
                      <a:pt x="852" y="158"/>
                    </a:lnTo>
                    <a:lnTo>
                      <a:pt x="858" y="160"/>
                    </a:lnTo>
                    <a:lnTo>
                      <a:pt x="866" y="162"/>
                    </a:lnTo>
                    <a:lnTo>
                      <a:pt x="876" y="162"/>
                    </a:lnTo>
                    <a:lnTo>
                      <a:pt x="888" y="160"/>
                    </a:lnTo>
                    <a:lnTo>
                      <a:pt x="900" y="156"/>
                    </a:lnTo>
                    <a:lnTo>
                      <a:pt x="912" y="148"/>
                    </a:lnTo>
                    <a:lnTo>
                      <a:pt x="924" y="136"/>
                    </a:lnTo>
                    <a:lnTo>
                      <a:pt x="936" y="120"/>
                    </a:lnTo>
                    <a:lnTo>
                      <a:pt x="930" y="130"/>
                    </a:lnTo>
                    <a:lnTo>
                      <a:pt x="924" y="138"/>
                    </a:lnTo>
                    <a:lnTo>
                      <a:pt x="914" y="150"/>
                    </a:lnTo>
                    <a:lnTo>
                      <a:pt x="902" y="158"/>
                    </a:lnTo>
                    <a:lnTo>
                      <a:pt x="896" y="162"/>
                    </a:lnTo>
                    <a:lnTo>
                      <a:pt x="888" y="164"/>
                    </a:lnTo>
                    <a:lnTo>
                      <a:pt x="880" y="164"/>
                    </a:lnTo>
                    <a:lnTo>
                      <a:pt x="870" y="164"/>
                    </a:lnTo>
                    <a:lnTo>
                      <a:pt x="862" y="162"/>
                    </a:lnTo>
                    <a:lnTo>
                      <a:pt x="852" y="158"/>
                    </a:lnTo>
                    <a:lnTo>
                      <a:pt x="878" y="178"/>
                    </a:lnTo>
                    <a:lnTo>
                      <a:pt x="906" y="200"/>
                    </a:lnTo>
                    <a:lnTo>
                      <a:pt x="940" y="226"/>
                    </a:lnTo>
                    <a:lnTo>
                      <a:pt x="974" y="258"/>
                    </a:lnTo>
                    <a:lnTo>
                      <a:pt x="992" y="276"/>
                    </a:lnTo>
                    <a:lnTo>
                      <a:pt x="1006" y="294"/>
                    </a:lnTo>
                    <a:lnTo>
                      <a:pt x="1020" y="312"/>
                    </a:lnTo>
                    <a:lnTo>
                      <a:pt x="1032" y="330"/>
                    </a:lnTo>
                    <a:lnTo>
                      <a:pt x="1042" y="348"/>
                    </a:lnTo>
                    <a:lnTo>
                      <a:pt x="1048" y="366"/>
                    </a:lnTo>
                    <a:lnTo>
                      <a:pt x="1050" y="356"/>
                    </a:lnTo>
                    <a:lnTo>
                      <a:pt x="1054" y="346"/>
                    </a:lnTo>
                    <a:lnTo>
                      <a:pt x="1062" y="336"/>
                    </a:lnTo>
                    <a:lnTo>
                      <a:pt x="1068" y="332"/>
                    </a:lnTo>
                    <a:lnTo>
                      <a:pt x="1074" y="330"/>
                    </a:lnTo>
                    <a:lnTo>
                      <a:pt x="1082" y="326"/>
                    </a:lnTo>
                    <a:lnTo>
                      <a:pt x="1090" y="326"/>
                    </a:lnTo>
                    <a:lnTo>
                      <a:pt x="1100" y="326"/>
                    </a:lnTo>
                    <a:lnTo>
                      <a:pt x="1112" y="328"/>
                    </a:lnTo>
                    <a:lnTo>
                      <a:pt x="1124" y="332"/>
                    </a:lnTo>
                    <a:lnTo>
                      <a:pt x="1140" y="338"/>
                    </a:lnTo>
                    <a:lnTo>
                      <a:pt x="1126" y="332"/>
                    </a:lnTo>
                    <a:lnTo>
                      <a:pt x="1112" y="328"/>
                    </a:lnTo>
                    <a:lnTo>
                      <a:pt x="1096" y="324"/>
                    </a:lnTo>
                    <a:lnTo>
                      <a:pt x="1088" y="324"/>
                    </a:lnTo>
                    <a:lnTo>
                      <a:pt x="1080" y="324"/>
                    </a:lnTo>
                    <a:lnTo>
                      <a:pt x="1072" y="326"/>
                    </a:lnTo>
                    <a:lnTo>
                      <a:pt x="1064" y="330"/>
                    </a:lnTo>
                    <a:lnTo>
                      <a:pt x="1058" y="336"/>
                    </a:lnTo>
                    <a:lnTo>
                      <a:pt x="1054" y="342"/>
                    </a:lnTo>
                    <a:lnTo>
                      <a:pt x="1050" y="354"/>
                    </a:lnTo>
                    <a:lnTo>
                      <a:pt x="1048" y="366"/>
                    </a:lnTo>
                    <a:lnTo>
                      <a:pt x="1054" y="386"/>
                    </a:lnTo>
                    <a:lnTo>
                      <a:pt x="1060" y="408"/>
                    </a:lnTo>
                    <a:lnTo>
                      <a:pt x="1064" y="432"/>
                    </a:lnTo>
                    <a:lnTo>
                      <a:pt x="1064" y="446"/>
                    </a:lnTo>
                    <a:lnTo>
                      <a:pt x="1064" y="458"/>
                    </a:lnTo>
                    <a:lnTo>
                      <a:pt x="1060" y="472"/>
                    </a:lnTo>
                    <a:lnTo>
                      <a:pt x="1056" y="482"/>
                    </a:lnTo>
                    <a:lnTo>
                      <a:pt x="1050" y="494"/>
                    </a:lnTo>
                    <a:lnTo>
                      <a:pt x="1042" y="502"/>
                    </a:lnTo>
                    <a:lnTo>
                      <a:pt x="1032" y="510"/>
                    </a:lnTo>
                    <a:lnTo>
                      <a:pt x="1018" y="514"/>
                    </a:lnTo>
                    <a:lnTo>
                      <a:pt x="1024" y="520"/>
                    </a:lnTo>
                    <a:lnTo>
                      <a:pt x="1038" y="536"/>
                    </a:lnTo>
                    <a:lnTo>
                      <a:pt x="1054" y="560"/>
                    </a:lnTo>
                    <a:lnTo>
                      <a:pt x="1062" y="574"/>
                    </a:lnTo>
                    <a:lnTo>
                      <a:pt x="1070" y="590"/>
                    </a:lnTo>
                    <a:lnTo>
                      <a:pt x="1074" y="606"/>
                    </a:lnTo>
                    <a:lnTo>
                      <a:pt x="1078" y="622"/>
                    </a:lnTo>
                    <a:lnTo>
                      <a:pt x="1080" y="640"/>
                    </a:lnTo>
                    <a:lnTo>
                      <a:pt x="1078" y="656"/>
                    </a:lnTo>
                    <a:lnTo>
                      <a:pt x="1072" y="672"/>
                    </a:lnTo>
                    <a:lnTo>
                      <a:pt x="1062" y="688"/>
                    </a:lnTo>
                    <a:lnTo>
                      <a:pt x="1046" y="702"/>
                    </a:lnTo>
                    <a:lnTo>
                      <a:pt x="1026" y="716"/>
                    </a:lnTo>
                    <a:lnTo>
                      <a:pt x="1018" y="718"/>
                    </a:lnTo>
                    <a:lnTo>
                      <a:pt x="998" y="722"/>
                    </a:lnTo>
                    <a:lnTo>
                      <a:pt x="982" y="722"/>
                    </a:lnTo>
                    <a:lnTo>
                      <a:pt x="966" y="722"/>
                    </a:lnTo>
                    <a:lnTo>
                      <a:pt x="948" y="720"/>
                    </a:lnTo>
                    <a:lnTo>
                      <a:pt x="926" y="718"/>
                    </a:lnTo>
                    <a:lnTo>
                      <a:pt x="904" y="712"/>
                    </a:lnTo>
                    <a:lnTo>
                      <a:pt x="880" y="704"/>
                    </a:lnTo>
                    <a:lnTo>
                      <a:pt x="856" y="692"/>
                    </a:lnTo>
                    <a:lnTo>
                      <a:pt x="832" y="676"/>
                    </a:lnTo>
                    <a:lnTo>
                      <a:pt x="806" y="658"/>
                    </a:lnTo>
                    <a:lnTo>
                      <a:pt x="782" y="634"/>
                    </a:lnTo>
                    <a:lnTo>
                      <a:pt x="756" y="604"/>
                    </a:lnTo>
                    <a:lnTo>
                      <a:pt x="732" y="570"/>
                    </a:lnTo>
                    <a:lnTo>
                      <a:pt x="722" y="548"/>
                    </a:lnTo>
                    <a:lnTo>
                      <a:pt x="710" y="524"/>
                    </a:lnTo>
                    <a:lnTo>
                      <a:pt x="692" y="498"/>
                    </a:lnTo>
                    <a:lnTo>
                      <a:pt x="670" y="470"/>
                    </a:lnTo>
                    <a:lnTo>
                      <a:pt x="658" y="458"/>
                    </a:lnTo>
                    <a:lnTo>
                      <a:pt x="644" y="446"/>
                    </a:lnTo>
                    <a:lnTo>
                      <a:pt x="630" y="434"/>
                    </a:lnTo>
                    <a:lnTo>
                      <a:pt x="614" y="426"/>
                    </a:lnTo>
                    <a:lnTo>
                      <a:pt x="598" y="418"/>
                    </a:lnTo>
                    <a:lnTo>
                      <a:pt x="580" y="414"/>
                    </a:lnTo>
                    <a:lnTo>
                      <a:pt x="590" y="396"/>
                    </a:lnTo>
                    <a:lnTo>
                      <a:pt x="598" y="378"/>
                    </a:lnTo>
                    <a:lnTo>
                      <a:pt x="606" y="352"/>
                    </a:lnTo>
                    <a:lnTo>
                      <a:pt x="610" y="340"/>
                    </a:lnTo>
                    <a:lnTo>
                      <a:pt x="612" y="324"/>
                    </a:lnTo>
                    <a:lnTo>
                      <a:pt x="612" y="310"/>
                    </a:lnTo>
                    <a:lnTo>
                      <a:pt x="612" y="294"/>
                    </a:lnTo>
                    <a:lnTo>
                      <a:pt x="608" y="278"/>
                    </a:lnTo>
                    <a:lnTo>
                      <a:pt x="602" y="264"/>
                    </a:lnTo>
                    <a:lnTo>
                      <a:pt x="594" y="248"/>
                    </a:lnTo>
                    <a:lnTo>
                      <a:pt x="584" y="234"/>
                    </a:lnTo>
                    <a:lnTo>
                      <a:pt x="594" y="250"/>
                    </a:lnTo>
                    <a:lnTo>
                      <a:pt x="602" y="270"/>
                    </a:lnTo>
                    <a:lnTo>
                      <a:pt x="608" y="294"/>
                    </a:lnTo>
                    <a:lnTo>
                      <a:pt x="610" y="306"/>
                    </a:lnTo>
                    <a:lnTo>
                      <a:pt x="610" y="322"/>
                    </a:lnTo>
                    <a:lnTo>
                      <a:pt x="610" y="336"/>
                    </a:lnTo>
                    <a:lnTo>
                      <a:pt x="608" y="352"/>
                    </a:lnTo>
                    <a:lnTo>
                      <a:pt x="602" y="368"/>
                    </a:lnTo>
                    <a:lnTo>
                      <a:pt x="596" y="382"/>
                    </a:lnTo>
                    <a:lnTo>
                      <a:pt x="586" y="398"/>
                    </a:lnTo>
                    <a:lnTo>
                      <a:pt x="572" y="414"/>
                    </a:lnTo>
                    <a:lnTo>
                      <a:pt x="510" y="408"/>
                    </a:lnTo>
                    <a:lnTo>
                      <a:pt x="442" y="404"/>
                    </a:lnTo>
                    <a:lnTo>
                      <a:pt x="360" y="404"/>
                    </a:lnTo>
                    <a:lnTo>
                      <a:pt x="316" y="404"/>
                    </a:lnTo>
                    <a:lnTo>
                      <a:pt x="272" y="406"/>
                    </a:lnTo>
                    <a:lnTo>
                      <a:pt x="226" y="410"/>
                    </a:lnTo>
                    <a:lnTo>
                      <a:pt x="184" y="416"/>
                    </a:lnTo>
                    <a:lnTo>
                      <a:pt x="142" y="424"/>
                    </a:lnTo>
                    <a:lnTo>
                      <a:pt x="104" y="436"/>
                    </a:lnTo>
                    <a:lnTo>
                      <a:pt x="70" y="450"/>
                    </a:lnTo>
                    <a:lnTo>
                      <a:pt x="54" y="458"/>
                    </a:lnTo>
                    <a:lnTo>
                      <a:pt x="40" y="466"/>
                    </a:lnTo>
                    <a:lnTo>
                      <a:pt x="30" y="464"/>
                    </a:lnTo>
                    <a:lnTo>
                      <a:pt x="20" y="460"/>
                    </a:lnTo>
                    <a:lnTo>
                      <a:pt x="12" y="454"/>
                    </a:lnTo>
                    <a:lnTo>
                      <a:pt x="4" y="444"/>
                    </a:lnTo>
                    <a:lnTo>
                      <a:pt x="2" y="440"/>
                    </a:lnTo>
                    <a:lnTo>
                      <a:pt x="0" y="434"/>
                    </a:lnTo>
                    <a:lnTo>
                      <a:pt x="2" y="428"/>
                    </a:lnTo>
                    <a:lnTo>
                      <a:pt x="4" y="420"/>
                    </a:lnTo>
                    <a:lnTo>
                      <a:pt x="8" y="412"/>
                    </a:lnTo>
                    <a:lnTo>
                      <a:pt x="16" y="402"/>
                    </a:lnTo>
                    <a:lnTo>
                      <a:pt x="18" y="398"/>
                    </a:lnTo>
                    <a:lnTo>
                      <a:pt x="28" y="386"/>
                    </a:lnTo>
                    <a:lnTo>
                      <a:pt x="34" y="378"/>
                    </a:lnTo>
                    <a:lnTo>
                      <a:pt x="42" y="372"/>
                    </a:lnTo>
                    <a:lnTo>
                      <a:pt x="52" y="366"/>
                    </a:lnTo>
                    <a:lnTo>
                      <a:pt x="64" y="362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01" name="Freeform 207"/>
              <p:cNvSpPr>
                <a:spLocks/>
              </p:cNvSpPr>
              <p:nvPr/>
            </p:nvSpPr>
            <p:spPr bwMode="auto">
              <a:xfrm rot="-1845905">
                <a:off x="1067" y="300"/>
                <a:ext cx="875" cy="1093"/>
              </a:xfrm>
              <a:custGeom>
                <a:avLst/>
                <a:gdLst>
                  <a:gd name="T0" fmla="*/ 7 w 1924"/>
                  <a:gd name="T1" fmla="*/ 28 h 2062"/>
                  <a:gd name="T2" fmla="*/ 4 w 1924"/>
                  <a:gd name="T3" fmla="*/ 46 h 2062"/>
                  <a:gd name="T4" fmla="*/ 33 w 1924"/>
                  <a:gd name="T5" fmla="*/ 42 h 2062"/>
                  <a:gd name="T6" fmla="*/ 60 w 1924"/>
                  <a:gd name="T7" fmla="*/ 74 h 2062"/>
                  <a:gd name="T8" fmla="*/ 77 w 1924"/>
                  <a:gd name="T9" fmla="*/ 127 h 2062"/>
                  <a:gd name="T10" fmla="*/ 89 w 1924"/>
                  <a:gd name="T11" fmla="*/ 159 h 2062"/>
                  <a:gd name="T12" fmla="*/ 105 w 1924"/>
                  <a:gd name="T13" fmla="*/ 155 h 2062"/>
                  <a:gd name="T14" fmla="*/ 135 w 1924"/>
                  <a:gd name="T15" fmla="*/ 137 h 2062"/>
                  <a:gd name="T16" fmla="*/ 156 w 1924"/>
                  <a:gd name="T17" fmla="*/ 127 h 2062"/>
                  <a:gd name="T18" fmla="*/ 160 w 1924"/>
                  <a:gd name="T19" fmla="*/ 108 h 2062"/>
                  <a:gd name="T20" fmla="*/ 149 w 1924"/>
                  <a:gd name="T21" fmla="*/ 134 h 2062"/>
                  <a:gd name="T22" fmla="*/ 114 w 1924"/>
                  <a:gd name="T23" fmla="*/ 143 h 2062"/>
                  <a:gd name="T24" fmla="*/ 124 w 1924"/>
                  <a:gd name="T25" fmla="*/ 177 h 2062"/>
                  <a:gd name="T26" fmla="*/ 141 w 1924"/>
                  <a:gd name="T27" fmla="*/ 227 h 2062"/>
                  <a:gd name="T28" fmla="*/ 171 w 1924"/>
                  <a:gd name="T29" fmla="*/ 241 h 2062"/>
                  <a:gd name="T30" fmla="*/ 201 w 1924"/>
                  <a:gd name="T31" fmla="*/ 288 h 2062"/>
                  <a:gd name="T32" fmla="*/ 241 w 1924"/>
                  <a:gd name="T33" fmla="*/ 308 h 2062"/>
                  <a:gd name="T34" fmla="*/ 287 w 1924"/>
                  <a:gd name="T35" fmla="*/ 318 h 2062"/>
                  <a:gd name="T36" fmla="*/ 299 w 1924"/>
                  <a:gd name="T37" fmla="*/ 356 h 2062"/>
                  <a:gd name="T38" fmla="*/ 301 w 1924"/>
                  <a:gd name="T39" fmla="*/ 367 h 2062"/>
                  <a:gd name="T40" fmla="*/ 245 w 1924"/>
                  <a:gd name="T41" fmla="*/ 420 h 2062"/>
                  <a:gd name="T42" fmla="*/ 232 w 1924"/>
                  <a:gd name="T43" fmla="*/ 424 h 2062"/>
                  <a:gd name="T44" fmla="*/ 226 w 1924"/>
                  <a:gd name="T45" fmla="*/ 385 h 2062"/>
                  <a:gd name="T46" fmla="*/ 242 w 1924"/>
                  <a:gd name="T47" fmla="*/ 358 h 2062"/>
                  <a:gd name="T48" fmla="*/ 236 w 1924"/>
                  <a:gd name="T49" fmla="*/ 363 h 2062"/>
                  <a:gd name="T50" fmla="*/ 201 w 1924"/>
                  <a:gd name="T51" fmla="*/ 375 h 2062"/>
                  <a:gd name="T52" fmla="*/ 177 w 1924"/>
                  <a:gd name="T53" fmla="*/ 354 h 2062"/>
                  <a:gd name="T54" fmla="*/ 176 w 1924"/>
                  <a:gd name="T55" fmla="*/ 375 h 2062"/>
                  <a:gd name="T56" fmla="*/ 162 w 1924"/>
                  <a:gd name="T57" fmla="*/ 389 h 2062"/>
                  <a:gd name="T58" fmla="*/ 128 w 1924"/>
                  <a:gd name="T59" fmla="*/ 366 h 2062"/>
                  <a:gd name="T60" fmla="*/ 116 w 1924"/>
                  <a:gd name="T61" fmla="*/ 320 h 2062"/>
                  <a:gd name="T62" fmla="*/ 141 w 1924"/>
                  <a:gd name="T63" fmla="*/ 234 h 2062"/>
                  <a:gd name="T64" fmla="*/ 119 w 1924"/>
                  <a:gd name="T65" fmla="*/ 301 h 2062"/>
                  <a:gd name="T66" fmla="*/ 120 w 1924"/>
                  <a:gd name="T67" fmla="*/ 354 h 2062"/>
                  <a:gd name="T68" fmla="*/ 131 w 1924"/>
                  <a:gd name="T69" fmla="*/ 370 h 2062"/>
                  <a:gd name="T70" fmla="*/ 97 w 1924"/>
                  <a:gd name="T71" fmla="*/ 349 h 2062"/>
                  <a:gd name="T72" fmla="*/ 74 w 1924"/>
                  <a:gd name="T73" fmla="*/ 348 h 2062"/>
                  <a:gd name="T74" fmla="*/ 48 w 1924"/>
                  <a:gd name="T75" fmla="*/ 328 h 2062"/>
                  <a:gd name="T76" fmla="*/ 57 w 1924"/>
                  <a:gd name="T77" fmla="*/ 329 h 2062"/>
                  <a:gd name="T78" fmla="*/ 75 w 1924"/>
                  <a:gd name="T79" fmla="*/ 351 h 2062"/>
                  <a:gd name="T80" fmla="*/ 120 w 1924"/>
                  <a:gd name="T81" fmla="*/ 358 h 2062"/>
                  <a:gd name="T82" fmla="*/ 199 w 1924"/>
                  <a:gd name="T83" fmla="*/ 455 h 2062"/>
                  <a:gd name="T84" fmla="*/ 229 w 1924"/>
                  <a:gd name="T85" fmla="*/ 542 h 2062"/>
                  <a:gd name="T86" fmla="*/ 231 w 1924"/>
                  <a:gd name="T87" fmla="*/ 567 h 2062"/>
                  <a:gd name="T88" fmla="*/ 218 w 1924"/>
                  <a:gd name="T89" fmla="*/ 499 h 2062"/>
                  <a:gd name="T90" fmla="*/ 270 w 1924"/>
                  <a:gd name="T91" fmla="*/ 504 h 2062"/>
                  <a:gd name="T92" fmla="*/ 278 w 1924"/>
                  <a:gd name="T93" fmla="*/ 492 h 2062"/>
                  <a:gd name="T94" fmla="*/ 300 w 1924"/>
                  <a:gd name="T95" fmla="*/ 510 h 2062"/>
                  <a:gd name="T96" fmla="*/ 322 w 1924"/>
                  <a:gd name="T97" fmla="*/ 499 h 2062"/>
                  <a:gd name="T98" fmla="*/ 290 w 1924"/>
                  <a:gd name="T99" fmla="*/ 507 h 2062"/>
                  <a:gd name="T100" fmla="*/ 277 w 1924"/>
                  <a:gd name="T101" fmla="*/ 503 h 2062"/>
                  <a:gd name="T102" fmla="*/ 290 w 1924"/>
                  <a:gd name="T103" fmla="*/ 531 h 2062"/>
                  <a:gd name="T104" fmla="*/ 331 w 1924"/>
                  <a:gd name="T105" fmla="*/ 531 h 2062"/>
                  <a:gd name="T106" fmla="*/ 382 w 1924"/>
                  <a:gd name="T107" fmla="*/ 533 h 2062"/>
                  <a:gd name="T108" fmla="*/ 394 w 1924"/>
                  <a:gd name="T109" fmla="*/ 556 h 2062"/>
                  <a:gd name="T110" fmla="*/ 374 w 1924"/>
                  <a:gd name="T111" fmla="*/ 572 h 2062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24"/>
                  <a:gd name="T169" fmla="*/ 0 h 2062"/>
                  <a:gd name="T170" fmla="*/ 1924 w 1924"/>
                  <a:gd name="T171" fmla="*/ 2062 h 2062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24" h="2062">
                    <a:moveTo>
                      <a:pt x="0" y="0"/>
                    </a:moveTo>
                    <a:lnTo>
                      <a:pt x="0" y="0"/>
                    </a:lnTo>
                    <a:lnTo>
                      <a:pt x="12" y="16"/>
                    </a:lnTo>
                    <a:lnTo>
                      <a:pt x="20" y="34"/>
                    </a:lnTo>
                    <a:lnTo>
                      <a:pt x="30" y="58"/>
                    </a:lnTo>
                    <a:lnTo>
                      <a:pt x="32" y="70"/>
                    </a:lnTo>
                    <a:lnTo>
                      <a:pt x="34" y="84"/>
                    </a:lnTo>
                    <a:lnTo>
                      <a:pt x="34" y="100"/>
                    </a:lnTo>
                    <a:lnTo>
                      <a:pt x="34" y="114"/>
                    </a:lnTo>
                    <a:lnTo>
                      <a:pt x="30" y="130"/>
                    </a:lnTo>
                    <a:lnTo>
                      <a:pt x="22" y="146"/>
                    </a:lnTo>
                    <a:lnTo>
                      <a:pt x="14" y="162"/>
                    </a:lnTo>
                    <a:lnTo>
                      <a:pt x="0" y="178"/>
                    </a:lnTo>
                    <a:lnTo>
                      <a:pt x="8" y="170"/>
                    </a:lnTo>
                    <a:lnTo>
                      <a:pt x="18" y="164"/>
                    </a:lnTo>
                    <a:lnTo>
                      <a:pt x="32" y="156"/>
                    </a:lnTo>
                    <a:lnTo>
                      <a:pt x="50" y="148"/>
                    </a:lnTo>
                    <a:lnTo>
                      <a:pt x="70" y="142"/>
                    </a:lnTo>
                    <a:lnTo>
                      <a:pt x="92" y="140"/>
                    </a:lnTo>
                    <a:lnTo>
                      <a:pt x="118" y="140"/>
                    </a:lnTo>
                    <a:lnTo>
                      <a:pt x="132" y="142"/>
                    </a:lnTo>
                    <a:lnTo>
                      <a:pt x="146" y="146"/>
                    </a:lnTo>
                    <a:lnTo>
                      <a:pt x="160" y="150"/>
                    </a:lnTo>
                    <a:lnTo>
                      <a:pt x="176" y="158"/>
                    </a:lnTo>
                    <a:lnTo>
                      <a:pt x="190" y="166"/>
                    </a:lnTo>
                    <a:lnTo>
                      <a:pt x="206" y="178"/>
                    </a:lnTo>
                    <a:lnTo>
                      <a:pt x="222" y="190"/>
                    </a:lnTo>
                    <a:lnTo>
                      <a:pt x="240" y="204"/>
                    </a:lnTo>
                    <a:lnTo>
                      <a:pt x="256" y="222"/>
                    </a:lnTo>
                    <a:lnTo>
                      <a:pt x="272" y="242"/>
                    </a:lnTo>
                    <a:lnTo>
                      <a:pt x="290" y="264"/>
                    </a:lnTo>
                    <a:lnTo>
                      <a:pt x="308" y="290"/>
                    </a:lnTo>
                    <a:lnTo>
                      <a:pt x="324" y="318"/>
                    </a:lnTo>
                    <a:lnTo>
                      <a:pt x="342" y="350"/>
                    </a:lnTo>
                    <a:lnTo>
                      <a:pt x="360" y="386"/>
                    </a:lnTo>
                    <a:lnTo>
                      <a:pt x="378" y="424"/>
                    </a:lnTo>
                    <a:lnTo>
                      <a:pt x="376" y="430"/>
                    </a:lnTo>
                    <a:lnTo>
                      <a:pt x="374" y="450"/>
                    </a:lnTo>
                    <a:lnTo>
                      <a:pt x="374" y="478"/>
                    </a:lnTo>
                    <a:lnTo>
                      <a:pt x="376" y="492"/>
                    </a:lnTo>
                    <a:lnTo>
                      <a:pt x="380" y="508"/>
                    </a:lnTo>
                    <a:lnTo>
                      <a:pt x="384" y="522"/>
                    </a:lnTo>
                    <a:lnTo>
                      <a:pt x="392" y="536"/>
                    </a:lnTo>
                    <a:lnTo>
                      <a:pt x="402" y="548"/>
                    </a:lnTo>
                    <a:lnTo>
                      <a:pt x="414" y="558"/>
                    </a:lnTo>
                    <a:lnTo>
                      <a:pt x="430" y="566"/>
                    </a:lnTo>
                    <a:lnTo>
                      <a:pt x="450" y="570"/>
                    </a:lnTo>
                    <a:lnTo>
                      <a:pt x="474" y="572"/>
                    </a:lnTo>
                    <a:lnTo>
                      <a:pt x="502" y="568"/>
                    </a:lnTo>
                    <a:lnTo>
                      <a:pt x="500" y="568"/>
                    </a:lnTo>
                    <a:lnTo>
                      <a:pt x="502" y="564"/>
                    </a:lnTo>
                    <a:lnTo>
                      <a:pt x="508" y="552"/>
                    </a:lnTo>
                    <a:lnTo>
                      <a:pt x="518" y="540"/>
                    </a:lnTo>
                    <a:lnTo>
                      <a:pt x="530" y="528"/>
                    </a:lnTo>
                    <a:lnTo>
                      <a:pt x="546" y="516"/>
                    </a:lnTo>
                    <a:lnTo>
                      <a:pt x="566" y="504"/>
                    </a:lnTo>
                    <a:lnTo>
                      <a:pt x="590" y="496"/>
                    </a:lnTo>
                    <a:lnTo>
                      <a:pt x="618" y="490"/>
                    </a:lnTo>
                    <a:lnTo>
                      <a:pt x="652" y="486"/>
                    </a:lnTo>
                    <a:lnTo>
                      <a:pt x="658" y="488"/>
                    </a:lnTo>
                    <a:lnTo>
                      <a:pt x="674" y="486"/>
                    </a:lnTo>
                    <a:lnTo>
                      <a:pt x="698" y="484"/>
                    </a:lnTo>
                    <a:lnTo>
                      <a:pt x="710" y="480"/>
                    </a:lnTo>
                    <a:lnTo>
                      <a:pt x="722" y="476"/>
                    </a:lnTo>
                    <a:lnTo>
                      <a:pt x="736" y="470"/>
                    </a:lnTo>
                    <a:lnTo>
                      <a:pt x="746" y="460"/>
                    </a:lnTo>
                    <a:lnTo>
                      <a:pt x="756" y="450"/>
                    </a:lnTo>
                    <a:lnTo>
                      <a:pt x="764" y="438"/>
                    </a:lnTo>
                    <a:lnTo>
                      <a:pt x="770" y="422"/>
                    </a:lnTo>
                    <a:lnTo>
                      <a:pt x="772" y="402"/>
                    </a:lnTo>
                    <a:lnTo>
                      <a:pt x="770" y="380"/>
                    </a:lnTo>
                    <a:lnTo>
                      <a:pt x="766" y="354"/>
                    </a:lnTo>
                    <a:lnTo>
                      <a:pt x="772" y="368"/>
                    </a:lnTo>
                    <a:lnTo>
                      <a:pt x="774" y="384"/>
                    </a:lnTo>
                    <a:lnTo>
                      <a:pt x="776" y="404"/>
                    </a:lnTo>
                    <a:lnTo>
                      <a:pt x="774" y="414"/>
                    </a:lnTo>
                    <a:lnTo>
                      <a:pt x="772" y="424"/>
                    </a:lnTo>
                    <a:lnTo>
                      <a:pt x="768" y="436"/>
                    </a:lnTo>
                    <a:lnTo>
                      <a:pt x="760" y="446"/>
                    </a:lnTo>
                    <a:lnTo>
                      <a:pt x="750" y="458"/>
                    </a:lnTo>
                    <a:lnTo>
                      <a:pt x="738" y="468"/>
                    </a:lnTo>
                    <a:lnTo>
                      <a:pt x="722" y="478"/>
                    </a:lnTo>
                    <a:lnTo>
                      <a:pt x="704" y="486"/>
                    </a:lnTo>
                    <a:lnTo>
                      <a:pt x="678" y="486"/>
                    </a:lnTo>
                    <a:lnTo>
                      <a:pt x="650" y="486"/>
                    </a:lnTo>
                    <a:lnTo>
                      <a:pt x="616" y="490"/>
                    </a:lnTo>
                    <a:lnTo>
                      <a:pt x="582" y="498"/>
                    </a:lnTo>
                    <a:lnTo>
                      <a:pt x="566" y="504"/>
                    </a:lnTo>
                    <a:lnTo>
                      <a:pt x="550" y="510"/>
                    </a:lnTo>
                    <a:lnTo>
                      <a:pt x="536" y="518"/>
                    </a:lnTo>
                    <a:lnTo>
                      <a:pt x="524" y="528"/>
                    </a:lnTo>
                    <a:lnTo>
                      <a:pt x="514" y="540"/>
                    </a:lnTo>
                    <a:lnTo>
                      <a:pt x="508" y="552"/>
                    </a:lnTo>
                    <a:lnTo>
                      <a:pt x="536" y="574"/>
                    </a:lnTo>
                    <a:lnTo>
                      <a:pt x="564" y="598"/>
                    </a:lnTo>
                    <a:lnTo>
                      <a:pt x="598" y="630"/>
                    </a:lnTo>
                    <a:lnTo>
                      <a:pt x="614" y="648"/>
                    </a:lnTo>
                    <a:lnTo>
                      <a:pt x="630" y="668"/>
                    </a:lnTo>
                    <a:lnTo>
                      <a:pt x="644" y="688"/>
                    </a:lnTo>
                    <a:lnTo>
                      <a:pt x="658" y="712"/>
                    </a:lnTo>
                    <a:lnTo>
                      <a:pt x="668" y="734"/>
                    </a:lnTo>
                    <a:lnTo>
                      <a:pt x="676" y="758"/>
                    </a:lnTo>
                    <a:lnTo>
                      <a:pt x="682" y="784"/>
                    </a:lnTo>
                    <a:lnTo>
                      <a:pt x="682" y="810"/>
                    </a:lnTo>
                    <a:lnTo>
                      <a:pt x="702" y="812"/>
                    </a:lnTo>
                    <a:lnTo>
                      <a:pt x="722" y="816"/>
                    </a:lnTo>
                    <a:lnTo>
                      <a:pt x="748" y="822"/>
                    </a:lnTo>
                    <a:lnTo>
                      <a:pt x="774" y="832"/>
                    </a:lnTo>
                    <a:lnTo>
                      <a:pt x="800" y="844"/>
                    </a:lnTo>
                    <a:lnTo>
                      <a:pt x="812" y="850"/>
                    </a:lnTo>
                    <a:lnTo>
                      <a:pt x="824" y="858"/>
                    </a:lnTo>
                    <a:lnTo>
                      <a:pt x="834" y="868"/>
                    </a:lnTo>
                    <a:lnTo>
                      <a:pt x="842" y="876"/>
                    </a:lnTo>
                    <a:lnTo>
                      <a:pt x="866" y="910"/>
                    </a:lnTo>
                    <a:lnTo>
                      <a:pt x="894" y="946"/>
                    </a:lnTo>
                    <a:lnTo>
                      <a:pt x="930" y="986"/>
                    </a:lnTo>
                    <a:lnTo>
                      <a:pt x="952" y="1006"/>
                    </a:lnTo>
                    <a:lnTo>
                      <a:pt x="974" y="1026"/>
                    </a:lnTo>
                    <a:lnTo>
                      <a:pt x="996" y="1044"/>
                    </a:lnTo>
                    <a:lnTo>
                      <a:pt x="1022" y="1062"/>
                    </a:lnTo>
                    <a:lnTo>
                      <a:pt x="1048" y="1076"/>
                    </a:lnTo>
                    <a:lnTo>
                      <a:pt x="1074" y="1088"/>
                    </a:lnTo>
                    <a:lnTo>
                      <a:pt x="1100" y="1096"/>
                    </a:lnTo>
                    <a:lnTo>
                      <a:pt x="1126" y="1100"/>
                    </a:lnTo>
                    <a:lnTo>
                      <a:pt x="1164" y="1098"/>
                    </a:lnTo>
                    <a:lnTo>
                      <a:pt x="1202" y="1096"/>
                    </a:lnTo>
                    <a:lnTo>
                      <a:pt x="1246" y="1098"/>
                    </a:lnTo>
                    <a:lnTo>
                      <a:pt x="1292" y="1102"/>
                    </a:lnTo>
                    <a:lnTo>
                      <a:pt x="1316" y="1104"/>
                    </a:lnTo>
                    <a:lnTo>
                      <a:pt x="1336" y="1110"/>
                    </a:lnTo>
                    <a:lnTo>
                      <a:pt x="1356" y="1116"/>
                    </a:lnTo>
                    <a:lnTo>
                      <a:pt x="1372" y="1122"/>
                    </a:lnTo>
                    <a:lnTo>
                      <a:pt x="1386" y="1132"/>
                    </a:lnTo>
                    <a:lnTo>
                      <a:pt x="1396" y="1142"/>
                    </a:lnTo>
                    <a:lnTo>
                      <a:pt x="1404" y="1158"/>
                    </a:lnTo>
                    <a:lnTo>
                      <a:pt x="1414" y="1176"/>
                    </a:lnTo>
                    <a:lnTo>
                      <a:pt x="1426" y="1198"/>
                    </a:lnTo>
                    <a:lnTo>
                      <a:pt x="1436" y="1224"/>
                    </a:lnTo>
                    <a:lnTo>
                      <a:pt x="1442" y="1252"/>
                    </a:lnTo>
                    <a:lnTo>
                      <a:pt x="1446" y="1266"/>
                    </a:lnTo>
                    <a:lnTo>
                      <a:pt x="1446" y="1280"/>
                    </a:lnTo>
                    <a:lnTo>
                      <a:pt x="1446" y="1292"/>
                    </a:lnTo>
                    <a:lnTo>
                      <a:pt x="1446" y="1306"/>
                    </a:lnTo>
                    <a:lnTo>
                      <a:pt x="1456" y="1308"/>
                    </a:lnTo>
                    <a:lnTo>
                      <a:pt x="1502" y="1324"/>
                    </a:lnTo>
                    <a:lnTo>
                      <a:pt x="1454" y="1306"/>
                    </a:lnTo>
                    <a:lnTo>
                      <a:pt x="1408" y="1334"/>
                    </a:lnTo>
                    <a:lnTo>
                      <a:pt x="1360" y="1362"/>
                    </a:lnTo>
                    <a:lnTo>
                      <a:pt x="1306" y="1398"/>
                    </a:lnTo>
                    <a:lnTo>
                      <a:pt x="1252" y="1438"/>
                    </a:lnTo>
                    <a:lnTo>
                      <a:pt x="1226" y="1458"/>
                    </a:lnTo>
                    <a:lnTo>
                      <a:pt x="1204" y="1478"/>
                    </a:lnTo>
                    <a:lnTo>
                      <a:pt x="1184" y="1496"/>
                    </a:lnTo>
                    <a:lnTo>
                      <a:pt x="1170" y="1514"/>
                    </a:lnTo>
                    <a:lnTo>
                      <a:pt x="1160" y="1530"/>
                    </a:lnTo>
                    <a:lnTo>
                      <a:pt x="1158" y="1536"/>
                    </a:lnTo>
                    <a:lnTo>
                      <a:pt x="1158" y="1544"/>
                    </a:lnTo>
                    <a:lnTo>
                      <a:pt x="1150" y="1538"/>
                    </a:lnTo>
                    <a:lnTo>
                      <a:pt x="1132" y="1520"/>
                    </a:lnTo>
                    <a:lnTo>
                      <a:pt x="1122" y="1508"/>
                    </a:lnTo>
                    <a:lnTo>
                      <a:pt x="1112" y="1492"/>
                    </a:lnTo>
                    <a:lnTo>
                      <a:pt x="1102" y="1476"/>
                    </a:lnTo>
                    <a:lnTo>
                      <a:pt x="1094" y="1458"/>
                    </a:lnTo>
                    <a:lnTo>
                      <a:pt x="1086" y="1438"/>
                    </a:lnTo>
                    <a:lnTo>
                      <a:pt x="1084" y="1416"/>
                    </a:lnTo>
                    <a:lnTo>
                      <a:pt x="1084" y="1394"/>
                    </a:lnTo>
                    <a:lnTo>
                      <a:pt x="1086" y="1382"/>
                    </a:lnTo>
                    <a:lnTo>
                      <a:pt x="1090" y="1370"/>
                    </a:lnTo>
                    <a:lnTo>
                      <a:pt x="1094" y="1360"/>
                    </a:lnTo>
                    <a:lnTo>
                      <a:pt x="1100" y="1346"/>
                    </a:lnTo>
                    <a:lnTo>
                      <a:pt x="1108" y="1334"/>
                    </a:lnTo>
                    <a:lnTo>
                      <a:pt x="1116" y="1322"/>
                    </a:lnTo>
                    <a:lnTo>
                      <a:pt x="1128" y="1310"/>
                    </a:lnTo>
                    <a:lnTo>
                      <a:pt x="1140" y="1298"/>
                    </a:lnTo>
                    <a:lnTo>
                      <a:pt x="1156" y="1286"/>
                    </a:lnTo>
                    <a:lnTo>
                      <a:pt x="1172" y="1274"/>
                    </a:lnTo>
                    <a:lnTo>
                      <a:pt x="1254" y="1216"/>
                    </a:lnTo>
                    <a:lnTo>
                      <a:pt x="1258" y="1214"/>
                    </a:lnTo>
                    <a:lnTo>
                      <a:pt x="1246" y="1220"/>
                    </a:lnTo>
                    <a:lnTo>
                      <a:pt x="1174" y="1264"/>
                    </a:lnTo>
                    <a:lnTo>
                      <a:pt x="1166" y="1272"/>
                    </a:lnTo>
                    <a:lnTo>
                      <a:pt x="1142" y="1290"/>
                    </a:lnTo>
                    <a:lnTo>
                      <a:pt x="1124" y="1302"/>
                    </a:lnTo>
                    <a:lnTo>
                      <a:pt x="1104" y="1312"/>
                    </a:lnTo>
                    <a:lnTo>
                      <a:pt x="1080" y="1322"/>
                    </a:lnTo>
                    <a:lnTo>
                      <a:pt x="1056" y="1330"/>
                    </a:lnTo>
                    <a:lnTo>
                      <a:pt x="1030" y="1334"/>
                    </a:lnTo>
                    <a:lnTo>
                      <a:pt x="1002" y="1336"/>
                    </a:lnTo>
                    <a:lnTo>
                      <a:pt x="988" y="1336"/>
                    </a:lnTo>
                    <a:lnTo>
                      <a:pt x="974" y="1334"/>
                    </a:lnTo>
                    <a:lnTo>
                      <a:pt x="958" y="1330"/>
                    </a:lnTo>
                    <a:lnTo>
                      <a:pt x="944" y="1326"/>
                    </a:lnTo>
                    <a:lnTo>
                      <a:pt x="930" y="1320"/>
                    </a:lnTo>
                    <a:lnTo>
                      <a:pt x="914" y="1310"/>
                    </a:lnTo>
                    <a:lnTo>
                      <a:pt x="900" y="1302"/>
                    </a:lnTo>
                    <a:lnTo>
                      <a:pt x="886" y="1290"/>
                    </a:lnTo>
                    <a:lnTo>
                      <a:pt x="872" y="1276"/>
                    </a:lnTo>
                    <a:lnTo>
                      <a:pt x="858" y="1260"/>
                    </a:lnTo>
                    <a:lnTo>
                      <a:pt x="844" y="1242"/>
                    </a:lnTo>
                    <a:lnTo>
                      <a:pt x="830" y="1222"/>
                    </a:lnTo>
                    <a:lnTo>
                      <a:pt x="840" y="1246"/>
                    </a:lnTo>
                    <a:lnTo>
                      <a:pt x="846" y="1272"/>
                    </a:lnTo>
                    <a:lnTo>
                      <a:pt x="852" y="1304"/>
                    </a:lnTo>
                    <a:lnTo>
                      <a:pt x="852" y="1318"/>
                    </a:lnTo>
                    <a:lnTo>
                      <a:pt x="852" y="1334"/>
                    </a:lnTo>
                    <a:lnTo>
                      <a:pt x="850" y="1348"/>
                    </a:lnTo>
                    <a:lnTo>
                      <a:pt x="846" y="1360"/>
                    </a:lnTo>
                    <a:lnTo>
                      <a:pt x="840" y="1370"/>
                    </a:lnTo>
                    <a:lnTo>
                      <a:pt x="830" y="1380"/>
                    </a:lnTo>
                    <a:lnTo>
                      <a:pt x="818" y="1384"/>
                    </a:lnTo>
                    <a:lnTo>
                      <a:pt x="802" y="1388"/>
                    </a:lnTo>
                    <a:lnTo>
                      <a:pt x="784" y="1384"/>
                    </a:lnTo>
                    <a:lnTo>
                      <a:pt x="762" y="1380"/>
                    </a:lnTo>
                    <a:lnTo>
                      <a:pt x="738" y="1374"/>
                    </a:lnTo>
                    <a:lnTo>
                      <a:pt x="708" y="1364"/>
                    </a:lnTo>
                    <a:lnTo>
                      <a:pt x="678" y="1348"/>
                    </a:lnTo>
                    <a:lnTo>
                      <a:pt x="662" y="1340"/>
                    </a:lnTo>
                    <a:lnTo>
                      <a:pt x="648" y="1330"/>
                    </a:lnTo>
                    <a:lnTo>
                      <a:pt x="634" y="1318"/>
                    </a:lnTo>
                    <a:lnTo>
                      <a:pt x="620" y="1304"/>
                    </a:lnTo>
                    <a:lnTo>
                      <a:pt x="606" y="1290"/>
                    </a:lnTo>
                    <a:lnTo>
                      <a:pt x="596" y="1274"/>
                    </a:lnTo>
                    <a:lnTo>
                      <a:pt x="584" y="1256"/>
                    </a:lnTo>
                    <a:lnTo>
                      <a:pt x="576" y="1236"/>
                    </a:lnTo>
                    <a:lnTo>
                      <a:pt x="570" y="1214"/>
                    </a:lnTo>
                    <a:lnTo>
                      <a:pt x="564" y="1192"/>
                    </a:lnTo>
                    <a:lnTo>
                      <a:pt x="562" y="1166"/>
                    </a:lnTo>
                    <a:lnTo>
                      <a:pt x="562" y="1138"/>
                    </a:lnTo>
                    <a:lnTo>
                      <a:pt x="566" y="1108"/>
                    </a:lnTo>
                    <a:lnTo>
                      <a:pt x="570" y="1076"/>
                    </a:lnTo>
                    <a:lnTo>
                      <a:pt x="580" y="1042"/>
                    </a:lnTo>
                    <a:lnTo>
                      <a:pt x="592" y="1006"/>
                    </a:lnTo>
                    <a:lnTo>
                      <a:pt x="608" y="966"/>
                    </a:lnTo>
                    <a:lnTo>
                      <a:pt x="628" y="924"/>
                    </a:lnTo>
                    <a:lnTo>
                      <a:pt x="652" y="880"/>
                    </a:lnTo>
                    <a:lnTo>
                      <a:pt x="680" y="834"/>
                    </a:lnTo>
                    <a:lnTo>
                      <a:pt x="670" y="850"/>
                    </a:lnTo>
                    <a:lnTo>
                      <a:pt x="646" y="892"/>
                    </a:lnTo>
                    <a:lnTo>
                      <a:pt x="632" y="922"/>
                    </a:lnTo>
                    <a:lnTo>
                      <a:pt x="616" y="954"/>
                    </a:lnTo>
                    <a:lnTo>
                      <a:pt x="600" y="992"/>
                    </a:lnTo>
                    <a:lnTo>
                      <a:pt x="586" y="1030"/>
                    </a:lnTo>
                    <a:lnTo>
                      <a:pt x="574" y="1070"/>
                    </a:lnTo>
                    <a:lnTo>
                      <a:pt x="566" y="1110"/>
                    </a:lnTo>
                    <a:lnTo>
                      <a:pt x="560" y="1152"/>
                    </a:lnTo>
                    <a:lnTo>
                      <a:pt x="560" y="1170"/>
                    </a:lnTo>
                    <a:lnTo>
                      <a:pt x="560" y="1190"/>
                    </a:lnTo>
                    <a:lnTo>
                      <a:pt x="562" y="1208"/>
                    </a:lnTo>
                    <a:lnTo>
                      <a:pt x="566" y="1226"/>
                    </a:lnTo>
                    <a:lnTo>
                      <a:pt x="572" y="1244"/>
                    </a:lnTo>
                    <a:lnTo>
                      <a:pt x="580" y="1260"/>
                    </a:lnTo>
                    <a:lnTo>
                      <a:pt x="588" y="1276"/>
                    </a:lnTo>
                    <a:lnTo>
                      <a:pt x="600" y="1290"/>
                    </a:lnTo>
                    <a:lnTo>
                      <a:pt x="614" y="1302"/>
                    </a:lnTo>
                    <a:lnTo>
                      <a:pt x="630" y="1314"/>
                    </a:lnTo>
                    <a:lnTo>
                      <a:pt x="634" y="1318"/>
                    </a:lnTo>
                    <a:lnTo>
                      <a:pt x="634" y="1316"/>
                    </a:lnTo>
                    <a:lnTo>
                      <a:pt x="624" y="1308"/>
                    </a:lnTo>
                    <a:lnTo>
                      <a:pt x="610" y="1294"/>
                    </a:lnTo>
                    <a:lnTo>
                      <a:pt x="600" y="1284"/>
                    </a:lnTo>
                    <a:lnTo>
                      <a:pt x="572" y="1274"/>
                    </a:lnTo>
                    <a:lnTo>
                      <a:pt x="544" y="1264"/>
                    </a:lnTo>
                    <a:lnTo>
                      <a:pt x="508" y="1254"/>
                    </a:lnTo>
                    <a:lnTo>
                      <a:pt x="470" y="1244"/>
                    </a:lnTo>
                    <a:lnTo>
                      <a:pt x="450" y="1242"/>
                    </a:lnTo>
                    <a:lnTo>
                      <a:pt x="432" y="1240"/>
                    </a:lnTo>
                    <a:lnTo>
                      <a:pt x="412" y="1238"/>
                    </a:lnTo>
                    <a:lnTo>
                      <a:pt x="396" y="1240"/>
                    </a:lnTo>
                    <a:lnTo>
                      <a:pt x="380" y="1244"/>
                    </a:lnTo>
                    <a:lnTo>
                      <a:pt x="366" y="1250"/>
                    </a:lnTo>
                    <a:lnTo>
                      <a:pt x="356" y="1238"/>
                    </a:lnTo>
                    <a:lnTo>
                      <a:pt x="332" y="1212"/>
                    </a:lnTo>
                    <a:lnTo>
                      <a:pt x="316" y="1198"/>
                    </a:lnTo>
                    <a:lnTo>
                      <a:pt x="300" y="1184"/>
                    </a:lnTo>
                    <a:lnTo>
                      <a:pt x="284" y="1176"/>
                    </a:lnTo>
                    <a:lnTo>
                      <a:pt x="276" y="1172"/>
                    </a:lnTo>
                    <a:lnTo>
                      <a:pt x="268" y="1170"/>
                    </a:lnTo>
                    <a:lnTo>
                      <a:pt x="234" y="1166"/>
                    </a:lnTo>
                    <a:lnTo>
                      <a:pt x="228" y="1164"/>
                    </a:lnTo>
                    <a:lnTo>
                      <a:pt x="236" y="1162"/>
                    </a:lnTo>
                    <a:lnTo>
                      <a:pt x="242" y="1162"/>
                    </a:lnTo>
                    <a:lnTo>
                      <a:pt x="258" y="1166"/>
                    </a:lnTo>
                    <a:lnTo>
                      <a:pt x="274" y="1172"/>
                    </a:lnTo>
                    <a:lnTo>
                      <a:pt x="294" y="1182"/>
                    </a:lnTo>
                    <a:lnTo>
                      <a:pt x="314" y="1194"/>
                    </a:lnTo>
                    <a:lnTo>
                      <a:pt x="334" y="1208"/>
                    </a:lnTo>
                    <a:lnTo>
                      <a:pt x="344" y="1218"/>
                    </a:lnTo>
                    <a:lnTo>
                      <a:pt x="352" y="1226"/>
                    </a:lnTo>
                    <a:lnTo>
                      <a:pt x="360" y="1238"/>
                    </a:lnTo>
                    <a:lnTo>
                      <a:pt x="366" y="1250"/>
                    </a:lnTo>
                    <a:lnTo>
                      <a:pt x="388" y="1246"/>
                    </a:lnTo>
                    <a:lnTo>
                      <a:pt x="410" y="1244"/>
                    </a:lnTo>
                    <a:lnTo>
                      <a:pt x="442" y="1244"/>
                    </a:lnTo>
                    <a:lnTo>
                      <a:pt x="478" y="1248"/>
                    </a:lnTo>
                    <a:lnTo>
                      <a:pt x="516" y="1254"/>
                    </a:lnTo>
                    <a:lnTo>
                      <a:pt x="536" y="1260"/>
                    </a:lnTo>
                    <a:lnTo>
                      <a:pt x="558" y="1266"/>
                    </a:lnTo>
                    <a:lnTo>
                      <a:pt x="578" y="1274"/>
                    </a:lnTo>
                    <a:lnTo>
                      <a:pt x="600" y="1284"/>
                    </a:lnTo>
                    <a:lnTo>
                      <a:pt x="722" y="1392"/>
                    </a:lnTo>
                    <a:lnTo>
                      <a:pt x="830" y="1488"/>
                    </a:lnTo>
                    <a:lnTo>
                      <a:pt x="928" y="1576"/>
                    </a:lnTo>
                    <a:lnTo>
                      <a:pt x="938" y="1588"/>
                    </a:lnTo>
                    <a:lnTo>
                      <a:pt x="962" y="1618"/>
                    </a:lnTo>
                    <a:lnTo>
                      <a:pt x="994" y="1666"/>
                    </a:lnTo>
                    <a:lnTo>
                      <a:pt x="1012" y="1696"/>
                    </a:lnTo>
                    <a:lnTo>
                      <a:pt x="1032" y="1730"/>
                    </a:lnTo>
                    <a:lnTo>
                      <a:pt x="1050" y="1764"/>
                    </a:lnTo>
                    <a:lnTo>
                      <a:pt x="1068" y="1802"/>
                    </a:lnTo>
                    <a:lnTo>
                      <a:pt x="1082" y="1844"/>
                    </a:lnTo>
                    <a:lnTo>
                      <a:pt x="1096" y="1886"/>
                    </a:lnTo>
                    <a:lnTo>
                      <a:pt x="1106" y="1928"/>
                    </a:lnTo>
                    <a:lnTo>
                      <a:pt x="1112" y="1972"/>
                    </a:lnTo>
                    <a:lnTo>
                      <a:pt x="1114" y="1994"/>
                    </a:lnTo>
                    <a:lnTo>
                      <a:pt x="1114" y="2018"/>
                    </a:lnTo>
                    <a:lnTo>
                      <a:pt x="1114" y="2040"/>
                    </a:lnTo>
                    <a:lnTo>
                      <a:pt x="1112" y="2062"/>
                    </a:lnTo>
                    <a:lnTo>
                      <a:pt x="1114" y="2040"/>
                    </a:lnTo>
                    <a:lnTo>
                      <a:pt x="1114" y="2016"/>
                    </a:lnTo>
                    <a:lnTo>
                      <a:pt x="1110" y="1982"/>
                    </a:lnTo>
                    <a:lnTo>
                      <a:pt x="1106" y="1940"/>
                    </a:lnTo>
                    <a:lnTo>
                      <a:pt x="1096" y="1890"/>
                    </a:lnTo>
                    <a:lnTo>
                      <a:pt x="1088" y="1864"/>
                    </a:lnTo>
                    <a:lnTo>
                      <a:pt x="1078" y="1836"/>
                    </a:lnTo>
                    <a:lnTo>
                      <a:pt x="1068" y="1808"/>
                    </a:lnTo>
                    <a:lnTo>
                      <a:pt x="1056" y="1776"/>
                    </a:lnTo>
                    <a:lnTo>
                      <a:pt x="1096" y="1788"/>
                    </a:lnTo>
                    <a:lnTo>
                      <a:pt x="1138" y="1798"/>
                    </a:lnTo>
                    <a:lnTo>
                      <a:pt x="1188" y="1804"/>
                    </a:lnTo>
                    <a:lnTo>
                      <a:pt x="1214" y="1806"/>
                    </a:lnTo>
                    <a:lnTo>
                      <a:pt x="1238" y="1806"/>
                    </a:lnTo>
                    <a:lnTo>
                      <a:pt x="1262" y="1804"/>
                    </a:lnTo>
                    <a:lnTo>
                      <a:pt x="1284" y="1800"/>
                    </a:lnTo>
                    <a:lnTo>
                      <a:pt x="1304" y="1792"/>
                    </a:lnTo>
                    <a:lnTo>
                      <a:pt x="1314" y="1788"/>
                    </a:lnTo>
                    <a:lnTo>
                      <a:pt x="1322" y="1780"/>
                    </a:lnTo>
                    <a:lnTo>
                      <a:pt x="1328" y="1774"/>
                    </a:lnTo>
                    <a:lnTo>
                      <a:pt x="1334" y="1766"/>
                    </a:lnTo>
                    <a:lnTo>
                      <a:pt x="1340" y="1756"/>
                    </a:lnTo>
                    <a:lnTo>
                      <a:pt x="1342" y="1746"/>
                    </a:lnTo>
                    <a:lnTo>
                      <a:pt x="1346" y="1752"/>
                    </a:lnTo>
                    <a:lnTo>
                      <a:pt x="1354" y="1768"/>
                    </a:lnTo>
                    <a:lnTo>
                      <a:pt x="1362" y="1778"/>
                    </a:lnTo>
                    <a:lnTo>
                      <a:pt x="1370" y="1786"/>
                    </a:lnTo>
                    <a:lnTo>
                      <a:pt x="1382" y="1796"/>
                    </a:lnTo>
                    <a:lnTo>
                      <a:pt x="1396" y="1804"/>
                    </a:lnTo>
                    <a:lnTo>
                      <a:pt x="1410" y="1810"/>
                    </a:lnTo>
                    <a:lnTo>
                      <a:pt x="1428" y="1816"/>
                    </a:lnTo>
                    <a:lnTo>
                      <a:pt x="1448" y="1816"/>
                    </a:lnTo>
                    <a:lnTo>
                      <a:pt x="1470" y="1814"/>
                    </a:lnTo>
                    <a:lnTo>
                      <a:pt x="1494" y="1808"/>
                    </a:lnTo>
                    <a:lnTo>
                      <a:pt x="1522" y="1796"/>
                    </a:lnTo>
                    <a:lnTo>
                      <a:pt x="1552" y="1780"/>
                    </a:lnTo>
                    <a:lnTo>
                      <a:pt x="1584" y="1758"/>
                    </a:lnTo>
                    <a:lnTo>
                      <a:pt x="1578" y="1762"/>
                    </a:lnTo>
                    <a:lnTo>
                      <a:pt x="1560" y="1776"/>
                    </a:lnTo>
                    <a:lnTo>
                      <a:pt x="1532" y="1792"/>
                    </a:lnTo>
                    <a:lnTo>
                      <a:pt x="1514" y="1800"/>
                    </a:lnTo>
                    <a:lnTo>
                      <a:pt x="1496" y="1806"/>
                    </a:lnTo>
                    <a:lnTo>
                      <a:pt x="1478" y="1810"/>
                    </a:lnTo>
                    <a:lnTo>
                      <a:pt x="1458" y="1814"/>
                    </a:lnTo>
                    <a:lnTo>
                      <a:pt x="1438" y="1814"/>
                    </a:lnTo>
                    <a:lnTo>
                      <a:pt x="1420" y="1812"/>
                    </a:lnTo>
                    <a:lnTo>
                      <a:pt x="1400" y="1806"/>
                    </a:lnTo>
                    <a:lnTo>
                      <a:pt x="1382" y="1794"/>
                    </a:lnTo>
                    <a:lnTo>
                      <a:pt x="1372" y="1786"/>
                    </a:lnTo>
                    <a:lnTo>
                      <a:pt x="1364" y="1778"/>
                    </a:lnTo>
                    <a:lnTo>
                      <a:pt x="1356" y="1768"/>
                    </a:lnTo>
                    <a:lnTo>
                      <a:pt x="1348" y="1756"/>
                    </a:lnTo>
                    <a:lnTo>
                      <a:pt x="1346" y="1766"/>
                    </a:lnTo>
                    <a:lnTo>
                      <a:pt x="1342" y="1788"/>
                    </a:lnTo>
                    <a:lnTo>
                      <a:pt x="1342" y="1802"/>
                    </a:lnTo>
                    <a:lnTo>
                      <a:pt x="1344" y="1818"/>
                    </a:lnTo>
                    <a:lnTo>
                      <a:pt x="1348" y="1834"/>
                    </a:lnTo>
                    <a:lnTo>
                      <a:pt x="1354" y="1850"/>
                    </a:lnTo>
                    <a:lnTo>
                      <a:pt x="1366" y="1864"/>
                    </a:lnTo>
                    <a:lnTo>
                      <a:pt x="1380" y="1878"/>
                    </a:lnTo>
                    <a:lnTo>
                      <a:pt x="1390" y="1884"/>
                    </a:lnTo>
                    <a:lnTo>
                      <a:pt x="1400" y="1890"/>
                    </a:lnTo>
                    <a:lnTo>
                      <a:pt x="1412" y="1894"/>
                    </a:lnTo>
                    <a:lnTo>
                      <a:pt x="1426" y="1898"/>
                    </a:lnTo>
                    <a:lnTo>
                      <a:pt x="1442" y="1900"/>
                    </a:lnTo>
                    <a:lnTo>
                      <a:pt x="1458" y="1902"/>
                    </a:lnTo>
                    <a:lnTo>
                      <a:pt x="1478" y="1904"/>
                    </a:lnTo>
                    <a:lnTo>
                      <a:pt x="1498" y="1904"/>
                    </a:lnTo>
                    <a:lnTo>
                      <a:pt x="1544" y="1898"/>
                    </a:lnTo>
                    <a:lnTo>
                      <a:pt x="1600" y="1888"/>
                    </a:lnTo>
                    <a:lnTo>
                      <a:pt x="1642" y="1884"/>
                    </a:lnTo>
                    <a:lnTo>
                      <a:pt x="1688" y="1882"/>
                    </a:lnTo>
                    <a:lnTo>
                      <a:pt x="1742" y="1882"/>
                    </a:lnTo>
                    <a:lnTo>
                      <a:pt x="1770" y="1884"/>
                    </a:lnTo>
                    <a:lnTo>
                      <a:pt x="1798" y="1886"/>
                    </a:lnTo>
                    <a:lnTo>
                      <a:pt x="1824" y="1892"/>
                    </a:lnTo>
                    <a:lnTo>
                      <a:pt x="1850" y="1898"/>
                    </a:lnTo>
                    <a:lnTo>
                      <a:pt x="1874" y="1908"/>
                    </a:lnTo>
                    <a:lnTo>
                      <a:pt x="1894" y="1920"/>
                    </a:lnTo>
                    <a:lnTo>
                      <a:pt x="1904" y="1926"/>
                    </a:lnTo>
                    <a:lnTo>
                      <a:pt x="1912" y="1934"/>
                    </a:lnTo>
                    <a:lnTo>
                      <a:pt x="1918" y="1942"/>
                    </a:lnTo>
                    <a:lnTo>
                      <a:pt x="1924" y="1952"/>
                    </a:lnTo>
                    <a:lnTo>
                      <a:pt x="1906" y="1978"/>
                    </a:lnTo>
                    <a:lnTo>
                      <a:pt x="1886" y="2002"/>
                    </a:lnTo>
                    <a:lnTo>
                      <a:pt x="1874" y="2014"/>
                    </a:lnTo>
                    <a:lnTo>
                      <a:pt x="1860" y="2024"/>
                    </a:lnTo>
                    <a:lnTo>
                      <a:pt x="1848" y="2032"/>
                    </a:lnTo>
                    <a:lnTo>
                      <a:pt x="1834" y="2038"/>
                    </a:lnTo>
                    <a:lnTo>
                      <a:pt x="1822" y="2040"/>
                    </a:lnTo>
                    <a:lnTo>
                      <a:pt x="1816" y="2040"/>
                    </a:lnTo>
                    <a:lnTo>
                      <a:pt x="1808" y="2038"/>
                    </a:lnTo>
                    <a:lnTo>
                      <a:pt x="1802" y="2036"/>
                    </a:lnTo>
                    <a:lnTo>
                      <a:pt x="1796" y="2032"/>
                    </a:lnTo>
                    <a:lnTo>
                      <a:pt x="1792" y="2026"/>
                    </a:lnTo>
                    <a:lnTo>
                      <a:pt x="1786" y="2020"/>
                    </a:lnTo>
                    <a:lnTo>
                      <a:pt x="1776" y="2000"/>
                    </a:lnTo>
                    <a:lnTo>
                      <a:pt x="1768" y="1974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02" name="Freeform 208"/>
              <p:cNvSpPr>
                <a:spLocks/>
              </p:cNvSpPr>
              <p:nvPr/>
            </p:nvSpPr>
            <p:spPr bwMode="auto">
              <a:xfrm rot="-1845905">
                <a:off x="1825" y="1091"/>
                <a:ext cx="220" cy="156"/>
              </a:xfrm>
              <a:custGeom>
                <a:avLst/>
                <a:gdLst>
                  <a:gd name="T0" fmla="*/ 0 w 482"/>
                  <a:gd name="T1" fmla="*/ 13 h 294"/>
                  <a:gd name="T2" fmla="*/ 12 w 482"/>
                  <a:gd name="T3" fmla="*/ 18 h 294"/>
                  <a:gd name="T4" fmla="*/ 22 w 482"/>
                  <a:gd name="T5" fmla="*/ 19 h 294"/>
                  <a:gd name="T6" fmla="*/ 29 w 482"/>
                  <a:gd name="T7" fmla="*/ 18 h 294"/>
                  <a:gd name="T8" fmla="*/ 34 w 482"/>
                  <a:gd name="T9" fmla="*/ 13 h 294"/>
                  <a:gd name="T10" fmla="*/ 36 w 482"/>
                  <a:gd name="T11" fmla="*/ 6 h 294"/>
                  <a:gd name="T12" fmla="*/ 36 w 482"/>
                  <a:gd name="T13" fmla="*/ 0 h 294"/>
                  <a:gd name="T14" fmla="*/ 36 w 482"/>
                  <a:gd name="T15" fmla="*/ 13 h 294"/>
                  <a:gd name="T16" fmla="*/ 37 w 482"/>
                  <a:gd name="T17" fmla="*/ 25 h 294"/>
                  <a:gd name="T18" fmla="*/ 40 w 482"/>
                  <a:gd name="T19" fmla="*/ 36 h 294"/>
                  <a:gd name="T20" fmla="*/ 39 w 482"/>
                  <a:gd name="T21" fmla="*/ 36 h 294"/>
                  <a:gd name="T22" fmla="*/ 37 w 482"/>
                  <a:gd name="T23" fmla="*/ 38 h 294"/>
                  <a:gd name="T24" fmla="*/ 37 w 482"/>
                  <a:gd name="T25" fmla="*/ 43 h 294"/>
                  <a:gd name="T26" fmla="*/ 38 w 482"/>
                  <a:gd name="T27" fmla="*/ 51 h 294"/>
                  <a:gd name="T28" fmla="*/ 37 w 482"/>
                  <a:gd name="T29" fmla="*/ 48 h 294"/>
                  <a:gd name="T30" fmla="*/ 36 w 482"/>
                  <a:gd name="T31" fmla="*/ 42 h 294"/>
                  <a:gd name="T32" fmla="*/ 37 w 482"/>
                  <a:gd name="T33" fmla="*/ 38 h 294"/>
                  <a:gd name="T34" fmla="*/ 38 w 482"/>
                  <a:gd name="T35" fmla="*/ 37 h 294"/>
                  <a:gd name="T36" fmla="*/ 41 w 482"/>
                  <a:gd name="T37" fmla="*/ 38 h 294"/>
                  <a:gd name="T38" fmla="*/ 43 w 482"/>
                  <a:gd name="T39" fmla="*/ 39 h 294"/>
                  <a:gd name="T40" fmla="*/ 53 w 482"/>
                  <a:gd name="T41" fmla="*/ 44 h 294"/>
                  <a:gd name="T42" fmla="*/ 64 w 482"/>
                  <a:gd name="T43" fmla="*/ 46 h 294"/>
                  <a:gd name="T44" fmla="*/ 73 w 482"/>
                  <a:gd name="T45" fmla="*/ 46 h 294"/>
                  <a:gd name="T46" fmla="*/ 84 w 482"/>
                  <a:gd name="T47" fmla="*/ 44 h 294"/>
                  <a:gd name="T48" fmla="*/ 94 w 482"/>
                  <a:gd name="T49" fmla="*/ 40 h 294"/>
                  <a:gd name="T50" fmla="*/ 100 w 482"/>
                  <a:gd name="T51" fmla="*/ 37 h 294"/>
                  <a:gd name="T52" fmla="*/ 99 w 482"/>
                  <a:gd name="T53" fmla="*/ 42 h 294"/>
                  <a:gd name="T54" fmla="*/ 99 w 482"/>
                  <a:gd name="T55" fmla="*/ 46 h 294"/>
                  <a:gd name="T56" fmla="*/ 100 w 482"/>
                  <a:gd name="T57" fmla="*/ 51 h 294"/>
                  <a:gd name="T58" fmla="*/ 99 w 482"/>
                  <a:gd name="T59" fmla="*/ 55 h 294"/>
                  <a:gd name="T60" fmla="*/ 95 w 482"/>
                  <a:gd name="T61" fmla="*/ 63 h 294"/>
                  <a:gd name="T62" fmla="*/ 93 w 482"/>
                  <a:gd name="T63" fmla="*/ 73 h 294"/>
                  <a:gd name="T64" fmla="*/ 93 w 482"/>
                  <a:gd name="T65" fmla="*/ 81 h 29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82"/>
                  <a:gd name="T100" fmla="*/ 0 h 294"/>
                  <a:gd name="T101" fmla="*/ 482 w 482"/>
                  <a:gd name="T102" fmla="*/ 294 h 29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82" h="294">
                    <a:moveTo>
                      <a:pt x="0" y="46"/>
                    </a:moveTo>
                    <a:lnTo>
                      <a:pt x="0" y="46"/>
                    </a:lnTo>
                    <a:lnTo>
                      <a:pt x="28" y="54"/>
                    </a:lnTo>
                    <a:lnTo>
                      <a:pt x="58" y="62"/>
                    </a:lnTo>
                    <a:lnTo>
                      <a:pt x="90" y="66"/>
                    </a:lnTo>
                    <a:lnTo>
                      <a:pt x="106" y="66"/>
                    </a:lnTo>
                    <a:lnTo>
                      <a:pt x="124" y="66"/>
                    </a:lnTo>
                    <a:lnTo>
                      <a:pt x="138" y="62"/>
                    </a:lnTo>
                    <a:lnTo>
                      <a:pt x="150" y="56"/>
                    </a:lnTo>
                    <a:lnTo>
                      <a:pt x="162" y="46"/>
                    </a:lnTo>
                    <a:lnTo>
                      <a:pt x="170" y="36"/>
                    </a:lnTo>
                    <a:lnTo>
                      <a:pt x="174" y="20"/>
                    </a:lnTo>
                    <a:lnTo>
                      <a:pt x="174" y="0"/>
                    </a:lnTo>
                    <a:lnTo>
                      <a:pt x="174" y="14"/>
                    </a:lnTo>
                    <a:lnTo>
                      <a:pt x="174" y="48"/>
                    </a:lnTo>
                    <a:lnTo>
                      <a:pt x="174" y="68"/>
                    </a:lnTo>
                    <a:lnTo>
                      <a:pt x="178" y="90"/>
                    </a:lnTo>
                    <a:lnTo>
                      <a:pt x="182" y="110"/>
                    </a:lnTo>
                    <a:lnTo>
                      <a:pt x="190" y="128"/>
                    </a:lnTo>
                    <a:lnTo>
                      <a:pt x="186" y="128"/>
                    </a:lnTo>
                    <a:lnTo>
                      <a:pt x="184" y="132"/>
                    </a:lnTo>
                    <a:lnTo>
                      <a:pt x="180" y="136"/>
                    </a:lnTo>
                    <a:lnTo>
                      <a:pt x="178" y="142"/>
                    </a:lnTo>
                    <a:lnTo>
                      <a:pt x="176" y="152"/>
                    </a:lnTo>
                    <a:lnTo>
                      <a:pt x="178" y="164"/>
                    </a:lnTo>
                    <a:lnTo>
                      <a:pt x="182" y="182"/>
                    </a:lnTo>
                    <a:lnTo>
                      <a:pt x="178" y="170"/>
                    </a:lnTo>
                    <a:lnTo>
                      <a:pt x="176" y="160"/>
                    </a:lnTo>
                    <a:lnTo>
                      <a:pt x="174" y="148"/>
                    </a:lnTo>
                    <a:lnTo>
                      <a:pt x="176" y="138"/>
                    </a:lnTo>
                    <a:lnTo>
                      <a:pt x="178" y="134"/>
                    </a:lnTo>
                    <a:lnTo>
                      <a:pt x="180" y="132"/>
                    </a:lnTo>
                    <a:lnTo>
                      <a:pt x="184" y="130"/>
                    </a:lnTo>
                    <a:lnTo>
                      <a:pt x="190" y="130"/>
                    </a:lnTo>
                    <a:lnTo>
                      <a:pt x="198" y="134"/>
                    </a:lnTo>
                    <a:lnTo>
                      <a:pt x="208" y="138"/>
                    </a:lnTo>
                    <a:lnTo>
                      <a:pt x="230" y="146"/>
                    </a:lnTo>
                    <a:lnTo>
                      <a:pt x="254" y="154"/>
                    </a:lnTo>
                    <a:lnTo>
                      <a:pt x="288" y="160"/>
                    </a:lnTo>
                    <a:lnTo>
                      <a:pt x="308" y="162"/>
                    </a:lnTo>
                    <a:lnTo>
                      <a:pt x="330" y="162"/>
                    </a:lnTo>
                    <a:lnTo>
                      <a:pt x="352" y="162"/>
                    </a:lnTo>
                    <a:lnTo>
                      <a:pt x="376" y="160"/>
                    </a:lnTo>
                    <a:lnTo>
                      <a:pt x="400" y="156"/>
                    </a:lnTo>
                    <a:lnTo>
                      <a:pt x="428" y="150"/>
                    </a:lnTo>
                    <a:lnTo>
                      <a:pt x="454" y="142"/>
                    </a:lnTo>
                    <a:lnTo>
                      <a:pt x="482" y="132"/>
                    </a:lnTo>
                    <a:lnTo>
                      <a:pt x="480" y="136"/>
                    </a:lnTo>
                    <a:lnTo>
                      <a:pt x="476" y="148"/>
                    </a:lnTo>
                    <a:lnTo>
                      <a:pt x="474" y="156"/>
                    </a:lnTo>
                    <a:lnTo>
                      <a:pt x="474" y="164"/>
                    </a:lnTo>
                    <a:lnTo>
                      <a:pt x="478" y="172"/>
                    </a:lnTo>
                    <a:lnTo>
                      <a:pt x="482" y="182"/>
                    </a:lnTo>
                    <a:lnTo>
                      <a:pt x="474" y="194"/>
                    </a:lnTo>
                    <a:lnTo>
                      <a:pt x="466" y="206"/>
                    </a:lnTo>
                    <a:lnTo>
                      <a:pt x="458" y="222"/>
                    </a:lnTo>
                    <a:lnTo>
                      <a:pt x="452" y="240"/>
                    </a:lnTo>
                    <a:lnTo>
                      <a:pt x="446" y="258"/>
                    </a:lnTo>
                    <a:lnTo>
                      <a:pt x="446" y="278"/>
                    </a:lnTo>
                    <a:lnTo>
                      <a:pt x="446" y="286"/>
                    </a:lnTo>
                    <a:lnTo>
                      <a:pt x="450" y="294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03" name="Freeform 209"/>
              <p:cNvSpPr>
                <a:spLocks/>
              </p:cNvSpPr>
              <p:nvPr/>
            </p:nvSpPr>
            <p:spPr bwMode="auto">
              <a:xfrm rot="-1845905">
                <a:off x="1325" y="429"/>
                <a:ext cx="466" cy="431"/>
              </a:xfrm>
              <a:custGeom>
                <a:avLst/>
                <a:gdLst>
                  <a:gd name="T0" fmla="*/ 56 w 1024"/>
                  <a:gd name="T1" fmla="*/ 13 h 814"/>
                  <a:gd name="T2" fmla="*/ 48 w 1024"/>
                  <a:gd name="T3" fmla="*/ 2 h 814"/>
                  <a:gd name="T4" fmla="*/ 36 w 1024"/>
                  <a:gd name="T5" fmla="*/ 2 h 814"/>
                  <a:gd name="T6" fmla="*/ 30 w 1024"/>
                  <a:gd name="T7" fmla="*/ 8 h 814"/>
                  <a:gd name="T8" fmla="*/ 26 w 1024"/>
                  <a:gd name="T9" fmla="*/ 20 h 814"/>
                  <a:gd name="T10" fmla="*/ 28 w 1024"/>
                  <a:gd name="T11" fmla="*/ 37 h 814"/>
                  <a:gd name="T12" fmla="*/ 31 w 1024"/>
                  <a:gd name="T13" fmla="*/ 49 h 814"/>
                  <a:gd name="T14" fmla="*/ 31 w 1024"/>
                  <a:gd name="T15" fmla="*/ 66 h 814"/>
                  <a:gd name="T16" fmla="*/ 24 w 1024"/>
                  <a:gd name="T17" fmla="*/ 78 h 814"/>
                  <a:gd name="T18" fmla="*/ 11 w 1024"/>
                  <a:gd name="T19" fmla="*/ 82 h 814"/>
                  <a:gd name="T20" fmla="*/ 2 w 1024"/>
                  <a:gd name="T21" fmla="*/ 92 h 814"/>
                  <a:gd name="T22" fmla="*/ 0 w 1024"/>
                  <a:gd name="T23" fmla="*/ 101 h 814"/>
                  <a:gd name="T24" fmla="*/ 4 w 1024"/>
                  <a:gd name="T25" fmla="*/ 107 h 814"/>
                  <a:gd name="T26" fmla="*/ 34 w 1024"/>
                  <a:gd name="T27" fmla="*/ 120 h 814"/>
                  <a:gd name="T28" fmla="*/ 56 w 1024"/>
                  <a:gd name="T29" fmla="*/ 120 h 814"/>
                  <a:gd name="T30" fmla="*/ 84 w 1024"/>
                  <a:gd name="T31" fmla="*/ 115 h 814"/>
                  <a:gd name="T32" fmla="*/ 110 w 1024"/>
                  <a:gd name="T33" fmla="*/ 122 h 814"/>
                  <a:gd name="T34" fmla="*/ 124 w 1024"/>
                  <a:gd name="T35" fmla="*/ 135 h 814"/>
                  <a:gd name="T36" fmla="*/ 112 w 1024"/>
                  <a:gd name="T37" fmla="*/ 116 h 814"/>
                  <a:gd name="T38" fmla="*/ 101 w 1024"/>
                  <a:gd name="T39" fmla="*/ 95 h 814"/>
                  <a:gd name="T40" fmla="*/ 97 w 1024"/>
                  <a:gd name="T41" fmla="*/ 89 h 814"/>
                  <a:gd name="T42" fmla="*/ 89 w 1024"/>
                  <a:gd name="T43" fmla="*/ 79 h 814"/>
                  <a:gd name="T44" fmla="*/ 90 w 1024"/>
                  <a:gd name="T45" fmla="*/ 69 h 814"/>
                  <a:gd name="T46" fmla="*/ 91 w 1024"/>
                  <a:gd name="T47" fmla="*/ 65 h 814"/>
                  <a:gd name="T48" fmla="*/ 87 w 1024"/>
                  <a:gd name="T49" fmla="*/ 72 h 814"/>
                  <a:gd name="T50" fmla="*/ 91 w 1024"/>
                  <a:gd name="T51" fmla="*/ 82 h 814"/>
                  <a:gd name="T52" fmla="*/ 101 w 1024"/>
                  <a:gd name="T53" fmla="*/ 92 h 814"/>
                  <a:gd name="T54" fmla="*/ 99 w 1024"/>
                  <a:gd name="T55" fmla="*/ 94 h 814"/>
                  <a:gd name="T56" fmla="*/ 117 w 1024"/>
                  <a:gd name="T57" fmla="*/ 126 h 814"/>
                  <a:gd name="T58" fmla="*/ 135 w 1024"/>
                  <a:gd name="T59" fmla="*/ 147 h 814"/>
                  <a:gd name="T60" fmla="*/ 145 w 1024"/>
                  <a:gd name="T61" fmla="*/ 155 h 814"/>
                  <a:gd name="T62" fmla="*/ 154 w 1024"/>
                  <a:gd name="T63" fmla="*/ 172 h 814"/>
                  <a:gd name="T64" fmla="*/ 156 w 1024"/>
                  <a:gd name="T65" fmla="*/ 192 h 814"/>
                  <a:gd name="T66" fmla="*/ 158 w 1024"/>
                  <a:gd name="T67" fmla="*/ 198 h 814"/>
                  <a:gd name="T68" fmla="*/ 167 w 1024"/>
                  <a:gd name="T69" fmla="*/ 190 h 814"/>
                  <a:gd name="T70" fmla="*/ 173 w 1024"/>
                  <a:gd name="T71" fmla="*/ 172 h 814"/>
                  <a:gd name="T72" fmla="*/ 177 w 1024"/>
                  <a:gd name="T73" fmla="*/ 148 h 814"/>
                  <a:gd name="T74" fmla="*/ 152 w 1024"/>
                  <a:gd name="T75" fmla="*/ 139 h 814"/>
                  <a:gd name="T76" fmla="*/ 138 w 1024"/>
                  <a:gd name="T77" fmla="*/ 129 h 814"/>
                  <a:gd name="T78" fmla="*/ 141 w 1024"/>
                  <a:gd name="T79" fmla="*/ 131 h 814"/>
                  <a:gd name="T80" fmla="*/ 165 w 1024"/>
                  <a:gd name="T81" fmla="*/ 145 h 814"/>
                  <a:gd name="T82" fmla="*/ 179 w 1024"/>
                  <a:gd name="T83" fmla="*/ 143 h 814"/>
                  <a:gd name="T84" fmla="*/ 179 w 1024"/>
                  <a:gd name="T85" fmla="*/ 129 h 814"/>
                  <a:gd name="T86" fmla="*/ 177 w 1024"/>
                  <a:gd name="T87" fmla="*/ 127 h 814"/>
                  <a:gd name="T88" fmla="*/ 178 w 1024"/>
                  <a:gd name="T89" fmla="*/ 145 h 814"/>
                  <a:gd name="T90" fmla="*/ 176 w 1024"/>
                  <a:gd name="T91" fmla="*/ 154 h 814"/>
                  <a:gd name="T92" fmla="*/ 171 w 1024"/>
                  <a:gd name="T93" fmla="*/ 183 h 814"/>
                  <a:gd name="T94" fmla="*/ 164 w 1024"/>
                  <a:gd name="T95" fmla="*/ 193 h 814"/>
                  <a:gd name="T96" fmla="*/ 186 w 1024"/>
                  <a:gd name="T97" fmla="*/ 187 h 814"/>
                  <a:gd name="T98" fmla="*/ 205 w 1024"/>
                  <a:gd name="T99" fmla="*/ 187 h 814"/>
                  <a:gd name="T100" fmla="*/ 212 w 1024"/>
                  <a:gd name="T101" fmla="*/ 193 h 814"/>
                  <a:gd name="T102" fmla="*/ 208 w 1024"/>
                  <a:gd name="T103" fmla="*/ 188 h 814"/>
                  <a:gd name="T104" fmla="*/ 186 w 1024"/>
                  <a:gd name="T105" fmla="*/ 187 h 814"/>
                  <a:gd name="T106" fmla="*/ 173 w 1024"/>
                  <a:gd name="T107" fmla="*/ 192 h 814"/>
                  <a:gd name="T108" fmla="*/ 174 w 1024"/>
                  <a:gd name="T109" fmla="*/ 205 h 814"/>
                  <a:gd name="T110" fmla="*/ 182 w 1024"/>
                  <a:gd name="T111" fmla="*/ 228 h 814"/>
                  <a:gd name="T112" fmla="*/ 178 w 1024"/>
                  <a:gd name="T113" fmla="*/ 222 h 814"/>
                  <a:gd name="T114" fmla="*/ 173 w 1024"/>
                  <a:gd name="T115" fmla="*/ 192 h 814"/>
                  <a:gd name="T116" fmla="*/ 159 w 1024"/>
                  <a:gd name="T117" fmla="*/ 196 h 814"/>
                  <a:gd name="T118" fmla="*/ 142 w 1024"/>
                  <a:gd name="T119" fmla="*/ 209 h 814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024"/>
                  <a:gd name="T181" fmla="*/ 0 h 814"/>
                  <a:gd name="T182" fmla="*/ 1024 w 1024"/>
                  <a:gd name="T183" fmla="*/ 814 h 814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024" h="814">
                    <a:moveTo>
                      <a:pt x="284" y="82"/>
                    </a:moveTo>
                    <a:lnTo>
                      <a:pt x="284" y="82"/>
                    </a:lnTo>
                    <a:lnTo>
                      <a:pt x="278" y="64"/>
                    </a:lnTo>
                    <a:lnTo>
                      <a:pt x="270" y="46"/>
                    </a:lnTo>
                    <a:lnTo>
                      <a:pt x="258" y="28"/>
                    </a:lnTo>
                    <a:lnTo>
                      <a:pt x="250" y="18"/>
                    </a:lnTo>
                    <a:lnTo>
                      <a:pt x="240" y="12"/>
                    </a:lnTo>
                    <a:lnTo>
                      <a:pt x="230" y="6"/>
                    </a:lnTo>
                    <a:lnTo>
                      <a:pt x="220" y="2"/>
                    </a:lnTo>
                    <a:lnTo>
                      <a:pt x="206" y="0"/>
                    </a:lnTo>
                    <a:lnTo>
                      <a:pt x="192" y="2"/>
                    </a:lnTo>
                    <a:lnTo>
                      <a:pt x="176" y="8"/>
                    </a:lnTo>
                    <a:lnTo>
                      <a:pt x="160" y="16"/>
                    </a:lnTo>
                    <a:lnTo>
                      <a:pt x="150" y="22"/>
                    </a:lnTo>
                    <a:lnTo>
                      <a:pt x="142" y="30"/>
                    </a:lnTo>
                    <a:lnTo>
                      <a:pt x="132" y="42"/>
                    </a:lnTo>
                    <a:lnTo>
                      <a:pt x="130" y="50"/>
                    </a:lnTo>
                    <a:lnTo>
                      <a:pt x="126" y="60"/>
                    </a:lnTo>
                    <a:lnTo>
                      <a:pt x="126" y="72"/>
                    </a:lnTo>
                    <a:lnTo>
                      <a:pt x="126" y="84"/>
                    </a:lnTo>
                    <a:lnTo>
                      <a:pt x="126" y="98"/>
                    </a:lnTo>
                    <a:lnTo>
                      <a:pt x="130" y="114"/>
                    </a:lnTo>
                    <a:lnTo>
                      <a:pt x="136" y="132"/>
                    </a:lnTo>
                    <a:lnTo>
                      <a:pt x="144" y="152"/>
                    </a:lnTo>
                    <a:lnTo>
                      <a:pt x="146" y="158"/>
                    </a:lnTo>
                    <a:lnTo>
                      <a:pt x="150" y="174"/>
                    </a:lnTo>
                    <a:lnTo>
                      <a:pt x="154" y="196"/>
                    </a:lnTo>
                    <a:lnTo>
                      <a:pt x="154" y="208"/>
                    </a:lnTo>
                    <a:lnTo>
                      <a:pt x="152" y="220"/>
                    </a:lnTo>
                    <a:lnTo>
                      <a:pt x="150" y="234"/>
                    </a:lnTo>
                    <a:lnTo>
                      <a:pt x="146" y="246"/>
                    </a:lnTo>
                    <a:lnTo>
                      <a:pt x="138" y="258"/>
                    </a:lnTo>
                    <a:lnTo>
                      <a:pt x="130" y="268"/>
                    </a:lnTo>
                    <a:lnTo>
                      <a:pt x="116" y="278"/>
                    </a:lnTo>
                    <a:lnTo>
                      <a:pt x="100" y="284"/>
                    </a:lnTo>
                    <a:lnTo>
                      <a:pt x="80" y="288"/>
                    </a:lnTo>
                    <a:lnTo>
                      <a:pt x="56" y="290"/>
                    </a:lnTo>
                    <a:lnTo>
                      <a:pt x="48" y="296"/>
                    </a:lnTo>
                    <a:lnTo>
                      <a:pt x="30" y="308"/>
                    </a:lnTo>
                    <a:lnTo>
                      <a:pt x="20" y="316"/>
                    </a:lnTo>
                    <a:lnTo>
                      <a:pt x="10" y="326"/>
                    </a:lnTo>
                    <a:lnTo>
                      <a:pt x="4" y="336"/>
                    </a:lnTo>
                    <a:lnTo>
                      <a:pt x="0" y="346"/>
                    </a:lnTo>
                    <a:lnTo>
                      <a:pt x="0" y="352"/>
                    </a:lnTo>
                    <a:lnTo>
                      <a:pt x="0" y="358"/>
                    </a:lnTo>
                    <a:lnTo>
                      <a:pt x="2" y="364"/>
                    </a:lnTo>
                    <a:lnTo>
                      <a:pt x="6" y="370"/>
                    </a:lnTo>
                    <a:lnTo>
                      <a:pt x="12" y="376"/>
                    </a:lnTo>
                    <a:lnTo>
                      <a:pt x="20" y="384"/>
                    </a:lnTo>
                    <a:lnTo>
                      <a:pt x="42" y="396"/>
                    </a:lnTo>
                    <a:lnTo>
                      <a:pt x="72" y="406"/>
                    </a:lnTo>
                    <a:lnTo>
                      <a:pt x="112" y="418"/>
                    </a:lnTo>
                    <a:lnTo>
                      <a:pt x="164" y="428"/>
                    </a:lnTo>
                    <a:lnTo>
                      <a:pt x="228" y="438"/>
                    </a:lnTo>
                    <a:lnTo>
                      <a:pt x="240" y="434"/>
                    </a:lnTo>
                    <a:lnTo>
                      <a:pt x="272" y="426"/>
                    </a:lnTo>
                    <a:lnTo>
                      <a:pt x="318" y="418"/>
                    </a:lnTo>
                    <a:lnTo>
                      <a:pt x="346" y="414"/>
                    </a:lnTo>
                    <a:lnTo>
                      <a:pt x="374" y="412"/>
                    </a:lnTo>
                    <a:lnTo>
                      <a:pt x="406" y="412"/>
                    </a:lnTo>
                    <a:lnTo>
                      <a:pt x="438" y="414"/>
                    </a:lnTo>
                    <a:lnTo>
                      <a:pt x="468" y="418"/>
                    </a:lnTo>
                    <a:lnTo>
                      <a:pt x="500" y="426"/>
                    </a:lnTo>
                    <a:lnTo>
                      <a:pt x="532" y="436"/>
                    </a:lnTo>
                    <a:lnTo>
                      <a:pt x="560" y="452"/>
                    </a:lnTo>
                    <a:lnTo>
                      <a:pt x="574" y="460"/>
                    </a:lnTo>
                    <a:lnTo>
                      <a:pt x="588" y="470"/>
                    </a:lnTo>
                    <a:lnTo>
                      <a:pt x="600" y="482"/>
                    </a:lnTo>
                    <a:lnTo>
                      <a:pt x="612" y="494"/>
                    </a:lnTo>
                    <a:lnTo>
                      <a:pt x="590" y="470"/>
                    </a:lnTo>
                    <a:lnTo>
                      <a:pt x="542" y="416"/>
                    </a:lnTo>
                    <a:lnTo>
                      <a:pt x="516" y="388"/>
                    </a:lnTo>
                    <a:lnTo>
                      <a:pt x="496" y="360"/>
                    </a:lnTo>
                    <a:lnTo>
                      <a:pt x="490" y="348"/>
                    </a:lnTo>
                    <a:lnTo>
                      <a:pt x="486" y="338"/>
                    </a:lnTo>
                    <a:lnTo>
                      <a:pt x="484" y="330"/>
                    </a:lnTo>
                    <a:lnTo>
                      <a:pt x="486" y="326"/>
                    </a:lnTo>
                    <a:lnTo>
                      <a:pt x="470" y="318"/>
                    </a:lnTo>
                    <a:lnTo>
                      <a:pt x="456" y="310"/>
                    </a:lnTo>
                    <a:lnTo>
                      <a:pt x="442" y="298"/>
                    </a:lnTo>
                    <a:lnTo>
                      <a:pt x="436" y="290"/>
                    </a:lnTo>
                    <a:lnTo>
                      <a:pt x="430" y="282"/>
                    </a:lnTo>
                    <a:lnTo>
                      <a:pt x="428" y="274"/>
                    </a:lnTo>
                    <a:lnTo>
                      <a:pt x="426" y="266"/>
                    </a:lnTo>
                    <a:lnTo>
                      <a:pt x="428" y="256"/>
                    </a:lnTo>
                    <a:lnTo>
                      <a:pt x="432" y="246"/>
                    </a:lnTo>
                    <a:lnTo>
                      <a:pt x="440" y="234"/>
                    </a:lnTo>
                    <a:lnTo>
                      <a:pt x="452" y="224"/>
                    </a:lnTo>
                    <a:lnTo>
                      <a:pt x="440" y="230"/>
                    </a:lnTo>
                    <a:lnTo>
                      <a:pt x="430" y="238"/>
                    </a:lnTo>
                    <a:lnTo>
                      <a:pt x="426" y="244"/>
                    </a:lnTo>
                    <a:lnTo>
                      <a:pt x="424" y="250"/>
                    </a:lnTo>
                    <a:lnTo>
                      <a:pt x="422" y="256"/>
                    </a:lnTo>
                    <a:lnTo>
                      <a:pt x="422" y="264"/>
                    </a:lnTo>
                    <a:lnTo>
                      <a:pt x="424" y="272"/>
                    </a:lnTo>
                    <a:lnTo>
                      <a:pt x="430" y="282"/>
                    </a:lnTo>
                    <a:lnTo>
                      <a:pt x="438" y="292"/>
                    </a:lnTo>
                    <a:lnTo>
                      <a:pt x="450" y="302"/>
                    </a:lnTo>
                    <a:lnTo>
                      <a:pt x="466" y="314"/>
                    </a:lnTo>
                    <a:lnTo>
                      <a:pt x="486" y="326"/>
                    </a:lnTo>
                    <a:lnTo>
                      <a:pt x="480" y="324"/>
                    </a:lnTo>
                    <a:lnTo>
                      <a:pt x="478" y="324"/>
                    </a:lnTo>
                    <a:lnTo>
                      <a:pt x="478" y="326"/>
                    </a:lnTo>
                    <a:lnTo>
                      <a:pt x="480" y="334"/>
                    </a:lnTo>
                    <a:lnTo>
                      <a:pt x="486" y="344"/>
                    </a:lnTo>
                    <a:lnTo>
                      <a:pt x="506" y="374"/>
                    </a:lnTo>
                    <a:lnTo>
                      <a:pt x="534" y="412"/>
                    </a:lnTo>
                    <a:lnTo>
                      <a:pt x="568" y="450"/>
                    </a:lnTo>
                    <a:lnTo>
                      <a:pt x="604" y="486"/>
                    </a:lnTo>
                    <a:lnTo>
                      <a:pt x="620" y="502"/>
                    </a:lnTo>
                    <a:lnTo>
                      <a:pt x="636" y="514"/>
                    </a:lnTo>
                    <a:lnTo>
                      <a:pt x="650" y="524"/>
                    </a:lnTo>
                    <a:lnTo>
                      <a:pt x="662" y="528"/>
                    </a:lnTo>
                    <a:lnTo>
                      <a:pt x="680" y="540"/>
                    </a:lnTo>
                    <a:lnTo>
                      <a:pt x="698" y="552"/>
                    </a:lnTo>
                    <a:lnTo>
                      <a:pt x="718" y="572"/>
                    </a:lnTo>
                    <a:lnTo>
                      <a:pt x="728" y="584"/>
                    </a:lnTo>
                    <a:lnTo>
                      <a:pt x="736" y="596"/>
                    </a:lnTo>
                    <a:lnTo>
                      <a:pt x="744" y="612"/>
                    </a:lnTo>
                    <a:lnTo>
                      <a:pt x="750" y="628"/>
                    </a:lnTo>
                    <a:lnTo>
                      <a:pt x="754" y="646"/>
                    </a:lnTo>
                    <a:lnTo>
                      <a:pt x="754" y="666"/>
                    </a:lnTo>
                    <a:lnTo>
                      <a:pt x="754" y="686"/>
                    </a:lnTo>
                    <a:lnTo>
                      <a:pt x="748" y="710"/>
                    </a:lnTo>
                    <a:lnTo>
                      <a:pt x="752" y="708"/>
                    </a:lnTo>
                    <a:lnTo>
                      <a:pt x="762" y="706"/>
                    </a:lnTo>
                    <a:lnTo>
                      <a:pt x="778" y="700"/>
                    </a:lnTo>
                    <a:lnTo>
                      <a:pt x="786" y="694"/>
                    </a:lnTo>
                    <a:lnTo>
                      <a:pt x="794" y="688"/>
                    </a:lnTo>
                    <a:lnTo>
                      <a:pt x="804" y="678"/>
                    </a:lnTo>
                    <a:lnTo>
                      <a:pt x="812" y="666"/>
                    </a:lnTo>
                    <a:lnTo>
                      <a:pt x="822" y="652"/>
                    </a:lnTo>
                    <a:lnTo>
                      <a:pt x="830" y="634"/>
                    </a:lnTo>
                    <a:lnTo>
                      <a:pt x="838" y="614"/>
                    </a:lnTo>
                    <a:lnTo>
                      <a:pt x="844" y="588"/>
                    </a:lnTo>
                    <a:lnTo>
                      <a:pt x="848" y="560"/>
                    </a:lnTo>
                    <a:lnTo>
                      <a:pt x="852" y="528"/>
                    </a:lnTo>
                    <a:lnTo>
                      <a:pt x="826" y="524"/>
                    </a:lnTo>
                    <a:lnTo>
                      <a:pt x="798" y="516"/>
                    </a:lnTo>
                    <a:lnTo>
                      <a:pt x="766" y="508"/>
                    </a:lnTo>
                    <a:lnTo>
                      <a:pt x="734" y="496"/>
                    </a:lnTo>
                    <a:lnTo>
                      <a:pt x="702" y="482"/>
                    </a:lnTo>
                    <a:lnTo>
                      <a:pt x="690" y="474"/>
                    </a:lnTo>
                    <a:lnTo>
                      <a:pt x="678" y="466"/>
                    </a:lnTo>
                    <a:lnTo>
                      <a:pt x="668" y="458"/>
                    </a:lnTo>
                    <a:lnTo>
                      <a:pt x="662" y="448"/>
                    </a:lnTo>
                    <a:lnTo>
                      <a:pt x="670" y="456"/>
                    </a:lnTo>
                    <a:lnTo>
                      <a:pt x="680" y="466"/>
                    </a:lnTo>
                    <a:lnTo>
                      <a:pt x="698" y="476"/>
                    </a:lnTo>
                    <a:lnTo>
                      <a:pt x="722" y="490"/>
                    </a:lnTo>
                    <a:lnTo>
                      <a:pt x="756" y="504"/>
                    </a:lnTo>
                    <a:lnTo>
                      <a:pt x="798" y="516"/>
                    </a:lnTo>
                    <a:lnTo>
                      <a:pt x="852" y="528"/>
                    </a:lnTo>
                    <a:lnTo>
                      <a:pt x="864" y="510"/>
                    </a:lnTo>
                    <a:lnTo>
                      <a:pt x="866" y="504"/>
                    </a:lnTo>
                    <a:lnTo>
                      <a:pt x="868" y="496"/>
                    </a:lnTo>
                    <a:lnTo>
                      <a:pt x="868" y="480"/>
                    </a:lnTo>
                    <a:lnTo>
                      <a:pt x="864" y="460"/>
                    </a:lnTo>
                    <a:lnTo>
                      <a:pt x="860" y="452"/>
                    </a:lnTo>
                    <a:lnTo>
                      <a:pt x="854" y="442"/>
                    </a:lnTo>
                    <a:lnTo>
                      <a:pt x="858" y="452"/>
                    </a:lnTo>
                    <a:lnTo>
                      <a:pt x="864" y="476"/>
                    </a:lnTo>
                    <a:lnTo>
                      <a:pt x="866" y="490"/>
                    </a:lnTo>
                    <a:lnTo>
                      <a:pt x="864" y="506"/>
                    </a:lnTo>
                    <a:lnTo>
                      <a:pt x="860" y="518"/>
                    </a:lnTo>
                    <a:lnTo>
                      <a:pt x="856" y="524"/>
                    </a:lnTo>
                    <a:lnTo>
                      <a:pt x="852" y="528"/>
                    </a:lnTo>
                    <a:lnTo>
                      <a:pt x="850" y="550"/>
                    </a:lnTo>
                    <a:lnTo>
                      <a:pt x="848" y="572"/>
                    </a:lnTo>
                    <a:lnTo>
                      <a:pt x="842" y="598"/>
                    </a:lnTo>
                    <a:lnTo>
                      <a:pt x="834" y="626"/>
                    </a:lnTo>
                    <a:lnTo>
                      <a:pt x="824" y="652"/>
                    </a:lnTo>
                    <a:lnTo>
                      <a:pt x="818" y="664"/>
                    </a:lnTo>
                    <a:lnTo>
                      <a:pt x="810" y="674"/>
                    </a:lnTo>
                    <a:lnTo>
                      <a:pt x="802" y="684"/>
                    </a:lnTo>
                    <a:lnTo>
                      <a:pt x="792" y="690"/>
                    </a:lnTo>
                    <a:lnTo>
                      <a:pt x="824" y="680"/>
                    </a:lnTo>
                    <a:lnTo>
                      <a:pt x="858" y="674"/>
                    </a:lnTo>
                    <a:lnTo>
                      <a:pt x="898" y="666"/>
                    </a:lnTo>
                    <a:lnTo>
                      <a:pt x="938" y="662"/>
                    </a:lnTo>
                    <a:lnTo>
                      <a:pt x="958" y="662"/>
                    </a:lnTo>
                    <a:lnTo>
                      <a:pt x="976" y="662"/>
                    </a:lnTo>
                    <a:lnTo>
                      <a:pt x="992" y="666"/>
                    </a:lnTo>
                    <a:lnTo>
                      <a:pt x="1006" y="670"/>
                    </a:lnTo>
                    <a:lnTo>
                      <a:pt x="1018" y="678"/>
                    </a:lnTo>
                    <a:lnTo>
                      <a:pt x="1022" y="682"/>
                    </a:lnTo>
                    <a:lnTo>
                      <a:pt x="1024" y="688"/>
                    </a:lnTo>
                    <a:lnTo>
                      <a:pt x="1022" y="680"/>
                    </a:lnTo>
                    <a:lnTo>
                      <a:pt x="1016" y="676"/>
                    </a:lnTo>
                    <a:lnTo>
                      <a:pt x="1006" y="670"/>
                    </a:lnTo>
                    <a:lnTo>
                      <a:pt x="990" y="664"/>
                    </a:lnTo>
                    <a:lnTo>
                      <a:pt x="966" y="662"/>
                    </a:lnTo>
                    <a:lnTo>
                      <a:pt x="936" y="662"/>
                    </a:lnTo>
                    <a:lnTo>
                      <a:pt x="896" y="666"/>
                    </a:lnTo>
                    <a:lnTo>
                      <a:pt x="858" y="674"/>
                    </a:lnTo>
                    <a:lnTo>
                      <a:pt x="846" y="676"/>
                    </a:lnTo>
                    <a:lnTo>
                      <a:pt x="836" y="684"/>
                    </a:lnTo>
                    <a:lnTo>
                      <a:pt x="836" y="696"/>
                    </a:lnTo>
                    <a:lnTo>
                      <a:pt x="838" y="712"/>
                    </a:lnTo>
                    <a:lnTo>
                      <a:pt x="840" y="730"/>
                    </a:lnTo>
                    <a:lnTo>
                      <a:pt x="844" y="752"/>
                    </a:lnTo>
                    <a:lnTo>
                      <a:pt x="852" y="774"/>
                    </a:lnTo>
                    <a:lnTo>
                      <a:pt x="862" y="794"/>
                    </a:lnTo>
                    <a:lnTo>
                      <a:pt x="876" y="814"/>
                    </a:lnTo>
                    <a:lnTo>
                      <a:pt x="872" y="810"/>
                    </a:lnTo>
                    <a:lnTo>
                      <a:pt x="868" y="804"/>
                    </a:lnTo>
                    <a:lnTo>
                      <a:pt x="862" y="794"/>
                    </a:lnTo>
                    <a:lnTo>
                      <a:pt x="856" y="778"/>
                    </a:lnTo>
                    <a:lnTo>
                      <a:pt x="850" y="754"/>
                    </a:lnTo>
                    <a:lnTo>
                      <a:pt x="842" y="724"/>
                    </a:lnTo>
                    <a:lnTo>
                      <a:pt x="836" y="684"/>
                    </a:lnTo>
                    <a:lnTo>
                      <a:pt x="816" y="688"/>
                    </a:lnTo>
                    <a:lnTo>
                      <a:pt x="796" y="692"/>
                    </a:lnTo>
                    <a:lnTo>
                      <a:pt x="770" y="700"/>
                    </a:lnTo>
                    <a:lnTo>
                      <a:pt x="742" y="712"/>
                    </a:lnTo>
                    <a:lnTo>
                      <a:pt x="714" y="726"/>
                    </a:lnTo>
                    <a:lnTo>
                      <a:pt x="700" y="736"/>
                    </a:lnTo>
                    <a:lnTo>
                      <a:pt x="688" y="746"/>
                    </a:lnTo>
                    <a:lnTo>
                      <a:pt x="676" y="756"/>
                    </a:lnTo>
                    <a:lnTo>
                      <a:pt x="664" y="770"/>
                    </a:lnTo>
                    <a:lnTo>
                      <a:pt x="624" y="804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04" name="Freeform 210"/>
              <p:cNvSpPr>
                <a:spLocks/>
              </p:cNvSpPr>
              <p:nvPr/>
            </p:nvSpPr>
            <p:spPr bwMode="auto">
              <a:xfrm rot="-1845905">
                <a:off x="1820" y="707"/>
                <a:ext cx="235" cy="311"/>
              </a:xfrm>
              <a:custGeom>
                <a:avLst/>
                <a:gdLst>
                  <a:gd name="T0" fmla="*/ 47 w 516"/>
                  <a:gd name="T1" fmla="*/ 37 h 588"/>
                  <a:gd name="T2" fmla="*/ 48 w 516"/>
                  <a:gd name="T3" fmla="*/ 29 h 588"/>
                  <a:gd name="T4" fmla="*/ 50 w 516"/>
                  <a:gd name="T5" fmla="*/ 16 h 588"/>
                  <a:gd name="T6" fmla="*/ 53 w 516"/>
                  <a:gd name="T7" fmla="*/ 7 h 588"/>
                  <a:gd name="T8" fmla="*/ 57 w 516"/>
                  <a:gd name="T9" fmla="*/ 2 h 588"/>
                  <a:gd name="T10" fmla="*/ 60 w 516"/>
                  <a:gd name="T11" fmla="*/ 1 h 588"/>
                  <a:gd name="T12" fmla="*/ 64 w 516"/>
                  <a:gd name="T13" fmla="*/ 0 h 588"/>
                  <a:gd name="T14" fmla="*/ 68 w 516"/>
                  <a:gd name="T15" fmla="*/ 1 h 588"/>
                  <a:gd name="T16" fmla="*/ 78 w 516"/>
                  <a:gd name="T17" fmla="*/ 9 h 588"/>
                  <a:gd name="T18" fmla="*/ 82 w 516"/>
                  <a:gd name="T19" fmla="*/ 13 h 588"/>
                  <a:gd name="T20" fmla="*/ 95 w 516"/>
                  <a:gd name="T21" fmla="*/ 29 h 588"/>
                  <a:gd name="T22" fmla="*/ 93 w 516"/>
                  <a:gd name="T23" fmla="*/ 27 h 588"/>
                  <a:gd name="T24" fmla="*/ 86 w 516"/>
                  <a:gd name="T25" fmla="*/ 17 h 588"/>
                  <a:gd name="T26" fmla="*/ 78 w 516"/>
                  <a:gd name="T27" fmla="*/ 9 h 588"/>
                  <a:gd name="T28" fmla="*/ 86 w 516"/>
                  <a:gd name="T29" fmla="*/ 40 h 588"/>
                  <a:gd name="T30" fmla="*/ 91 w 516"/>
                  <a:gd name="T31" fmla="*/ 64 h 588"/>
                  <a:gd name="T32" fmla="*/ 92 w 516"/>
                  <a:gd name="T33" fmla="*/ 78 h 588"/>
                  <a:gd name="T34" fmla="*/ 92 w 516"/>
                  <a:gd name="T35" fmla="*/ 81 h 588"/>
                  <a:gd name="T36" fmla="*/ 95 w 516"/>
                  <a:gd name="T37" fmla="*/ 89 h 588"/>
                  <a:gd name="T38" fmla="*/ 98 w 516"/>
                  <a:gd name="T39" fmla="*/ 100 h 588"/>
                  <a:gd name="T40" fmla="*/ 99 w 516"/>
                  <a:gd name="T41" fmla="*/ 115 h 588"/>
                  <a:gd name="T42" fmla="*/ 98 w 516"/>
                  <a:gd name="T43" fmla="*/ 123 h 588"/>
                  <a:gd name="T44" fmla="*/ 100 w 516"/>
                  <a:gd name="T45" fmla="*/ 127 h 588"/>
                  <a:gd name="T46" fmla="*/ 105 w 516"/>
                  <a:gd name="T47" fmla="*/ 139 h 588"/>
                  <a:gd name="T48" fmla="*/ 107 w 516"/>
                  <a:gd name="T49" fmla="*/ 149 h 588"/>
                  <a:gd name="T50" fmla="*/ 107 w 516"/>
                  <a:gd name="T51" fmla="*/ 156 h 588"/>
                  <a:gd name="T52" fmla="*/ 106 w 516"/>
                  <a:gd name="T53" fmla="*/ 162 h 588"/>
                  <a:gd name="T54" fmla="*/ 105 w 516"/>
                  <a:gd name="T55" fmla="*/ 164 h 588"/>
                  <a:gd name="T56" fmla="*/ 107 w 516"/>
                  <a:gd name="T57" fmla="*/ 157 h 588"/>
                  <a:gd name="T58" fmla="*/ 107 w 516"/>
                  <a:gd name="T59" fmla="*/ 146 h 588"/>
                  <a:gd name="T60" fmla="*/ 105 w 516"/>
                  <a:gd name="T61" fmla="*/ 139 h 588"/>
                  <a:gd name="T62" fmla="*/ 102 w 516"/>
                  <a:gd name="T63" fmla="*/ 132 h 588"/>
                  <a:gd name="T64" fmla="*/ 97 w 516"/>
                  <a:gd name="T65" fmla="*/ 124 h 588"/>
                  <a:gd name="T66" fmla="*/ 97 w 516"/>
                  <a:gd name="T67" fmla="*/ 127 h 588"/>
                  <a:gd name="T68" fmla="*/ 94 w 516"/>
                  <a:gd name="T69" fmla="*/ 139 h 588"/>
                  <a:gd name="T70" fmla="*/ 90 w 516"/>
                  <a:gd name="T71" fmla="*/ 149 h 588"/>
                  <a:gd name="T72" fmla="*/ 87 w 516"/>
                  <a:gd name="T73" fmla="*/ 153 h 588"/>
                  <a:gd name="T74" fmla="*/ 93 w 516"/>
                  <a:gd name="T75" fmla="*/ 139 h 588"/>
                  <a:gd name="T76" fmla="*/ 97 w 516"/>
                  <a:gd name="T77" fmla="*/ 125 h 588"/>
                  <a:gd name="T78" fmla="*/ 98 w 516"/>
                  <a:gd name="T79" fmla="*/ 114 h 588"/>
                  <a:gd name="T80" fmla="*/ 98 w 516"/>
                  <a:gd name="T81" fmla="*/ 101 h 588"/>
                  <a:gd name="T82" fmla="*/ 96 w 516"/>
                  <a:gd name="T83" fmla="*/ 89 h 588"/>
                  <a:gd name="T84" fmla="*/ 93 w 516"/>
                  <a:gd name="T85" fmla="*/ 84 h 588"/>
                  <a:gd name="T86" fmla="*/ 90 w 516"/>
                  <a:gd name="T87" fmla="*/ 87 h 588"/>
                  <a:gd name="T88" fmla="*/ 84 w 516"/>
                  <a:gd name="T89" fmla="*/ 89 h 588"/>
                  <a:gd name="T90" fmla="*/ 81 w 516"/>
                  <a:gd name="T91" fmla="*/ 89 h 588"/>
                  <a:gd name="T92" fmla="*/ 77 w 516"/>
                  <a:gd name="T93" fmla="*/ 87 h 588"/>
                  <a:gd name="T94" fmla="*/ 72 w 516"/>
                  <a:gd name="T95" fmla="*/ 83 h 588"/>
                  <a:gd name="T96" fmla="*/ 70 w 516"/>
                  <a:gd name="T97" fmla="*/ 80 h 588"/>
                  <a:gd name="T98" fmla="*/ 65 w 516"/>
                  <a:gd name="T99" fmla="*/ 79 h 588"/>
                  <a:gd name="T100" fmla="*/ 61 w 516"/>
                  <a:gd name="T101" fmla="*/ 80 h 588"/>
                  <a:gd name="T102" fmla="*/ 57 w 516"/>
                  <a:gd name="T103" fmla="*/ 84 h 588"/>
                  <a:gd name="T104" fmla="*/ 53 w 516"/>
                  <a:gd name="T105" fmla="*/ 88 h 588"/>
                  <a:gd name="T106" fmla="*/ 47 w 516"/>
                  <a:gd name="T107" fmla="*/ 97 h 588"/>
                  <a:gd name="T108" fmla="*/ 46 w 516"/>
                  <a:gd name="T109" fmla="*/ 99 h 588"/>
                  <a:gd name="T110" fmla="*/ 40 w 516"/>
                  <a:gd name="T111" fmla="*/ 113 h 588"/>
                  <a:gd name="T112" fmla="*/ 34 w 516"/>
                  <a:gd name="T113" fmla="*/ 120 h 588"/>
                  <a:gd name="T114" fmla="*/ 27 w 516"/>
                  <a:gd name="T115" fmla="*/ 127 h 588"/>
                  <a:gd name="T116" fmla="*/ 19 w 516"/>
                  <a:gd name="T117" fmla="*/ 130 h 588"/>
                  <a:gd name="T118" fmla="*/ 12 w 516"/>
                  <a:gd name="T119" fmla="*/ 131 h 588"/>
                  <a:gd name="T120" fmla="*/ 7 w 516"/>
                  <a:gd name="T121" fmla="*/ 129 h 588"/>
                  <a:gd name="T122" fmla="*/ 2 w 516"/>
                  <a:gd name="T123" fmla="*/ 126 h 58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516"/>
                  <a:gd name="T187" fmla="*/ 0 h 588"/>
                  <a:gd name="T188" fmla="*/ 516 w 516"/>
                  <a:gd name="T189" fmla="*/ 588 h 58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516" h="588">
                    <a:moveTo>
                      <a:pt x="228" y="132"/>
                    </a:moveTo>
                    <a:lnTo>
                      <a:pt x="228" y="132"/>
                    </a:lnTo>
                    <a:lnTo>
                      <a:pt x="228" y="124"/>
                    </a:lnTo>
                    <a:lnTo>
                      <a:pt x="230" y="102"/>
                    </a:lnTo>
                    <a:lnTo>
                      <a:pt x="236" y="72"/>
                    </a:lnTo>
                    <a:lnTo>
                      <a:pt x="240" y="56"/>
                    </a:lnTo>
                    <a:lnTo>
                      <a:pt x="246" y="40"/>
                    </a:lnTo>
                    <a:lnTo>
                      <a:pt x="254" y="26"/>
                    </a:lnTo>
                    <a:lnTo>
                      <a:pt x="264" y="16"/>
                    </a:lnTo>
                    <a:lnTo>
                      <a:pt x="276" y="6"/>
                    </a:lnTo>
                    <a:lnTo>
                      <a:pt x="282" y="4"/>
                    </a:lnTo>
                    <a:lnTo>
                      <a:pt x="290" y="2"/>
                    </a:lnTo>
                    <a:lnTo>
                      <a:pt x="298" y="0"/>
                    </a:lnTo>
                    <a:lnTo>
                      <a:pt x="308" y="0"/>
                    </a:lnTo>
                    <a:lnTo>
                      <a:pt x="318" y="2"/>
                    </a:lnTo>
                    <a:lnTo>
                      <a:pt x="328" y="4"/>
                    </a:lnTo>
                    <a:lnTo>
                      <a:pt x="352" y="16"/>
                    </a:lnTo>
                    <a:lnTo>
                      <a:pt x="378" y="32"/>
                    </a:lnTo>
                    <a:lnTo>
                      <a:pt x="396" y="46"/>
                    </a:lnTo>
                    <a:lnTo>
                      <a:pt x="414" y="62"/>
                    </a:lnTo>
                    <a:lnTo>
                      <a:pt x="456" y="102"/>
                    </a:lnTo>
                    <a:lnTo>
                      <a:pt x="450" y="96"/>
                    </a:lnTo>
                    <a:lnTo>
                      <a:pt x="436" y="82"/>
                    </a:lnTo>
                    <a:lnTo>
                      <a:pt x="412" y="60"/>
                    </a:lnTo>
                    <a:lnTo>
                      <a:pt x="378" y="32"/>
                    </a:lnTo>
                    <a:lnTo>
                      <a:pt x="390" y="66"/>
                    </a:lnTo>
                    <a:lnTo>
                      <a:pt x="414" y="142"/>
                    </a:lnTo>
                    <a:lnTo>
                      <a:pt x="428" y="186"/>
                    </a:lnTo>
                    <a:lnTo>
                      <a:pt x="438" y="228"/>
                    </a:lnTo>
                    <a:lnTo>
                      <a:pt x="444" y="266"/>
                    </a:lnTo>
                    <a:lnTo>
                      <a:pt x="446" y="280"/>
                    </a:lnTo>
                    <a:lnTo>
                      <a:pt x="446" y="292"/>
                    </a:lnTo>
                    <a:lnTo>
                      <a:pt x="452" y="304"/>
                    </a:lnTo>
                    <a:lnTo>
                      <a:pt x="458" y="320"/>
                    </a:lnTo>
                    <a:lnTo>
                      <a:pt x="466" y="338"/>
                    </a:lnTo>
                    <a:lnTo>
                      <a:pt x="472" y="360"/>
                    </a:lnTo>
                    <a:lnTo>
                      <a:pt x="476" y="386"/>
                    </a:lnTo>
                    <a:lnTo>
                      <a:pt x="476" y="412"/>
                    </a:lnTo>
                    <a:lnTo>
                      <a:pt x="476" y="424"/>
                    </a:lnTo>
                    <a:lnTo>
                      <a:pt x="472" y="438"/>
                    </a:lnTo>
                    <a:lnTo>
                      <a:pt x="484" y="456"/>
                    </a:lnTo>
                    <a:lnTo>
                      <a:pt x="494" y="474"/>
                    </a:lnTo>
                    <a:lnTo>
                      <a:pt x="504" y="496"/>
                    </a:lnTo>
                    <a:lnTo>
                      <a:pt x="512" y="520"/>
                    </a:lnTo>
                    <a:lnTo>
                      <a:pt x="514" y="534"/>
                    </a:lnTo>
                    <a:lnTo>
                      <a:pt x="516" y="546"/>
                    </a:lnTo>
                    <a:lnTo>
                      <a:pt x="516" y="558"/>
                    </a:lnTo>
                    <a:lnTo>
                      <a:pt x="514" y="568"/>
                    </a:lnTo>
                    <a:lnTo>
                      <a:pt x="512" y="580"/>
                    </a:lnTo>
                    <a:lnTo>
                      <a:pt x="506" y="588"/>
                    </a:lnTo>
                    <a:lnTo>
                      <a:pt x="510" y="576"/>
                    </a:lnTo>
                    <a:lnTo>
                      <a:pt x="514" y="562"/>
                    </a:lnTo>
                    <a:lnTo>
                      <a:pt x="516" y="544"/>
                    </a:lnTo>
                    <a:lnTo>
                      <a:pt x="514" y="522"/>
                    </a:lnTo>
                    <a:lnTo>
                      <a:pt x="510" y="510"/>
                    </a:lnTo>
                    <a:lnTo>
                      <a:pt x="506" y="498"/>
                    </a:lnTo>
                    <a:lnTo>
                      <a:pt x="500" y="484"/>
                    </a:lnTo>
                    <a:lnTo>
                      <a:pt x="492" y="470"/>
                    </a:lnTo>
                    <a:lnTo>
                      <a:pt x="480" y="456"/>
                    </a:lnTo>
                    <a:lnTo>
                      <a:pt x="468" y="442"/>
                    </a:lnTo>
                    <a:lnTo>
                      <a:pt x="466" y="454"/>
                    </a:lnTo>
                    <a:lnTo>
                      <a:pt x="458" y="482"/>
                    </a:lnTo>
                    <a:lnTo>
                      <a:pt x="452" y="498"/>
                    </a:lnTo>
                    <a:lnTo>
                      <a:pt x="444" y="516"/>
                    </a:lnTo>
                    <a:lnTo>
                      <a:pt x="434" y="532"/>
                    </a:lnTo>
                    <a:lnTo>
                      <a:pt x="422" y="546"/>
                    </a:lnTo>
                    <a:lnTo>
                      <a:pt x="436" y="524"/>
                    </a:lnTo>
                    <a:lnTo>
                      <a:pt x="450" y="498"/>
                    </a:lnTo>
                    <a:lnTo>
                      <a:pt x="462" y="464"/>
                    </a:lnTo>
                    <a:lnTo>
                      <a:pt x="468" y="446"/>
                    </a:lnTo>
                    <a:lnTo>
                      <a:pt x="472" y="426"/>
                    </a:lnTo>
                    <a:lnTo>
                      <a:pt x="474" y="406"/>
                    </a:lnTo>
                    <a:lnTo>
                      <a:pt x="474" y="384"/>
                    </a:lnTo>
                    <a:lnTo>
                      <a:pt x="472" y="362"/>
                    </a:lnTo>
                    <a:lnTo>
                      <a:pt x="468" y="342"/>
                    </a:lnTo>
                    <a:lnTo>
                      <a:pt x="462" y="320"/>
                    </a:lnTo>
                    <a:lnTo>
                      <a:pt x="450" y="300"/>
                    </a:lnTo>
                    <a:lnTo>
                      <a:pt x="444" y="306"/>
                    </a:lnTo>
                    <a:lnTo>
                      <a:pt x="434" y="312"/>
                    </a:lnTo>
                    <a:lnTo>
                      <a:pt x="422" y="318"/>
                    </a:lnTo>
                    <a:lnTo>
                      <a:pt x="406" y="320"/>
                    </a:lnTo>
                    <a:lnTo>
                      <a:pt x="398" y="320"/>
                    </a:lnTo>
                    <a:lnTo>
                      <a:pt x="388" y="318"/>
                    </a:lnTo>
                    <a:lnTo>
                      <a:pt x="378" y="314"/>
                    </a:lnTo>
                    <a:lnTo>
                      <a:pt x="368" y="310"/>
                    </a:lnTo>
                    <a:lnTo>
                      <a:pt x="356" y="304"/>
                    </a:lnTo>
                    <a:lnTo>
                      <a:pt x="344" y="294"/>
                    </a:lnTo>
                    <a:lnTo>
                      <a:pt x="336" y="288"/>
                    </a:lnTo>
                    <a:lnTo>
                      <a:pt x="326" y="286"/>
                    </a:lnTo>
                    <a:lnTo>
                      <a:pt x="312" y="284"/>
                    </a:lnTo>
                    <a:lnTo>
                      <a:pt x="304" y="286"/>
                    </a:lnTo>
                    <a:lnTo>
                      <a:pt x="294" y="288"/>
                    </a:lnTo>
                    <a:lnTo>
                      <a:pt x="286" y="292"/>
                    </a:lnTo>
                    <a:lnTo>
                      <a:pt x="276" y="298"/>
                    </a:lnTo>
                    <a:lnTo>
                      <a:pt x="264" y="306"/>
                    </a:lnTo>
                    <a:lnTo>
                      <a:pt x="254" y="316"/>
                    </a:lnTo>
                    <a:lnTo>
                      <a:pt x="242" y="330"/>
                    </a:lnTo>
                    <a:lnTo>
                      <a:pt x="228" y="346"/>
                    </a:lnTo>
                    <a:lnTo>
                      <a:pt x="224" y="354"/>
                    </a:lnTo>
                    <a:lnTo>
                      <a:pt x="212" y="374"/>
                    </a:lnTo>
                    <a:lnTo>
                      <a:pt x="192" y="402"/>
                    </a:lnTo>
                    <a:lnTo>
                      <a:pt x="178" y="416"/>
                    </a:lnTo>
                    <a:lnTo>
                      <a:pt x="164" y="430"/>
                    </a:lnTo>
                    <a:lnTo>
                      <a:pt x="148" y="442"/>
                    </a:lnTo>
                    <a:lnTo>
                      <a:pt x="130" y="454"/>
                    </a:lnTo>
                    <a:lnTo>
                      <a:pt x="112" y="462"/>
                    </a:lnTo>
                    <a:lnTo>
                      <a:pt x="92" y="466"/>
                    </a:lnTo>
                    <a:lnTo>
                      <a:pt x="70" y="468"/>
                    </a:lnTo>
                    <a:lnTo>
                      <a:pt x="60" y="468"/>
                    </a:lnTo>
                    <a:lnTo>
                      <a:pt x="48" y="464"/>
                    </a:lnTo>
                    <a:lnTo>
                      <a:pt x="36" y="462"/>
                    </a:lnTo>
                    <a:lnTo>
                      <a:pt x="24" y="456"/>
                    </a:lnTo>
                    <a:lnTo>
                      <a:pt x="12" y="450"/>
                    </a:lnTo>
                    <a:lnTo>
                      <a:pt x="0" y="442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7177" name="Freeform 3"/>
          <p:cNvSpPr>
            <a:spLocks/>
          </p:cNvSpPr>
          <p:nvPr/>
        </p:nvSpPr>
        <p:spPr bwMode="auto">
          <a:xfrm>
            <a:off x="6084888" y="4060825"/>
            <a:ext cx="1773237" cy="2373313"/>
          </a:xfrm>
          <a:custGeom>
            <a:avLst/>
            <a:gdLst>
              <a:gd name="T0" fmla="*/ 1171685 w 2709"/>
              <a:gd name="T1" fmla="*/ 1883862 h 3627"/>
              <a:gd name="T2" fmla="*/ 1175612 w 2709"/>
              <a:gd name="T3" fmla="*/ 1732054 h 3627"/>
              <a:gd name="T4" fmla="*/ 1197213 w 2709"/>
              <a:gd name="T5" fmla="*/ 1630630 h 3627"/>
              <a:gd name="T6" fmla="*/ 1239760 w 2709"/>
              <a:gd name="T7" fmla="*/ 1563887 h 3627"/>
              <a:gd name="T8" fmla="*/ 1307181 w 2709"/>
              <a:gd name="T9" fmla="*/ 1503687 h 3627"/>
              <a:gd name="T10" fmla="*/ 1448569 w 2709"/>
              <a:gd name="T11" fmla="*/ 1466389 h 3627"/>
              <a:gd name="T12" fmla="*/ 1640359 w 2709"/>
              <a:gd name="T13" fmla="*/ 1392448 h 3627"/>
              <a:gd name="T14" fmla="*/ 1694688 w 2709"/>
              <a:gd name="T15" fmla="*/ 1351225 h 3627"/>
              <a:gd name="T16" fmla="*/ 1714325 w 2709"/>
              <a:gd name="T17" fmla="*/ 1305420 h 3627"/>
              <a:gd name="T18" fmla="*/ 1705816 w 2709"/>
              <a:gd name="T19" fmla="*/ 1251110 h 3627"/>
              <a:gd name="T20" fmla="*/ 1656069 w 2709"/>
              <a:gd name="T21" fmla="*/ 1179132 h 3627"/>
              <a:gd name="T22" fmla="*/ 1667196 w 2709"/>
              <a:gd name="T23" fmla="*/ 1149686 h 3627"/>
              <a:gd name="T24" fmla="*/ 1659996 w 2709"/>
              <a:gd name="T25" fmla="*/ 1119586 h 3627"/>
              <a:gd name="T26" fmla="*/ 1658687 w 2709"/>
              <a:gd name="T27" fmla="*/ 1097993 h 3627"/>
              <a:gd name="T28" fmla="*/ 1673087 w 2709"/>
              <a:gd name="T29" fmla="*/ 1085560 h 3627"/>
              <a:gd name="T30" fmla="*/ 1658687 w 2709"/>
              <a:gd name="T31" fmla="*/ 1054151 h 3627"/>
              <a:gd name="T32" fmla="*/ 1655414 w 2709"/>
              <a:gd name="T33" fmla="*/ 974976 h 3627"/>
              <a:gd name="T34" fmla="*/ 1730035 w 2709"/>
              <a:gd name="T35" fmla="*/ 951419 h 3627"/>
              <a:gd name="T36" fmla="*/ 1758836 w 2709"/>
              <a:gd name="T37" fmla="*/ 933752 h 3627"/>
              <a:gd name="T38" fmla="*/ 1773237 w 2709"/>
              <a:gd name="T39" fmla="*/ 908232 h 3627"/>
              <a:gd name="T40" fmla="*/ 1754254 w 2709"/>
              <a:gd name="T41" fmla="*/ 851304 h 3627"/>
              <a:gd name="T42" fmla="*/ 1702543 w 2709"/>
              <a:gd name="T43" fmla="*/ 789796 h 3627"/>
              <a:gd name="T44" fmla="*/ 1692725 w 2709"/>
              <a:gd name="T45" fmla="*/ 766894 h 3627"/>
              <a:gd name="T46" fmla="*/ 1617449 w 2709"/>
              <a:gd name="T47" fmla="*/ 586948 h 3627"/>
              <a:gd name="T48" fmla="*/ 1614176 w 2709"/>
              <a:gd name="T49" fmla="*/ 465240 h 3627"/>
              <a:gd name="T50" fmla="*/ 1574247 w 2709"/>
              <a:gd name="T51" fmla="*/ 365779 h 3627"/>
              <a:gd name="T52" fmla="*/ 1534318 w 2709"/>
              <a:gd name="T53" fmla="*/ 306888 h 3627"/>
              <a:gd name="T54" fmla="*/ 1411258 w 2709"/>
              <a:gd name="T55" fmla="*/ 160315 h 3627"/>
              <a:gd name="T56" fmla="*/ 1326819 w 2709"/>
              <a:gd name="T57" fmla="*/ 94226 h 3627"/>
              <a:gd name="T58" fmla="*/ 1205723 w 2709"/>
              <a:gd name="T59" fmla="*/ 45804 h 3627"/>
              <a:gd name="T60" fmla="*/ 1066953 w 2709"/>
              <a:gd name="T61" fmla="*/ 9815 h 3627"/>
              <a:gd name="T62" fmla="*/ 939966 w 2709"/>
              <a:gd name="T63" fmla="*/ 0 h 3627"/>
              <a:gd name="T64" fmla="*/ 824107 w 2709"/>
              <a:gd name="T65" fmla="*/ 9815 h 3627"/>
              <a:gd name="T66" fmla="*/ 646063 w 2709"/>
              <a:gd name="T67" fmla="*/ 67398 h 3627"/>
              <a:gd name="T68" fmla="*/ 495511 w 2709"/>
              <a:gd name="T69" fmla="*/ 165550 h 3627"/>
              <a:gd name="T70" fmla="*/ 392744 w 2709"/>
              <a:gd name="T71" fmla="*/ 266973 h 3627"/>
              <a:gd name="T72" fmla="*/ 329905 w 2709"/>
              <a:gd name="T73" fmla="*/ 351384 h 3627"/>
              <a:gd name="T74" fmla="*/ 255938 w 2709"/>
              <a:gd name="T75" fmla="*/ 511044 h 3627"/>
              <a:gd name="T76" fmla="*/ 231719 w 2709"/>
              <a:gd name="T77" fmla="*/ 669396 h 3627"/>
              <a:gd name="T78" fmla="*/ 244156 w 2709"/>
              <a:gd name="T79" fmla="*/ 814006 h 3627"/>
              <a:gd name="T80" fmla="*/ 291285 w 2709"/>
              <a:gd name="T81" fmla="*/ 978247 h 3627"/>
              <a:gd name="T82" fmla="*/ 338414 w 2709"/>
              <a:gd name="T83" fmla="*/ 1079671 h 3627"/>
              <a:gd name="T84" fmla="*/ 407144 w 2709"/>
              <a:gd name="T85" fmla="*/ 1226899 h 3627"/>
              <a:gd name="T86" fmla="*/ 444455 w 2709"/>
              <a:gd name="T87" fmla="*/ 1389177 h 3627"/>
              <a:gd name="T88" fmla="*/ 438564 w 2709"/>
              <a:gd name="T89" fmla="*/ 1450685 h 3627"/>
              <a:gd name="T90" fmla="*/ 364597 w 2709"/>
              <a:gd name="T91" fmla="*/ 1601839 h 3627"/>
              <a:gd name="T92" fmla="*/ 219936 w 2709"/>
              <a:gd name="T93" fmla="*/ 1813193 h 3627"/>
              <a:gd name="T94" fmla="*/ 147279 w 2709"/>
              <a:gd name="T95" fmla="*/ 1914616 h 3627"/>
              <a:gd name="T96" fmla="*/ 78549 w 2709"/>
              <a:gd name="T97" fmla="*/ 2063153 h 3627"/>
              <a:gd name="T98" fmla="*/ 9819 w 2709"/>
              <a:gd name="T99" fmla="*/ 2311804 h 3627"/>
              <a:gd name="T100" fmla="*/ 1405367 w 2709"/>
              <a:gd name="T101" fmla="*/ 2290211 h 3627"/>
              <a:gd name="T102" fmla="*/ 1264634 w 2709"/>
              <a:gd name="T103" fmla="*/ 2094562 h 3627"/>
              <a:gd name="T104" fmla="*/ 1185431 w 2709"/>
              <a:gd name="T105" fmla="*/ 1939482 h 3627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709"/>
              <a:gd name="T160" fmla="*/ 0 h 3627"/>
              <a:gd name="T161" fmla="*/ 2709 w 2709"/>
              <a:gd name="T162" fmla="*/ 3627 h 3627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709" h="3627">
                <a:moveTo>
                  <a:pt x="1811" y="2964"/>
                </a:moveTo>
                <a:lnTo>
                  <a:pt x="1811" y="2964"/>
                </a:lnTo>
                <a:lnTo>
                  <a:pt x="1801" y="2939"/>
                </a:lnTo>
                <a:lnTo>
                  <a:pt x="1794" y="2911"/>
                </a:lnTo>
                <a:lnTo>
                  <a:pt x="1790" y="2879"/>
                </a:lnTo>
                <a:lnTo>
                  <a:pt x="1787" y="2848"/>
                </a:lnTo>
                <a:lnTo>
                  <a:pt x="1787" y="2815"/>
                </a:lnTo>
                <a:lnTo>
                  <a:pt x="1787" y="2780"/>
                </a:lnTo>
                <a:lnTo>
                  <a:pt x="1790" y="2711"/>
                </a:lnTo>
                <a:lnTo>
                  <a:pt x="1796" y="2647"/>
                </a:lnTo>
                <a:lnTo>
                  <a:pt x="1805" y="2592"/>
                </a:lnTo>
                <a:lnTo>
                  <a:pt x="1812" y="2545"/>
                </a:lnTo>
                <a:lnTo>
                  <a:pt x="1820" y="2516"/>
                </a:lnTo>
                <a:lnTo>
                  <a:pt x="1829" y="2492"/>
                </a:lnTo>
                <a:lnTo>
                  <a:pt x="1840" y="2470"/>
                </a:lnTo>
                <a:lnTo>
                  <a:pt x="1851" y="2448"/>
                </a:lnTo>
                <a:lnTo>
                  <a:pt x="1864" y="2427"/>
                </a:lnTo>
                <a:lnTo>
                  <a:pt x="1879" y="2409"/>
                </a:lnTo>
                <a:lnTo>
                  <a:pt x="1894" y="2390"/>
                </a:lnTo>
                <a:lnTo>
                  <a:pt x="1923" y="2359"/>
                </a:lnTo>
                <a:lnTo>
                  <a:pt x="1953" y="2333"/>
                </a:lnTo>
                <a:lnTo>
                  <a:pt x="1975" y="2315"/>
                </a:lnTo>
                <a:lnTo>
                  <a:pt x="1997" y="2298"/>
                </a:lnTo>
                <a:lnTo>
                  <a:pt x="2023" y="2294"/>
                </a:lnTo>
                <a:lnTo>
                  <a:pt x="2054" y="2289"/>
                </a:lnTo>
                <a:lnTo>
                  <a:pt x="2091" y="2280"/>
                </a:lnTo>
                <a:lnTo>
                  <a:pt x="2130" y="2267"/>
                </a:lnTo>
                <a:lnTo>
                  <a:pt x="2213" y="2241"/>
                </a:lnTo>
                <a:lnTo>
                  <a:pt x="2298" y="2209"/>
                </a:lnTo>
                <a:lnTo>
                  <a:pt x="2377" y="2180"/>
                </a:lnTo>
                <a:lnTo>
                  <a:pt x="2444" y="2154"/>
                </a:lnTo>
                <a:lnTo>
                  <a:pt x="2506" y="2128"/>
                </a:lnTo>
                <a:lnTo>
                  <a:pt x="2529" y="2117"/>
                </a:lnTo>
                <a:lnTo>
                  <a:pt x="2547" y="2104"/>
                </a:lnTo>
                <a:lnTo>
                  <a:pt x="2564" y="2091"/>
                </a:lnTo>
                <a:lnTo>
                  <a:pt x="2577" y="2078"/>
                </a:lnTo>
                <a:lnTo>
                  <a:pt x="2589" y="2065"/>
                </a:lnTo>
                <a:lnTo>
                  <a:pt x="2599" y="2051"/>
                </a:lnTo>
                <a:lnTo>
                  <a:pt x="2606" y="2038"/>
                </a:lnTo>
                <a:lnTo>
                  <a:pt x="2612" y="2023"/>
                </a:lnTo>
                <a:lnTo>
                  <a:pt x="2615" y="2008"/>
                </a:lnTo>
                <a:lnTo>
                  <a:pt x="2619" y="1995"/>
                </a:lnTo>
                <a:lnTo>
                  <a:pt x="2619" y="1981"/>
                </a:lnTo>
                <a:lnTo>
                  <a:pt x="2619" y="1966"/>
                </a:lnTo>
                <a:lnTo>
                  <a:pt x="2617" y="1953"/>
                </a:lnTo>
                <a:lnTo>
                  <a:pt x="2613" y="1940"/>
                </a:lnTo>
                <a:lnTo>
                  <a:pt x="2606" y="1912"/>
                </a:lnTo>
                <a:lnTo>
                  <a:pt x="2595" y="1888"/>
                </a:lnTo>
                <a:lnTo>
                  <a:pt x="2580" y="1864"/>
                </a:lnTo>
                <a:lnTo>
                  <a:pt x="2567" y="1844"/>
                </a:lnTo>
                <a:lnTo>
                  <a:pt x="2553" y="1827"/>
                </a:lnTo>
                <a:lnTo>
                  <a:pt x="2530" y="1802"/>
                </a:lnTo>
                <a:lnTo>
                  <a:pt x="2521" y="1792"/>
                </a:lnTo>
                <a:lnTo>
                  <a:pt x="2536" y="1776"/>
                </a:lnTo>
                <a:lnTo>
                  <a:pt x="2543" y="1766"/>
                </a:lnTo>
                <a:lnTo>
                  <a:pt x="2547" y="1757"/>
                </a:lnTo>
                <a:lnTo>
                  <a:pt x="2551" y="1750"/>
                </a:lnTo>
                <a:lnTo>
                  <a:pt x="2551" y="1741"/>
                </a:lnTo>
                <a:lnTo>
                  <a:pt x="2549" y="1733"/>
                </a:lnTo>
                <a:lnTo>
                  <a:pt x="2545" y="1726"/>
                </a:lnTo>
                <a:lnTo>
                  <a:pt x="2536" y="1711"/>
                </a:lnTo>
                <a:lnTo>
                  <a:pt x="2523" y="1700"/>
                </a:lnTo>
                <a:lnTo>
                  <a:pt x="2512" y="1691"/>
                </a:lnTo>
                <a:lnTo>
                  <a:pt x="2499" y="1683"/>
                </a:lnTo>
                <a:lnTo>
                  <a:pt x="2534" y="1678"/>
                </a:lnTo>
                <a:lnTo>
                  <a:pt x="2543" y="1676"/>
                </a:lnTo>
                <a:lnTo>
                  <a:pt x="2549" y="1672"/>
                </a:lnTo>
                <a:lnTo>
                  <a:pt x="2553" y="1669"/>
                </a:lnTo>
                <a:lnTo>
                  <a:pt x="2556" y="1665"/>
                </a:lnTo>
                <a:lnTo>
                  <a:pt x="2556" y="1659"/>
                </a:lnTo>
                <a:lnTo>
                  <a:pt x="2556" y="1654"/>
                </a:lnTo>
                <a:lnTo>
                  <a:pt x="2553" y="1643"/>
                </a:lnTo>
                <a:lnTo>
                  <a:pt x="2547" y="1632"/>
                </a:lnTo>
                <a:lnTo>
                  <a:pt x="2541" y="1621"/>
                </a:lnTo>
                <a:lnTo>
                  <a:pt x="2534" y="1611"/>
                </a:lnTo>
                <a:lnTo>
                  <a:pt x="2532" y="1573"/>
                </a:lnTo>
                <a:lnTo>
                  <a:pt x="2530" y="1532"/>
                </a:lnTo>
                <a:lnTo>
                  <a:pt x="2529" y="1490"/>
                </a:lnTo>
                <a:lnTo>
                  <a:pt x="2556" y="1486"/>
                </a:lnTo>
                <a:lnTo>
                  <a:pt x="2582" y="1480"/>
                </a:lnTo>
                <a:lnTo>
                  <a:pt x="2606" y="1471"/>
                </a:lnTo>
                <a:lnTo>
                  <a:pt x="2626" y="1462"/>
                </a:lnTo>
                <a:lnTo>
                  <a:pt x="2643" y="1454"/>
                </a:lnTo>
                <a:lnTo>
                  <a:pt x="2658" y="1445"/>
                </a:lnTo>
                <a:lnTo>
                  <a:pt x="2669" y="1438"/>
                </a:lnTo>
                <a:lnTo>
                  <a:pt x="2678" y="1432"/>
                </a:lnTo>
                <a:lnTo>
                  <a:pt x="2687" y="1427"/>
                </a:lnTo>
                <a:lnTo>
                  <a:pt x="2695" y="1419"/>
                </a:lnTo>
                <a:lnTo>
                  <a:pt x="2700" y="1412"/>
                </a:lnTo>
                <a:lnTo>
                  <a:pt x="2704" y="1405"/>
                </a:lnTo>
                <a:lnTo>
                  <a:pt x="2708" y="1395"/>
                </a:lnTo>
                <a:lnTo>
                  <a:pt x="2709" y="1388"/>
                </a:lnTo>
                <a:lnTo>
                  <a:pt x="2709" y="1379"/>
                </a:lnTo>
                <a:lnTo>
                  <a:pt x="2706" y="1360"/>
                </a:lnTo>
                <a:lnTo>
                  <a:pt x="2700" y="1340"/>
                </a:lnTo>
                <a:lnTo>
                  <a:pt x="2691" y="1322"/>
                </a:lnTo>
                <a:lnTo>
                  <a:pt x="2680" y="1301"/>
                </a:lnTo>
                <a:lnTo>
                  <a:pt x="2667" y="1283"/>
                </a:lnTo>
                <a:lnTo>
                  <a:pt x="2654" y="1266"/>
                </a:lnTo>
                <a:lnTo>
                  <a:pt x="2628" y="1235"/>
                </a:lnTo>
                <a:lnTo>
                  <a:pt x="2608" y="1215"/>
                </a:lnTo>
                <a:lnTo>
                  <a:pt x="2601" y="1207"/>
                </a:lnTo>
                <a:lnTo>
                  <a:pt x="2617" y="1224"/>
                </a:lnTo>
                <a:lnTo>
                  <a:pt x="2604" y="1207"/>
                </a:lnTo>
                <a:lnTo>
                  <a:pt x="2586" y="1172"/>
                </a:lnTo>
                <a:lnTo>
                  <a:pt x="2532" y="1076"/>
                </a:lnTo>
                <a:lnTo>
                  <a:pt x="2462" y="940"/>
                </a:lnTo>
                <a:lnTo>
                  <a:pt x="2468" y="919"/>
                </a:lnTo>
                <a:lnTo>
                  <a:pt x="2471" y="897"/>
                </a:lnTo>
                <a:lnTo>
                  <a:pt x="2477" y="858"/>
                </a:lnTo>
                <a:lnTo>
                  <a:pt x="2479" y="820"/>
                </a:lnTo>
                <a:lnTo>
                  <a:pt x="2477" y="781"/>
                </a:lnTo>
                <a:lnTo>
                  <a:pt x="2473" y="746"/>
                </a:lnTo>
                <a:lnTo>
                  <a:pt x="2466" y="711"/>
                </a:lnTo>
                <a:lnTo>
                  <a:pt x="2457" y="679"/>
                </a:lnTo>
                <a:lnTo>
                  <a:pt x="2447" y="650"/>
                </a:lnTo>
                <a:lnTo>
                  <a:pt x="2436" y="624"/>
                </a:lnTo>
                <a:lnTo>
                  <a:pt x="2425" y="598"/>
                </a:lnTo>
                <a:lnTo>
                  <a:pt x="2405" y="559"/>
                </a:lnTo>
                <a:lnTo>
                  <a:pt x="2388" y="535"/>
                </a:lnTo>
                <a:lnTo>
                  <a:pt x="2383" y="526"/>
                </a:lnTo>
                <a:lnTo>
                  <a:pt x="2368" y="504"/>
                </a:lnTo>
                <a:lnTo>
                  <a:pt x="2344" y="469"/>
                </a:lnTo>
                <a:lnTo>
                  <a:pt x="2279" y="384"/>
                </a:lnTo>
                <a:lnTo>
                  <a:pt x="2217" y="308"/>
                </a:lnTo>
                <a:lnTo>
                  <a:pt x="2191" y="275"/>
                </a:lnTo>
                <a:lnTo>
                  <a:pt x="2156" y="245"/>
                </a:lnTo>
                <a:lnTo>
                  <a:pt x="2115" y="207"/>
                </a:lnTo>
                <a:lnTo>
                  <a:pt x="2093" y="188"/>
                </a:lnTo>
                <a:lnTo>
                  <a:pt x="2071" y="172"/>
                </a:lnTo>
                <a:lnTo>
                  <a:pt x="2049" y="157"/>
                </a:lnTo>
                <a:lnTo>
                  <a:pt x="2027" y="144"/>
                </a:lnTo>
                <a:lnTo>
                  <a:pt x="1979" y="124"/>
                </a:lnTo>
                <a:lnTo>
                  <a:pt x="1932" y="103"/>
                </a:lnTo>
                <a:lnTo>
                  <a:pt x="1888" y="85"/>
                </a:lnTo>
                <a:lnTo>
                  <a:pt x="1842" y="70"/>
                </a:lnTo>
                <a:lnTo>
                  <a:pt x="1800" y="55"/>
                </a:lnTo>
                <a:lnTo>
                  <a:pt x="1755" y="42"/>
                </a:lnTo>
                <a:lnTo>
                  <a:pt x="1713" y="31"/>
                </a:lnTo>
                <a:lnTo>
                  <a:pt x="1670" y="22"/>
                </a:lnTo>
                <a:lnTo>
                  <a:pt x="1630" y="15"/>
                </a:lnTo>
                <a:lnTo>
                  <a:pt x="1589" y="9"/>
                </a:lnTo>
                <a:lnTo>
                  <a:pt x="1550" y="4"/>
                </a:lnTo>
                <a:lnTo>
                  <a:pt x="1512" y="2"/>
                </a:lnTo>
                <a:lnTo>
                  <a:pt x="1473" y="0"/>
                </a:lnTo>
                <a:lnTo>
                  <a:pt x="1436" y="0"/>
                </a:lnTo>
                <a:lnTo>
                  <a:pt x="1399" y="0"/>
                </a:lnTo>
                <a:lnTo>
                  <a:pt x="1362" y="2"/>
                </a:lnTo>
                <a:lnTo>
                  <a:pt x="1327" y="6"/>
                </a:lnTo>
                <a:lnTo>
                  <a:pt x="1292" y="9"/>
                </a:lnTo>
                <a:lnTo>
                  <a:pt x="1259" y="15"/>
                </a:lnTo>
                <a:lnTo>
                  <a:pt x="1226" y="22"/>
                </a:lnTo>
                <a:lnTo>
                  <a:pt x="1163" y="37"/>
                </a:lnTo>
                <a:lnTo>
                  <a:pt x="1102" y="57"/>
                </a:lnTo>
                <a:lnTo>
                  <a:pt x="1043" y="79"/>
                </a:lnTo>
                <a:lnTo>
                  <a:pt x="987" y="103"/>
                </a:lnTo>
                <a:lnTo>
                  <a:pt x="936" y="131"/>
                </a:lnTo>
                <a:lnTo>
                  <a:pt x="886" y="159"/>
                </a:lnTo>
                <a:lnTo>
                  <a:pt x="840" y="190"/>
                </a:lnTo>
                <a:lnTo>
                  <a:pt x="797" y="221"/>
                </a:lnTo>
                <a:lnTo>
                  <a:pt x="757" y="253"/>
                </a:lnTo>
                <a:lnTo>
                  <a:pt x="720" y="286"/>
                </a:lnTo>
                <a:lnTo>
                  <a:pt x="685" y="317"/>
                </a:lnTo>
                <a:lnTo>
                  <a:pt x="653" y="349"/>
                </a:lnTo>
                <a:lnTo>
                  <a:pt x="626" y="378"/>
                </a:lnTo>
                <a:lnTo>
                  <a:pt x="600" y="408"/>
                </a:lnTo>
                <a:lnTo>
                  <a:pt x="559" y="460"/>
                </a:lnTo>
                <a:lnTo>
                  <a:pt x="528" y="500"/>
                </a:lnTo>
                <a:lnTo>
                  <a:pt x="511" y="528"/>
                </a:lnTo>
                <a:lnTo>
                  <a:pt x="504" y="537"/>
                </a:lnTo>
                <a:lnTo>
                  <a:pt x="474" y="585"/>
                </a:lnTo>
                <a:lnTo>
                  <a:pt x="448" y="633"/>
                </a:lnTo>
                <a:lnTo>
                  <a:pt x="425" y="683"/>
                </a:lnTo>
                <a:lnTo>
                  <a:pt x="406" y="731"/>
                </a:lnTo>
                <a:lnTo>
                  <a:pt x="391" y="781"/>
                </a:lnTo>
                <a:lnTo>
                  <a:pt x="378" y="831"/>
                </a:lnTo>
                <a:lnTo>
                  <a:pt x="369" y="879"/>
                </a:lnTo>
                <a:lnTo>
                  <a:pt x="362" y="927"/>
                </a:lnTo>
                <a:lnTo>
                  <a:pt x="356" y="975"/>
                </a:lnTo>
                <a:lnTo>
                  <a:pt x="354" y="1023"/>
                </a:lnTo>
                <a:lnTo>
                  <a:pt x="354" y="1069"/>
                </a:lnTo>
                <a:lnTo>
                  <a:pt x="358" y="1113"/>
                </a:lnTo>
                <a:lnTo>
                  <a:pt x="362" y="1159"/>
                </a:lnTo>
                <a:lnTo>
                  <a:pt x="367" y="1202"/>
                </a:lnTo>
                <a:lnTo>
                  <a:pt x="373" y="1244"/>
                </a:lnTo>
                <a:lnTo>
                  <a:pt x="382" y="1285"/>
                </a:lnTo>
                <a:lnTo>
                  <a:pt x="391" y="1325"/>
                </a:lnTo>
                <a:lnTo>
                  <a:pt x="401" y="1362"/>
                </a:lnTo>
                <a:lnTo>
                  <a:pt x="423" y="1432"/>
                </a:lnTo>
                <a:lnTo>
                  <a:pt x="445" y="1495"/>
                </a:lnTo>
                <a:lnTo>
                  <a:pt x="465" y="1547"/>
                </a:lnTo>
                <a:lnTo>
                  <a:pt x="485" y="1591"/>
                </a:lnTo>
                <a:lnTo>
                  <a:pt x="502" y="1622"/>
                </a:lnTo>
                <a:lnTo>
                  <a:pt x="517" y="1650"/>
                </a:lnTo>
                <a:lnTo>
                  <a:pt x="543" y="1694"/>
                </a:lnTo>
                <a:lnTo>
                  <a:pt x="567" y="1741"/>
                </a:lnTo>
                <a:lnTo>
                  <a:pt x="587" y="1785"/>
                </a:lnTo>
                <a:lnTo>
                  <a:pt x="605" y="1831"/>
                </a:lnTo>
                <a:lnTo>
                  <a:pt x="622" y="1875"/>
                </a:lnTo>
                <a:lnTo>
                  <a:pt x="635" y="1918"/>
                </a:lnTo>
                <a:lnTo>
                  <a:pt x="648" y="1960"/>
                </a:lnTo>
                <a:lnTo>
                  <a:pt x="657" y="1999"/>
                </a:lnTo>
                <a:lnTo>
                  <a:pt x="672" y="2067"/>
                </a:lnTo>
                <a:lnTo>
                  <a:pt x="679" y="2123"/>
                </a:lnTo>
                <a:lnTo>
                  <a:pt x="685" y="2158"/>
                </a:lnTo>
                <a:lnTo>
                  <a:pt x="685" y="2171"/>
                </a:lnTo>
                <a:lnTo>
                  <a:pt x="681" y="2182"/>
                </a:lnTo>
                <a:lnTo>
                  <a:pt x="670" y="2217"/>
                </a:lnTo>
                <a:lnTo>
                  <a:pt x="648" y="2272"/>
                </a:lnTo>
                <a:lnTo>
                  <a:pt x="631" y="2309"/>
                </a:lnTo>
                <a:lnTo>
                  <a:pt x="611" y="2350"/>
                </a:lnTo>
                <a:lnTo>
                  <a:pt x="585" y="2396"/>
                </a:lnTo>
                <a:lnTo>
                  <a:pt x="557" y="2448"/>
                </a:lnTo>
                <a:lnTo>
                  <a:pt x="524" y="2503"/>
                </a:lnTo>
                <a:lnTo>
                  <a:pt x="485" y="2564"/>
                </a:lnTo>
                <a:lnTo>
                  <a:pt x="441" y="2628"/>
                </a:lnTo>
                <a:lnTo>
                  <a:pt x="393" y="2699"/>
                </a:lnTo>
                <a:lnTo>
                  <a:pt x="336" y="2771"/>
                </a:lnTo>
                <a:lnTo>
                  <a:pt x="275" y="2850"/>
                </a:lnTo>
                <a:lnTo>
                  <a:pt x="266" y="2861"/>
                </a:lnTo>
                <a:lnTo>
                  <a:pt x="242" y="2898"/>
                </a:lnTo>
                <a:lnTo>
                  <a:pt x="225" y="2926"/>
                </a:lnTo>
                <a:lnTo>
                  <a:pt x="207" y="2959"/>
                </a:lnTo>
                <a:lnTo>
                  <a:pt x="186" y="2998"/>
                </a:lnTo>
                <a:lnTo>
                  <a:pt x="164" y="3042"/>
                </a:lnTo>
                <a:lnTo>
                  <a:pt x="142" y="3094"/>
                </a:lnTo>
                <a:lnTo>
                  <a:pt x="120" y="3153"/>
                </a:lnTo>
                <a:lnTo>
                  <a:pt x="96" y="3215"/>
                </a:lnTo>
                <a:lnTo>
                  <a:pt x="74" y="3286"/>
                </a:lnTo>
                <a:lnTo>
                  <a:pt x="54" y="3361"/>
                </a:lnTo>
                <a:lnTo>
                  <a:pt x="33" y="3444"/>
                </a:lnTo>
                <a:lnTo>
                  <a:pt x="15" y="3533"/>
                </a:lnTo>
                <a:lnTo>
                  <a:pt x="0" y="3627"/>
                </a:lnTo>
                <a:lnTo>
                  <a:pt x="2254" y="3627"/>
                </a:lnTo>
                <a:lnTo>
                  <a:pt x="2202" y="3568"/>
                </a:lnTo>
                <a:lnTo>
                  <a:pt x="2147" y="3500"/>
                </a:lnTo>
                <a:lnTo>
                  <a:pt x="2080" y="3415"/>
                </a:lnTo>
                <a:lnTo>
                  <a:pt x="2043" y="3365"/>
                </a:lnTo>
                <a:lnTo>
                  <a:pt x="2006" y="3313"/>
                </a:lnTo>
                <a:lnTo>
                  <a:pt x="1969" y="3258"/>
                </a:lnTo>
                <a:lnTo>
                  <a:pt x="1932" y="3201"/>
                </a:lnTo>
                <a:lnTo>
                  <a:pt x="1897" y="3143"/>
                </a:lnTo>
                <a:lnTo>
                  <a:pt x="1866" y="3082"/>
                </a:lnTo>
                <a:lnTo>
                  <a:pt x="1836" y="3023"/>
                </a:lnTo>
                <a:lnTo>
                  <a:pt x="1811" y="296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78" name="Group 43"/>
          <p:cNvGrpSpPr>
            <a:grpSpLocks/>
          </p:cNvGrpSpPr>
          <p:nvPr/>
        </p:nvGrpSpPr>
        <p:grpSpPr bwMode="auto">
          <a:xfrm>
            <a:off x="6348413" y="4114800"/>
            <a:ext cx="1155700" cy="939800"/>
            <a:chOff x="385" y="766"/>
            <a:chExt cx="1992" cy="1621"/>
          </a:xfrm>
        </p:grpSpPr>
        <p:sp>
          <p:nvSpPr>
            <p:cNvPr id="7179" name="Freeform 199"/>
            <p:cNvSpPr>
              <a:spLocks/>
            </p:cNvSpPr>
            <p:nvPr/>
          </p:nvSpPr>
          <p:spPr bwMode="auto">
            <a:xfrm rot="-1845905">
              <a:off x="385" y="981"/>
              <a:ext cx="1992" cy="1169"/>
            </a:xfrm>
            <a:custGeom>
              <a:avLst/>
              <a:gdLst>
                <a:gd name="T0" fmla="*/ 304 w 4470"/>
                <a:gd name="T1" fmla="*/ 465 h 2396"/>
                <a:gd name="T2" fmla="*/ 268 w 4470"/>
                <a:gd name="T3" fmla="*/ 456 h 2396"/>
                <a:gd name="T4" fmla="*/ 252 w 4470"/>
                <a:gd name="T5" fmla="*/ 471 h 2396"/>
                <a:gd name="T6" fmla="*/ 221 w 4470"/>
                <a:gd name="T7" fmla="*/ 485 h 2396"/>
                <a:gd name="T8" fmla="*/ 183 w 4470"/>
                <a:gd name="T9" fmla="*/ 504 h 2396"/>
                <a:gd name="T10" fmla="*/ 137 w 4470"/>
                <a:gd name="T11" fmla="*/ 513 h 2396"/>
                <a:gd name="T12" fmla="*/ 112 w 4470"/>
                <a:gd name="T13" fmla="*/ 523 h 2396"/>
                <a:gd name="T14" fmla="*/ 77 w 4470"/>
                <a:gd name="T15" fmla="*/ 545 h 2396"/>
                <a:gd name="T16" fmla="*/ 53 w 4470"/>
                <a:gd name="T17" fmla="*/ 543 h 2396"/>
                <a:gd name="T18" fmla="*/ 25 w 4470"/>
                <a:gd name="T19" fmla="*/ 540 h 2396"/>
                <a:gd name="T20" fmla="*/ 5 w 4470"/>
                <a:gd name="T21" fmla="*/ 497 h 2396"/>
                <a:gd name="T22" fmla="*/ 11 w 4470"/>
                <a:gd name="T23" fmla="*/ 450 h 2396"/>
                <a:gd name="T24" fmla="*/ 0 w 4470"/>
                <a:gd name="T25" fmla="*/ 445 h 2396"/>
                <a:gd name="T26" fmla="*/ 11 w 4470"/>
                <a:gd name="T27" fmla="*/ 406 h 2396"/>
                <a:gd name="T28" fmla="*/ 15 w 4470"/>
                <a:gd name="T29" fmla="*/ 370 h 2396"/>
                <a:gd name="T30" fmla="*/ 24 w 4470"/>
                <a:gd name="T31" fmla="*/ 331 h 2396"/>
                <a:gd name="T32" fmla="*/ 37 w 4470"/>
                <a:gd name="T33" fmla="*/ 294 h 2396"/>
                <a:gd name="T34" fmla="*/ 54 w 4470"/>
                <a:gd name="T35" fmla="*/ 242 h 2396"/>
                <a:gd name="T36" fmla="*/ 82 w 4470"/>
                <a:gd name="T37" fmla="*/ 210 h 2396"/>
                <a:gd name="T38" fmla="*/ 88 w 4470"/>
                <a:gd name="T39" fmla="*/ 179 h 2396"/>
                <a:gd name="T40" fmla="*/ 115 w 4470"/>
                <a:gd name="T41" fmla="*/ 146 h 2396"/>
                <a:gd name="T42" fmla="*/ 153 w 4470"/>
                <a:gd name="T43" fmla="*/ 122 h 2396"/>
                <a:gd name="T44" fmla="*/ 188 w 4470"/>
                <a:gd name="T45" fmla="*/ 94 h 2396"/>
                <a:gd name="T46" fmla="*/ 209 w 4470"/>
                <a:gd name="T47" fmla="*/ 74 h 2396"/>
                <a:gd name="T48" fmla="*/ 285 w 4470"/>
                <a:gd name="T49" fmla="*/ 35 h 2396"/>
                <a:gd name="T50" fmla="*/ 309 w 4470"/>
                <a:gd name="T51" fmla="*/ 16 h 2396"/>
                <a:gd name="T52" fmla="*/ 354 w 4470"/>
                <a:gd name="T53" fmla="*/ 11 h 2396"/>
                <a:gd name="T54" fmla="*/ 389 w 4470"/>
                <a:gd name="T55" fmla="*/ 2 h 2396"/>
                <a:gd name="T56" fmla="*/ 446 w 4470"/>
                <a:gd name="T57" fmla="*/ 7 h 2396"/>
                <a:gd name="T58" fmla="*/ 483 w 4470"/>
                <a:gd name="T59" fmla="*/ 6 h 2396"/>
                <a:gd name="T60" fmla="*/ 521 w 4470"/>
                <a:gd name="T61" fmla="*/ 15 h 2396"/>
                <a:gd name="T62" fmla="*/ 594 w 4470"/>
                <a:gd name="T63" fmla="*/ 43 h 2396"/>
                <a:gd name="T64" fmla="*/ 631 w 4470"/>
                <a:gd name="T65" fmla="*/ 54 h 2396"/>
                <a:gd name="T66" fmla="*/ 687 w 4470"/>
                <a:gd name="T67" fmla="*/ 91 h 2396"/>
                <a:gd name="T68" fmla="*/ 711 w 4470"/>
                <a:gd name="T69" fmla="*/ 116 h 2396"/>
                <a:gd name="T70" fmla="*/ 765 w 4470"/>
                <a:gd name="T71" fmla="*/ 166 h 2396"/>
                <a:gd name="T72" fmla="*/ 802 w 4470"/>
                <a:gd name="T73" fmla="*/ 196 h 2396"/>
                <a:gd name="T74" fmla="*/ 819 w 4470"/>
                <a:gd name="T75" fmla="*/ 218 h 2396"/>
                <a:gd name="T76" fmla="*/ 852 w 4470"/>
                <a:gd name="T77" fmla="*/ 262 h 2396"/>
                <a:gd name="T78" fmla="*/ 866 w 4470"/>
                <a:gd name="T79" fmla="*/ 299 h 2396"/>
                <a:gd name="T80" fmla="*/ 883 w 4470"/>
                <a:gd name="T81" fmla="*/ 352 h 2396"/>
                <a:gd name="T82" fmla="*/ 882 w 4470"/>
                <a:gd name="T83" fmla="*/ 380 h 2396"/>
                <a:gd name="T84" fmla="*/ 886 w 4470"/>
                <a:gd name="T85" fmla="*/ 437 h 2396"/>
                <a:gd name="T86" fmla="*/ 880 w 4470"/>
                <a:gd name="T87" fmla="*/ 461 h 2396"/>
                <a:gd name="T88" fmla="*/ 849 w 4470"/>
                <a:gd name="T89" fmla="*/ 495 h 2396"/>
                <a:gd name="T90" fmla="*/ 816 w 4470"/>
                <a:gd name="T91" fmla="*/ 514 h 2396"/>
                <a:gd name="T92" fmla="*/ 756 w 4470"/>
                <a:gd name="T93" fmla="*/ 519 h 2396"/>
                <a:gd name="T94" fmla="*/ 710 w 4470"/>
                <a:gd name="T95" fmla="*/ 514 h 2396"/>
                <a:gd name="T96" fmla="*/ 681 w 4470"/>
                <a:gd name="T97" fmla="*/ 507 h 2396"/>
                <a:gd name="T98" fmla="*/ 643 w 4470"/>
                <a:gd name="T99" fmla="*/ 554 h 2396"/>
                <a:gd name="T100" fmla="*/ 619 w 4470"/>
                <a:gd name="T101" fmla="*/ 569 h 2396"/>
                <a:gd name="T102" fmla="*/ 550 w 4470"/>
                <a:gd name="T103" fmla="*/ 563 h 2396"/>
                <a:gd name="T104" fmla="*/ 504 w 4470"/>
                <a:gd name="T105" fmla="*/ 540 h 2396"/>
                <a:gd name="T106" fmla="*/ 494 w 4470"/>
                <a:gd name="T107" fmla="*/ 536 h 2396"/>
                <a:gd name="T108" fmla="*/ 456 w 4470"/>
                <a:gd name="T109" fmla="*/ 532 h 239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470"/>
                <a:gd name="T166" fmla="*/ 0 h 2396"/>
                <a:gd name="T167" fmla="*/ 4470 w 4470"/>
                <a:gd name="T168" fmla="*/ 2396 h 239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470" h="2396">
                  <a:moveTo>
                    <a:pt x="1630" y="1934"/>
                  </a:moveTo>
                  <a:lnTo>
                    <a:pt x="1630" y="1934"/>
                  </a:lnTo>
                  <a:lnTo>
                    <a:pt x="1600" y="1940"/>
                  </a:lnTo>
                  <a:lnTo>
                    <a:pt x="1568" y="1948"/>
                  </a:lnTo>
                  <a:lnTo>
                    <a:pt x="1530" y="1954"/>
                  </a:lnTo>
                  <a:lnTo>
                    <a:pt x="1482" y="1954"/>
                  </a:lnTo>
                  <a:lnTo>
                    <a:pt x="1430" y="1948"/>
                  </a:lnTo>
                  <a:lnTo>
                    <a:pt x="1400" y="1940"/>
                  </a:lnTo>
                  <a:lnTo>
                    <a:pt x="1372" y="1930"/>
                  </a:lnTo>
                  <a:lnTo>
                    <a:pt x="1348" y="1916"/>
                  </a:lnTo>
                  <a:lnTo>
                    <a:pt x="1320" y="1896"/>
                  </a:lnTo>
                  <a:lnTo>
                    <a:pt x="1306" y="1926"/>
                  </a:lnTo>
                  <a:lnTo>
                    <a:pt x="1290" y="1948"/>
                  </a:lnTo>
                  <a:lnTo>
                    <a:pt x="1268" y="1978"/>
                  </a:lnTo>
                  <a:lnTo>
                    <a:pt x="1234" y="2002"/>
                  </a:lnTo>
                  <a:lnTo>
                    <a:pt x="1196" y="2026"/>
                  </a:lnTo>
                  <a:lnTo>
                    <a:pt x="1172" y="2030"/>
                  </a:lnTo>
                  <a:lnTo>
                    <a:pt x="1144" y="2040"/>
                  </a:lnTo>
                  <a:lnTo>
                    <a:pt x="1114" y="2040"/>
                  </a:lnTo>
                  <a:lnTo>
                    <a:pt x="1086" y="2040"/>
                  </a:lnTo>
                  <a:lnTo>
                    <a:pt x="1038" y="2068"/>
                  </a:lnTo>
                  <a:lnTo>
                    <a:pt x="986" y="2092"/>
                  </a:lnTo>
                  <a:lnTo>
                    <a:pt x="920" y="2120"/>
                  </a:lnTo>
                  <a:lnTo>
                    <a:pt x="844" y="2144"/>
                  </a:lnTo>
                  <a:lnTo>
                    <a:pt x="804" y="2148"/>
                  </a:lnTo>
                  <a:lnTo>
                    <a:pt x="766" y="2154"/>
                  </a:lnTo>
                  <a:lnTo>
                    <a:pt x="728" y="2154"/>
                  </a:lnTo>
                  <a:lnTo>
                    <a:pt x="690" y="2154"/>
                  </a:lnTo>
                  <a:lnTo>
                    <a:pt x="658" y="2144"/>
                  </a:lnTo>
                  <a:lnTo>
                    <a:pt x="624" y="2130"/>
                  </a:lnTo>
                  <a:lnTo>
                    <a:pt x="600" y="2164"/>
                  </a:lnTo>
                  <a:lnTo>
                    <a:pt x="566" y="2196"/>
                  </a:lnTo>
                  <a:lnTo>
                    <a:pt x="528" y="2230"/>
                  </a:lnTo>
                  <a:lnTo>
                    <a:pt x="476" y="2264"/>
                  </a:lnTo>
                  <a:lnTo>
                    <a:pt x="448" y="2278"/>
                  </a:lnTo>
                  <a:lnTo>
                    <a:pt x="418" y="2288"/>
                  </a:lnTo>
                  <a:lnTo>
                    <a:pt x="386" y="2292"/>
                  </a:lnTo>
                  <a:lnTo>
                    <a:pt x="352" y="2292"/>
                  </a:lnTo>
                  <a:lnTo>
                    <a:pt x="314" y="2288"/>
                  </a:lnTo>
                  <a:lnTo>
                    <a:pt x="276" y="2278"/>
                  </a:lnTo>
                  <a:lnTo>
                    <a:pt x="266" y="2282"/>
                  </a:lnTo>
                  <a:lnTo>
                    <a:pt x="238" y="2292"/>
                  </a:lnTo>
                  <a:lnTo>
                    <a:pt x="200" y="2292"/>
                  </a:lnTo>
                  <a:lnTo>
                    <a:pt x="176" y="2288"/>
                  </a:lnTo>
                  <a:lnTo>
                    <a:pt x="152" y="2278"/>
                  </a:lnTo>
                  <a:lnTo>
                    <a:pt x="128" y="2268"/>
                  </a:lnTo>
                  <a:lnTo>
                    <a:pt x="104" y="2250"/>
                  </a:lnTo>
                  <a:lnTo>
                    <a:pt x="80" y="2220"/>
                  </a:lnTo>
                  <a:lnTo>
                    <a:pt x="62" y="2188"/>
                  </a:lnTo>
                  <a:lnTo>
                    <a:pt x="42" y="2140"/>
                  </a:lnTo>
                  <a:lnTo>
                    <a:pt x="28" y="2088"/>
                  </a:lnTo>
                  <a:lnTo>
                    <a:pt x="18" y="2020"/>
                  </a:lnTo>
                  <a:lnTo>
                    <a:pt x="14" y="1940"/>
                  </a:lnTo>
                  <a:lnTo>
                    <a:pt x="80" y="1878"/>
                  </a:lnTo>
                  <a:lnTo>
                    <a:pt x="56" y="1892"/>
                  </a:lnTo>
                  <a:lnTo>
                    <a:pt x="34" y="1902"/>
                  </a:lnTo>
                  <a:lnTo>
                    <a:pt x="14" y="1902"/>
                  </a:lnTo>
                  <a:lnTo>
                    <a:pt x="4" y="1896"/>
                  </a:lnTo>
                  <a:lnTo>
                    <a:pt x="0" y="1886"/>
                  </a:lnTo>
                  <a:lnTo>
                    <a:pt x="0" y="1872"/>
                  </a:lnTo>
                  <a:lnTo>
                    <a:pt x="0" y="1854"/>
                  </a:lnTo>
                  <a:lnTo>
                    <a:pt x="4" y="1830"/>
                  </a:lnTo>
                  <a:lnTo>
                    <a:pt x="18" y="1796"/>
                  </a:lnTo>
                  <a:lnTo>
                    <a:pt x="56" y="1706"/>
                  </a:lnTo>
                  <a:lnTo>
                    <a:pt x="56" y="1686"/>
                  </a:lnTo>
                  <a:lnTo>
                    <a:pt x="52" y="1640"/>
                  </a:lnTo>
                  <a:lnTo>
                    <a:pt x="52" y="1610"/>
                  </a:lnTo>
                  <a:lnTo>
                    <a:pt x="62" y="1578"/>
                  </a:lnTo>
                  <a:lnTo>
                    <a:pt x="76" y="1554"/>
                  </a:lnTo>
                  <a:lnTo>
                    <a:pt x="100" y="1530"/>
                  </a:lnTo>
                  <a:lnTo>
                    <a:pt x="100" y="1500"/>
                  </a:lnTo>
                  <a:lnTo>
                    <a:pt x="110" y="1434"/>
                  </a:lnTo>
                  <a:lnTo>
                    <a:pt x="118" y="1392"/>
                  </a:lnTo>
                  <a:lnTo>
                    <a:pt x="134" y="1348"/>
                  </a:lnTo>
                  <a:lnTo>
                    <a:pt x="156" y="1306"/>
                  </a:lnTo>
                  <a:lnTo>
                    <a:pt x="186" y="1268"/>
                  </a:lnTo>
                  <a:lnTo>
                    <a:pt x="186" y="1234"/>
                  </a:lnTo>
                  <a:lnTo>
                    <a:pt x="190" y="1192"/>
                  </a:lnTo>
                  <a:lnTo>
                    <a:pt x="204" y="1138"/>
                  </a:lnTo>
                  <a:lnTo>
                    <a:pt x="228" y="1082"/>
                  </a:lnTo>
                  <a:lnTo>
                    <a:pt x="248" y="1048"/>
                  </a:lnTo>
                  <a:lnTo>
                    <a:pt x="272" y="1014"/>
                  </a:lnTo>
                  <a:lnTo>
                    <a:pt x="300" y="982"/>
                  </a:lnTo>
                  <a:lnTo>
                    <a:pt x="334" y="948"/>
                  </a:lnTo>
                  <a:lnTo>
                    <a:pt x="372" y="914"/>
                  </a:lnTo>
                  <a:lnTo>
                    <a:pt x="414" y="882"/>
                  </a:lnTo>
                  <a:lnTo>
                    <a:pt x="414" y="872"/>
                  </a:lnTo>
                  <a:lnTo>
                    <a:pt x="414" y="844"/>
                  </a:lnTo>
                  <a:lnTo>
                    <a:pt x="424" y="806"/>
                  </a:lnTo>
                  <a:lnTo>
                    <a:pt x="428" y="782"/>
                  </a:lnTo>
                  <a:lnTo>
                    <a:pt x="442" y="752"/>
                  </a:lnTo>
                  <a:lnTo>
                    <a:pt x="458" y="730"/>
                  </a:lnTo>
                  <a:lnTo>
                    <a:pt x="480" y="700"/>
                  </a:lnTo>
                  <a:lnTo>
                    <a:pt x="504" y="672"/>
                  </a:lnTo>
                  <a:lnTo>
                    <a:pt x="538" y="644"/>
                  </a:lnTo>
                  <a:lnTo>
                    <a:pt x="580" y="614"/>
                  </a:lnTo>
                  <a:lnTo>
                    <a:pt x="628" y="586"/>
                  </a:lnTo>
                  <a:lnTo>
                    <a:pt x="686" y="562"/>
                  </a:lnTo>
                  <a:lnTo>
                    <a:pt x="748" y="538"/>
                  </a:lnTo>
                  <a:lnTo>
                    <a:pt x="772" y="514"/>
                  </a:lnTo>
                  <a:lnTo>
                    <a:pt x="824" y="462"/>
                  </a:lnTo>
                  <a:lnTo>
                    <a:pt x="858" y="438"/>
                  </a:lnTo>
                  <a:lnTo>
                    <a:pt x="896" y="414"/>
                  </a:lnTo>
                  <a:lnTo>
                    <a:pt x="928" y="400"/>
                  </a:lnTo>
                  <a:lnTo>
                    <a:pt x="948" y="396"/>
                  </a:lnTo>
                  <a:lnTo>
                    <a:pt x="962" y="390"/>
                  </a:lnTo>
                  <a:lnTo>
                    <a:pt x="982" y="372"/>
                  </a:lnTo>
                  <a:lnTo>
                    <a:pt x="1010" y="344"/>
                  </a:lnTo>
                  <a:lnTo>
                    <a:pt x="1052" y="310"/>
                  </a:lnTo>
                  <a:lnTo>
                    <a:pt x="1114" y="272"/>
                  </a:lnTo>
                  <a:lnTo>
                    <a:pt x="1200" y="234"/>
                  </a:lnTo>
                  <a:lnTo>
                    <a:pt x="1300" y="190"/>
                  </a:lnTo>
                  <a:lnTo>
                    <a:pt x="1434" y="148"/>
                  </a:lnTo>
                  <a:lnTo>
                    <a:pt x="1434" y="142"/>
                  </a:lnTo>
                  <a:lnTo>
                    <a:pt x="1448" y="128"/>
                  </a:lnTo>
                  <a:lnTo>
                    <a:pt x="1472" y="104"/>
                  </a:lnTo>
                  <a:lnTo>
                    <a:pt x="1506" y="86"/>
                  </a:lnTo>
                  <a:lnTo>
                    <a:pt x="1558" y="66"/>
                  </a:lnTo>
                  <a:lnTo>
                    <a:pt x="1592" y="58"/>
                  </a:lnTo>
                  <a:lnTo>
                    <a:pt x="1634" y="48"/>
                  </a:lnTo>
                  <a:lnTo>
                    <a:pt x="1676" y="48"/>
                  </a:lnTo>
                  <a:lnTo>
                    <a:pt x="1724" y="42"/>
                  </a:lnTo>
                  <a:lnTo>
                    <a:pt x="1782" y="48"/>
                  </a:lnTo>
                  <a:lnTo>
                    <a:pt x="1844" y="52"/>
                  </a:lnTo>
                  <a:lnTo>
                    <a:pt x="1872" y="34"/>
                  </a:lnTo>
                  <a:lnTo>
                    <a:pt x="1910" y="24"/>
                  </a:lnTo>
                  <a:lnTo>
                    <a:pt x="1958" y="10"/>
                  </a:lnTo>
                  <a:lnTo>
                    <a:pt x="2024" y="0"/>
                  </a:lnTo>
                  <a:lnTo>
                    <a:pt x="2100" y="4"/>
                  </a:lnTo>
                  <a:lnTo>
                    <a:pt x="2148" y="4"/>
                  </a:lnTo>
                  <a:lnTo>
                    <a:pt x="2196" y="14"/>
                  </a:lnTo>
                  <a:lnTo>
                    <a:pt x="2244" y="28"/>
                  </a:lnTo>
                  <a:lnTo>
                    <a:pt x="2302" y="42"/>
                  </a:lnTo>
                  <a:lnTo>
                    <a:pt x="2324" y="34"/>
                  </a:lnTo>
                  <a:lnTo>
                    <a:pt x="2386" y="24"/>
                  </a:lnTo>
                  <a:lnTo>
                    <a:pt x="2430" y="24"/>
                  </a:lnTo>
                  <a:lnTo>
                    <a:pt x="2478" y="28"/>
                  </a:lnTo>
                  <a:lnTo>
                    <a:pt x="2520" y="34"/>
                  </a:lnTo>
                  <a:lnTo>
                    <a:pt x="2568" y="52"/>
                  </a:lnTo>
                  <a:lnTo>
                    <a:pt x="2626" y="62"/>
                  </a:lnTo>
                  <a:lnTo>
                    <a:pt x="2758" y="86"/>
                  </a:lnTo>
                  <a:lnTo>
                    <a:pt x="2834" y="110"/>
                  </a:lnTo>
                  <a:lnTo>
                    <a:pt x="2906" y="134"/>
                  </a:lnTo>
                  <a:lnTo>
                    <a:pt x="2968" y="162"/>
                  </a:lnTo>
                  <a:lnTo>
                    <a:pt x="2992" y="182"/>
                  </a:lnTo>
                  <a:lnTo>
                    <a:pt x="3012" y="196"/>
                  </a:lnTo>
                  <a:lnTo>
                    <a:pt x="3058" y="200"/>
                  </a:lnTo>
                  <a:lnTo>
                    <a:pt x="3112" y="210"/>
                  </a:lnTo>
                  <a:lnTo>
                    <a:pt x="3178" y="228"/>
                  </a:lnTo>
                  <a:lnTo>
                    <a:pt x="3264" y="262"/>
                  </a:lnTo>
                  <a:lnTo>
                    <a:pt x="3306" y="286"/>
                  </a:lnTo>
                  <a:lnTo>
                    <a:pt x="3354" y="314"/>
                  </a:lnTo>
                  <a:lnTo>
                    <a:pt x="3406" y="348"/>
                  </a:lnTo>
                  <a:lnTo>
                    <a:pt x="3460" y="382"/>
                  </a:lnTo>
                  <a:lnTo>
                    <a:pt x="3516" y="428"/>
                  </a:lnTo>
                  <a:lnTo>
                    <a:pt x="3574" y="476"/>
                  </a:lnTo>
                  <a:lnTo>
                    <a:pt x="3582" y="486"/>
                  </a:lnTo>
                  <a:lnTo>
                    <a:pt x="3644" y="524"/>
                  </a:lnTo>
                  <a:lnTo>
                    <a:pt x="3730" y="582"/>
                  </a:lnTo>
                  <a:lnTo>
                    <a:pt x="3812" y="648"/>
                  </a:lnTo>
                  <a:lnTo>
                    <a:pt x="3836" y="672"/>
                  </a:lnTo>
                  <a:lnTo>
                    <a:pt x="3850" y="696"/>
                  </a:lnTo>
                  <a:lnTo>
                    <a:pt x="3884" y="714"/>
                  </a:lnTo>
                  <a:lnTo>
                    <a:pt x="3954" y="758"/>
                  </a:lnTo>
                  <a:lnTo>
                    <a:pt x="3998" y="790"/>
                  </a:lnTo>
                  <a:lnTo>
                    <a:pt x="4036" y="824"/>
                  </a:lnTo>
                  <a:lnTo>
                    <a:pt x="4068" y="862"/>
                  </a:lnTo>
                  <a:lnTo>
                    <a:pt x="4078" y="882"/>
                  </a:lnTo>
                  <a:lnTo>
                    <a:pt x="4088" y="900"/>
                  </a:lnTo>
                  <a:lnTo>
                    <a:pt x="4122" y="914"/>
                  </a:lnTo>
                  <a:lnTo>
                    <a:pt x="4150" y="938"/>
                  </a:lnTo>
                  <a:lnTo>
                    <a:pt x="4188" y="972"/>
                  </a:lnTo>
                  <a:lnTo>
                    <a:pt x="4230" y="1014"/>
                  </a:lnTo>
                  <a:lnTo>
                    <a:pt x="4270" y="1068"/>
                  </a:lnTo>
                  <a:lnTo>
                    <a:pt x="4288" y="1100"/>
                  </a:lnTo>
                  <a:lnTo>
                    <a:pt x="4308" y="1134"/>
                  </a:lnTo>
                  <a:lnTo>
                    <a:pt x="4322" y="1176"/>
                  </a:lnTo>
                  <a:lnTo>
                    <a:pt x="4336" y="1220"/>
                  </a:lnTo>
                  <a:lnTo>
                    <a:pt x="4360" y="1254"/>
                  </a:lnTo>
                  <a:lnTo>
                    <a:pt x="4384" y="1292"/>
                  </a:lnTo>
                  <a:lnTo>
                    <a:pt x="4408" y="1338"/>
                  </a:lnTo>
                  <a:lnTo>
                    <a:pt x="4426" y="1392"/>
                  </a:lnTo>
                  <a:lnTo>
                    <a:pt x="4440" y="1448"/>
                  </a:lnTo>
                  <a:lnTo>
                    <a:pt x="4446" y="1478"/>
                  </a:lnTo>
                  <a:lnTo>
                    <a:pt x="4446" y="1506"/>
                  </a:lnTo>
                  <a:lnTo>
                    <a:pt x="4440" y="1530"/>
                  </a:lnTo>
                  <a:lnTo>
                    <a:pt x="4432" y="1558"/>
                  </a:lnTo>
                  <a:lnTo>
                    <a:pt x="4440" y="1596"/>
                  </a:lnTo>
                  <a:lnTo>
                    <a:pt x="4460" y="1682"/>
                  </a:lnTo>
                  <a:lnTo>
                    <a:pt x="4464" y="1734"/>
                  </a:lnTo>
                  <a:lnTo>
                    <a:pt x="4470" y="1778"/>
                  </a:lnTo>
                  <a:lnTo>
                    <a:pt x="4464" y="1816"/>
                  </a:lnTo>
                  <a:lnTo>
                    <a:pt x="4464" y="1834"/>
                  </a:lnTo>
                  <a:lnTo>
                    <a:pt x="4454" y="1844"/>
                  </a:lnTo>
                  <a:lnTo>
                    <a:pt x="4454" y="1868"/>
                  </a:lnTo>
                  <a:lnTo>
                    <a:pt x="4450" y="1896"/>
                  </a:lnTo>
                  <a:lnTo>
                    <a:pt x="4432" y="1934"/>
                  </a:lnTo>
                  <a:lnTo>
                    <a:pt x="4402" y="1978"/>
                  </a:lnTo>
                  <a:lnTo>
                    <a:pt x="4378" y="2002"/>
                  </a:lnTo>
                  <a:lnTo>
                    <a:pt x="4354" y="2026"/>
                  </a:lnTo>
                  <a:lnTo>
                    <a:pt x="4322" y="2048"/>
                  </a:lnTo>
                  <a:lnTo>
                    <a:pt x="4278" y="2078"/>
                  </a:lnTo>
                  <a:lnTo>
                    <a:pt x="4236" y="2102"/>
                  </a:lnTo>
                  <a:lnTo>
                    <a:pt x="4184" y="2126"/>
                  </a:lnTo>
                  <a:lnTo>
                    <a:pt x="4150" y="2140"/>
                  </a:lnTo>
                  <a:lnTo>
                    <a:pt x="4112" y="2158"/>
                  </a:lnTo>
                  <a:lnTo>
                    <a:pt x="4054" y="2172"/>
                  </a:lnTo>
                  <a:lnTo>
                    <a:pt x="3988" y="2182"/>
                  </a:lnTo>
                  <a:lnTo>
                    <a:pt x="3906" y="2188"/>
                  </a:lnTo>
                  <a:lnTo>
                    <a:pt x="3860" y="2188"/>
                  </a:lnTo>
                  <a:lnTo>
                    <a:pt x="3806" y="2178"/>
                  </a:lnTo>
                  <a:lnTo>
                    <a:pt x="3754" y="2172"/>
                  </a:lnTo>
                  <a:lnTo>
                    <a:pt x="3698" y="2158"/>
                  </a:lnTo>
                  <a:lnTo>
                    <a:pt x="3660" y="2158"/>
                  </a:lnTo>
                  <a:lnTo>
                    <a:pt x="3578" y="2158"/>
                  </a:lnTo>
                  <a:lnTo>
                    <a:pt x="3530" y="2158"/>
                  </a:lnTo>
                  <a:lnTo>
                    <a:pt x="3488" y="2154"/>
                  </a:lnTo>
                  <a:lnTo>
                    <a:pt x="3454" y="2144"/>
                  </a:lnTo>
                  <a:lnTo>
                    <a:pt x="3440" y="2134"/>
                  </a:lnTo>
                  <a:lnTo>
                    <a:pt x="3430" y="2130"/>
                  </a:lnTo>
                  <a:lnTo>
                    <a:pt x="3406" y="2154"/>
                  </a:lnTo>
                  <a:lnTo>
                    <a:pt x="3350" y="2216"/>
                  </a:lnTo>
                  <a:lnTo>
                    <a:pt x="3274" y="2292"/>
                  </a:lnTo>
                  <a:lnTo>
                    <a:pt x="3236" y="2326"/>
                  </a:lnTo>
                  <a:lnTo>
                    <a:pt x="3196" y="2350"/>
                  </a:lnTo>
                  <a:lnTo>
                    <a:pt x="3178" y="2364"/>
                  </a:lnTo>
                  <a:lnTo>
                    <a:pt x="3154" y="2378"/>
                  </a:lnTo>
                  <a:lnTo>
                    <a:pt x="3116" y="2392"/>
                  </a:lnTo>
                  <a:lnTo>
                    <a:pt x="3058" y="2396"/>
                  </a:lnTo>
                  <a:lnTo>
                    <a:pt x="2982" y="2396"/>
                  </a:lnTo>
                  <a:lnTo>
                    <a:pt x="2892" y="2388"/>
                  </a:lnTo>
                  <a:lnTo>
                    <a:pt x="2772" y="2364"/>
                  </a:lnTo>
                  <a:lnTo>
                    <a:pt x="2740" y="2358"/>
                  </a:lnTo>
                  <a:lnTo>
                    <a:pt x="2668" y="2334"/>
                  </a:lnTo>
                  <a:lnTo>
                    <a:pt x="2620" y="2320"/>
                  </a:lnTo>
                  <a:lnTo>
                    <a:pt x="2578" y="2296"/>
                  </a:lnTo>
                  <a:lnTo>
                    <a:pt x="2540" y="2268"/>
                  </a:lnTo>
                  <a:lnTo>
                    <a:pt x="2520" y="2250"/>
                  </a:lnTo>
                  <a:lnTo>
                    <a:pt x="2506" y="2230"/>
                  </a:lnTo>
                  <a:lnTo>
                    <a:pt x="2496" y="2240"/>
                  </a:lnTo>
                  <a:lnTo>
                    <a:pt x="2486" y="2250"/>
                  </a:lnTo>
                  <a:lnTo>
                    <a:pt x="2468" y="2254"/>
                  </a:lnTo>
                  <a:lnTo>
                    <a:pt x="2444" y="2258"/>
                  </a:lnTo>
                  <a:lnTo>
                    <a:pt x="2406" y="2258"/>
                  </a:lnTo>
                  <a:lnTo>
                    <a:pt x="2358" y="2250"/>
                  </a:lnTo>
                  <a:lnTo>
                    <a:pt x="2296" y="2234"/>
                  </a:lnTo>
                  <a:lnTo>
                    <a:pt x="1630" y="1934"/>
                  </a:lnTo>
                  <a:close/>
                </a:path>
              </a:pathLst>
            </a:custGeom>
            <a:solidFill>
              <a:srgbClr val="DDDDDD"/>
            </a:solidFill>
            <a:ln w="12700">
              <a:solidFill>
                <a:srgbClr val="BBE0E3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7180" name="Group 334"/>
            <p:cNvGrpSpPr>
              <a:grpSpLocks/>
            </p:cNvGrpSpPr>
            <p:nvPr/>
          </p:nvGrpSpPr>
          <p:grpSpPr bwMode="auto">
            <a:xfrm>
              <a:off x="604" y="766"/>
              <a:ext cx="1686" cy="1621"/>
              <a:chOff x="334" y="300"/>
              <a:chExt cx="1721" cy="1761"/>
            </a:xfrm>
          </p:grpSpPr>
          <p:sp>
            <p:nvSpPr>
              <p:cNvPr id="7181" name="Freeform 200"/>
              <p:cNvSpPr>
                <a:spLocks/>
              </p:cNvSpPr>
              <p:nvPr/>
            </p:nvSpPr>
            <p:spPr bwMode="auto">
              <a:xfrm rot="-1845905">
                <a:off x="334" y="1235"/>
                <a:ext cx="414" cy="826"/>
              </a:xfrm>
              <a:custGeom>
                <a:avLst/>
                <a:gdLst>
                  <a:gd name="T0" fmla="*/ 48 w 910"/>
                  <a:gd name="T1" fmla="*/ 375 h 1560"/>
                  <a:gd name="T2" fmla="*/ 34 w 910"/>
                  <a:gd name="T3" fmla="*/ 374 h 1560"/>
                  <a:gd name="T4" fmla="*/ 28 w 910"/>
                  <a:gd name="T5" fmla="*/ 380 h 1560"/>
                  <a:gd name="T6" fmla="*/ 25 w 910"/>
                  <a:gd name="T7" fmla="*/ 391 h 1560"/>
                  <a:gd name="T8" fmla="*/ 29 w 910"/>
                  <a:gd name="T9" fmla="*/ 409 h 1560"/>
                  <a:gd name="T10" fmla="*/ 39 w 910"/>
                  <a:gd name="T11" fmla="*/ 437 h 1560"/>
                  <a:gd name="T12" fmla="*/ 26 w 910"/>
                  <a:gd name="T13" fmla="*/ 403 h 1560"/>
                  <a:gd name="T14" fmla="*/ 25 w 910"/>
                  <a:gd name="T15" fmla="*/ 385 h 1560"/>
                  <a:gd name="T16" fmla="*/ 27 w 910"/>
                  <a:gd name="T17" fmla="*/ 379 h 1560"/>
                  <a:gd name="T18" fmla="*/ 15 w 910"/>
                  <a:gd name="T19" fmla="*/ 374 h 1560"/>
                  <a:gd name="T20" fmla="*/ 6 w 910"/>
                  <a:gd name="T21" fmla="*/ 382 h 1560"/>
                  <a:gd name="T22" fmla="*/ 0 w 910"/>
                  <a:gd name="T23" fmla="*/ 409 h 1560"/>
                  <a:gd name="T24" fmla="*/ 1 w 910"/>
                  <a:gd name="T25" fmla="*/ 393 h 1560"/>
                  <a:gd name="T26" fmla="*/ 6 w 910"/>
                  <a:gd name="T27" fmla="*/ 382 h 1560"/>
                  <a:gd name="T28" fmla="*/ 16 w 910"/>
                  <a:gd name="T29" fmla="*/ 374 h 1560"/>
                  <a:gd name="T30" fmla="*/ 11 w 910"/>
                  <a:gd name="T31" fmla="*/ 318 h 1560"/>
                  <a:gd name="T32" fmla="*/ 13 w 910"/>
                  <a:gd name="T33" fmla="*/ 278 h 1560"/>
                  <a:gd name="T34" fmla="*/ 18 w 910"/>
                  <a:gd name="T35" fmla="*/ 260 h 1560"/>
                  <a:gd name="T36" fmla="*/ 23 w 910"/>
                  <a:gd name="T37" fmla="*/ 256 h 1560"/>
                  <a:gd name="T38" fmla="*/ 29 w 910"/>
                  <a:gd name="T39" fmla="*/ 258 h 1560"/>
                  <a:gd name="T40" fmla="*/ 32 w 910"/>
                  <a:gd name="T41" fmla="*/ 267 h 1560"/>
                  <a:gd name="T42" fmla="*/ 33 w 910"/>
                  <a:gd name="T43" fmla="*/ 296 h 1560"/>
                  <a:gd name="T44" fmla="*/ 39 w 910"/>
                  <a:gd name="T45" fmla="*/ 312 h 1560"/>
                  <a:gd name="T46" fmla="*/ 48 w 910"/>
                  <a:gd name="T47" fmla="*/ 317 h 1560"/>
                  <a:gd name="T48" fmla="*/ 56 w 910"/>
                  <a:gd name="T49" fmla="*/ 295 h 1560"/>
                  <a:gd name="T50" fmla="*/ 57 w 910"/>
                  <a:gd name="T51" fmla="*/ 273 h 1560"/>
                  <a:gd name="T52" fmla="*/ 58 w 910"/>
                  <a:gd name="T53" fmla="*/ 255 h 1560"/>
                  <a:gd name="T54" fmla="*/ 71 w 910"/>
                  <a:gd name="T55" fmla="*/ 226 h 1560"/>
                  <a:gd name="T56" fmla="*/ 90 w 910"/>
                  <a:gd name="T57" fmla="*/ 198 h 1560"/>
                  <a:gd name="T58" fmla="*/ 113 w 910"/>
                  <a:gd name="T59" fmla="*/ 173 h 1560"/>
                  <a:gd name="T60" fmla="*/ 129 w 910"/>
                  <a:gd name="T61" fmla="*/ 165 h 1560"/>
                  <a:gd name="T62" fmla="*/ 138 w 910"/>
                  <a:gd name="T63" fmla="*/ 168 h 1560"/>
                  <a:gd name="T64" fmla="*/ 134 w 910"/>
                  <a:gd name="T65" fmla="*/ 164 h 1560"/>
                  <a:gd name="T66" fmla="*/ 131 w 910"/>
                  <a:gd name="T67" fmla="*/ 156 h 1560"/>
                  <a:gd name="T68" fmla="*/ 139 w 910"/>
                  <a:gd name="T69" fmla="*/ 149 h 1560"/>
                  <a:gd name="T70" fmla="*/ 150 w 910"/>
                  <a:gd name="T71" fmla="*/ 148 h 1560"/>
                  <a:gd name="T72" fmla="*/ 159 w 910"/>
                  <a:gd name="T73" fmla="*/ 156 h 1560"/>
                  <a:gd name="T74" fmla="*/ 157 w 910"/>
                  <a:gd name="T75" fmla="*/ 153 h 1560"/>
                  <a:gd name="T76" fmla="*/ 154 w 910"/>
                  <a:gd name="T77" fmla="*/ 142 h 1560"/>
                  <a:gd name="T78" fmla="*/ 158 w 910"/>
                  <a:gd name="T79" fmla="*/ 132 h 1560"/>
                  <a:gd name="T80" fmla="*/ 167 w 910"/>
                  <a:gd name="T81" fmla="*/ 135 h 1560"/>
                  <a:gd name="T82" fmla="*/ 182 w 910"/>
                  <a:gd name="T83" fmla="*/ 143 h 1560"/>
                  <a:gd name="T84" fmla="*/ 188 w 910"/>
                  <a:gd name="T85" fmla="*/ 143 h 1560"/>
                  <a:gd name="T86" fmla="*/ 173 w 910"/>
                  <a:gd name="T87" fmla="*/ 139 h 1560"/>
                  <a:gd name="T88" fmla="*/ 162 w 910"/>
                  <a:gd name="T89" fmla="*/ 127 h 1560"/>
                  <a:gd name="T90" fmla="*/ 158 w 910"/>
                  <a:gd name="T91" fmla="*/ 113 h 1560"/>
                  <a:gd name="T92" fmla="*/ 158 w 910"/>
                  <a:gd name="T93" fmla="*/ 94 h 1560"/>
                  <a:gd name="T94" fmla="*/ 165 w 910"/>
                  <a:gd name="T95" fmla="*/ 68 h 1560"/>
                  <a:gd name="T96" fmla="*/ 170 w 910"/>
                  <a:gd name="T97" fmla="*/ 48 h 1560"/>
                  <a:gd name="T98" fmla="*/ 171 w 910"/>
                  <a:gd name="T99" fmla="*/ 19 h 1560"/>
                  <a:gd name="T100" fmla="*/ 165 w 910"/>
                  <a:gd name="T101" fmla="*/ 0 h 156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910"/>
                  <a:gd name="T154" fmla="*/ 0 h 1560"/>
                  <a:gd name="T155" fmla="*/ 910 w 910"/>
                  <a:gd name="T156" fmla="*/ 1560 h 156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910" h="1560">
                    <a:moveTo>
                      <a:pt x="274" y="1348"/>
                    </a:moveTo>
                    <a:lnTo>
                      <a:pt x="274" y="1348"/>
                    </a:lnTo>
                    <a:lnTo>
                      <a:pt x="262" y="1344"/>
                    </a:lnTo>
                    <a:lnTo>
                      <a:pt x="234" y="1338"/>
                    </a:lnTo>
                    <a:lnTo>
                      <a:pt x="216" y="1334"/>
                    </a:lnTo>
                    <a:lnTo>
                      <a:pt x="198" y="1332"/>
                    </a:lnTo>
                    <a:lnTo>
                      <a:pt x="180" y="1332"/>
                    </a:lnTo>
                    <a:lnTo>
                      <a:pt x="162" y="1336"/>
                    </a:lnTo>
                    <a:lnTo>
                      <a:pt x="154" y="1340"/>
                    </a:lnTo>
                    <a:lnTo>
                      <a:pt x="146" y="1344"/>
                    </a:lnTo>
                    <a:lnTo>
                      <a:pt x="140" y="1348"/>
                    </a:lnTo>
                    <a:lnTo>
                      <a:pt x="134" y="1354"/>
                    </a:lnTo>
                    <a:lnTo>
                      <a:pt x="128" y="1362"/>
                    </a:lnTo>
                    <a:lnTo>
                      <a:pt x="126" y="1372"/>
                    </a:lnTo>
                    <a:lnTo>
                      <a:pt x="124" y="1382"/>
                    </a:lnTo>
                    <a:lnTo>
                      <a:pt x="122" y="1394"/>
                    </a:lnTo>
                    <a:lnTo>
                      <a:pt x="124" y="1408"/>
                    </a:lnTo>
                    <a:lnTo>
                      <a:pt x="126" y="1424"/>
                    </a:lnTo>
                    <a:lnTo>
                      <a:pt x="132" y="1442"/>
                    </a:lnTo>
                    <a:lnTo>
                      <a:pt x="138" y="1460"/>
                    </a:lnTo>
                    <a:lnTo>
                      <a:pt x="146" y="1482"/>
                    </a:lnTo>
                    <a:lnTo>
                      <a:pt x="158" y="1506"/>
                    </a:lnTo>
                    <a:lnTo>
                      <a:pt x="188" y="1560"/>
                    </a:lnTo>
                    <a:lnTo>
                      <a:pt x="172" y="1534"/>
                    </a:lnTo>
                    <a:lnTo>
                      <a:pt x="156" y="1506"/>
                    </a:lnTo>
                    <a:lnTo>
                      <a:pt x="140" y="1472"/>
                    </a:lnTo>
                    <a:lnTo>
                      <a:pt x="128" y="1438"/>
                    </a:lnTo>
                    <a:lnTo>
                      <a:pt x="124" y="1420"/>
                    </a:lnTo>
                    <a:lnTo>
                      <a:pt x="120" y="1404"/>
                    </a:lnTo>
                    <a:lnTo>
                      <a:pt x="120" y="1388"/>
                    </a:lnTo>
                    <a:lnTo>
                      <a:pt x="122" y="1374"/>
                    </a:lnTo>
                    <a:lnTo>
                      <a:pt x="126" y="1362"/>
                    </a:lnTo>
                    <a:lnTo>
                      <a:pt x="134" y="1354"/>
                    </a:lnTo>
                    <a:lnTo>
                      <a:pt x="130" y="1350"/>
                    </a:lnTo>
                    <a:lnTo>
                      <a:pt x="116" y="1344"/>
                    </a:lnTo>
                    <a:lnTo>
                      <a:pt x="96" y="1338"/>
                    </a:lnTo>
                    <a:lnTo>
                      <a:pt x="86" y="1336"/>
                    </a:lnTo>
                    <a:lnTo>
                      <a:pt x="74" y="1336"/>
                    </a:lnTo>
                    <a:lnTo>
                      <a:pt x="62" y="1338"/>
                    </a:lnTo>
                    <a:lnTo>
                      <a:pt x="50" y="1344"/>
                    </a:lnTo>
                    <a:lnTo>
                      <a:pt x="40" y="1352"/>
                    </a:lnTo>
                    <a:lnTo>
                      <a:pt x="30" y="1364"/>
                    </a:lnTo>
                    <a:lnTo>
                      <a:pt x="20" y="1380"/>
                    </a:lnTo>
                    <a:lnTo>
                      <a:pt x="12" y="1400"/>
                    </a:lnTo>
                    <a:lnTo>
                      <a:pt x="6" y="1426"/>
                    </a:lnTo>
                    <a:lnTo>
                      <a:pt x="2" y="1458"/>
                    </a:lnTo>
                    <a:lnTo>
                      <a:pt x="0" y="1442"/>
                    </a:lnTo>
                    <a:lnTo>
                      <a:pt x="2" y="1424"/>
                    </a:lnTo>
                    <a:lnTo>
                      <a:pt x="6" y="1404"/>
                    </a:lnTo>
                    <a:lnTo>
                      <a:pt x="10" y="1394"/>
                    </a:lnTo>
                    <a:lnTo>
                      <a:pt x="16" y="1382"/>
                    </a:lnTo>
                    <a:lnTo>
                      <a:pt x="22" y="1372"/>
                    </a:lnTo>
                    <a:lnTo>
                      <a:pt x="30" y="1364"/>
                    </a:lnTo>
                    <a:lnTo>
                      <a:pt x="40" y="1354"/>
                    </a:lnTo>
                    <a:lnTo>
                      <a:pt x="52" y="1346"/>
                    </a:lnTo>
                    <a:lnTo>
                      <a:pt x="64" y="1340"/>
                    </a:lnTo>
                    <a:lnTo>
                      <a:pt x="80" y="1336"/>
                    </a:lnTo>
                    <a:lnTo>
                      <a:pt x="70" y="1274"/>
                    </a:lnTo>
                    <a:lnTo>
                      <a:pt x="62" y="1210"/>
                    </a:lnTo>
                    <a:lnTo>
                      <a:pt x="56" y="1136"/>
                    </a:lnTo>
                    <a:lnTo>
                      <a:pt x="54" y="1098"/>
                    </a:lnTo>
                    <a:lnTo>
                      <a:pt x="56" y="1060"/>
                    </a:lnTo>
                    <a:lnTo>
                      <a:pt x="58" y="1024"/>
                    </a:lnTo>
                    <a:lnTo>
                      <a:pt x="62" y="992"/>
                    </a:lnTo>
                    <a:lnTo>
                      <a:pt x="70" y="962"/>
                    </a:lnTo>
                    <a:lnTo>
                      <a:pt x="74" y="950"/>
                    </a:lnTo>
                    <a:lnTo>
                      <a:pt x="80" y="938"/>
                    </a:lnTo>
                    <a:lnTo>
                      <a:pt x="86" y="928"/>
                    </a:lnTo>
                    <a:lnTo>
                      <a:pt x="94" y="922"/>
                    </a:lnTo>
                    <a:lnTo>
                      <a:pt x="102" y="916"/>
                    </a:lnTo>
                    <a:lnTo>
                      <a:pt x="112" y="912"/>
                    </a:lnTo>
                    <a:lnTo>
                      <a:pt x="118" y="912"/>
                    </a:lnTo>
                    <a:lnTo>
                      <a:pt x="124" y="914"/>
                    </a:lnTo>
                    <a:lnTo>
                      <a:pt x="132" y="918"/>
                    </a:lnTo>
                    <a:lnTo>
                      <a:pt x="140" y="922"/>
                    </a:lnTo>
                    <a:lnTo>
                      <a:pt x="146" y="930"/>
                    </a:lnTo>
                    <a:lnTo>
                      <a:pt x="152" y="940"/>
                    </a:lnTo>
                    <a:lnTo>
                      <a:pt x="154" y="954"/>
                    </a:lnTo>
                    <a:lnTo>
                      <a:pt x="152" y="980"/>
                    </a:lnTo>
                    <a:lnTo>
                      <a:pt x="152" y="1008"/>
                    </a:lnTo>
                    <a:lnTo>
                      <a:pt x="154" y="1040"/>
                    </a:lnTo>
                    <a:lnTo>
                      <a:pt x="158" y="1056"/>
                    </a:lnTo>
                    <a:lnTo>
                      <a:pt x="162" y="1072"/>
                    </a:lnTo>
                    <a:lnTo>
                      <a:pt x="168" y="1088"/>
                    </a:lnTo>
                    <a:lnTo>
                      <a:pt x="178" y="1102"/>
                    </a:lnTo>
                    <a:lnTo>
                      <a:pt x="188" y="1112"/>
                    </a:lnTo>
                    <a:lnTo>
                      <a:pt x="200" y="1122"/>
                    </a:lnTo>
                    <a:lnTo>
                      <a:pt x="216" y="1130"/>
                    </a:lnTo>
                    <a:lnTo>
                      <a:pt x="234" y="1132"/>
                    </a:lnTo>
                    <a:lnTo>
                      <a:pt x="244" y="1120"/>
                    </a:lnTo>
                    <a:lnTo>
                      <a:pt x="252" y="1104"/>
                    </a:lnTo>
                    <a:lnTo>
                      <a:pt x="262" y="1082"/>
                    </a:lnTo>
                    <a:lnTo>
                      <a:pt x="270" y="1052"/>
                    </a:lnTo>
                    <a:lnTo>
                      <a:pt x="274" y="1036"/>
                    </a:lnTo>
                    <a:lnTo>
                      <a:pt x="276" y="1016"/>
                    </a:lnTo>
                    <a:lnTo>
                      <a:pt x="278" y="996"/>
                    </a:lnTo>
                    <a:lnTo>
                      <a:pt x="278" y="972"/>
                    </a:lnTo>
                    <a:lnTo>
                      <a:pt x="278" y="948"/>
                    </a:lnTo>
                    <a:lnTo>
                      <a:pt x="274" y="922"/>
                    </a:lnTo>
                    <a:lnTo>
                      <a:pt x="280" y="910"/>
                    </a:lnTo>
                    <a:lnTo>
                      <a:pt x="294" y="886"/>
                    </a:lnTo>
                    <a:lnTo>
                      <a:pt x="316" y="848"/>
                    </a:lnTo>
                    <a:lnTo>
                      <a:pt x="346" y="804"/>
                    </a:lnTo>
                    <a:lnTo>
                      <a:pt x="364" y="780"/>
                    </a:lnTo>
                    <a:lnTo>
                      <a:pt x="386" y="754"/>
                    </a:lnTo>
                    <a:lnTo>
                      <a:pt x="408" y="730"/>
                    </a:lnTo>
                    <a:lnTo>
                      <a:pt x="432" y="706"/>
                    </a:lnTo>
                    <a:lnTo>
                      <a:pt x="458" y="682"/>
                    </a:lnTo>
                    <a:lnTo>
                      <a:pt x="484" y="658"/>
                    </a:lnTo>
                    <a:lnTo>
                      <a:pt x="514" y="638"/>
                    </a:lnTo>
                    <a:lnTo>
                      <a:pt x="546" y="618"/>
                    </a:lnTo>
                    <a:lnTo>
                      <a:pt x="578" y="602"/>
                    </a:lnTo>
                    <a:lnTo>
                      <a:pt x="614" y="588"/>
                    </a:lnTo>
                    <a:lnTo>
                      <a:pt x="622" y="588"/>
                    </a:lnTo>
                    <a:lnTo>
                      <a:pt x="640" y="590"/>
                    </a:lnTo>
                    <a:lnTo>
                      <a:pt x="652" y="592"/>
                    </a:lnTo>
                    <a:lnTo>
                      <a:pt x="660" y="596"/>
                    </a:lnTo>
                    <a:lnTo>
                      <a:pt x="668" y="600"/>
                    </a:lnTo>
                    <a:lnTo>
                      <a:pt x="672" y="608"/>
                    </a:lnTo>
                    <a:lnTo>
                      <a:pt x="658" y="596"/>
                    </a:lnTo>
                    <a:lnTo>
                      <a:pt x="646" y="584"/>
                    </a:lnTo>
                    <a:lnTo>
                      <a:pt x="640" y="578"/>
                    </a:lnTo>
                    <a:lnTo>
                      <a:pt x="636" y="570"/>
                    </a:lnTo>
                    <a:lnTo>
                      <a:pt x="634" y="562"/>
                    </a:lnTo>
                    <a:lnTo>
                      <a:pt x="636" y="556"/>
                    </a:lnTo>
                    <a:lnTo>
                      <a:pt x="638" y="550"/>
                    </a:lnTo>
                    <a:lnTo>
                      <a:pt x="644" y="542"/>
                    </a:lnTo>
                    <a:lnTo>
                      <a:pt x="656" y="538"/>
                    </a:lnTo>
                    <a:lnTo>
                      <a:pt x="670" y="532"/>
                    </a:lnTo>
                    <a:lnTo>
                      <a:pt x="692" y="530"/>
                    </a:lnTo>
                    <a:lnTo>
                      <a:pt x="718" y="528"/>
                    </a:lnTo>
                    <a:lnTo>
                      <a:pt x="724" y="528"/>
                    </a:lnTo>
                    <a:lnTo>
                      <a:pt x="740" y="534"/>
                    </a:lnTo>
                    <a:lnTo>
                      <a:pt x="750" y="540"/>
                    </a:lnTo>
                    <a:lnTo>
                      <a:pt x="760" y="548"/>
                    </a:lnTo>
                    <a:lnTo>
                      <a:pt x="770" y="558"/>
                    </a:lnTo>
                    <a:lnTo>
                      <a:pt x="778" y="570"/>
                    </a:lnTo>
                    <a:lnTo>
                      <a:pt x="768" y="558"/>
                    </a:lnTo>
                    <a:lnTo>
                      <a:pt x="758" y="546"/>
                    </a:lnTo>
                    <a:lnTo>
                      <a:pt x="750" y="532"/>
                    </a:lnTo>
                    <a:lnTo>
                      <a:pt x="748" y="524"/>
                    </a:lnTo>
                    <a:lnTo>
                      <a:pt x="746" y="514"/>
                    </a:lnTo>
                    <a:lnTo>
                      <a:pt x="746" y="506"/>
                    </a:lnTo>
                    <a:lnTo>
                      <a:pt x="748" y="496"/>
                    </a:lnTo>
                    <a:lnTo>
                      <a:pt x="750" y="488"/>
                    </a:lnTo>
                    <a:lnTo>
                      <a:pt x="758" y="480"/>
                    </a:lnTo>
                    <a:lnTo>
                      <a:pt x="766" y="470"/>
                    </a:lnTo>
                    <a:lnTo>
                      <a:pt x="778" y="464"/>
                    </a:lnTo>
                    <a:lnTo>
                      <a:pt x="792" y="472"/>
                    </a:lnTo>
                    <a:lnTo>
                      <a:pt x="808" y="482"/>
                    </a:lnTo>
                    <a:lnTo>
                      <a:pt x="826" y="494"/>
                    </a:lnTo>
                    <a:lnTo>
                      <a:pt x="848" y="502"/>
                    </a:lnTo>
                    <a:lnTo>
                      <a:pt x="870" y="510"/>
                    </a:lnTo>
                    <a:lnTo>
                      <a:pt x="880" y="512"/>
                    </a:lnTo>
                    <a:lnTo>
                      <a:pt x="890" y="514"/>
                    </a:lnTo>
                    <a:lnTo>
                      <a:pt x="900" y="512"/>
                    </a:lnTo>
                    <a:lnTo>
                      <a:pt x="910" y="510"/>
                    </a:lnTo>
                    <a:lnTo>
                      <a:pt x="898" y="510"/>
                    </a:lnTo>
                    <a:lnTo>
                      <a:pt x="872" y="506"/>
                    </a:lnTo>
                    <a:lnTo>
                      <a:pt x="856" y="502"/>
                    </a:lnTo>
                    <a:lnTo>
                      <a:pt x="838" y="496"/>
                    </a:lnTo>
                    <a:lnTo>
                      <a:pt x="820" y="488"/>
                    </a:lnTo>
                    <a:lnTo>
                      <a:pt x="802" y="476"/>
                    </a:lnTo>
                    <a:lnTo>
                      <a:pt x="786" y="460"/>
                    </a:lnTo>
                    <a:lnTo>
                      <a:pt x="780" y="452"/>
                    </a:lnTo>
                    <a:lnTo>
                      <a:pt x="774" y="442"/>
                    </a:lnTo>
                    <a:lnTo>
                      <a:pt x="768" y="430"/>
                    </a:lnTo>
                    <a:lnTo>
                      <a:pt x="766" y="418"/>
                    </a:lnTo>
                    <a:lnTo>
                      <a:pt x="762" y="404"/>
                    </a:lnTo>
                    <a:lnTo>
                      <a:pt x="760" y="390"/>
                    </a:lnTo>
                    <a:lnTo>
                      <a:pt x="760" y="374"/>
                    </a:lnTo>
                    <a:lnTo>
                      <a:pt x="762" y="356"/>
                    </a:lnTo>
                    <a:lnTo>
                      <a:pt x="766" y="336"/>
                    </a:lnTo>
                    <a:lnTo>
                      <a:pt x="770" y="316"/>
                    </a:lnTo>
                    <a:lnTo>
                      <a:pt x="778" y="294"/>
                    </a:lnTo>
                    <a:lnTo>
                      <a:pt x="786" y="270"/>
                    </a:lnTo>
                    <a:lnTo>
                      <a:pt x="798" y="244"/>
                    </a:lnTo>
                    <a:lnTo>
                      <a:pt x="810" y="218"/>
                    </a:lnTo>
                    <a:lnTo>
                      <a:pt x="818" y="194"/>
                    </a:lnTo>
                    <a:lnTo>
                      <a:pt x="822" y="170"/>
                    </a:lnTo>
                    <a:lnTo>
                      <a:pt x="826" y="138"/>
                    </a:lnTo>
                    <a:lnTo>
                      <a:pt x="828" y="104"/>
                    </a:lnTo>
                    <a:lnTo>
                      <a:pt x="828" y="86"/>
                    </a:lnTo>
                    <a:lnTo>
                      <a:pt x="826" y="68"/>
                    </a:lnTo>
                    <a:lnTo>
                      <a:pt x="822" y="48"/>
                    </a:lnTo>
                    <a:lnTo>
                      <a:pt x="816" y="32"/>
                    </a:lnTo>
                    <a:lnTo>
                      <a:pt x="808" y="14"/>
                    </a:lnTo>
                    <a:lnTo>
                      <a:pt x="798" y="0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82" name="Freeform 201"/>
              <p:cNvSpPr>
                <a:spLocks/>
              </p:cNvSpPr>
              <p:nvPr/>
            </p:nvSpPr>
            <p:spPr bwMode="auto">
              <a:xfrm rot="-1845905">
                <a:off x="373" y="1124"/>
                <a:ext cx="425" cy="852"/>
              </a:xfrm>
              <a:custGeom>
                <a:avLst/>
                <a:gdLst>
                  <a:gd name="T0" fmla="*/ 66 w 934"/>
                  <a:gd name="T1" fmla="*/ 447 h 1608"/>
                  <a:gd name="T2" fmla="*/ 59 w 934"/>
                  <a:gd name="T3" fmla="*/ 442 h 1608"/>
                  <a:gd name="T4" fmla="*/ 46 w 934"/>
                  <a:gd name="T5" fmla="*/ 446 h 1608"/>
                  <a:gd name="T6" fmla="*/ 42 w 934"/>
                  <a:gd name="T7" fmla="*/ 448 h 1608"/>
                  <a:gd name="T8" fmla="*/ 57 w 934"/>
                  <a:gd name="T9" fmla="*/ 442 h 1608"/>
                  <a:gd name="T10" fmla="*/ 48 w 934"/>
                  <a:gd name="T11" fmla="*/ 431 h 1608"/>
                  <a:gd name="T12" fmla="*/ 42 w 934"/>
                  <a:gd name="T13" fmla="*/ 420 h 1608"/>
                  <a:gd name="T14" fmla="*/ 37 w 934"/>
                  <a:gd name="T15" fmla="*/ 401 h 1608"/>
                  <a:gd name="T16" fmla="*/ 35 w 934"/>
                  <a:gd name="T17" fmla="*/ 395 h 1608"/>
                  <a:gd name="T18" fmla="*/ 34 w 934"/>
                  <a:gd name="T19" fmla="*/ 395 h 1608"/>
                  <a:gd name="T20" fmla="*/ 28 w 934"/>
                  <a:gd name="T21" fmla="*/ 405 h 1608"/>
                  <a:gd name="T22" fmla="*/ 27 w 934"/>
                  <a:gd name="T23" fmla="*/ 406 h 1608"/>
                  <a:gd name="T24" fmla="*/ 32 w 934"/>
                  <a:gd name="T25" fmla="*/ 396 h 1608"/>
                  <a:gd name="T26" fmla="*/ 35 w 934"/>
                  <a:gd name="T27" fmla="*/ 393 h 1608"/>
                  <a:gd name="T28" fmla="*/ 35 w 934"/>
                  <a:gd name="T29" fmla="*/ 395 h 1608"/>
                  <a:gd name="T30" fmla="*/ 35 w 934"/>
                  <a:gd name="T31" fmla="*/ 385 h 1608"/>
                  <a:gd name="T32" fmla="*/ 38 w 934"/>
                  <a:gd name="T33" fmla="*/ 370 h 1608"/>
                  <a:gd name="T34" fmla="*/ 44 w 934"/>
                  <a:gd name="T35" fmla="*/ 354 h 1608"/>
                  <a:gd name="T36" fmla="*/ 64 w 934"/>
                  <a:gd name="T37" fmla="*/ 325 h 1608"/>
                  <a:gd name="T38" fmla="*/ 87 w 934"/>
                  <a:gd name="T39" fmla="*/ 300 h 1608"/>
                  <a:gd name="T40" fmla="*/ 115 w 934"/>
                  <a:gd name="T41" fmla="*/ 276 h 1608"/>
                  <a:gd name="T42" fmla="*/ 116 w 934"/>
                  <a:gd name="T43" fmla="*/ 269 h 1608"/>
                  <a:gd name="T44" fmla="*/ 121 w 934"/>
                  <a:gd name="T45" fmla="*/ 255 h 1608"/>
                  <a:gd name="T46" fmla="*/ 131 w 934"/>
                  <a:gd name="T47" fmla="*/ 242 h 1608"/>
                  <a:gd name="T48" fmla="*/ 142 w 934"/>
                  <a:gd name="T49" fmla="*/ 236 h 1608"/>
                  <a:gd name="T50" fmla="*/ 162 w 934"/>
                  <a:gd name="T51" fmla="*/ 226 h 1608"/>
                  <a:gd name="T52" fmla="*/ 176 w 934"/>
                  <a:gd name="T53" fmla="*/ 214 h 1608"/>
                  <a:gd name="T54" fmla="*/ 186 w 934"/>
                  <a:gd name="T55" fmla="*/ 200 h 1608"/>
                  <a:gd name="T56" fmla="*/ 191 w 934"/>
                  <a:gd name="T57" fmla="*/ 186 h 1608"/>
                  <a:gd name="T58" fmla="*/ 193 w 934"/>
                  <a:gd name="T59" fmla="*/ 171 h 1608"/>
                  <a:gd name="T60" fmla="*/ 192 w 934"/>
                  <a:gd name="T61" fmla="*/ 145 h 1608"/>
                  <a:gd name="T62" fmla="*/ 187 w 934"/>
                  <a:gd name="T63" fmla="*/ 128 h 1608"/>
                  <a:gd name="T64" fmla="*/ 187 w 934"/>
                  <a:gd name="T65" fmla="*/ 120 h 1608"/>
                  <a:gd name="T66" fmla="*/ 190 w 934"/>
                  <a:gd name="T67" fmla="*/ 107 h 1608"/>
                  <a:gd name="T68" fmla="*/ 189 w 934"/>
                  <a:gd name="T69" fmla="*/ 78 h 1608"/>
                  <a:gd name="T70" fmla="*/ 183 w 934"/>
                  <a:gd name="T71" fmla="*/ 49 h 1608"/>
                  <a:gd name="T72" fmla="*/ 174 w 934"/>
                  <a:gd name="T73" fmla="*/ 17 h 1608"/>
                  <a:gd name="T74" fmla="*/ 170 w 934"/>
                  <a:gd name="T75" fmla="*/ 4 h 1608"/>
                  <a:gd name="T76" fmla="*/ 156 w 934"/>
                  <a:gd name="T77" fmla="*/ 1 h 1608"/>
                  <a:gd name="T78" fmla="*/ 134 w 934"/>
                  <a:gd name="T79" fmla="*/ 1 h 1608"/>
                  <a:gd name="T80" fmla="*/ 117 w 934"/>
                  <a:gd name="T81" fmla="*/ 4 h 1608"/>
                  <a:gd name="T82" fmla="*/ 110 w 934"/>
                  <a:gd name="T83" fmla="*/ 8 h 1608"/>
                  <a:gd name="T84" fmla="*/ 100 w 934"/>
                  <a:gd name="T85" fmla="*/ 18 h 1608"/>
                  <a:gd name="T86" fmla="*/ 91 w 934"/>
                  <a:gd name="T87" fmla="*/ 33 h 1608"/>
                  <a:gd name="T88" fmla="*/ 75 w 934"/>
                  <a:gd name="T89" fmla="*/ 72 h 1608"/>
                  <a:gd name="T90" fmla="*/ 62 w 934"/>
                  <a:gd name="T91" fmla="*/ 113 h 1608"/>
                  <a:gd name="T92" fmla="*/ 52 w 934"/>
                  <a:gd name="T93" fmla="*/ 159 h 1608"/>
                  <a:gd name="T94" fmla="*/ 36 w 934"/>
                  <a:gd name="T95" fmla="*/ 168 h 1608"/>
                  <a:gd name="T96" fmla="*/ 19 w 934"/>
                  <a:gd name="T97" fmla="*/ 183 h 1608"/>
                  <a:gd name="T98" fmla="*/ 7 w 934"/>
                  <a:gd name="T99" fmla="*/ 199 h 1608"/>
                  <a:gd name="T100" fmla="*/ 2 w 934"/>
                  <a:gd name="T101" fmla="*/ 217 h 1608"/>
                  <a:gd name="T102" fmla="*/ 0 w 934"/>
                  <a:gd name="T103" fmla="*/ 234 h 1608"/>
                  <a:gd name="T104" fmla="*/ 1 w 934"/>
                  <a:gd name="T105" fmla="*/ 251 h 1608"/>
                  <a:gd name="T106" fmla="*/ 8 w 934"/>
                  <a:gd name="T107" fmla="*/ 274 h 1608"/>
                  <a:gd name="T108" fmla="*/ 16 w 934"/>
                  <a:gd name="T109" fmla="*/ 294 h 1608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934"/>
                  <a:gd name="T166" fmla="*/ 0 h 1608"/>
                  <a:gd name="T167" fmla="*/ 934 w 934"/>
                  <a:gd name="T168" fmla="*/ 1608 h 1608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934" h="1608">
                    <a:moveTo>
                      <a:pt x="334" y="1598"/>
                    </a:moveTo>
                    <a:lnTo>
                      <a:pt x="334" y="1598"/>
                    </a:lnTo>
                    <a:lnTo>
                      <a:pt x="318" y="1592"/>
                    </a:lnTo>
                    <a:lnTo>
                      <a:pt x="302" y="1584"/>
                    </a:lnTo>
                    <a:lnTo>
                      <a:pt x="286" y="1574"/>
                    </a:lnTo>
                    <a:lnTo>
                      <a:pt x="274" y="1574"/>
                    </a:lnTo>
                    <a:lnTo>
                      <a:pt x="258" y="1578"/>
                    </a:lnTo>
                    <a:lnTo>
                      <a:pt x="220" y="1590"/>
                    </a:lnTo>
                    <a:lnTo>
                      <a:pt x="168" y="1608"/>
                    </a:lnTo>
                    <a:lnTo>
                      <a:pt x="204" y="1596"/>
                    </a:lnTo>
                    <a:lnTo>
                      <a:pt x="240" y="1586"/>
                    </a:lnTo>
                    <a:lnTo>
                      <a:pt x="278" y="1574"/>
                    </a:lnTo>
                    <a:lnTo>
                      <a:pt x="262" y="1562"/>
                    </a:lnTo>
                    <a:lnTo>
                      <a:pt x="248" y="1550"/>
                    </a:lnTo>
                    <a:lnTo>
                      <a:pt x="234" y="1536"/>
                    </a:lnTo>
                    <a:lnTo>
                      <a:pt x="222" y="1522"/>
                    </a:lnTo>
                    <a:lnTo>
                      <a:pt x="214" y="1510"/>
                    </a:lnTo>
                    <a:lnTo>
                      <a:pt x="204" y="1496"/>
                    </a:lnTo>
                    <a:lnTo>
                      <a:pt x="192" y="1470"/>
                    </a:lnTo>
                    <a:lnTo>
                      <a:pt x="184" y="1446"/>
                    </a:lnTo>
                    <a:lnTo>
                      <a:pt x="180" y="1428"/>
                    </a:lnTo>
                    <a:lnTo>
                      <a:pt x="176" y="1412"/>
                    </a:lnTo>
                    <a:lnTo>
                      <a:pt x="172" y="1408"/>
                    </a:lnTo>
                    <a:lnTo>
                      <a:pt x="170" y="1406"/>
                    </a:lnTo>
                    <a:lnTo>
                      <a:pt x="166" y="1406"/>
                    </a:lnTo>
                    <a:lnTo>
                      <a:pt x="162" y="1406"/>
                    </a:lnTo>
                    <a:lnTo>
                      <a:pt x="154" y="1412"/>
                    </a:lnTo>
                    <a:lnTo>
                      <a:pt x="146" y="1422"/>
                    </a:lnTo>
                    <a:lnTo>
                      <a:pt x="136" y="1444"/>
                    </a:lnTo>
                    <a:lnTo>
                      <a:pt x="132" y="1454"/>
                    </a:lnTo>
                    <a:lnTo>
                      <a:pt x="132" y="1446"/>
                    </a:lnTo>
                    <a:lnTo>
                      <a:pt x="136" y="1438"/>
                    </a:lnTo>
                    <a:lnTo>
                      <a:pt x="144" y="1422"/>
                    </a:lnTo>
                    <a:lnTo>
                      <a:pt x="154" y="1410"/>
                    </a:lnTo>
                    <a:lnTo>
                      <a:pt x="164" y="1398"/>
                    </a:lnTo>
                    <a:lnTo>
                      <a:pt x="166" y="1398"/>
                    </a:lnTo>
                    <a:lnTo>
                      <a:pt x="168" y="1398"/>
                    </a:lnTo>
                    <a:lnTo>
                      <a:pt x="170" y="1400"/>
                    </a:lnTo>
                    <a:lnTo>
                      <a:pt x="172" y="1408"/>
                    </a:lnTo>
                    <a:lnTo>
                      <a:pt x="170" y="1390"/>
                    </a:lnTo>
                    <a:lnTo>
                      <a:pt x="170" y="1372"/>
                    </a:lnTo>
                    <a:lnTo>
                      <a:pt x="172" y="1354"/>
                    </a:lnTo>
                    <a:lnTo>
                      <a:pt x="176" y="1336"/>
                    </a:lnTo>
                    <a:lnTo>
                      <a:pt x="182" y="1318"/>
                    </a:lnTo>
                    <a:lnTo>
                      <a:pt x="192" y="1298"/>
                    </a:lnTo>
                    <a:lnTo>
                      <a:pt x="202" y="1280"/>
                    </a:lnTo>
                    <a:lnTo>
                      <a:pt x="214" y="1262"/>
                    </a:lnTo>
                    <a:lnTo>
                      <a:pt x="242" y="1226"/>
                    </a:lnTo>
                    <a:lnTo>
                      <a:pt x="274" y="1192"/>
                    </a:lnTo>
                    <a:lnTo>
                      <a:pt x="310" y="1158"/>
                    </a:lnTo>
                    <a:lnTo>
                      <a:pt x="346" y="1126"/>
                    </a:lnTo>
                    <a:lnTo>
                      <a:pt x="384" y="1096"/>
                    </a:lnTo>
                    <a:lnTo>
                      <a:pt x="422" y="1068"/>
                    </a:lnTo>
                    <a:lnTo>
                      <a:pt x="488" y="1024"/>
                    </a:lnTo>
                    <a:lnTo>
                      <a:pt x="536" y="994"/>
                    </a:lnTo>
                    <a:lnTo>
                      <a:pt x="556" y="984"/>
                    </a:lnTo>
                    <a:lnTo>
                      <a:pt x="556" y="970"/>
                    </a:lnTo>
                    <a:lnTo>
                      <a:pt x="560" y="958"/>
                    </a:lnTo>
                    <a:lnTo>
                      <a:pt x="566" y="944"/>
                    </a:lnTo>
                    <a:lnTo>
                      <a:pt x="572" y="932"/>
                    </a:lnTo>
                    <a:lnTo>
                      <a:pt x="586" y="908"/>
                    </a:lnTo>
                    <a:lnTo>
                      <a:pt x="602" y="888"/>
                    </a:lnTo>
                    <a:lnTo>
                      <a:pt x="618" y="872"/>
                    </a:lnTo>
                    <a:lnTo>
                      <a:pt x="632" y="860"/>
                    </a:lnTo>
                    <a:lnTo>
                      <a:pt x="646" y="848"/>
                    </a:lnTo>
                    <a:lnTo>
                      <a:pt x="684" y="840"/>
                    </a:lnTo>
                    <a:lnTo>
                      <a:pt x="720" y="828"/>
                    </a:lnTo>
                    <a:lnTo>
                      <a:pt x="752" y="818"/>
                    </a:lnTo>
                    <a:lnTo>
                      <a:pt x="780" y="804"/>
                    </a:lnTo>
                    <a:lnTo>
                      <a:pt x="806" y="792"/>
                    </a:lnTo>
                    <a:lnTo>
                      <a:pt x="830" y="778"/>
                    </a:lnTo>
                    <a:lnTo>
                      <a:pt x="850" y="762"/>
                    </a:lnTo>
                    <a:lnTo>
                      <a:pt x="868" y="746"/>
                    </a:lnTo>
                    <a:lnTo>
                      <a:pt x="882" y="730"/>
                    </a:lnTo>
                    <a:lnTo>
                      <a:pt x="896" y="714"/>
                    </a:lnTo>
                    <a:lnTo>
                      <a:pt x="906" y="696"/>
                    </a:lnTo>
                    <a:lnTo>
                      <a:pt x="914" y="680"/>
                    </a:lnTo>
                    <a:lnTo>
                      <a:pt x="922" y="662"/>
                    </a:lnTo>
                    <a:lnTo>
                      <a:pt x="928" y="644"/>
                    </a:lnTo>
                    <a:lnTo>
                      <a:pt x="930" y="628"/>
                    </a:lnTo>
                    <a:lnTo>
                      <a:pt x="934" y="610"/>
                    </a:lnTo>
                    <a:lnTo>
                      <a:pt x="934" y="578"/>
                    </a:lnTo>
                    <a:lnTo>
                      <a:pt x="930" y="546"/>
                    </a:lnTo>
                    <a:lnTo>
                      <a:pt x="926" y="516"/>
                    </a:lnTo>
                    <a:lnTo>
                      <a:pt x="918" y="492"/>
                    </a:lnTo>
                    <a:lnTo>
                      <a:pt x="910" y="470"/>
                    </a:lnTo>
                    <a:lnTo>
                      <a:pt x="904" y="454"/>
                    </a:lnTo>
                    <a:lnTo>
                      <a:pt x="896" y="440"/>
                    </a:lnTo>
                    <a:lnTo>
                      <a:pt x="902" y="426"/>
                    </a:lnTo>
                    <a:lnTo>
                      <a:pt x="908" y="412"/>
                    </a:lnTo>
                    <a:lnTo>
                      <a:pt x="912" y="396"/>
                    </a:lnTo>
                    <a:lnTo>
                      <a:pt x="916" y="380"/>
                    </a:lnTo>
                    <a:lnTo>
                      <a:pt x="918" y="348"/>
                    </a:lnTo>
                    <a:lnTo>
                      <a:pt x="916" y="314"/>
                    </a:lnTo>
                    <a:lnTo>
                      <a:pt x="912" y="278"/>
                    </a:lnTo>
                    <a:lnTo>
                      <a:pt x="906" y="242"/>
                    </a:lnTo>
                    <a:lnTo>
                      <a:pt x="898" y="208"/>
                    </a:lnTo>
                    <a:lnTo>
                      <a:pt x="886" y="174"/>
                    </a:lnTo>
                    <a:lnTo>
                      <a:pt x="876" y="142"/>
                    </a:lnTo>
                    <a:lnTo>
                      <a:pt x="864" y="112"/>
                    </a:lnTo>
                    <a:lnTo>
                      <a:pt x="842" y="62"/>
                    </a:lnTo>
                    <a:lnTo>
                      <a:pt x="826" y="28"/>
                    </a:lnTo>
                    <a:lnTo>
                      <a:pt x="820" y="16"/>
                    </a:lnTo>
                    <a:lnTo>
                      <a:pt x="796" y="10"/>
                    </a:lnTo>
                    <a:lnTo>
                      <a:pt x="774" y="6"/>
                    </a:lnTo>
                    <a:lnTo>
                      <a:pt x="752" y="2"/>
                    </a:lnTo>
                    <a:lnTo>
                      <a:pt x="730" y="0"/>
                    </a:lnTo>
                    <a:lnTo>
                      <a:pt x="688" y="0"/>
                    </a:lnTo>
                    <a:lnTo>
                      <a:pt x="648" y="2"/>
                    </a:lnTo>
                    <a:lnTo>
                      <a:pt x="614" y="6"/>
                    </a:lnTo>
                    <a:lnTo>
                      <a:pt x="588" y="12"/>
                    </a:lnTo>
                    <a:lnTo>
                      <a:pt x="566" y="16"/>
                    </a:lnTo>
                    <a:lnTo>
                      <a:pt x="548" y="22"/>
                    </a:lnTo>
                    <a:lnTo>
                      <a:pt x="532" y="28"/>
                    </a:lnTo>
                    <a:lnTo>
                      <a:pt x="514" y="38"/>
                    </a:lnTo>
                    <a:lnTo>
                      <a:pt x="498" y="50"/>
                    </a:lnTo>
                    <a:lnTo>
                      <a:pt x="482" y="64"/>
                    </a:lnTo>
                    <a:lnTo>
                      <a:pt x="466" y="80"/>
                    </a:lnTo>
                    <a:lnTo>
                      <a:pt x="452" y="98"/>
                    </a:lnTo>
                    <a:lnTo>
                      <a:pt x="438" y="118"/>
                    </a:lnTo>
                    <a:lnTo>
                      <a:pt x="410" y="160"/>
                    </a:lnTo>
                    <a:lnTo>
                      <a:pt x="384" y="206"/>
                    </a:lnTo>
                    <a:lnTo>
                      <a:pt x="360" y="254"/>
                    </a:lnTo>
                    <a:lnTo>
                      <a:pt x="338" y="304"/>
                    </a:lnTo>
                    <a:lnTo>
                      <a:pt x="318" y="354"/>
                    </a:lnTo>
                    <a:lnTo>
                      <a:pt x="300" y="402"/>
                    </a:lnTo>
                    <a:lnTo>
                      <a:pt x="274" y="484"/>
                    </a:lnTo>
                    <a:lnTo>
                      <a:pt x="256" y="544"/>
                    </a:lnTo>
                    <a:lnTo>
                      <a:pt x="252" y="566"/>
                    </a:lnTo>
                    <a:lnTo>
                      <a:pt x="212" y="582"/>
                    </a:lnTo>
                    <a:lnTo>
                      <a:pt x="176" y="598"/>
                    </a:lnTo>
                    <a:lnTo>
                      <a:pt x="144" y="614"/>
                    </a:lnTo>
                    <a:lnTo>
                      <a:pt x="116" y="634"/>
                    </a:lnTo>
                    <a:lnTo>
                      <a:pt x="90" y="652"/>
                    </a:lnTo>
                    <a:lnTo>
                      <a:pt x="70" y="670"/>
                    </a:lnTo>
                    <a:lnTo>
                      <a:pt x="52" y="690"/>
                    </a:lnTo>
                    <a:lnTo>
                      <a:pt x="36" y="710"/>
                    </a:lnTo>
                    <a:lnTo>
                      <a:pt x="24" y="732"/>
                    </a:lnTo>
                    <a:lnTo>
                      <a:pt x="16" y="752"/>
                    </a:lnTo>
                    <a:lnTo>
                      <a:pt x="8" y="772"/>
                    </a:lnTo>
                    <a:lnTo>
                      <a:pt x="4" y="794"/>
                    </a:lnTo>
                    <a:lnTo>
                      <a:pt x="0" y="814"/>
                    </a:lnTo>
                    <a:lnTo>
                      <a:pt x="0" y="834"/>
                    </a:lnTo>
                    <a:lnTo>
                      <a:pt x="0" y="854"/>
                    </a:lnTo>
                    <a:lnTo>
                      <a:pt x="2" y="874"/>
                    </a:lnTo>
                    <a:lnTo>
                      <a:pt x="6" y="894"/>
                    </a:lnTo>
                    <a:lnTo>
                      <a:pt x="12" y="912"/>
                    </a:lnTo>
                    <a:lnTo>
                      <a:pt x="24" y="948"/>
                    </a:lnTo>
                    <a:lnTo>
                      <a:pt x="38" y="978"/>
                    </a:lnTo>
                    <a:lnTo>
                      <a:pt x="52" y="1006"/>
                    </a:lnTo>
                    <a:lnTo>
                      <a:pt x="68" y="1030"/>
                    </a:lnTo>
                    <a:lnTo>
                      <a:pt x="80" y="1048"/>
                    </a:lnTo>
                    <a:lnTo>
                      <a:pt x="90" y="1062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83" name="Freeform 202"/>
              <p:cNvSpPr>
                <a:spLocks/>
              </p:cNvSpPr>
              <p:nvPr/>
            </p:nvSpPr>
            <p:spPr bwMode="auto">
              <a:xfrm rot="-1845905">
                <a:off x="608" y="1499"/>
                <a:ext cx="440" cy="270"/>
              </a:xfrm>
              <a:custGeom>
                <a:avLst/>
                <a:gdLst>
                  <a:gd name="T0" fmla="*/ 200 w 968"/>
                  <a:gd name="T1" fmla="*/ 5 h 510"/>
                  <a:gd name="T2" fmla="*/ 197 w 968"/>
                  <a:gd name="T3" fmla="*/ 25 h 510"/>
                  <a:gd name="T4" fmla="*/ 190 w 968"/>
                  <a:gd name="T5" fmla="*/ 46 h 510"/>
                  <a:gd name="T6" fmla="*/ 183 w 968"/>
                  <a:gd name="T7" fmla="*/ 58 h 510"/>
                  <a:gd name="T8" fmla="*/ 173 w 968"/>
                  <a:gd name="T9" fmla="*/ 67 h 510"/>
                  <a:gd name="T10" fmla="*/ 160 w 968"/>
                  <a:gd name="T11" fmla="*/ 72 h 510"/>
                  <a:gd name="T12" fmla="*/ 143 w 968"/>
                  <a:gd name="T13" fmla="*/ 72 h 510"/>
                  <a:gd name="T14" fmla="*/ 122 w 968"/>
                  <a:gd name="T15" fmla="*/ 64 h 510"/>
                  <a:gd name="T16" fmla="*/ 106 w 968"/>
                  <a:gd name="T17" fmla="*/ 55 h 510"/>
                  <a:gd name="T18" fmla="*/ 100 w 968"/>
                  <a:gd name="T19" fmla="*/ 65 h 510"/>
                  <a:gd name="T20" fmla="*/ 97 w 968"/>
                  <a:gd name="T21" fmla="*/ 78 h 510"/>
                  <a:gd name="T22" fmla="*/ 99 w 968"/>
                  <a:gd name="T23" fmla="*/ 92 h 510"/>
                  <a:gd name="T24" fmla="*/ 104 w 968"/>
                  <a:gd name="T25" fmla="*/ 100 h 510"/>
                  <a:gd name="T26" fmla="*/ 112 w 968"/>
                  <a:gd name="T27" fmla="*/ 107 h 510"/>
                  <a:gd name="T28" fmla="*/ 135 w 968"/>
                  <a:gd name="T29" fmla="*/ 121 h 510"/>
                  <a:gd name="T30" fmla="*/ 126 w 968"/>
                  <a:gd name="T31" fmla="*/ 117 h 510"/>
                  <a:gd name="T32" fmla="*/ 113 w 968"/>
                  <a:gd name="T33" fmla="*/ 109 h 510"/>
                  <a:gd name="T34" fmla="*/ 102 w 968"/>
                  <a:gd name="T35" fmla="*/ 97 h 510"/>
                  <a:gd name="T36" fmla="*/ 98 w 968"/>
                  <a:gd name="T37" fmla="*/ 88 h 510"/>
                  <a:gd name="T38" fmla="*/ 97 w 968"/>
                  <a:gd name="T39" fmla="*/ 79 h 510"/>
                  <a:gd name="T40" fmla="*/ 100 w 968"/>
                  <a:gd name="T41" fmla="*/ 68 h 510"/>
                  <a:gd name="T42" fmla="*/ 106 w 968"/>
                  <a:gd name="T43" fmla="*/ 55 h 510"/>
                  <a:gd name="T44" fmla="*/ 98 w 968"/>
                  <a:gd name="T45" fmla="*/ 53 h 510"/>
                  <a:gd name="T46" fmla="*/ 83 w 968"/>
                  <a:gd name="T47" fmla="*/ 55 h 510"/>
                  <a:gd name="T48" fmla="*/ 75 w 968"/>
                  <a:gd name="T49" fmla="*/ 58 h 510"/>
                  <a:gd name="T50" fmla="*/ 70 w 968"/>
                  <a:gd name="T51" fmla="*/ 64 h 510"/>
                  <a:gd name="T52" fmla="*/ 66 w 968"/>
                  <a:gd name="T53" fmla="*/ 77 h 510"/>
                  <a:gd name="T54" fmla="*/ 66 w 968"/>
                  <a:gd name="T55" fmla="*/ 87 h 510"/>
                  <a:gd name="T56" fmla="*/ 70 w 968"/>
                  <a:gd name="T57" fmla="*/ 98 h 510"/>
                  <a:gd name="T58" fmla="*/ 76 w 968"/>
                  <a:gd name="T59" fmla="*/ 109 h 510"/>
                  <a:gd name="T60" fmla="*/ 80 w 968"/>
                  <a:gd name="T61" fmla="*/ 124 h 510"/>
                  <a:gd name="T62" fmla="*/ 80 w 968"/>
                  <a:gd name="T63" fmla="*/ 130 h 510"/>
                  <a:gd name="T64" fmla="*/ 79 w 968"/>
                  <a:gd name="T65" fmla="*/ 128 h 510"/>
                  <a:gd name="T66" fmla="*/ 80 w 968"/>
                  <a:gd name="T67" fmla="*/ 118 h 510"/>
                  <a:gd name="T68" fmla="*/ 76 w 968"/>
                  <a:gd name="T69" fmla="*/ 109 h 510"/>
                  <a:gd name="T70" fmla="*/ 72 w 968"/>
                  <a:gd name="T71" fmla="*/ 105 h 510"/>
                  <a:gd name="T72" fmla="*/ 68 w 968"/>
                  <a:gd name="T73" fmla="*/ 96 h 510"/>
                  <a:gd name="T74" fmla="*/ 65 w 968"/>
                  <a:gd name="T75" fmla="*/ 78 h 510"/>
                  <a:gd name="T76" fmla="*/ 66 w 968"/>
                  <a:gd name="T77" fmla="*/ 71 h 510"/>
                  <a:gd name="T78" fmla="*/ 46 w 968"/>
                  <a:gd name="T79" fmla="*/ 90 h 510"/>
                  <a:gd name="T80" fmla="*/ 35 w 968"/>
                  <a:gd name="T81" fmla="*/ 104 h 510"/>
                  <a:gd name="T82" fmla="*/ 27 w 968"/>
                  <a:gd name="T83" fmla="*/ 120 h 510"/>
                  <a:gd name="T84" fmla="*/ 25 w 968"/>
                  <a:gd name="T85" fmla="*/ 131 h 510"/>
                  <a:gd name="T86" fmla="*/ 25 w 968"/>
                  <a:gd name="T87" fmla="*/ 143 h 510"/>
                  <a:gd name="T88" fmla="*/ 25 w 968"/>
                  <a:gd name="T89" fmla="*/ 125 h 510"/>
                  <a:gd name="T90" fmla="*/ 25 w 968"/>
                  <a:gd name="T91" fmla="*/ 122 h 510"/>
                  <a:gd name="T92" fmla="*/ 16 w 968"/>
                  <a:gd name="T93" fmla="*/ 124 h 510"/>
                  <a:gd name="T94" fmla="*/ 7 w 968"/>
                  <a:gd name="T95" fmla="*/ 123 h 510"/>
                  <a:gd name="T96" fmla="*/ 1 w 968"/>
                  <a:gd name="T97" fmla="*/ 118 h 510"/>
                  <a:gd name="T98" fmla="*/ 2 w 968"/>
                  <a:gd name="T99" fmla="*/ 118 h 510"/>
                  <a:gd name="T100" fmla="*/ 11 w 968"/>
                  <a:gd name="T101" fmla="*/ 124 h 510"/>
                  <a:gd name="T102" fmla="*/ 18 w 968"/>
                  <a:gd name="T103" fmla="*/ 124 h 510"/>
                  <a:gd name="T104" fmla="*/ 27 w 968"/>
                  <a:gd name="T105" fmla="*/ 119 h 510"/>
                  <a:gd name="T106" fmla="*/ 31 w 968"/>
                  <a:gd name="T107" fmla="*/ 111 h 510"/>
                  <a:gd name="T108" fmla="*/ 45 w 968"/>
                  <a:gd name="T109" fmla="*/ 92 h 510"/>
                  <a:gd name="T110" fmla="*/ 61 w 968"/>
                  <a:gd name="T111" fmla="*/ 76 h 510"/>
                  <a:gd name="T112" fmla="*/ 72 w 968"/>
                  <a:gd name="T113" fmla="*/ 59 h 510"/>
                  <a:gd name="T114" fmla="*/ 75 w 968"/>
                  <a:gd name="T115" fmla="*/ 58 h 510"/>
                  <a:gd name="T116" fmla="*/ 75 w 968"/>
                  <a:gd name="T117" fmla="*/ 56 h 510"/>
                  <a:gd name="T118" fmla="*/ 69 w 968"/>
                  <a:gd name="T119" fmla="*/ 53 h 510"/>
                  <a:gd name="T120" fmla="*/ 55 w 968"/>
                  <a:gd name="T121" fmla="*/ 44 h 510"/>
                  <a:gd name="T122" fmla="*/ 48 w 968"/>
                  <a:gd name="T123" fmla="*/ 35 h 510"/>
                  <a:gd name="T124" fmla="*/ 43 w 968"/>
                  <a:gd name="T125" fmla="*/ 23 h 51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968"/>
                  <a:gd name="T190" fmla="*/ 0 h 510"/>
                  <a:gd name="T191" fmla="*/ 968 w 968"/>
                  <a:gd name="T192" fmla="*/ 510 h 510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968" h="510">
                    <a:moveTo>
                      <a:pt x="968" y="0"/>
                    </a:moveTo>
                    <a:lnTo>
                      <a:pt x="968" y="0"/>
                    </a:lnTo>
                    <a:lnTo>
                      <a:pt x="968" y="18"/>
                    </a:lnTo>
                    <a:lnTo>
                      <a:pt x="966" y="36"/>
                    </a:lnTo>
                    <a:lnTo>
                      <a:pt x="960" y="62"/>
                    </a:lnTo>
                    <a:lnTo>
                      <a:pt x="954" y="90"/>
                    </a:lnTo>
                    <a:lnTo>
                      <a:pt x="944" y="120"/>
                    </a:lnTo>
                    <a:lnTo>
                      <a:pt x="928" y="150"/>
                    </a:lnTo>
                    <a:lnTo>
                      <a:pt x="920" y="164"/>
                    </a:lnTo>
                    <a:lnTo>
                      <a:pt x="910" y="180"/>
                    </a:lnTo>
                    <a:lnTo>
                      <a:pt x="898" y="194"/>
                    </a:lnTo>
                    <a:lnTo>
                      <a:pt x="886" y="206"/>
                    </a:lnTo>
                    <a:lnTo>
                      <a:pt x="870" y="218"/>
                    </a:lnTo>
                    <a:lnTo>
                      <a:pt x="854" y="230"/>
                    </a:lnTo>
                    <a:lnTo>
                      <a:pt x="838" y="238"/>
                    </a:lnTo>
                    <a:lnTo>
                      <a:pt x="818" y="246"/>
                    </a:lnTo>
                    <a:lnTo>
                      <a:pt x="798" y="252"/>
                    </a:lnTo>
                    <a:lnTo>
                      <a:pt x="774" y="256"/>
                    </a:lnTo>
                    <a:lnTo>
                      <a:pt x="750" y="258"/>
                    </a:lnTo>
                    <a:lnTo>
                      <a:pt x="722" y="258"/>
                    </a:lnTo>
                    <a:lnTo>
                      <a:pt x="692" y="256"/>
                    </a:lnTo>
                    <a:lnTo>
                      <a:pt x="662" y="250"/>
                    </a:lnTo>
                    <a:lnTo>
                      <a:pt x="628" y="240"/>
                    </a:lnTo>
                    <a:lnTo>
                      <a:pt x="592" y="228"/>
                    </a:lnTo>
                    <a:lnTo>
                      <a:pt x="554" y="214"/>
                    </a:lnTo>
                    <a:lnTo>
                      <a:pt x="512" y="196"/>
                    </a:lnTo>
                    <a:lnTo>
                      <a:pt x="506" y="202"/>
                    </a:lnTo>
                    <a:lnTo>
                      <a:pt x="492" y="220"/>
                    </a:lnTo>
                    <a:lnTo>
                      <a:pt x="484" y="232"/>
                    </a:lnTo>
                    <a:lnTo>
                      <a:pt x="478" y="246"/>
                    </a:lnTo>
                    <a:lnTo>
                      <a:pt x="472" y="262"/>
                    </a:lnTo>
                    <a:lnTo>
                      <a:pt x="470" y="280"/>
                    </a:lnTo>
                    <a:lnTo>
                      <a:pt x="470" y="298"/>
                    </a:lnTo>
                    <a:lnTo>
                      <a:pt x="476" y="316"/>
                    </a:lnTo>
                    <a:lnTo>
                      <a:pt x="480" y="326"/>
                    </a:lnTo>
                    <a:lnTo>
                      <a:pt x="486" y="336"/>
                    </a:lnTo>
                    <a:lnTo>
                      <a:pt x="494" y="346"/>
                    </a:lnTo>
                    <a:lnTo>
                      <a:pt x="504" y="356"/>
                    </a:lnTo>
                    <a:lnTo>
                      <a:pt x="514" y="366"/>
                    </a:lnTo>
                    <a:lnTo>
                      <a:pt x="528" y="376"/>
                    </a:lnTo>
                    <a:lnTo>
                      <a:pt x="544" y="384"/>
                    </a:lnTo>
                    <a:lnTo>
                      <a:pt x="560" y="394"/>
                    </a:lnTo>
                    <a:lnTo>
                      <a:pt x="602" y="412"/>
                    </a:lnTo>
                    <a:lnTo>
                      <a:pt x="654" y="430"/>
                    </a:lnTo>
                    <a:lnTo>
                      <a:pt x="642" y="426"/>
                    </a:lnTo>
                    <a:lnTo>
                      <a:pt x="610" y="418"/>
                    </a:lnTo>
                    <a:lnTo>
                      <a:pt x="590" y="410"/>
                    </a:lnTo>
                    <a:lnTo>
                      <a:pt x="570" y="402"/>
                    </a:lnTo>
                    <a:lnTo>
                      <a:pt x="548" y="390"/>
                    </a:lnTo>
                    <a:lnTo>
                      <a:pt x="526" y="378"/>
                    </a:lnTo>
                    <a:lnTo>
                      <a:pt x="508" y="364"/>
                    </a:lnTo>
                    <a:lnTo>
                      <a:pt x="492" y="346"/>
                    </a:lnTo>
                    <a:lnTo>
                      <a:pt x="484" y="336"/>
                    </a:lnTo>
                    <a:lnTo>
                      <a:pt x="478" y="326"/>
                    </a:lnTo>
                    <a:lnTo>
                      <a:pt x="474" y="316"/>
                    </a:lnTo>
                    <a:lnTo>
                      <a:pt x="472" y="306"/>
                    </a:lnTo>
                    <a:lnTo>
                      <a:pt x="470" y="294"/>
                    </a:lnTo>
                    <a:lnTo>
                      <a:pt x="470" y="282"/>
                    </a:lnTo>
                    <a:lnTo>
                      <a:pt x="472" y="268"/>
                    </a:lnTo>
                    <a:lnTo>
                      <a:pt x="476" y="256"/>
                    </a:lnTo>
                    <a:lnTo>
                      <a:pt x="482" y="242"/>
                    </a:lnTo>
                    <a:lnTo>
                      <a:pt x="490" y="226"/>
                    </a:lnTo>
                    <a:lnTo>
                      <a:pt x="500" y="212"/>
                    </a:lnTo>
                    <a:lnTo>
                      <a:pt x="512" y="196"/>
                    </a:lnTo>
                    <a:lnTo>
                      <a:pt x="496" y="192"/>
                    </a:lnTo>
                    <a:lnTo>
                      <a:pt x="476" y="190"/>
                    </a:lnTo>
                    <a:lnTo>
                      <a:pt x="452" y="188"/>
                    </a:lnTo>
                    <a:lnTo>
                      <a:pt x="426" y="190"/>
                    </a:lnTo>
                    <a:lnTo>
                      <a:pt x="400" y="194"/>
                    </a:lnTo>
                    <a:lnTo>
                      <a:pt x="386" y="198"/>
                    </a:lnTo>
                    <a:lnTo>
                      <a:pt x="374" y="202"/>
                    </a:lnTo>
                    <a:lnTo>
                      <a:pt x="362" y="208"/>
                    </a:lnTo>
                    <a:lnTo>
                      <a:pt x="350" y="216"/>
                    </a:lnTo>
                    <a:lnTo>
                      <a:pt x="340" y="228"/>
                    </a:lnTo>
                    <a:lnTo>
                      <a:pt x="332" y="240"/>
                    </a:lnTo>
                    <a:lnTo>
                      <a:pt x="324" y="256"/>
                    </a:lnTo>
                    <a:lnTo>
                      <a:pt x="318" y="276"/>
                    </a:lnTo>
                    <a:lnTo>
                      <a:pt x="316" y="288"/>
                    </a:lnTo>
                    <a:lnTo>
                      <a:pt x="318" y="300"/>
                    </a:lnTo>
                    <a:lnTo>
                      <a:pt x="320" y="312"/>
                    </a:lnTo>
                    <a:lnTo>
                      <a:pt x="322" y="324"/>
                    </a:lnTo>
                    <a:lnTo>
                      <a:pt x="330" y="338"/>
                    </a:lnTo>
                    <a:lnTo>
                      <a:pt x="338" y="352"/>
                    </a:lnTo>
                    <a:lnTo>
                      <a:pt x="356" y="374"/>
                    </a:lnTo>
                    <a:lnTo>
                      <a:pt x="368" y="390"/>
                    </a:lnTo>
                    <a:lnTo>
                      <a:pt x="378" y="408"/>
                    </a:lnTo>
                    <a:lnTo>
                      <a:pt x="386" y="426"/>
                    </a:lnTo>
                    <a:lnTo>
                      <a:pt x="390" y="442"/>
                    </a:lnTo>
                    <a:lnTo>
                      <a:pt x="390" y="450"/>
                    </a:lnTo>
                    <a:lnTo>
                      <a:pt x="388" y="456"/>
                    </a:lnTo>
                    <a:lnTo>
                      <a:pt x="386" y="462"/>
                    </a:lnTo>
                    <a:lnTo>
                      <a:pt x="380" y="468"/>
                    </a:lnTo>
                    <a:lnTo>
                      <a:pt x="382" y="458"/>
                    </a:lnTo>
                    <a:lnTo>
                      <a:pt x="384" y="450"/>
                    </a:lnTo>
                    <a:lnTo>
                      <a:pt x="386" y="436"/>
                    </a:lnTo>
                    <a:lnTo>
                      <a:pt x="384" y="422"/>
                    </a:lnTo>
                    <a:lnTo>
                      <a:pt x="378" y="406"/>
                    </a:lnTo>
                    <a:lnTo>
                      <a:pt x="374" y="398"/>
                    </a:lnTo>
                    <a:lnTo>
                      <a:pt x="368" y="390"/>
                    </a:lnTo>
                    <a:lnTo>
                      <a:pt x="360" y="382"/>
                    </a:lnTo>
                    <a:lnTo>
                      <a:pt x="350" y="374"/>
                    </a:lnTo>
                    <a:lnTo>
                      <a:pt x="342" y="366"/>
                    </a:lnTo>
                    <a:lnTo>
                      <a:pt x="336" y="356"/>
                    </a:lnTo>
                    <a:lnTo>
                      <a:pt x="328" y="342"/>
                    </a:lnTo>
                    <a:lnTo>
                      <a:pt x="322" y="324"/>
                    </a:lnTo>
                    <a:lnTo>
                      <a:pt x="318" y="304"/>
                    </a:lnTo>
                    <a:lnTo>
                      <a:pt x="316" y="280"/>
                    </a:lnTo>
                    <a:lnTo>
                      <a:pt x="318" y="268"/>
                    </a:lnTo>
                    <a:lnTo>
                      <a:pt x="322" y="254"/>
                    </a:lnTo>
                    <a:lnTo>
                      <a:pt x="290" y="274"/>
                    </a:lnTo>
                    <a:lnTo>
                      <a:pt x="260" y="294"/>
                    </a:lnTo>
                    <a:lnTo>
                      <a:pt x="222" y="322"/>
                    </a:lnTo>
                    <a:lnTo>
                      <a:pt x="204" y="338"/>
                    </a:lnTo>
                    <a:lnTo>
                      <a:pt x="186" y="354"/>
                    </a:lnTo>
                    <a:lnTo>
                      <a:pt x="168" y="372"/>
                    </a:lnTo>
                    <a:lnTo>
                      <a:pt x="154" y="390"/>
                    </a:lnTo>
                    <a:lnTo>
                      <a:pt x="140" y="408"/>
                    </a:lnTo>
                    <a:lnTo>
                      <a:pt x="130" y="428"/>
                    </a:lnTo>
                    <a:lnTo>
                      <a:pt x="122" y="448"/>
                    </a:lnTo>
                    <a:lnTo>
                      <a:pt x="118" y="468"/>
                    </a:lnTo>
                    <a:lnTo>
                      <a:pt x="118" y="474"/>
                    </a:lnTo>
                    <a:lnTo>
                      <a:pt x="118" y="488"/>
                    </a:lnTo>
                    <a:lnTo>
                      <a:pt x="118" y="510"/>
                    </a:lnTo>
                    <a:lnTo>
                      <a:pt x="116" y="474"/>
                    </a:lnTo>
                    <a:lnTo>
                      <a:pt x="118" y="448"/>
                    </a:lnTo>
                    <a:lnTo>
                      <a:pt x="120" y="440"/>
                    </a:lnTo>
                    <a:lnTo>
                      <a:pt x="122" y="434"/>
                    </a:lnTo>
                    <a:lnTo>
                      <a:pt x="112" y="436"/>
                    </a:lnTo>
                    <a:lnTo>
                      <a:pt x="96" y="440"/>
                    </a:lnTo>
                    <a:lnTo>
                      <a:pt x="76" y="442"/>
                    </a:lnTo>
                    <a:lnTo>
                      <a:pt x="52" y="442"/>
                    </a:lnTo>
                    <a:lnTo>
                      <a:pt x="42" y="442"/>
                    </a:lnTo>
                    <a:lnTo>
                      <a:pt x="32" y="438"/>
                    </a:lnTo>
                    <a:lnTo>
                      <a:pt x="22" y="436"/>
                    </a:lnTo>
                    <a:lnTo>
                      <a:pt x="14" y="430"/>
                    </a:lnTo>
                    <a:lnTo>
                      <a:pt x="6" y="422"/>
                    </a:lnTo>
                    <a:lnTo>
                      <a:pt x="0" y="414"/>
                    </a:lnTo>
                    <a:lnTo>
                      <a:pt x="10" y="422"/>
                    </a:lnTo>
                    <a:lnTo>
                      <a:pt x="20" y="430"/>
                    </a:lnTo>
                    <a:lnTo>
                      <a:pt x="36" y="438"/>
                    </a:lnTo>
                    <a:lnTo>
                      <a:pt x="54" y="442"/>
                    </a:lnTo>
                    <a:lnTo>
                      <a:pt x="64" y="444"/>
                    </a:lnTo>
                    <a:lnTo>
                      <a:pt x="76" y="442"/>
                    </a:lnTo>
                    <a:lnTo>
                      <a:pt x="88" y="442"/>
                    </a:lnTo>
                    <a:lnTo>
                      <a:pt x="102" y="438"/>
                    </a:lnTo>
                    <a:lnTo>
                      <a:pt x="116" y="432"/>
                    </a:lnTo>
                    <a:lnTo>
                      <a:pt x="132" y="424"/>
                    </a:lnTo>
                    <a:lnTo>
                      <a:pt x="140" y="410"/>
                    </a:lnTo>
                    <a:lnTo>
                      <a:pt x="150" y="396"/>
                    </a:lnTo>
                    <a:lnTo>
                      <a:pt x="168" y="376"/>
                    </a:lnTo>
                    <a:lnTo>
                      <a:pt x="190" y="352"/>
                    </a:lnTo>
                    <a:lnTo>
                      <a:pt x="218" y="326"/>
                    </a:lnTo>
                    <a:lnTo>
                      <a:pt x="252" y="298"/>
                    </a:lnTo>
                    <a:lnTo>
                      <a:pt x="294" y="270"/>
                    </a:lnTo>
                    <a:lnTo>
                      <a:pt x="314" y="252"/>
                    </a:lnTo>
                    <a:lnTo>
                      <a:pt x="332" y="232"/>
                    </a:lnTo>
                    <a:lnTo>
                      <a:pt x="350" y="212"/>
                    </a:lnTo>
                    <a:lnTo>
                      <a:pt x="356" y="208"/>
                    </a:lnTo>
                    <a:lnTo>
                      <a:pt x="362" y="206"/>
                    </a:lnTo>
                    <a:lnTo>
                      <a:pt x="366" y="204"/>
                    </a:lnTo>
                    <a:lnTo>
                      <a:pt x="366" y="202"/>
                    </a:lnTo>
                    <a:lnTo>
                      <a:pt x="362" y="198"/>
                    </a:lnTo>
                    <a:lnTo>
                      <a:pt x="356" y="196"/>
                    </a:lnTo>
                    <a:lnTo>
                      <a:pt x="332" y="188"/>
                    </a:lnTo>
                    <a:lnTo>
                      <a:pt x="308" y="180"/>
                    </a:lnTo>
                    <a:lnTo>
                      <a:pt x="280" y="166"/>
                    </a:lnTo>
                    <a:lnTo>
                      <a:pt x="266" y="158"/>
                    </a:lnTo>
                    <a:lnTo>
                      <a:pt x="254" y="148"/>
                    </a:lnTo>
                    <a:lnTo>
                      <a:pt x="240" y="138"/>
                    </a:lnTo>
                    <a:lnTo>
                      <a:pt x="230" y="126"/>
                    </a:lnTo>
                    <a:lnTo>
                      <a:pt x="220" y="112"/>
                    </a:lnTo>
                    <a:lnTo>
                      <a:pt x="212" y="98"/>
                    </a:lnTo>
                    <a:lnTo>
                      <a:pt x="208" y="82"/>
                    </a:lnTo>
                    <a:lnTo>
                      <a:pt x="208" y="64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84" name="Freeform 203"/>
              <p:cNvSpPr>
                <a:spLocks/>
              </p:cNvSpPr>
              <p:nvPr/>
            </p:nvSpPr>
            <p:spPr bwMode="auto">
              <a:xfrm rot="-1845905">
                <a:off x="517" y="823"/>
                <a:ext cx="442" cy="476"/>
              </a:xfrm>
              <a:custGeom>
                <a:avLst/>
                <a:gdLst>
                  <a:gd name="T0" fmla="*/ 124 w 972"/>
                  <a:gd name="T1" fmla="*/ 172 h 898"/>
                  <a:gd name="T2" fmla="*/ 117 w 972"/>
                  <a:gd name="T3" fmla="*/ 184 h 898"/>
                  <a:gd name="T4" fmla="*/ 116 w 972"/>
                  <a:gd name="T5" fmla="*/ 199 h 898"/>
                  <a:gd name="T6" fmla="*/ 118 w 972"/>
                  <a:gd name="T7" fmla="*/ 207 h 898"/>
                  <a:gd name="T8" fmla="*/ 123 w 972"/>
                  <a:gd name="T9" fmla="*/ 216 h 898"/>
                  <a:gd name="T10" fmla="*/ 131 w 972"/>
                  <a:gd name="T11" fmla="*/ 224 h 898"/>
                  <a:gd name="T12" fmla="*/ 144 w 972"/>
                  <a:gd name="T13" fmla="*/ 232 h 898"/>
                  <a:gd name="T14" fmla="*/ 160 w 972"/>
                  <a:gd name="T15" fmla="*/ 236 h 898"/>
                  <a:gd name="T16" fmla="*/ 177 w 972"/>
                  <a:gd name="T17" fmla="*/ 240 h 898"/>
                  <a:gd name="T18" fmla="*/ 186 w 972"/>
                  <a:gd name="T19" fmla="*/ 244 h 898"/>
                  <a:gd name="T20" fmla="*/ 194 w 972"/>
                  <a:gd name="T21" fmla="*/ 252 h 898"/>
                  <a:gd name="T22" fmla="*/ 192 w 972"/>
                  <a:gd name="T23" fmla="*/ 235 h 898"/>
                  <a:gd name="T24" fmla="*/ 193 w 972"/>
                  <a:gd name="T25" fmla="*/ 207 h 898"/>
                  <a:gd name="T26" fmla="*/ 196 w 972"/>
                  <a:gd name="T27" fmla="*/ 192 h 898"/>
                  <a:gd name="T28" fmla="*/ 201 w 972"/>
                  <a:gd name="T29" fmla="*/ 184 h 898"/>
                  <a:gd name="T30" fmla="*/ 192 w 972"/>
                  <a:gd name="T31" fmla="*/ 166 h 898"/>
                  <a:gd name="T32" fmla="*/ 189 w 972"/>
                  <a:gd name="T33" fmla="*/ 152 h 898"/>
                  <a:gd name="T34" fmla="*/ 188 w 972"/>
                  <a:gd name="T35" fmla="*/ 136 h 898"/>
                  <a:gd name="T36" fmla="*/ 190 w 972"/>
                  <a:gd name="T37" fmla="*/ 124 h 898"/>
                  <a:gd name="T38" fmla="*/ 175 w 972"/>
                  <a:gd name="T39" fmla="*/ 83 h 898"/>
                  <a:gd name="T40" fmla="*/ 163 w 972"/>
                  <a:gd name="T41" fmla="*/ 59 h 898"/>
                  <a:gd name="T42" fmla="*/ 148 w 972"/>
                  <a:gd name="T43" fmla="*/ 39 h 898"/>
                  <a:gd name="T44" fmla="*/ 137 w 972"/>
                  <a:gd name="T45" fmla="*/ 30 h 898"/>
                  <a:gd name="T46" fmla="*/ 120 w 972"/>
                  <a:gd name="T47" fmla="*/ 31 h 898"/>
                  <a:gd name="T48" fmla="*/ 105 w 972"/>
                  <a:gd name="T49" fmla="*/ 29 h 898"/>
                  <a:gd name="T50" fmla="*/ 93 w 972"/>
                  <a:gd name="T51" fmla="*/ 22 h 898"/>
                  <a:gd name="T52" fmla="*/ 89 w 972"/>
                  <a:gd name="T53" fmla="*/ 15 h 898"/>
                  <a:gd name="T54" fmla="*/ 87 w 972"/>
                  <a:gd name="T55" fmla="*/ 7 h 898"/>
                  <a:gd name="T56" fmla="*/ 87 w 972"/>
                  <a:gd name="T57" fmla="*/ 0 h 898"/>
                  <a:gd name="T58" fmla="*/ 87 w 972"/>
                  <a:gd name="T59" fmla="*/ 9 h 898"/>
                  <a:gd name="T60" fmla="*/ 91 w 972"/>
                  <a:gd name="T61" fmla="*/ 22 h 898"/>
                  <a:gd name="T62" fmla="*/ 94 w 972"/>
                  <a:gd name="T63" fmla="*/ 26 h 898"/>
                  <a:gd name="T64" fmla="*/ 65 w 972"/>
                  <a:gd name="T65" fmla="*/ 43 h 898"/>
                  <a:gd name="T66" fmla="*/ 42 w 972"/>
                  <a:gd name="T67" fmla="*/ 59 h 898"/>
                  <a:gd name="T68" fmla="*/ 30 w 972"/>
                  <a:gd name="T69" fmla="*/ 73 h 898"/>
                  <a:gd name="T70" fmla="*/ 25 w 972"/>
                  <a:gd name="T71" fmla="*/ 76 h 898"/>
                  <a:gd name="T72" fmla="*/ 16 w 972"/>
                  <a:gd name="T73" fmla="*/ 74 h 898"/>
                  <a:gd name="T74" fmla="*/ 9 w 972"/>
                  <a:gd name="T75" fmla="*/ 75 h 898"/>
                  <a:gd name="T76" fmla="*/ 2 w 972"/>
                  <a:gd name="T77" fmla="*/ 83 h 898"/>
                  <a:gd name="T78" fmla="*/ 2 w 972"/>
                  <a:gd name="T79" fmla="*/ 83 h 898"/>
                  <a:gd name="T80" fmla="*/ 11 w 972"/>
                  <a:gd name="T81" fmla="*/ 75 h 898"/>
                  <a:gd name="T82" fmla="*/ 19 w 972"/>
                  <a:gd name="T83" fmla="*/ 74 h 898"/>
                  <a:gd name="T84" fmla="*/ 28 w 972"/>
                  <a:gd name="T85" fmla="*/ 77 h 898"/>
                  <a:gd name="T86" fmla="*/ 30 w 972"/>
                  <a:gd name="T87" fmla="*/ 103 h 898"/>
                  <a:gd name="T88" fmla="*/ 34 w 972"/>
                  <a:gd name="T89" fmla="*/ 137 h 898"/>
                  <a:gd name="T90" fmla="*/ 40 w 972"/>
                  <a:gd name="T91" fmla="*/ 165 h 898"/>
                  <a:gd name="T92" fmla="*/ 52 w 972"/>
                  <a:gd name="T93" fmla="*/ 189 h 898"/>
                  <a:gd name="T94" fmla="*/ 58 w 972"/>
                  <a:gd name="T95" fmla="*/ 199 h 898"/>
                  <a:gd name="T96" fmla="*/ 69 w 972"/>
                  <a:gd name="T97" fmla="*/ 214 h 898"/>
                  <a:gd name="T98" fmla="*/ 84 w 972"/>
                  <a:gd name="T99" fmla="*/ 226 h 898"/>
                  <a:gd name="T100" fmla="*/ 95 w 972"/>
                  <a:gd name="T101" fmla="*/ 231 h 898"/>
                  <a:gd name="T102" fmla="*/ 105 w 972"/>
                  <a:gd name="T103" fmla="*/ 230 h 898"/>
                  <a:gd name="T104" fmla="*/ 114 w 972"/>
                  <a:gd name="T105" fmla="*/ 224 h 898"/>
                  <a:gd name="T106" fmla="*/ 120 w 972"/>
                  <a:gd name="T107" fmla="*/ 217 h 898"/>
                  <a:gd name="T108" fmla="*/ 101 w 972"/>
                  <a:gd name="T109" fmla="*/ 214 h 898"/>
                  <a:gd name="T110" fmla="*/ 90 w 972"/>
                  <a:gd name="T111" fmla="*/ 207 h 898"/>
                  <a:gd name="T112" fmla="*/ 81 w 972"/>
                  <a:gd name="T113" fmla="*/ 196 h 898"/>
                  <a:gd name="T114" fmla="*/ 78 w 972"/>
                  <a:gd name="T115" fmla="*/ 185 h 898"/>
                  <a:gd name="T116" fmla="*/ 71 w 972"/>
                  <a:gd name="T117" fmla="*/ 182 h 898"/>
                  <a:gd name="T118" fmla="*/ 68 w 972"/>
                  <a:gd name="T119" fmla="*/ 176 h 898"/>
                  <a:gd name="T120" fmla="*/ 66 w 972"/>
                  <a:gd name="T121" fmla="*/ 164 h 898"/>
                  <a:gd name="T122" fmla="*/ 69 w 972"/>
                  <a:gd name="T123" fmla="*/ 146 h 89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972"/>
                  <a:gd name="T187" fmla="*/ 0 h 898"/>
                  <a:gd name="T188" fmla="*/ 972 w 972"/>
                  <a:gd name="T189" fmla="*/ 898 h 89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972" h="898">
                    <a:moveTo>
                      <a:pt x="604" y="606"/>
                    </a:moveTo>
                    <a:lnTo>
                      <a:pt x="604" y="606"/>
                    </a:lnTo>
                    <a:lnTo>
                      <a:pt x="598" y="612"/>
                    </a:lnTo>
                    <a:lnTo>
                      <a:pt x="582" y="630"/>
                    </a:lnTo>
                    <a:lnTo>
                      <a:pt x="574" y="642"/>
                    </a:lnTo>
                    <a:lnTo>
                      <a:pt x="566" y="656"/>
                    </a:lnTo>
                    <a:lnTo>
                      <a:pt x="562" y="672"/>
                    </a:lnTo>
                    <a:lnTo>
                      <a:pt x="558" y="690"/>
                    </a:lnTo>
                    <a:lnTo>
                      <a:pt x="560" y="708"/>
                    </a:lnTo>
                    <a:lnTo>
                      <a:pt x="562" y="718"/>
                    </a:lnTo>
                    <a:lnTo>
                      <a:pt x="566" y="728"/>
                    </a:lnTo>
                    <a:lnTo>
                      <a:pt x="570" y="738"/>
                    </a:lnTo>
                    <a:lnTo>
                      <a:pt x="576" y="748"/>
                    </a:lnTo>
                    <a:lnTo>
                      <a:pt x="584" y="758"/>
                    </a:lnTo>
                    <a:lnTo>
                      <a:pt x="594" y="768"/>
                    </a:lnTo>
                    <a:lnTo>
                      <a:pt x="606" y="778"/>
                    </a:lnTo>
                    <a:lnTo>
                      <a:pt x="620" y="788"/>
                    </a:lnTo>
                    <a:lnTo>
                      <a:pt x="636" y="798"/>
                    </a:lnTo>
                    <a:lnTo>
                      <a:pt x="654" y="806"/>
                    </a:lnTo>
                    <a:lnTo>
                      <a:pt x="674" y="816"/>
                    </a:lnTo>
                    <a:lnTo>
                      <a:pt x="696" y="826"/>
                    </a:lnTo>
                    <a:lnTo>
                      <a:pt x="750" y="844"/>
                    </a:lnTo>
                    <a:lnTo>
                      <a:pt x="772" y="842"/>
                    </a:lnTo>
                    <a:lnTo>
                      <a:pt x="796" y="844"/>
                    </a:lnTo>
                    <a:lnTo>
                      <a:pt x="826" y="846"/>
                    </a:lnTo>
                    <a:lnTo>
                      <a:pt x="856" y="852"/>
                    </a:lnTo>
                    <a:lnTo>
                      <a:pt x="872" y="856"/>
                    </a:lnTo>
                    <a:lnTo>
                      <a:pt x="886" y="862"/>
                    </a:lnTo>
                    <a:lnTo>
                      <a:pt x="902" y="868"/>
                    </a:lnTo>
                    <a:lnTo>
                      <a:pt x="914" y="876"/>
                    </a:lnTo>
                    <a:lnTo>
                      <a:pt x="926" y="886"/>
                    </a:lnTo>
                    <a:lnTo>
                      <a:pt x="936" y="898"/>
                    </a:lnTo>
                    <a:lnTo>
                      <a:pt x="932" y="868"/>
                    </a:lnTo>
                    <a:lnTo>
                      <a:pt x="928" y="836"/>
                    </a:lnTo>
                    <a:lnTo>
                      <a:pt x="928" y="798"/>
                    </a:lnTo>
                    <a:lnTo>
                      <a:pt x="930" y="756"/>
                    </a:lnTo>
                    <a:lnTo>
                      <a:pt x="932" y="736"/>
                    </a:lnTo>
                    <a:lnTo>
                      <a:pt x="938" y="716"/>
                    </a:lnTo>
                    <a:lnTo>
                      <a:pt x="942" y="698"/>
                    </a:lnTo>
                    <a:lnTo>
                      <a:pt x="950" y="682"/>
                    </a:lnTo>
                    <a:lnTo>
                      <a:pt x="960" y="668"/>
                    </a:lnTo>
                    <a:lnTo>
                      <a:pt x="972" y="656"/>
                    </a:lnTo>
                    <a:lnTo>
                      <a:pt x="958" y="638"/>
                    </a:lnTo>
                    <a:lnTo>
                      <a:pt x="944" y="618"/>
                    </a:lnTo>
                    <a:lnTo>
                      <a:pt x="930" y="592"/>
                    </a:lnTo>
                    <a:lnTo>
                      <a:pt x="924" y="576"/>
                    </a:lnTo>
                    <a:lnTo>
                      <a:pt x="918" y="560"/>
                    </a:lnTo>
                    <a:lnTo>
                      <a:pt x="914" y="542"/>
                    </a:lnTo>
                    <a:lnTo>
                      <a:pt x="910" y="524"/>
                    </a:lnTo>
                    <a:lnTo>
                      <a:pt x="910" y="504"/>
                    </a:lnTo>
                    <a:lnTo>
                      <a:pt x="910" y="484"/>
                    </a:lnTo>
                    <a:lnTo>
                      <a:pt x="914" y="462"/>
                    </a:lnTo>
                    <a:lnTo>
                      <a:pt x="920" y="440"/>
                    </a:lnTo>
                    <a:lnTo>
                      <a:pt x="900" y="398"/>
                    </a:lnTo>
                    <a:lnTo>
                      <a:pt x="876" y="350"/>
                    </a:lnTo>
                    <a:lnTo>
                      <a:pt x="846" y="296"/>
                    </a:lnTo>
                    <a:lnTo>
                      <a:pt x="828" y="268"/>
                    </a:lnTo>
                    <a:lnTo>
                      <a:pt x="808" y="238"/>
                    </a:lnTo>
                    <a:lnTo>
                      <a:pt x="788" y="210"/>
                    </a:lnTo>
                    <a:lnTo>
                      <a:pt x="764" y="184"/>
                    </a:lnTo>
                    <a:lnTo>
                      <a:pt x="742" y="160"/>
                    </a:lnTo>
                    <a:lnTo>
                      <a:pt x="716" y="138"/>
                    </a:lnTo>
                    <a:lnTo>
                      <a:pt x="690" y="120"/>
                    </a:lnTo>
                    <a:lnTo>
                      <a:pt x="664" y="108"/>
                    </a:lnTo>
                    <a:lnTo>
                      <a:pt x="652" y="108"/>
                    </a:lnTo>
                    <a:lnTo>
                      <a:pt x="622" y="110"/>
                    </a:lnTo>
                    <a:lnTo>
                      <a:pt x="580" y="112"/>
                    </a:lnTo>
                    <a:lnTo>
                      <a:pt x="556" y="110"/>
                    </a:lnTo>
                    <a:lnTo>
                      <a:pt x="532" y="108"/>
                    </a:lnTo>
                    <a:lnTo>
                      <a:pt x="508" y="104"/>
                    </a:lnTo>
                    <a:lnTo>
                      <a:pt x="486" y="98"/>
                    </a:lnTo>
                    <a:lnTo>
                      <a:pt x="464" y="88"/>
                    </a:lnTo>
                    <a:lnTo>
                      <a:pt x="448" y="78"/>
                    </a:lnTo>
                    <a:lnTo>
                      <a:pt x="440" y="70"/>
                    </a:lnTo>
                    <a:lnTo>
                      <a:pt x="434" y="64"/>
                    </a:lnTo>
                    <a:lnTo>
                      <a:pt x="428" y="54"/>
                    </a:lnTo>
                    <a:lnTo>
                      <a:pt x="424" y="46"/>
                    </a:lnTo>
                    <a:lnTo>
                      <a:pt x="420" y="36"/>
                    </a:lnTo>
                    <a:lnTo>
                      <a:pt x="420" y="24"/>
                    </a:lnTo>
                    <a:lnTo>
                      <a:pt x="420" y="12"/>
                    </a:lnTo>
                    <a:lnTo>
                      <a:pt x="420" y="0"/>
                    </a:lnTo>
                    <a:lnTo>
                      <a:pt x="420" y="10"/>
                    </a:lnTo>
                    <a:lnTo>
                      <a:pt x="420" y="20"/>
                    </a:lnTo>
                    <a:lnTo>
                      <a:pt x="420" y="32"/>
                    </a:lnTo>
                    <a:lnTo>
                      <a:pt x="424" y="48"/>
                    </a:lnTo>
                    <a:lnTo>
                      <a:pt x="430" y="62"/>
                    </a:lnTo>
                    <a:lnTo>
                      <a:pt x="440" y="78"/>
                    </a:lnTo>
                    <a:lnTo>
                      <a:pt x="446" y="84"/>
                    </a:lnTo>
                    <a:lnTo>
                      <a:pt x="456" y="92"/>
                    </a:lnTo>
                    <a:lnTo>
                      <a:pt x="412" y="108"/>
                    </a:lnTo>
                    <a:lnTo>
                      <a:pt x="366" y="128"/>
                    </a:lnTo>
                    <a:lnTo>
                      <a:pt x="312" y="152"/>
                    </a:lnTo>
                    <a:lnTo>
                      <a:pt x="256" y="180"/>
                    </a:lnTo>
                    <a:lnTo>
                      <a:pt x="230" y="196"/>
                    </a:lnTo>
                    <a:lnTo>
                      <a:pt x="204" y="212"/>
                    </a:lnTo>
                    <a:lnTo>
                      <a:pt x="182" y="228"/>
                    </a:lnTo>
                    <a:lnTo>
                      <a:pt x="162" y="244"/>
                    </a:lnTo>
                    <a:lnTo>
                      <a:pt x="146" y="260"/>
                    </a:lnTo>
                    <a:lnTo>
                      <a:pt x="136" y="276"/>
                    </a:lnTo>
                    <a:lnTo>
                      <a:pt x="122" y="270"/>
                    </a:lnTo>
                    <a:lnTo>
                      <a:pt x="106" y="264"/>
                    </a:lnTo>
                    <a:lnTo>
                      <a:pt x="88" y="262"/>
                    </a:lnTo>
                    <a:lnTo>
                      <a:pt x="76" y="262"/>
                    </a:lnTo>
                    <a:lnTo>
                      <a:pt x="66" y="262"/>
                    </a:lnTo>
                    <a:lnTo>
                      <a:pt x="54" y="264"/>
                    </a:lnTo>
                    <a:lnTo>
                      <a:pt x="42" y="268"/>
                    </a:lnTo>
                    <a:lnTo>
                      <a:pt x="32" y="274"/>
                    </a:lnTo>
                    <a:lnTo>
                      <a:pt x="20" y="282"/>
                    </a:lnTo>
                    <a:lnTo>
                      <a:pt x="10" y="294"/>
                    </a:lnTo>
                    <a:lnTo>
                      <a:pt x="0" y="306"/>
                    </a:lnTo>
                    <a:lnTo>
                      <a:pt x="10" y="296"/>
                    </a:lnTo>
                    <a:lnTo>
                      <a:pt x="20" y="286"/>
                    </a:lnTo>
                    <a:lnTo>
                      <a:pt x="38" y="276"/>
                    </a:lnTo>
                    <a:lnTo>
                      <a:pt x="56" y="268"/>
                    </a:lnTo>
                    <a:lnTo>
                      <a:pt x="68" y="266"/>
                    </a:lnTo>
                    <a:lnTo>
                      <a:pt x="80" y="264"/>
                    </a:lnTo>
                    <a:lnTo>
                      <a:pt x="92" y="264"/>
                    </a:lnTo>
                    <a:lnTo>
                      <a:pt x="106" y="266"/>
                    </a:lnTo>
                    <a:lnTo>
                      <a:pt x="120" y="270"/>
                    </a:lnTo>
                    <a:lnTo>
                      <a:pt x="136" y="276"/>
                    </a:lnTo>
                    <a:lnTo>
                      <a:pt x="136" y="318"/>
                    </a:lnTo>
                    <a:lnTo>
                      <a:pt x="142" y="366"/>
                    </a:lnTo>
                    <a:lnTo>
                      <a:pt x="150" y="422"/>
                    </a:lnTo>
                    <a:lnTo>
                      <a:pt x="156" y="454"/>
                    </a:lnTo>
                    <a:lnTo>
                      <a:pt x="164" y="486"/>
                    </a:lnTo>
                    <a:lnTo>
                      <a:pt x="172" y="520"/>
                    </a:lnTo>
                    <a:lnTo>
                      <a:pt x="184" y="554"/>
                    </a:lnTo>
                    <a:lnTo>
                      <a:pt x="196" y="586"/>
                    </a:lnTo>
                    <a:lnTo>
                      <a:pt x="212" y="616"/>
                    </a:lnTo>
                    <a:lnTo>
                      <a:pt x="230" y="646"/>
                    </a:lnTo>
                    <a:lnTo>
                      <a:pt x="250" y="674"/>
                    </a:lnTo>
                    <a:lnTo>
                      <a:pt x="258" y="684"/>
                    </a:lnTo>
                    <a:lnTo>
                      <a:pt x="280" y="710"/>
                    </a:lnTo>
                    <a:lnTo>
                      <a:pt x="294" y="726"/>
                    </a:lnTo>
                    <a:lnTo>
                      <a:pt x="312" y="744"/>
                    </a:lnTo>
                    <a:lnTo>
                      <a:pt x="334" y="762"/>
                    </a:lnTo>
                    <a:lnTo>
                      <a:pt x="356" y="778"/>
                    </a:lnTo>
                    <a:lnTo>
                      <a:pt x="380" y="794"/>
                    </a:lnTo>
                    <a:lnTo>
                      <a:pt x="406" y="806"/>
                    </a:lnTo>
                    <a:lnTo>
                      <a:pt x="434" y="816"/>
                    </a:lnTo>
                    <a:lnTo>
                      <a:pt x="448" y="818"/>
                    </a:lnTo>
                    <a:lnTo>
                      <a:pt x="462" y="820"/>
                    </a:lnTo>
                    <a:lnTo>
                      <a:pt x="476" y="820"/>
                    </a:lnTo>
                    <a:lnTo>
                      <a:pt x="490" y="818"/>
                    </a:lnTo>
                    <a:lnTo>
                      <a:pt x="506" y="816"/>
                    </a:lnTo>
                    <a:lnTo>
                      <a:pt x="520" y="812"/>
                    </a:lnTo>
                    <a:lnTo>
                      <a:pt x="534" y="806"/>
                    </a:lnTo>
                    <a:lnTo>
                      <a:pt x="550" y="798"/>
                    </a:lnTo>
                    <a:lnTo>
                      <a:pt x="564" y="786"/>
                    </a:lnTo>
                    <a:lnTo>
                      <a:pt x="578" y="774"/>
                    </a:lnTo>
                    <a:lnTo>
                      <a:pt x="552" y="772"/>
                    </a:lnTo>
                    <a:lnTo>
                      <a:pt x="524" y="768"/>
                    </a:lnTo>
                    <a:lnTo>
                      <a:pt x="490" y="760"/>
                    </a:lnTo>
                    <a:lnTo>
                      <a:pt x="472" y="752"/>
                    </a:lnTo>
                    <a:lnTo>
                      <a:pt x="454" y="746"/>
                    </a:lnTo>
                    <a:lnTo>
                      <a:pt x="438" y="736"/>
                    </a:lnTo>
                    <a:lnTo>
                      <a:pt x="422" y="724"/>
                    </a:lnTo>
                    <a:lnTo>
                      <a:pt x="406" y="712"/>
                    </a:lnTo>
                    <a:lnTo>
                      <a:pt x="394" y="696"/>
                    </a:lnTo>
                    <a:lnTo>
                      <a:pt x="384" y="678"/>
                    </a:lnTo>
                    <a:lnTo>
                      <a:pt x="376" y="658"/>
                    </a:lnTo>
                    <a:lnTo>
                      <a:pt x="370" y="658"/>
                    </a:lnTo>
                    <a:lnTo>
                      <a:pt x="360" y="654"/>
                    </a:lnTo>
                    <a:lnTo>
                      <a:pt x="346" y="648"/>
                    </a:lnTo>
                    <a:lnTo>
                      <a:pt x="340" y="642"/>
                    </a:lnTo>
                    <a:lnTo>
                      <a:pt x="334" y="634"/>
                    </a:lnTo>
                    <a:lnTo>
                      <a:pt x="328" y="626"/>
                    </a:lnTo>
                    <a:lnTo>
                      <a:pt x="324" y="614"/>
                    </a:lnTo>
                    <a:lnTo>
                      <a:pt x="320" y="600"/>
                    </a:lnTo>
                    <a:lnTo>
                      <a:pt x="320" y="584"/>
                    </a:lnTo>
                    <a:lnTo>
                      <a:pt x="320" y="564"/>
                    </a:lnTo>
                    <a:lnTo>
                      <a:pt x="324" y="542"/>
                    </a:lnTo>
                    <a:lnTo>
                      <a:pt x="332" y="518"/>
                    </a:lnTo>
                    <a:lnTo>
                      <a:pt x="344" y="488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85" name="Freeform 204"/>
              <p:cNvSpPr>
                <a:spLocks/>
              </p:cNvSpPr>
              <p:nvPr/>
            </p:nvSpPr>
            <p:spPr bwMode="auto">
              <a:xfrm rot="-1845905">
                <a:off x="797" y="630"/>
                <a:ext cx="373" cy="561"/>
              </a:xfrm>
              <a:custGeom>
                <a:avLst/>
                <a:gdLst>
                  <a:gd name="T0" fmla="*/ 47 w 820"/>
                  <a:gd name="T1" fmla="*/ 277 h 1058"/>
                  <a:gd name="T2" fmla="*/ 62 w 820"/>
                  <a:gd name="T3" fmla="*/ 277 h 1058"/>
                  <a:gd name="T4" fmla="*/ 82 w 820"/>
                  <a:gd name="T5" fmla="*/ 278 h 1058"/>
                  <a:gd name="T6" fmla="*/ 91 w 820"/>
                  <a:gd name="T7" fmla="*/ 280 h 1058"/>
                  <a:gd name="T8" fmla="*/ 99 w 820"/>
                  <a:gd name="T9" fmla="*/ 283 h 1058"/>
                  <a:gd name="T10" fmla="*/ 104 w 820"/>
                  <a:gd name="T11" fmla="*/ 288 h 1058"/>
                  <a:gd name="T12" fmla="*/ 104 w 820"/>
                  <a:gd name="T13" fmla="*/ 289 h 1058"/>
                  <a:gd name="T14" fmla="*/ 107 w 820"/>
                  <a:gd name="T15" fmla="*/ 292 h 1058"/>
                  <a:gd name="T16" fmla="*/ 110 w 820"/>
                  <a:gd name="T17" fmla="*/ 294 h 1058"/>
                  <a:gd name="T18" fmla="*/ 114 w 820"/>
                  <a:gd name="T19" fmla="*/ 295 h 1058"/>
                  <a:gd name="T20" fmla="*/ 120 w 820"/>
                  <a:gd name="T21" fmla="*/ 293 h 1058"/>
                  <a:gd name="T22" fmla="*/ 128 w 820"/>
                  <a:gd name="T23" fmla="*/ 289 h 1058"/>
                  <a:gd name="T24" fmla="*/ 139 w 820"/>
                  <a:gd name="T25" fmla="*/ 282 h 1058"/>
                  <a:gd name="T26" fmla="*/ 140 w 820"/>
                  <a:gd name="T27" fmla="*/ 285 h 1058"/>
                  <a:gd name="T28" fmla="*/ 146 w 820"/>
                  <a:gd name="T29" fmla="*/ 293 h 1058"/>
                  <a:gd name="T30" fmla="*/ 151 w 820"/>
                  <a:gd name="T31" fmla="*/ 297 h 1058"/>
                  <a:gd name="T32" fmla="*/ 155 w 820"/>
                  <a:gd name="T33" fmla="*/ 297 h 1058"/>
                  <a:gd name="T34" fmla="*/ 158 w 820"/>
                  <a:gd name="T35" fmla="*/ 296 h 1058"/>
                  <a:gd name="T36" fmla="*/ 161 w 820"/>
                  <a:gd name="T37" fmla="*/ 292 h 1058"/>
                  <a:gd name="T38" fmla="*/ 163 w 820"/>
                  <a:gd name="T39" fmla="*/ 286 h 1058"/>
                  <a:gd name="T40" fmla="*/ 166 w 820"/>
                  <a:gd name="T41" fmla="*/ 271 h 1058"/>
                  <a:gd name="T42" fmla="*/ 169 w 820"/>
                  <a:gd name="T43" fmla="*/ 240 h 1058"/>
                  <a:gd name="T44" fmla="*/ 170 w 820"/>
                  <a:gd name="T45" fmla="*/ 219 h 1058"/>
                  <a:gd name="T46" fmla="*/ 168 w 820"/>
                  <a:gd name="T47" fmla="*/ 207 h 1058"/>
                  <a:gd name="T48" fmla="*/ 166 w 820"/>
                  <a:gd name="T49" fmla="*/ 195 h 1058"/>
                  <a:gd name="T50" fmla="*/ 161 w 820"/>
                  <a:gd name="T51" fmla="*/ 181 h 1058"/>
                  <a:gd name="T52" fmla="*/ 153 w 820"/>
                  <a:gd name="T53" fmla="*/ 166 h 1058"/>
                  <a:gd name="T54" fmla="*/ 142 w 820"/>
                  <a:gd name="T55" fmla="*/ 152 h 1058"/>
                  <a:gd name="T56" fmla="*/ 135 w 820"/>
                  <a:gd name="T57" fmla="*/ 146 h 1058"/>
                  <a:gd name="T58" fmla="*/ 127 w 820"/>
                  <a:gd name="T59" fmla="*/ 141 h 1058"/>
                  <a:gd name="T60" fmla="*/ 118 w 820"/>
                  <a:gd name="T61" fmla="*/ 136 h 1058"/>
                  <a:gd name="T62" fmla="*/ 108 w 820"/>
                  <a:gd name="T63" fmla="*/ 133 h 1058"/>
                  <a:gd name="T64" fmla="*/ 108 w 820"/>
                  <a:gd name="T65" fmla="*/ 129 h 1058"/>
                  <a:gd name="T66" fmla="*/ 108 w 820"/>
                  <a:gd name="T67" fmla="*/ 119 h 1058"/>
                  <a:gd name="T68" fmla="*/ 106 w 820"/>
                  <a:gd name="T69" fmla="*/ 108 h 1058"/>
                  <a:gd name="T70" fmla="*/ 104 w 820"/>
                  <a:gd name="T71" fmla="*/ 102 h 1058"/>
                  <a:gd name="T72" fmla="*/ 101 w 820"/>
                  <a:gd name="T73" fmla="*/ 97 h 1058"/>
                  <a:gd name="T74" fmla="*/ 104 w 820"/>
                  <a:gd name="T75" fmla="*/ 93 h 1058"/>
                  <a:gd name="T76" fmla="*/ 112 w 820"/>
                  <a:gd name="T77" fmla="*/ 81 h 1058"/>
                  <a:gd name="T78" fmla="*/ 119 w 820"/>
                  <a:gd name="T79" fmla="*/ 65 h 1058"/>
                  <a:gd name="T80" fmla="*/ 121 w 820"/>
                  <a:gd name="T81" fmla="*/ 56 h 1058"/>
                  <a:gd name="T82" fmla="*/ 121 w 820"/>
                  <a:gd name="T83" fmla="*/ 48 h 1058"/>
                  <a:gd name="T84" fmla="*/ 121 w 820"/>
                  <a:gd name="T85" fmla="*/ 54 h 1058"/>
                  <a:gd name="T86" fmla="*/ 118 w 820"/>
                  <a:gd name="T87" fmla="*/ 67 h 1058"/>
                  <a:gd name="T88" fmla="*/ 114 w 820"/>
                  <a:gd name="T89" fmla="*/ 78 h 1058"/>
                  <a:gd name="T90" fmla="*/ 110 w 820"/>
                  <a:gd name="T91" fmla="*/ 87 h 1058"/>
                  <a:gd name="T92" fmla="*/ 104 w 820"/>
                  <a:gd name="T93" fmla="*/ 94 h 1058"/>
                  <a:gd name="T94" fmla="*/ 101 w 820"/>
                  <a:gd name="T95" fmla="*/ 97 h 1058"/>
                  <a:gd name="T96" fmla="*/ 96 w 820"/>
                  <a:gd name="T97" fmla="*/ 88 h 1058"/>
                  <a:gd name="T98" fmla="*/ 89 w 820"/>
                  <a:gd name="T99" fmla="*/ 78 h 1058"/>
                  <a:gd name="T100" fmla="*/ 81 w 820"/>
                  <a:gd name="T101" fmla="*/ 72 h 1058"/>
                  <a:gd name="T102" fmla="*/ 76 w 820"/>
                  <a:gd name="T103" fmla="*/ 69 h 1058"/>
                  <a:gd name="T104" fmla="*/ 74 w 820"/>
                  <a:gd name="T105" fmla="*/ 68 h 1058"/>
                  <a:gd name="T106" fmla="*/ 61 w 820"/>
                  <a:gd name="T107" fmla="*/ 47 h 1058"/>
                  <a:gd name="T108" fmla="*/ 48 w 820"/>
                  <a:gd name="T109" fmla="*/ 27 h 1058"/>
                  <a:gd name="T110" fmla="*/ 39 w 820"/>
                  <a:gd name="T111" fmla="*/ 15 h 1058"/>
                  <a:gd name="T112" fmla="*/ 28 w 820"/>
                  <a:gd name="T113" fmla="*/ 6 h 1058"/>
                  <a:gd name="T114" fmla="*/ 17 w 820"/>
                  <a:gd name="T115" fmla="*/ 1 h 1058"/>
                  <a:gd name="T116" fmla="*/ 12 w 820"/>
                  <a:gd name="T117" fmla="*/ 1 h 1058"/>
                  <a:gd name="T118" fmla="*/ 11 w 820"/>
                  <a:gd name="T119" fmla="*/ 0 h 1058"/>
                  <a:gd name="T120" fmla="*/ 7 w 820"/>
                  <a:gd name="T121" fmla="*/ 0 h 1058"/>
                  <a:gd name="T122" fmla="*/ 4 w 820"/>
                  <a:gd name="T123" fmla="*/ 2 h 1058"/>
                  <a:gd name="T124" fmla="*/ 0 w 820"/>
                  <a:gd name="T125" fmla="*/ 8 h 1058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820"/>
                  <a:gd name="T190" fmla="*/ 0 h 1058"/>
                  <a:gd name="T191" fmla="*/ 820 w 820"/>
                  <a:gd name="T192" fmla="*/ 1058 h 1058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820" h="1058">
                    <a:moveTo>
                      <a:pt x="228" y="984"/>
                    </a:moveTo>
                    <a:lnTo>
                      <a:pt x="228" y="984"/>
                    </a:lnTo>
                    <a:lnTo>
                      <a:pt x="264" y="984"/>
                    </a:lnTo>
                    <a:lnTo>
                      <a:pt x="302" y="984"/>
                    </a:lnTo>
                    <a:lnTo>
                      <a:pt x="348" y="984"/>
                    </a:lnTo>
                    <a:lnTo>
                      <a:pt x="396" y="990"/>
                    </a:lnTo>
                    <a:lnTo>
                      <a:pt x="418" y="992"/>
                    </a:lnTo>
                    <a:lnTo>
                      <a:pt x="440" y="996"/>
                    </a:lnTo>
                    <a:lnTo>
                      <a:pt x="460" y="1002"/>
                    </a:lnTo>
                    <a:lnTo>
                      <a:pt x="478" y="1008"/>
                    </a:lnTo>
                    <a:lnTo>
                      <a:pt x="492" y="1016"/>
                    </a:lnTo>
                    <a:lnTo>
                      <a:pt x="504" y="1026"/>
                    </a:lnTo>
                    <a:lnTo>
                      <a:pt x="504" y="1028"/>
                    </a:lnTo>
                    <a:lnTo>
                      <a:pt x="508" y="1034"/>
                    </a:lnTo>
                    <a:lnTo>
                      <a:pt x="516" y="1040"/>
                    </a:lnTo>
                    <a:lnTo>
                      <a:pt x="522" y="1044"/>
                    </a:lnTo>
                    <a:lnTo>
                      <a:pt x="530" y="1046"/>
                    </a:lnTo>
                    <a:lnTo>
                      <a:pt x="540" y="1048"/>
                    </a:lnTo>
                    <a:lnTo>
                      <a:pt x="550" y="1048"/>
                    </a:lnTo>
                    <a:lnTo>
                      <a:pt x="564" y="1046"/>
                    </a:lnTo>
                    <a:lnTo>
                      <a:pt x="580" y="1042"/>
                    </a:lnTo>
                    <a:lnTo>
                      <a:pt x="598" y="1036"/>
                    </a:lnTo>
                    <a:lnTo>
                      <a:pt x="620" y="1028"/>
                    </a:lnTo>
                    <a:lnTo>
                      <a:pt x="644" y="1018"/>
                    </a:lnTo>
                    <a:lnTo>
                      <a:pt x="670" y="1004"/>
                    </a:lnTo>
                    <a:lnTo>
                      <a:pt x="676" y="1014"/>
                    </a:lnTo>
                    <a:lnTo>
                      <a:pt x="694" y="1032"/>
                    </a:lnTo>
                    <a:lnTo>
                      <a:pt x="704" y="1042"/>
                    </a:lnTo>
                    <a:lnTo>
                      <a:pt x="716" y="1050"/>
                    </a:lnTo>
                    <a:lnTo>
                      <a:pt x="730" y="1056"/>
                    </a:lnTo>
                    <a:lnTo>
                      <a:pt x="744" y="1058"/>
                    </a:lnTo>
                    <a:lnTo>
                      <a:pt x="750" y="1058"/>
                    </a:lnTo>
                    <a:lnTo>
                      <a:pt x="758" y="1056"/>
                    </a:lnTo>
                    <a:lnTo>
                      <a:pt x="764" y="1052"/>
                    </a:lnTo>
                    <a:lnTo>
                      <a:pt x="772" y="1046"/>
                    </a:lnTo>
                    <a:lnTo>
                      <a:pt x="778" y="1038"/>
                    </a:lnTo>
                    <a:lnTo>
                      <a:pt x="784" y="1028"/>
                    </a:lnTo>
                    <a:lnTo>
                      <a:pt x="790" y="1016"/>
                    </a:lnTo>
                    <a:lnTo>
                      <a:pt x="794" y="1002"/>
                    </a:lnTo>
                    <a:lnTo>
                      <a:pt x="804" y="964"/>
                    </a:lnTo>
                    <a:lnTo>
                      <a:pt x="812" y="916"/>
                    </a:lnTo>
                    <a:lnTo>
                      <a:pt x="818" y="854"/>
                    </a:lnTo>
                    <a:lnTo>
                      <a:pt x="820" y="778"/>
                    </a:lnTo>
                    <a:lnTo>
                      <a:pt x="818" y="768"/>
                    </a:lnTo>
                    <a:lnTo>
                      <a:pt x="812" y="738"/>
                    </a:lnTo>
                    <a:lnTo>
                      <a:pt x="806" y="718"/>
                    </a:lnTo>
                    <a:lnTo>
                      <a:pt x="800" y="694"/>
                    </a:lnTo>
                    <a:lnTo>
                      <a:pt x="790" y="670"/>
                    </a:lnTo>
                    <a:lnTo>
                      <a:pt x="776" y="644"/>
                    </a:lnTo>
                    <a:lnTo>
                      <a:pt x="760" y="618"/>
                    </a:lnTo>
                    <a:lnTo>
                      <a:pt x="740" y="592"/>
                    </a:lnTo>
                    <a:lnTo>
                      <a:pt x="716" y="566"/>
                    </a:lnTo>
                    <a:lnTo>
                      <a:pt x="688" y="542"/>
                    </a:lnTo>
                    <a:lnTo>
                      <a:pt x="672" y="530"/>
                    </a:lnTo>
                    <a:lnTo>
                      <a:pt x="654" y="518"/>
                    </a:lnTo>
                    <a:lnTo>
                      <a:pt x="636" y="508"/>
                    </a:lnTo>
                    <a:lnTo>
                      <a:pt x="616" y="500"/>
                    </a:lnTo>
                    <a:lnTo>
                      <a:pt x="596" y="492"/>
                    </a:lnTo>
                    <a:lnTo>
                      <a:pt x="572" y="484"/>
                    </a:lnTo>
                    <a:lnTo>
                      <a:pt x="548" y="478"/>
                    </a:lnTo>
                    <a:lnTo>
                      <a:pt x="524" y="472"/>
                    </a:lnTo>
                    <a:lnTo>
                      <a:pt x="524" y="458"/>
                    </a:lnTo>
                    <a:lnTo>
                      <a:pt x="524" y="442"/>
                    </a:lnTo>
                    <a:lnTo>
                      <a:pt x="522" y="424"/>
                    </a:lnTo>
                    <a:lnTo>
                      <a:pt x="520" y="404"/>
                    </a:lnTo>
                    <a:lnTo>
                      <a:pt x="512" y="382"/>
                    </a:lnTo>
                    <a:lnTo>
                      <a:pt x="508" y="372"/>
                    </a:lnTo>
                    <a:lnTo>
                      <a:pt x="502" y="362"/>
                    </a:lnTo>
                    <a:lnTo>
                      <a:pt x="496" y="354"/>
                    </a:lnTo>
                    <a:lnTo>
                      <a:pt x="488" y="346"/>
                    </a:lnTo>
                    <a:lnTo>
                      <a:pt x="504" y="330"/>
                    </a:lnTo>
                    <a:lnTo>
                      <a:pt x="522" y="310"/>
                    </a:lnTo>
                    <a:lnTo>
                      <a:pt x="542" y="286"/>
                    </a:lnTo>
                    <a:lnTo>
                      <a:pt x="560" y="260"/>
                    </a:lnTo>
                    <a:lnTo>
                      <a:pt x="576" y="230"/>
                    </a:lnTo>
                    <a:lnTo>
                      <a:pt x="582" y="216"/>
                    </a:lnTo>
                    <a:lnTo>
                      <a:pt x="586" y="200"/>
                    </a:lnTo>
                    <a:lnTo>
                      <a:pt x="588" y="186"/>
                    </a:lnTo>
                    <a:lnTo>
                      <a:pt x="588" y="172"/>
                    </a:lnTo>
                    <a:lnTo>
                      <a:pt x="584" y="192"/>
                    </a:lnTo>
                    <a:lnTo>
                      <a:pt x="580" y="212"/>
                    </a:lnTo>
                    <a:lnTo>
                      <a:pt x="570" y="238"/>
                    </a:lnTo>
                    <a:lnTo>
                      <a:pt x="558" y="266"/>
                    </a:lnTo>
                    <a:lnTo>
                      <a:pt x="550" y="280"/>
                    </a:lnTo>
                    <a:lnTo>
                      <a:pt x="540" y="296"/>
                    </a:lnTo>
                    <a:lnTo>
                      <a:pt x="530" y="310"/>
                    </a:lnTo>
                    <a:lnTo>
                      <a:pt x="516" y="322"/>
                    </a:lnTo>
                    <a:lnTo>
                      <a:pt x="504" y="334"/>
                    </a:lnTo>
                    <a:lnTo>
                      <a:pt x="488" y="346"/>
                    </a:lnTo>
                    <a:lnTo>
                      <a:pt x="476" y="330"/>
                    </a:lnTo>
                    <a:lnTo>
                      <a:pt x="464" y="314"/>
                    </a:lnTo>
                    <a:lnTo>
                      <a:pt x="448" y="296"/>
                    </a:lnTo>
                    <a:lnTo>
                      <a:pt x="428" y="278"/>
                    </a:lnTo>
                    <a:lnTo>
                      <a:pt x="404" y="262"/>
                    </a:lnTo>
                    <a:lnTo>
                      <a:pt x="392" y="254"/>
                    </a:lnTo>
                    <a:lnTo>
                      <a:pt x="380" y="250"/>
                    </a:lnTo>
                    <a:lnTo>
                      <a:pt x="368" y="246"/>
                    </a:lnTo>
                    <a:lnTo>
                      <a:pt x="356" y="244"/>
                    </a:lnTo>
                    <a:lnTo>
                      <a:pt x="328" y="204"/>
                    </a:lnTo>
                    <a:lnTo>
                      <a:pt x="296" y="166"/>
                    </a:lnTo>
                    <a:lnTo>
                      <a:pt x="256" y="120"/>
                    </a:lnTo>
                    <a:lnTo>
                      <a:pt x="234" y="96"/>
                    </a:lnTo>
                    <a:lnTo>
                      <a:pt x="210" y="74"/>
                    </a:lnTo>
                    <a:lnTo>
                      <a:pt x="186" y="54"/>
                    </a:lnTo>
                    <a:lnTo>
                      <a:pt x="160" y="36"/>
                    </a:lnTo>
                    <a:lnTo>
                      <a:pt x="134" y="22"/>
                    </a:lnTo>
                    <a:lnTo>
                      <a:pt x="108" y="10"/>
                    </a:lnTo>
                    <a:lnTo>
                      <a:pt x="84" y="2"/>
                    </a:lnTo>
                    <a:lnTo>
                      <a:pt x="70" y="2"/>
                    </a:lnTo>
                    <a:lnTo>
                      <a:pt x="58" y="2"/>
                    </a:lnTo>
                    <a:lnTo>
                      <a:pt x="52" y="0"/>
                    </a:lnTo>
                    <a:lnTo>
                      <a:pt x="44" y="0"/>
                    </a:lnTo>
                    <a:lnTo>
                      <a:pt x="36" y="0"/>
                    </a:lnTo>
                    <a:lnTo>
                      <a:pt x="26" y="2"/>
                    </a:lnTo>
                    <a:lnTo>
                      <a:pt x="18" y="6"/>
                    </a:lnTo>
                    <a:lnTo>
                      <a:pt x="8" y="16"/>
                    </a:lnTo>
                    <a:lnTo>
                      <a:pt x="0" y="28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86" name="Freeform 205"/>
              <p:cNvSpPr>
                <a:spLocks/>
              </p:cNvSpPr>
              <p:nvPr/>
            </p:nvSpPr>
            <p:spPr bwMode="auto">
              <a:xfrm rot="-1845905">
                <a:off x="777" y="1193"/>
                <a:ext cx="586" cy="391"/>
              </a:xfrm>
              <a:custGeom>
                <a:avLst/>
                <a:gdLst>
                  <a:gd name="T0" fmla="*/ 0 w 1288"/>
                  <a:gd name="T1" fmla="*/ 8 h 738"/>
                  <a:gd name="T2" fmla="*/ 5 w 1288"/>
                  <a:gd name="T3" fmla="*/ 13 h 738"/>
                  <a:gd name="T4" fmla="*/ 14 w 1288"/>
                  <a:gd name="T5" fmla="*/ 15 h 738"/>
                  <a:gd name="T6" fmla="*/ 28 w 1288"/>
                  <a:gd name="T7" fmla="*/ 12 h 738"/>
                  <a:gd name="T8" fmla="*/ 49 w 1288"/>
                  <a:gd name="T9" fmla="*/ 3 h 738"/>
                  <a:gd name="T10" fmla="*/ 58 w 1288"/>
                  <a:gd name="T11" fmla="*/ 1 h 738"/>
                  <a:gd name="T12" fmla="*/ 79 w 1288"/>
                  <a:gd name="T13" fmla="*/ 1 h 738"/>
                  <a:gd name="T14" fmla="*/ 96 w 1288"/>
                  <a:gd name="T15" fmla="*/ 6 h 738"/>
                  <a:gd name="T16" fmla="*/ 107 w 1288"/>
                  <a:gd name="T17" fmla="*/ 15 h 738"/>
                  <a:gd name="T18" fmla="*/ 113 w 1288"/>
                  <a:gd name="T19" fmla="*/ 24 h 738"/>
                  <a:gd name="T20" fmla="*/ 118 w 1288"/>
                  <a:gd name="T21" fmla="*/ 37 h 738"/>
                  <a:gd name="T22" fmla="*/ 119 w 1288"/>
                  <a:gd name="T23" fmla="*/ 31 h 738"/>
                  <a:gd name="T24" fmla="*/ 123 w 1288"/>
                  <a:gd name="T25" fmla="*/ 25 h 738"/>
                  <a:gd name="T26" fmla="*/ 128 w 1288"/>
                  <a:gd name="T27" fmla="*/ 25 h 738"/>
                  <a:gd name="T28" fmla="*/ 132 w 1288"/>
                  <a:gd name="T29" fmla="*/ 28 h 738"/>
                  <a:gd name="T30" fmla="*/ 136 w 1288"/>
                  <a:gd name="T31" fmla="*/ 30 h 738"/>
                  <a:gd name="T32" fmla="*/ 128 w 1288"/>
                  <a:gd name="T33" fmla="*/ 25 h 738"/>
                  <a:gd name="T34" fmla="*/ 122 w 1288"/>
                  <a:gd name="T35" fmla="*/ 25 h 738"/>
                  <a:gd name="T36" fmla="*/ 118 w 1288"/>
                  <a:gd name="T37" fmla="*/ 31 h 738"/>
                  <a:gd name="T38" fmla="*/ 118 w 1288"/>
                  <a:gd name="T39" fmla="*/ 38 h 738"/>
                  <a:gd name="T40" fmla="*/ 121 w 1288"/>
                  <a:gd name="T41" fmla="*/ 56 h 738"/>
                  <a:gd name="T42" fmla="*/ 130 w 1288"/>
                  <a:gd name="T43" fmla="*/ 71 h 738"/>
                  <a:gd name="T44" fmla="*/ 136 w 1288"/>
                  <a:gd name="T45" fmla="*/ 76 h 738"/>
                  <a:gd name="T46" fmla="*/ 146 w 1288"/>
                  <a:gd name="T47" fmla="*/ 79 h 738"/>
                  <a:gd name="T48" fmla="*/ 158 w 1288"/>
                  <a:gd name="T49" fmla="*/ 78 h 738"/>
                  <a:gd name="T50" fmla="*/ 173 w 1288"/>
                  <a:gd name="T51" fmla="*/ 73 h 738"/>
                  <a:gd name="T52" fmla="*/ 185 w 1288"/>
                  <a:gd name="T53" fmla="*/ 66 h 738"/>
                  <a:gd name="T54" fmla="*/ 202 w 1288"/>
                  <a:gd name="T55" fmla="*/ 60 h 738"/>
                  <a:gd name="T56" fmla="*/ 221 w 1288"/>
                  <a:gd name="T57" fmla="*/ 58 h 738"/>
                  <a:gd name="T58" fmla="*/ 238 w 1288"/>
                  <a:gd name="T59" fmla="*/ 61 h 738"/>
                  <a:gd name="T60" fmla="*/ 248 w 1288"/>
                  <a:gd name="T61" fmla="*/ 67 h 738"/>
                  <a:gd name="T62" fmla="*/ 257 w 1288"/>
                  <a:gd name="T63" fmla="*/ 76 h 738"/>
                  <a:gd name="T64" fmla="*/ 263 w 1288"/>
                  <a:gd name="T65" fmla="*/ 90 h 738"/>
                  <a:gd name="T66" fmla="*/ 266 w 1288"/>
                  <a:gd name="T67" fmla="*/ 102 h 738"/>
                  <a:gd name="T68" fmla="*/ 267 w 1288"/>
                  <a:gd name="T69" fmla="*/ 114 h 738"/>
                  <a:gd name="T70" fmla="*/ 263 w 1288"/>
                  <a:gd name="T71" fmla="*/ 128 h 738"/>
                  <a:gd name="T72" fmla="*/ 257 w 1288"/>
                  <a:gd name="T73" fmla="*/ 135 h 738"/>
                  <a:gd name="T74" fmla="*/ 249 w 1288"/>
                  <a:gd name="T75" fmla="*/ 139 h 738"/>
                  <a:gd name="T76" fmla="*/ 238 w 1288"/>
                  <a:gd name="T77" fmla="*/ 141 h 738"/>
                  <a:gd name="T78" fmla="*/ 217 w 1288"/>
                  <a:gd name="T79" fmla="*/ 138 h 738"/>
                  <a:gd name="T80" fmla="*/ 203 w 1288"/>
                  <a:gd name="T81" fmla="*/ 131 h 738"/>
                  <a:gd name="T82" fmla="*/ 200 w 1288"/>
                  <a:gd name="T83" fmla="*/ 122 h 738"/>
                  <a:gd name="T84" fmla="*/ 200 w 1288"/>
                  <a:gd name="T85" fmla="*/ 112 h 738"/>
                  <a:gd name="T86" fmla="*/ 203 w 1288"/>
                  <a:gd name="T87" fmla="*/ 109 h 738"/>
                  <a:gd name="T88" fmla="*/ 203 w 1288"/>
                  <a:gd name="T89" fmla="*/ 109 h 738"/>
                  <a:gd name="T90" fmla="*/ 200 w 1288"/>
                  <a:gd name="T91" fmla="*/ 112 h 738"/>
                  <a:gd name="T92" fmla="*/ 200 w 1288"/>
                  <a:gd name="T93" fmla="*/ 119 h 738"/>
                  <a:gd name="T94" fmla="*/ 204 w 1288"/>
                  <a:gd name="T95" fmla="*/ 134 h 738"/>
                  <a:gd name="T96" fmla="*/ 189 w 1288"/>
                  <a:gd name="T97" fmla="*/ 142 h 738"/>
                  <a:gd name="T98" fmla="*/ 165 w 1288"/>
                  <a:gd name="T99" fmla="*/ 158 h 738"/>
                  <a:gd name="T100" fmla="*/ 153 w 1288"/>
                  <a:gd name="T101" fmla="*/ 170 h 738"/>
                  <a:gd name="T102" fmla="*/ 148 w 1288"/>
                  <a:gd name="T103" fmla="*/ 179 h 738"/>
                  <a:gd name="T104" fmla="*/ 126 w 1288"/>
                  <a:gd name="T105" fmla="*/ 187 h 738"/>
                  <a:gd name="T106" fmla="*/ 107 w 1288"/>
                  <a:gd name="T107" fmla="*/ 199 h 738"/>
                  <a:gd name="T108" fmla="*/ 100 w 1288"/>
                  <a:gd name="T109" fmla="*/ 207 h 738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288"/>
                  <a:gd name="T166" fmla="*/ 0 h 738"/>
                  <a:gd name="T167" fmla="*/ 1288 w 1288"/>
                  <a:gd name="T168" fmla="*/ 738 h 738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288" h="738">
                    <a:moveTo>
                      <a:pt x="0" y="28"/>
                    </a:moveTo>
                    <a:lnTo>
                      <a:pt x="0" y="28"/>
                    </a:lnTo>
                    <a:lnTo>
                      <a:pt x="0" y="30"/>
                    </a:lnTo>
                    <a:lnTo>
                      <a:pt x="6" y="38"/>
                    </a:lnTo>
                    <a:lnTo>
                      <a:pt x="18" y="46"/>
                    </a:lnTo>
                    <a:lnTo>
                      <a:pt x="26" y="48"/>
                    </a:lnTo>
                    <a:lnTo>
                      <a:pt x="36" y="52"/>
                    </a:lnTo>
                    <a:lnTo>
                      <a:pt x="50" y="54"/>
                    </a:lnTo>
                    <a:lnTo>
                      <a:pt x="66" y="54"/>
                    </a:lnTo>
                    <a:lnTo>
                      <a:pt x="86" y="52"/>
                    </a:lnTo>
                    <a:lnTo>
                      <a:pt x="108" y="50"/>
                    </a:lnTo>
                    <a:lnTo>
                      <a:pt x="136" y="44"/>
                    </a:lnTo>
                    <a:lnTo>
                      <a:pt x="166" y="36"/>
                    </a:lnTo>
                    <a:lnTo>
                      <a:pt x="200" y="24"/>
                    </a:lnTo>
                    <a:lnTo>
                      <a:pt x="238" y="10"/>
                    </a:lnTo>
                    <a:lnTo>
                      <a:pt x="250" y="8"/>
                    </a:lnTo>
                    <a:lnTo>
                      <a:pt x="282" y="4"/>
                    </a:lnTo>
                    <a:lnTo>
                      <a:pt x="326" y="0"/>
                    </a:lnTo>
                    <a:lnTo>
                      <a:pt x="352" y="0"/>
                    </a:lnTo>
                    <a:lnTo>
                      <a:pt x="380" y="2"/>
                    </a:lnTo>
                    <a:lnTo>
                      <a:pt x="408" y="6"/>
                    </a:lnTo>
                    <a:lnTo>
                      <a:pt x="436" y="12"/>
                    </a:lnTo>
                    <a:lnTo>
                      <a:pt x="464" y="22"/>
                    </a:lnTo>
                    <a:lnTo>
                      <a:pt x="490" y="36"/>
                    </a:lnTo>
                    <a:lnTo>
                      <a:pt x="504" y="44"/>
                    </a:lnTo>
                    <a:lnTo>
                      <a:pt x="516" y="52"/>
                    </a:lnTo>
                    <a:lnTo>
                      <a:pt x="526" y="62"/>
                    </a:lnTo>
                    <a:lnTo>
                      <a:pt x="536" y="74"/>
                    </a:lnTo>
                    <a:lnTo>
                      <a:pt x="546" y="86"/>
                    </a:lnTo>
                    <a:lnTo>
                      <a:pt x="556" y="100"/>
                    </a:lnTo>
                    <a:lnTo>
                      <a:pt x="564" y="116"/>
                    </a:lnTo>
                    <a:lnTo>
                      <a:pt x="570" y="132"/>
                    </a:lnTo>
                    <a:lnTo>
                      <a:pt x="572" y="122"/>
                    </a:lnTo>
                    <a:lnTo>
                      <a:pt x="576" y="112"/>
                    </a:lnTo>
                    <a:lnTo>
                      <a:pt x="582" y="100"/>
                    </a:lnTo>
                    <a:lnTo>
                      <a:pt x="590" y="92"/>
                    </a:lnTo>
                    <a:lnTo>
                      <a:pt x="596" y="90"/>
                    </a:lnTo>
                    <a:lnTo>
                      <a:pt x="602" y="88"/>
                    </a:lnTo>
                    <a:lnTo>
                      <a:pt x="610" y="88"/>
                    </a:lnTo>
                    <a:lnTo>
                      <a:pt x="618" y="88"/>
                    </a:lnTo>
                    <a:lnTo>
                      <a:pt x="628" y="92"/>
                    </a:lnTo>
                    <a:lnTo>
                      <a:pt x="638" y="98"/>
                    </a:lnTo>
                    <a:lnTo>
                      <a:pt x="652" y="108"/>
                    </a:lnTo>
                    <a:lnTo>
                      <a:pt x="654" y="108"/>
                    </a:lnTo>
                    <a:lnTo>
                      <a:pt x="654" y="106"/>
                    </a:lnTo>
                    <a:lnTo>
                      <a:pt x="644" y="100"/>
                    </a:lnTo>
                    <a:lnTo>
                      <a:pt x="630" y="94"/>
                    </a:lnTo>
                    <a:lnTo>
                      <a:pt x="620" y="90"/>
                    </a:lnTo>
                    <a:lnTo>
                      <a:pt x="610" y="88"/>
                    </a:lnTo>
                    <a:lnTo>
                      <a:pt x="600" y="88"/>
                    </a:lnTo>
                    <a:lnTo>
                      <a:pt x="592" y="90"/>
                    </a:lnTo>
                    <a:lnTo>
                      <a:pt x="584" y="94"/>
                    </a:lnTo>
                    <a:lnTo>
                      <a:pt x="578" y="100"/>
                    </a:lnTo>
                    <a:lnTo>
                      <a:pt x="572" y="112"/>
                    </a:lnTo>
                    <a:lnTo>
                      <a:pt x="570" y="126"/>
                    </a:lnTo>
                    <a:lnTo>
                      <a:pt x="570" y="136"/>
                    </a:lnTo>
                    <a:lnTo>
                      <a:pt x="574" y="164"/>
                    </a:lnTo>
                    <a:lnTo>
                      <a:pt x="580" y="182"/>
                    </a:lnTo>
                    <a:lnTo>
                      <a:pt x="586" y="200"/>
                    </a:lnTo>
                    <a:lnTo>
                      <a:pt x="596" y="218"/>
                    </a:lnTo>
                    <a:lnTo>
                      <a:pt x="610" y="236"/>
                    </a:lnTo>
                    <a:lnTo>
                      <a:pt x="626" y="252"/>
                    </a:lnTo>
                    <a:lnTo>
                      <a:pt x="636" y="260"/>
                    </a:lnTo>
                    <a:lnTo>
                      <a:pt x="648" y="266"/>
                    </a:lnTo>
                    <a:lnTo>
                      <a:pt x="660" y="272"/>
                    </a:lnTo>
                    <a:lnTo>
                      <a:pt x="674" y="276"/>
                    </a:lnTo>
                    <a:lnTo>
                      <a:pt x="690" y="280"/>
                    </a:lnTo>
                    <a:lnTo>
                      <a:pt x="706" y="282"/>
                    </a:lnTo>
                    <a:lnTo>
                      <a:pt x="724" y="282"/>
                    </a:lnTo>
                    <a:lnTo>
                      <a:pt x="744" y="280"/>
                    </a:lnTo>
                    <a:lnTo>
                      <a:pt x="764" y="278"/>
                    </a:lnTo>
                    <a:lnTo>
                      <a:pt x="786" y="274"/>
                    </a:lnTo>
                    <a:lnTo>
                      <a:pt x="812" y="268"/>
                    </a:lnTo>
                    <a:lnTo>
                      <a:pt x="838" y="258"/>
                    </a:lnTo>
                    <a:lnTo>
                      <a:pt x="864" y="248"/>
                    </a:lnTo>
                    <a:lnTo>
                      <a:pt x="894" y="236"/>
                    </a:lnTo>
                    <a:lnTo>
                      <a:pt x="910" y="230"/>
                    </a:lnTo>
                    <a:lnTo>
                      <a:pt x="948" y="220"/>
                    </a:lnTo>
                    <a:lnTo>
                      <a:pt x="974" y="214"/>
                    </a:lnTo>
                    <a:lnTo>
                      <a:pt x="1004" y="210"/>
                    </a:lnTo>
                    <a:lnTo>
                      <a:pt x="1034" y="206"/>
                    </a:lnTo>
                    <a:lnTo>
                      <a:pt x="1068" y="206"/>
                    </a:lnTo>
                    <a:lnTo>
                      <a:pt x="1102" y="208"/>
                    </a:lnTo>
                    <a:lnTo>
                      <a:pt x="1136" y="212"/>
                    </a:lnTo>
                    <a:lnTo>
                      <a:pt x="1152" y="218"/>
                    </a:lnTo>
                    <a:lnTo>
                      <a:pt x="1168" y="222"/>
                    </a:lnTo>
                    <a:lnTo>
                      <a:pt x="1184" y="230"/>
                    </a:lnTo>
                    <a:lnTo>
                      <a:pt x="1200" y="238"/>
                    </a:lnTo>
                    <a:lnTo>
                      <a:pt x="1214" y="246"/>
                    </a:lnTo>
                    <a:lnTo>
                      <a:pt x="1226" y="258"/>
                    </a:lnTo>
                    <a:lnTo>
                      <a:pt x="1240" y="270"/>
                    </a:lnTo>
                    <a:lnTo>
                      <a:pt x="1250" y="284"/>
                    </a:lnTo>
                    <a:lnTo>
                      <a:pt x="1260" y="302"/>
                    </a:lnTo>
                    <a:lnTo>
                      <a:pt x="1270" y="320"/>
                    </a:lnTo>
                    <a:lnTo>
                      <a:pt x="1278" y="340"/>
                    </a:lnTo>
                    <a:lnTo>
                      <a:pt x="1284" y="362"/>
                    </a:lnTo>
                    <a:lnTo>
                      <a:pt x="1286" y="370"/>
                    </a:lnTo>
                    <a:lnTo>
                      <a:pt x="1288" y="392"/>
                    </a:lnTo>
                    <a:lnTo>
                      <a:pt x="1288" y="408"/>
                    </a:lnTo>
                    <a:lnTo>
                      <a:pt x="1286" y="424"/>
                    </a:lnTo>
                    <a:lnTo>
                      <a:pt x="1280" y="440"/>
                    </a:lnTo>
                    <a:lnTo>
                      <a:pt x="1272" y="456"/>
                    </a:lnTo>
                    <a:lnTo>
                      <a:pt x="1258" y="470"/>
                    </a:lnTo>
                    <a:lnTo>
                      <a:pt x="1250" y="476"/>
                    </a:lnTo>
                    <a:lnTo>
                      <a:pt x="1240" y="482"/>
                    </a:lnTo>
                    <a:lnTo>
                      <a:pt x="1230" y="488"/>
                    </a:lnTo>
                    <a:lnTo>
                      <a:pt x="1216" y="492"/>
                    </a:lnTo>
                    <a:lnTo>
                      <a:pt x="1202" y="496"/>
                    </a:lnTo>
                    <a:lnTo>
                      <a:pt x="1186" y="500"/>
                    </a:lnTo>
                    <a:lnTo>
                      <a:pt x="1168" y="500"/>
                    </a:lnTo>
                    <a:lnTo>
                      <a:pt x="1150" y="502"/>
                    </a:lnTo>
                    <a:lnTo>
                      <a:pt x="1128" y="500"/>
                    </a:lnTo>
                    <a:lnTo>
                      <a:pt x="1104" y="498"/>
                    </a:lnTo>
                    <a:lnTo>
                      <a:pt x="1050" y="490"/>
                    </a:lnTo>
                    <a:lnTo>
                      <a:pt x="986" y="476"/>
                    </a:lnTo>
                    <a:lnTo>
                      <a:pt x="980" y="466"/>
                    </a:lnTo>
                    <a:lnTo>
                      <a:pt x="970" y="446"/>
                    </a:lnTo>
                    <a:lnTo>
                      <a:pt x="966" y="436"/>
                    </a:lnTo>
                    <a:lnTo>
                      <a:pt x="964" y="422"/>
                    </a:lnTo>
                    <a:lnTo>
                      <a:pt x="964" y="412"/>
                    </a:lnTo>
                    <a:lnTo>
                      <a:pt x="968" y="400"/>
                    </a:lnTo>
                    <a:lnTo>
                      <a:pt x="970" y="396"/>
                    </a:lnTo>
                    <a:lnTo>
                      <a:pt x="976" y="390"/>
                    </a:lnTo>
                    <a:lnTo>
                      <a:pt x="980" y="388"/>
                    </a:lnTo>
                    <a:lnTo>
                      <a:pt x="988" y="384"/>
                    </a:lnTo>
                    <a:lnTo>
                      <a:pt x="980" y="386"/>
                    </a:lnTo>
                    <a:lnTo>
                      <a:pt x="974" y="388"/>
                    </a:lnTo>
                    <a:lnTo>
                      <a:pt x="968" y="396"/>
                    </a:lnTo>
                    <a:lnTo>
                      <a:pt x="966" y="400"/>
                    </a:lnTo>
                    <a:lnTo>
                      <a:pt x="964" y="406"/>
                    </a:lnTo>
                    <a:lnTo>
                      <a:pt x="964" y="414"/>
                    </a:lnTo>
                    <a:lnTo>
                      <a:pt x="964" y="422"/>
                    </a:lnTo>
                    <a:lnTo>
                      <a:pt x="966" y="434"/>
                    </a:lnTo>
                    <a:lnTo>
                      <a:pt x="972" y="446"/>
                    </a:lnTo>
                    <a:lnTo>
                      <a:pt x="986" y="476"/>
                    </a:lnTo>
                    <a:lnTo>
                      <a:pt x="950" y="490"/>
                    </a:lnTo>
                    <a:lnTo>
                      <a:pt x="912" y="506"/>
                    </a:lnTo>
                    <a:lnTo>
                      <a:pt x="866" y="526"/>
                    </a:lnTo>
                    <a:lnTo>
                      <a:pt x="820" y="550"/>
                    </a:lnTo>
                    <a:lnTo>
                      <a:pt x="798" y="564"/>
                    </a:lnTo>
                    <a:lnTo>
                      <a:pt x="776" y="578"/>
                    </a:lnTo>
                    <a:lnTo>
                      <a:pt x="756" y="592"/>
                    </a:lnTo>
                    <a:lnTo>
                      <a:pt x="740" y="606"/>
                    </a:lnTo>
                    <a:lnTo>
                      <a:pt x="726" y="620"/>
                    </a:lnTo>
                    <a:lnTo>
                      <a:pt x="716" y="636"/>
                    </a:lnTo>
                    <a:lnTo>
                      <a:pt x="684" y="644"/>
                    </a:lnTo>
                    <a:lnTo>
                      <a:pt x="650" y="654"/>
                    </a:lnTo>
                    <a:lnTo>
                      <a:pt x="610" y="666"/>
                    </a:lnTo>
                    <a:lnTo>
                      <a:pt x="570" y="682"/>
                    </a:lnTo>
                    <a:lnTo>
                      <a:pt x="532" y="700"/>
                    </a:lnTo>
                    <a:lnTo>
                      <a:pt x="516" y="708"/>
                    </a:lnTo>
                    <a:lnTo>
                      <a:pt x="502" y="718"/>
                    </a:lnTo>
                    <a:lnTo>
                      <a:pt x="490" y="728"/>
                    </a:lnTo>
                    <a:lnTo>
                      <a:pt x="484" y="738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87" name="Freeform 206"/>
              <p:cNvSpPr>
                <a:spLocks/>
              </p:cNvSpPr>
              <p:nvPr/>
            </p:nvSpPr>
            <p:spPr bwMode="auto">
              <a:xfrm rot="-1845905">
                <a:off x="1206" y="1155"/>
                <a:ext cx="519" cy="383"/>
              </a:xfrm>
              <a:custGeom>
                <a:avLst/>
                <a:gdLst>
                  <a:gd name="T0" fmla="*/ 87 w 1140"/>
                  <a:gd name="T1" fmla="*/ 0 h 722"/>
                  <a:gd name="T2" fmla="*/ 114 w 1140"/>
                  <a:gd name="T3" fmla="*/ 3 h 722"/>
                  <a:gd name="T4" fmla="*/ 137 w 1140"/>
                  <a:gd name="T5" fmla="*/ 10 h 722"/>
                  <a:gd name="T6" fmla="*/ 158 w 1140"/>
                  <a:gd name="T7" fmla="*/ 23 h 722"/>
                  <a:gd name="T8" fmla="*/ 170 w 1140"/>
                  <a:gd name="T9" fmla="*/ 36 h 722"/>
                  <a:gd name="T10" fmla="*/ 174 w 1140"/>
                  <a:gd name="T11" fmla="*/ 43 h 722"/>
                  <a:gd name="T12" fmla="*/ 177 w 1140"/>
                  <a:gd name="T13" fmla="*/ 45 h 722"/>
                  <a:gd name="T14" fmla="*/ 179 w 1140"/>
                  <a:gd name="T15" fmla="*/ 46 h 722"/>
                  <a:gd name="T16" fmla="*/ 187 w 1140"/>
                  <a:gd name="T17" fmla="*/ 44 h 722"/>
                  <a:gd name="T18" fmla="*/ 194 w 1140"/>
                  <a:gd name="T19" fmla="*/ 34 h 722"/>
                  <a:gd name="T20" fmla="*/ 192 w 1140"/>
                  <a:gd name="T21" fmla="*/ 39 h 722"/>
                  <a:gd name="T22" fmla="*/ 186 w 1140"/>
                  <a:gd name="T23" fmla="*/ 46 h 722"/>
                  <a:gd name="T24" fmla="*/ 180 w 1140"/>
                  <a:gd name="T25" fmla="*/ 46 h 722"/>
                  <a:gd name="T26" fmla="*/ 177 w 1140"/>
                  <a:gd name="T27" fmla="*/ 45 h 722"/>
                  <a:gd name="T28" fmla="*/ 195 w 1140"/>
                  <a:gd name="T29" fmla="*/ 64 h 722"/>
                  <a:gd name="T30" fmla="*/ 209 w 1140"/>
                  <a:gd name="T31" fmla="*/ 83 h 722"/>
                  <a:gd name="T32" fmla="*/ 216 w 1140"/>
                  <a:gd name="T33" fmla="*/ 98 h 722"/>
                  <a:gd name="T34" fmla="*/ 218 w 1140"/>
                  <a:gd name="T35" fmla="*/ 100 h 722"/>
                  <a:gd name="T36" fmla="*/ 221 w 1140"/>
                  <a:gd name="T37" fmla="*/ 93 h 722"/>
                  <a:gd name="T38" fmla="*/ 226 w 1140"/>
                  <a:gd name="T39" fmla="*/ 92 h 722"/>
                  <a:gd name="T40" fmla="*/ 233 w 1140"/>
                  <a:gd name="T41" fmla="*/ 93 h 722"/>
                  <a:gd name="T42" fmla="*/ 234 w 1140"/>
                  <a:gd name="T43" fmla="*/ 93 h 722"/>
                  <a:gd name="T44" fmla="*/ 225 w 1140"/>
                  <a:gd name="T45" fmla="*/ 91 h 722"/>
                  <a:gd name="T46" fmla="*/ 220 w 1140"/>
                  <a:gd name="T47" fmla="*/ 93 h 722"/>
                  <a:gd name="T48" fmla="*/ 218 w 1140"/>
                  <a:gd name="T49" fmla="*/ 100 h 722"/>
                  <a:gd name="T50" fmla="*/ 219 w 1140"/>
                  <a:gd name="T51" fmla="*/ 109 h 722"/>
                  <a:gd name="T52" fmla="*/ 220 w 1140"/>
                  <a:gd name="T53" fmla="*/ 126 h 722"/>
                  <a:gd name="T54" fmla="*/ 219 w 1140"/>
                  <a:gd name="T55" fmla="*/ 136 h 722"/>
                  <a:gd name="T56" fmla="*/ 214 w 1140"/>
                  <a:gd name="T57" fmla="*/ 144 h 722"/>
                  <a:gd name="T58" fmla="*/ 212 w 1140"/>
                  <a:gd name="T59" fmla="*/ 146 h 722"/>
                  <a:gd name="T60" fmla="*/ 220 w 1140"/>
                  <a:gd name="T61" fmla="*/ 161 h 722"/>
                  <a:gd name="T62" fmla="*/ 224 w 1140"/>
                  <a:gd name="T63" fmla="*/ 175 h 722"/>
                  <a:gd name="T64" fmla="*/ 222 w 1140"/>
                  <a:gd name="T65" fmla="*/ 189 h 722"/>
                  <a:gd name="T66" fmla="*/ 213 w 1140"/>
                  <a:gd name="T67" fmla="*/ 202 h 722"/>
                  <a:gd name="T68" fmla="*/ 207 w 1140"/>
                  <a:gd name="T69" fmla="*/ 203 h 722"/>
                  <a:gd name="T70" fmla="*/ 197 w 1140"/>
                  <a:gd name="T71" fmla="*/ 203 h 722"/>
                  <a:gd name="T72" fmla="*/ 183 w 1140"/>
                  <a:gd name="T73" fmla="*/ 198 h 722"/>
                  <a:gd name="T74" fmla="*/ 167 w 1140"/>
                  <a:gd name="T75" fmla="*/ 185 h 722"/>
                  <a:gd name="T76" fmla="*/ 152 w 1140"/>
                  <a:gd name="T77" fmla="*/ 160 h 722"/>
                  <a:gd name="T78" fmla="*/ 147 w 1140"/>
                  <a:gd name="T79" fmla="*/ 147 h 722"/>
                  <a:gd name="T80" fmla="*/ 137 w 1140"/>
                  <a:gd name="T81" fmla="*/ 129 h 722"/>
                  <a:gd name="T82" fmla="*/ 127 w 1140"/>
                  <a:gd name="T83" fmla="*/ 120 h 722"/>
                  <a:gd name="T84" fmla="*/ 120 w 1140"/>
                  <a:gd name="T85" fmla="*/ 117 h 722"/>
                  <a:gd name="T86" fmla="*/ 126 w 1140"/>
                  <a:gd name="T87" fmla="*/ 99 h 722"/>
                  <a:gd name="T88" fmla="*/ 127 w 1140"/>
                  <a:gd name="T89" fmla="*/ 87 h 722"/>
                  <a:gd name="T90" fmla="*/ 125 w 1140"/>
                  <a:gd name="T91" fmla="*/ 74 h 722"/>
                  <a:gd name="T92" fmla="*/ 121 w 1140"/>
                  <a:gd name="T93" fmla="*/ 66 h 722"/>
                  <a:gd name="T94" fmla="*/ 126 w 1140"/>
                  <a:gd name="T95" fmla="*/ 83 h 722"/>
                  <a:gd name="T96" fmla="*/ 127 w 1140"/>
                  <a:gd name="T97" fmla="*/ 94 h 722"/>
                  <a:gd name="T98" fmla="*/ 123 w 1140"/>
                  <a:gd name="T99" fmla="*/ 108 h 722"/>
                  <a:gd name="T100" fmla="*/ 118 w 1140"/>
                  <a:gd name="T101" fmla="*/ 117 h 722"/>
                  <a:gd name="T102" fmla="*/ 75 w 1140"/>
                  <a:gd name="T103" fmla="*/ 114 h 722"/>
                  <a:gd name="T104" fmla="*/ 47 w 1140"/>
                  <a:gd name="T105" fmla="*/ 115 h 722"/>
                  <a:gd name="T106" fmla="*/ 21 w 1140"/>
                  <a:gd name="T107" fmla="*/ 123 h 722"/>
                  <a:gd name="T108" fmla="*/ 8 w 1140"/>
                  <a:gd name="T109" fmla="*/ 131 h 722"/>
                  <a:gd name="T110" fmla="*/ 4 w 1140"/>
                  <a:gd name="T111" fmla="*/ 129 h 722"/>
                  <a:gd name="T112" fmla="*/ 0 w 1140"/>
                  <a:gd name="T113" fmla="*/ 124 h 722"/>
                  <a:gd name="T114" fmla="*/ 1 w 1140"/>
                  <a:gd name="T115" fmla="*/ 118 h 722"/>
                  <a:gd name="T116" fmla="*/ 3 w 1140"/>
                  <a:gd name="T117" fmla="*/ 113 h 722"/>
                  <a:gd name="T118" fmla="*/ 7 w 1140"/>
                  <a:gd name="T119" fmla="*/ 107 h 722"/>
                  <a:gd name="T120" fmla="*/ 13 w 1140"/>
                  <a:gd name="T121" fmla="*/ 102 h 722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140"/>
                  <a:gd name="T184" fmla="*/ 0 h 722"/>
                  <a:gd name="T185" fmla="*/ 1140 w 1140"/>
                  <a:gd name="T186" fmla="*/ 722 h 722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140" h="722">
                    <a:moveTo>
                      <a:pt x="404" y="0"/>
                    </a:moveTo>
                    <a:lnTo>
                      <a:pt x="404" y="0"/>
                    </a:lnTo>
                    <a:lnTo>
                      <a:pt x="418" y="0"/>
                    </a:lnTo>
                    <a:lnTo>
                      <a:pt x="458" y="2"/>
                    </a:lnTo>
                    <a:lnTo>
                      <a:pt x="516" y="8"/>
                    </a:lnTo>
                    <a:lnTo>
                      <a:pt x="550" y="12"/>
                    </a:lnTo>
                    <a:lnTo>
                      <a:pt x="586" y="18"/>
                    </a:lnTo>
                    <a:lnTo>
                      <a:pt x="622" y="26"/>
                    </a:lnTo>
                    <a:lnTo>
                      <a:pt x="660" y="36"/>
                    </a:lnTo>
                    <a:lnTo>
                      <a:pt x="696" y="50"/>
                    </a:lnTo>
                    <a:lnTo>
                      <a:pt x="732" y="64"/>
                    </a:lnTo>
                    <a:lnTo>
                      <a:pt x="764" y="82"/>
                    </a:lnTo>
                    <a:lnTo>
                      <a:pt x="794" y="102"/>
                    </a:lnTo>
                    <a:lnTo>
                      <a:pt x="808" y="114"/>
                    </a:lnTo>
                    <a:lnTo>
                      <a:pt x="822" y="126"/>
                    </a:lnTo>
                    <a:lnTo>
                      <a:pt x="832" y="140"/>
                    </a:lnTo>
                    <a:lnTo>
                      <a:pt x="842" y="154"/>
                    </a:lnTo>
                    <a:lnTo>
                      <a:pt x="848" y="156"/>
                    </a:lnTo>
                    <a:lnTo>
                      <a:pt x="852" y="158"/>
                    </a:lnTo>
                    <a:lnTo>
                      <a:pt x="858" y="160"/>
                    </a:lnTo>
                    <a:lnTo>
                      <a:pt x="866" y="162"/>
                    </a:lnTo>
                    <a:lnTo>
                      <a:pt x="876" y="162"/>
                    </a:lnTo>
                    <a:lnTo>
                      <a:pt x="888" y="160"/>
                    </a:lnTo>
                    <a:lnTo>
                      <a:pt x="900" y="156"/>
                    </a:lnTo>
                    <a:lnTo>
                      <a:pt x="912" y="148"/>
                    </a:lnTo>
                    <a:lnTo>
                      <a:pt x="924" y="136"/>
                    </a:lnTo>
                    <a:lnTo>
                      <a:pt x="936" y="120"/>
                    </a:lnTo>
                    <a:lnTo>
                      <a:pt x="930" y="130"/>
                    </a:lnTo>
                    <a:lnTo>
                      <a:pt x="924" y="138"/>
                    </a:lnTo>
                    <a:lnTo>
                      <a:pt x="914" y="150"/>
                    </a:lnTo>
                    <a:lnTo>
                      <a:pt x="902" y="158"/>
                    </a:lnTo>
                    <a:lnTo>
                      <a:pt x="896" y="162"/>
                    </a:lnTo>
                    <a:lnTo>
                      <a:pt x="888" y="164"/>
                    </a:lnTo>
                    <a:lnTo>
                      <a:pt x="880" y="164"/>
                    </a:lnTo>
                    <a:lnTo>
                      <a:pt x="870" y="164"/>
                    </a:lnTo>
                    <a:lnTo>
                      <a:pt x="862" y="162"/>
                    </a:lnTo>
                    <a:lnTo>
                      <a:pt x="852" y="158"/>
                    </a:lnTo>
                    <a:lnTo>
                      <a:pt x="878" y="178"/>
                    </a:lnTo>
                    <a:lnTo>
                      <a:pt x="906" y="200"/>
                    </a:lnTo>
                    <a:lnTo>
                      <a:pt x="940" y="226"/>
                    </a:lnTo>
                    <a:lnTo>
                      <a:pt x="974" y="258"/>
                    </a:lnTo>
                    <a:lnTo>
                      <a:pt x="992" y="276"/>
                    </a:lnTo>
                    <a:lnTo>
                      <a:pt x="1006" y="294"/>
                    </a:lnTo>
                    <a:lnTo>
                      <a:pt x="1020" y="312"/>
                    </a:lnTo>
                    <a:lnTo>
                      <a:pt x="1032" y="330"/>
                    </a:lnTo>
                    <a:lnTo>
                      <a:pt x="1042" y="348"/>
                    </a:lnTo>
                    <a:lnTo>
                      <a:pt x="1048" y="366"/>
                    </a:lnTo>
                    <a:lnTo>
                      <a:pt x="1050" y="356"/>
                    </a:lnTo>
                    <a:lnTo>
                      <a:pt x="1054" y="346"/>
                    </a:lnTo>
                    <a:lnTo>
                      <a:pt x="1062" y="336"/>
                    </a:lnTo>
                    <a:lnTo>
                      <a:pt x="1068" y="332"/>
                    </a:lnTo>
                    <a:lnTo>
                      <a:pt x="1074" y="330"/>
                    </a:lnTo>
                    <a:lnTo>
                      <a:pt x="1082" y="326"/>
                    </a:lnTo>
                    <a:lnTo>
                      <a:pt x="1090" y="326"/>
                    </a:lnTo>
                    <a:lnTo>
                      <a:pt x="1100" y="326"/>
                    </a:lnTo>
                    <a:lnTo>
                      <a:pt x="1112" y="328"/>
                    </a:lnTo>
                    <a:lnTo>
                      <a:pt x="1124" y="332"/>
                    </a:lnTo>
                    <a:lnTo>
                      <a:pt x="1140" y="338"/>
                    </a:lnTo>
                    <a:lnTo>
                      <a:pt x="1126" y="332"/>
                    </a:lnTo>
                    <a:lnTo>
                      <a:pt x="1112" y="328"/>
                    </a:lnTo>
                    <a:lnTo>
                      <a:pt x="1096" y="324"/>
                    </a:lnTo>
                    <a:lnTo>
                      <a:pt x="1088" y="324"/>
                    </a:lnTo>
                    <a:lnTo>
                      <a:pt x="1080" y="324"/>
                    </a:lnTo>
                    <a:lnTo>
                      <a:pt x="1072" y="326"/>
                    </a:lnTo>
                    <a:lnTo>
                      <a:pt x="1064" y="330"/>
                    </a:lnTo>
                    <a:lnTo>
                      <a:pt x="1058" y="336"/>
                    </a:lnTo>
                    <a:lnTo>
                      <a:pt x="1054" y="342"/>
                    </a:lnTo>
                    <a:lnTo>
                      <a:pt x="1050" y="354"/>
                    </a:lnTo>
                    <a:lnTo>
                      <a:pt x="1048" y="366"/>
                    </a:lnTo>
                    <a:lnTo>
                      <a:pt x="1054" y="386"/>
                    </a:lnTo>
                    <a:lnTo>
                      <a:pt x="1060" y="408"/>
                    </a:lnTo>
                    <a:lnTo>
                      <a:pt x="1064" y="432"/>
                    </a:lnTo>
                    <a:lnTo>
                      <a:pt x="1064" y="446"/>
                    </a:lnTo>
                    <a:lnTo>
                      <a:pt x="1064" y="458"/>
                    </a:lnTo>
                    <a:lnTo>
                      <a:pt x="1060" y="472"/>
                    </a:lnTo>
                    <a:lnTo>
                      <a:pt x="1056" y="482"/>
                    </a:lnTo>
                    <a:lnTo>
                      <a:pt x="1050" y="494"/>
                    </a:lnTo>
                    <a:lnTo>
                      <a:pt x="1042" y="502"/>
                    </a:lnTo>
                    <a:lnTo>
                      <a:pt x="1032" y="510"/>
                    </a:lnTo>
                    <a:lnTo>
                      <a:pt x="1018" y="514"/>
                    </a:lnTo>
                    <a:lnTo>
                      <a:pt x="1024" y="520"/>
                    </a:lnTo>
                    <a:lnTo>
                      <a:pt x="1038" y="536"/>
                    </a:lnTo>
                    <a:lnTo>
                      <a:pt x="1054" y="560"/>
                    </a:lnTo>
                    <a:lnTo>
                      <a:pt x="1062" y="574"/>
                    </a:lnTo>
                    <a:lnTo>
                      <a:pt x="1070" y="590"/>
                    </a:lnTo>
                    <a:lnTo>
                      <a:pt x="1074" y="606"/>
                    </a:lnTo>
                    <a:lnTo>
                      <a:pt x="1078" y="622"/>
                    </a:lnTo>
                    <a:lnTo>
                      <a:pt x="1080" y="640"/>
                    </a:lnTo>
                    <a:lnTo>
                      <a:pt x="1078" y="656"/>
                    </a:lnTo>
                    <a:lnTo>
                      <a:pt x="1072" y="672"/>
                    </a:lnTo>
                    <a:lnTo>
                      <a:pt x="1062" y="688"/>
                    </a:lnTo>
                    <a:lnTo>
                      <a:pt x="1046" y="702"/>
                    </a:lnTo>
                    <a:lnTo>
                      <a:pt x="1026" y="716"/>
                    </a:lnTo>
                    <a:lnTo>
                      <a:pt x="1018" y="718"/>
                    </a:lnTo>
                    <a:lnTo>
                      <a:pt x="998" y="722"/>
                    </a:lnTo>
                    <a:lnTo>
                      <a:pt x="982" y="722"/>
                    </a:lnTo>
                    <a:lnTo>
                      <a:pt x="966" y="722"/>
                    </a:lnTo>
                    <a:lnTo>
                      <a:pt x="948" y="720"/>
                    </a:lnTo>
                    <a:lnTo>
                      <a:pt x="926" y="718"/>
                    </a:lnTo>
                    <a:lnTo>
                      <a:pt x="904" y="712"/>
                    </a:lnTo>
                    <a:lnTo>
                      <a:pt x="880" y="704"/>
                    </a:lnTo>
                    <a:lnTo>
                      <a:pt x="856" y="692"/>
                    </a:lnTo>
                    <a:lnTo>
                      <a:pt x="832" y="676"/>
                    </a:lnTo>
                    <a:lnTo>
                      <a:pt x="806" y="658"/>
                    </a:lnTo>
                    <a:lnTo>
                      <a:pt x="782" y="634"/>
                    </a:lnTo>
                    <a:lnTo>
                      <a:pt x="756" y="604"/>
                    </a:lnTo>
                    <a:lnTo>
                      <a:pt x="732" y="570"/>
                    </a:lnTo>
                    <a:lnTo>
                      <a:pt x="722" y="548"/>
                    </a:lnTo>
                    <a:lnTo>
                      <a:pt x="710" y="524"/>
                    </a:lnTo>
                    <a:lnTo>
                      <a:pt x="692" y="498"/>
                    </a:lnTo>
                    <a:lnTo>
                      <a:pt x="670" y="470"/>
                    </a:lnTo>
                    <a:lnTo>
                      <a:pt x="658" y="458"/>
                    </a:lnTo>
                    <a:lnTo>
                      <a:pt x="644" y="446"/>
                    </a:lnTo>
                    <a:lnTo>
                      <a:pt x="630" y="434"/>
                    </a:lnTo>
                    <a:lnTo>
                      <a:pt x="614" y="426"/>
                    </a:lnTo>
                    <a:lnTo>
                      <a:pt x="598" y="418"/>
                    </a:lnTo>
                    <a:lnTo>
                      <a:pt x="580" y="414"/>
                    </a:lnTo>
                    <a:lnTo>
                      <a:pt x="590" y="396"/>
                    </a:lnTo>
                    <a:lnTo>
                      <a:pt x="598" y="378"/>
                    </a:lnTo>
                    <a:lnTo>
                      <a:pt x="606" y="352"/>
                    </a:lnTo>
                    <a:lnTo>
                      <a:pt x="610" y="340"/>
                    </a:lnTo>
                    <a:lnTo>
                      <a:pt x="612" y="324"/>
                    </a:lnTo>
                    <a:lnTo>
                      <a:pt x="612" y="310"/>
                    </a:lnTo>
                    <a:lnTo>
                      <a:pt x="612" y="294"/>
                    </a:lnTo>
                    <a:lnTo>
                      <a:pt x="608" y="278"/>
                    </a:lnTo>
                    <a:lnTo>
                      <a:pt x="602" y="264"/>
                    </a:lnTo>
                    <a:lnTo>
                      <a:pt x="594" y="248"/>
                    </a:lnTo>
                    <a:lnTo>
                      <a:pt x="584" y="234"/>
                    </a:lnTo>
                    <a:lnTo>
                      <a:pt x="594" y="250"/>
                    </a:lnTo>
                    <a:lnTo>
                      <a:pt x="602" y="270"/>
                    </a:lnTo>
                    <a:lnTo>
                      <a:pt x="608" y="294"/>
                    </a:lnTo>
                    <a:lnTo>
                      <a:pt x="610" y="306"/>
                    </a:lnTo>
                    <a:lnTo>
                      <a:pt x="610" y="322"/>
                    </a:lnTo>
                    <a:lnTo>
                      <a:pt x="610" y="336"/>
                    </a:lnTo>
                    <a:lnTo>
                      <a:pt x="608" y="352"/>
                    </a:lnTo>
                    <a:lnTo>
                      <a:pt x="602" y="368"/>
                    </a:lnTo>
                    <a:lnTo>
                      <a:pt x="596" y="382"/>
                    </a:lnTo>
                    <a:lnTo>
                      <a:pt x="586" y="398"/>
                    </a:lnTo>
                    <a:lnTo>
                      <a:pt x="572" y="414"/>
                    </a:lnTo>
                    <a:lnTo>
                      <a:pt x="510" y="408"/>
                    </a:lnTo>
                    <a:lnTo>
                      <a:pt x="442" y="404"/>
                    </a:lnTo>
                    <a:lnTo>
                      <a:pt x="360" y="404"/>
                    </a:lnTo>
                    <a:lnTo>
                      <a:pt x="316" y="404"/>
                    </a:lnTo>
                    <a:lnTo>
                      <a:pt x="272" y="406"/>
                    </a:lnTo>
                    <a:lnTo>
                      <a:pt x="226" y="410"/>
                    </a:lnTo>
                    <a:lnTo>
                      <a:pt x="184" y="416"/>
                    </a:lnTo>
                    <a:lnTo>
                      <a:pt x="142" y="424"/>
                    </a:lnTo>
                    <a:lnTo>
                      <a:pt x="104" y="436"/>
                    </a:lnTo>
                    <a:lnTo>
                      <a:pt x="70" y="450"/>
                    </a:lnTo>
                    <a:lnTo>
                      <a:pt x="54" y="458"/>
                    </a:lnTo>
                    <a:lnTo>
                      <a:pt x="40" y="466"/>
                    </a:lnTo>
                    <a:lnTo>
                      <a:pt x="30" y="464"/>
                    </a:lnTo>
                    <a:lnTo>
                      <a:pt x="20" y="460"/>
                    </a:lnTo>
                    <a:lnTo>
                      <a:pt x="12" y="454"/>
                    </a:lnTo>
                    <a:lnTo>
                      <a:pt x="4" y="444"/>
                    </a:lnTo>
                    <a:lnTo>
                      <a:pt x="2" y="440"/>
                    </a:lnTo>
                    <a:lnTo>
                      <a:pt x="0" y="434"/>
                    </a:lnTo>
                    <a:lnTo>
                      <a:pt x="2" y="428"/>
                    </a:lnTo>
                    <a:lnTo>
                      <a:pt x="4" y="420"/>
                    </a:lnTo>
                    <a:lnTo>
                      <a:pt x="8" y="412"/>
                    </a:lnTo>
                    <a:lnTo>
                      <a:pt x="16" y="402"/>
                    </a:lnTo>
                    <a:lnTo>
                      <a:pt x="18" y="398"/>
                    </a:lnTo>
                    <a:lnTo>
                      <a:pt x="28" y="386"/>
                    </a:lnTo>
                    <a:lnTo>
                      <a:pt x="34" y="378"/>
                    </a:lnTo>
                    <a:lnTo>
                      <a:pt x="42" y="372"/>
                    </a:lnTo>
                    <a:lnTo>
                      <a:pt x="52" y="366"/>
                    </a:lnTo>
                    <a:lnTo>
                      <a:pt x="64" y="362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88" name="Freeform 207"/>
              <p:cNvSpPr>
                <a:spLocks/>
              </p:cNvSpPr>
              <p:nvPr/>
            </p:nvSpPr>
            <p:spPr bwMode="auto">
              <a:xfrm rot="-1845905">
                <a:off x="1067" y="300"/>
                <a:ext cx="875" cy="1093"/>
              </a:xfrm>
              <a:custGeom>
                <a:avLst/>
                <a:gdLst>
                  <a:gd name="T0" fmla="*/ 7 w 1924"/>
                  <a:gd name="T1" fmla="*/ 28 h 2062"/>
                  <a:gd name="T2" fmla="*/ 4 w 1924"/>
                  <a:gd name="T3" fmla="*/ 46 h 2062"/>
                  <a:gd name="T4" fmla="*/ 33 w 1924"/>
                  <a:gd name="T5" fmla="*/ 42 h 2062"/>
                  <a:gd name="T6" fmla="*/ 60 w 1924"/>
                  <a:gd name="T7" fmla="*/ 74 h 2062"/>
                  <a:gd name="T8" fmla="*/ 77 w 1924"/>
                  <a:gd name="T9" fmla="*/ 127 h 2062"/>
                  <a:gd name="T10" fmla="*/ 89 w 1924"/>
                  <a:gd name="T11" fmla="*/ 159 h 2062"/>
                  <a:gd name="T12" fmla="*/ 105 w 1924"/>
                  <a:gd name="T13" fmla="*/ 155 h 2062"/>
                  <a:gd name="T14" fmla="*/ 135 w 1924"/>
                  <a:gd name="T15" fmla="*/ 137 h 2062"/>
                  <a:gd name="T16" fmla="*/ 156 w 1924"/>
                  <a:gd name="T17" fmla="*/ 127 h 2062"/>
                  <a:gd name="T18" fmla="*/ 160 w 1924"/>
                  <a:gd name="T19" fmla="*/ 108 h 2062"/>
                  <a:gd name="T20" fmla="*/ 149 w 1924"/>
                  <a:gd name="T21" fmla="*/ 134 h 2062"/>
                  <a:gd name="T22" fmla="*/ 114 w 1924"/>
                  <a:gd name="T23" fmla="*/ 143 h 2062"/>
                  <a:gd name="T24" fmla="*/ 124 w 1924"/>
                  <a:gd name="T25" fmla="*/ 177 h 2062"/>
                  <a:gd name="T26" fmla="*/ 141 w 1924"/>
                  <a:gd name="T27" fmla="*/ 227 h 2062"/>
                  <a:gd name="T28" fmla="*/ 171 w 1924"/>
                  <a:gd name="T29" fmla="*/ 241 h 2062"/>
                  <a:gd name="T30" fmla="*/ 201 w 1924"/>
                  <a:gd name="T31" fmla="*/ 288 h 2062"/>
                  <a:gd name="T32" fmla="*/ 241 w 1924"/>
                  <a:gd name="T33" fmla="*/ 308 h 2062"/>
                  <a:gd name="T34" fmla="*/ 287 w 1924"/>
                  <a:gd name="T35" fmla="*/ 318 h 2062"/>
                  <a:gd name="T36" fmla="*/ 299 w 1924"/>
                  <a:gd name="T37" fmla="*/ 356 h 2062"/>
                  <a:gd name="T38" fmla="*/ 301 w 1924"/>
                  <a:gd name="T39" fmla="*/ 367 h 2062"/>
                  <a:gd name="T40" fmla="*/ 245 w 1924"/>
                  <a:gd name="T41" fmla="*/ 420 h 2062"/>
                  <a:gd name="T42" fmla="*/ 232 w 1924"/>
                  <a:gd name="T43" fmla="*/ 424 h 2062"/>
                  <a:gd name="T44" fmla="*/ 226 w 1924"/>
                  <a:gd name="T45" fmla="*/ 385 h 2062"/>
                  <a:gd name="T46" fmla="*/ 242 w 1924"/>
                  <a:gd name="T47" fmla="*/ 358 h 2062"/>
                  <a:gd name="T48" fmla="*/ 236 w 1924"/>
                  <a:gd name="T49" fmla="*/ 363 h 2062"/>
                  <a:gd name="T50" fmla="*/ 201 w 1924"/>
                  <a:gd name="T51" fmla="*/ 375 h 2062"/>
                  <a:gd name="T52" fmla="*/ 177 w 1924"/>
                  <a:gd name="T53" fmla="*/ 354 h 2062"/>
                  <a:gd name="T54" fmla="*/ 176 w 1924"/>
                  <a:gd name="T55" fmla="*/ 375 h 2062"/>
                  <a:gd name="T56" fmla="*/ 162 w 1924"/>
                  <a:gd name="T57" fmla="*/ 389 h 2062"/>
                  <a:gd name="T58" fmla="*/ 128 w 1924"/>
                  <a:gd name="T59" fmla="*/ 366 h 2062"/>
                  <a:gd name="T60" fmla="*/ 116 w 1924"/>
                  <a:gd name="T61" fmla="*/ 320 h 2062"/>
                  <a:gd name="T62" fmla="*/ 141 w 1924"/>
                  <a:gd name="T63" fmla="*/ 234 h 2062"/>
                  <a:gd name="T64" fmla="*/ 119 w 1924"/>
                  <a:gd name="T65" fmla="*/ 301 h 2062"/>
                  <a:gd name="T66" fmla="*/ 120 w 1924"/>
                  <a:gd name="T67" fmla="*/ 354 h 2062"/>
                  <a:gd name="T68" fmla="*/ 131 w 1924"/>
                  <a:gd name="T69" fmla="*/ 370 h 2062"/>
                  <a:gd name="T70" fmla="*/ 97 w 1924"/>
                  <a:gd name="T71" fmla="*/ 349 h 2062"/>
                  <a:gd name="T72" fmla="*/ 74 w 1924"/>
                  <a:gd name="T73" fmla="*/ 348 h 2062"/>
                  <a:gd name="T74" fmla="*/ 48 w 1924"/>
                  <a:gd name="T75" fmla="*/ 328 h 2062"/>
                  <a:gd name="T76" fmla="*/ 57 w 1924"/>
                  <a:gd name="T77" fmla="*/ 329 h 2062"/>
                  <a:gd name="T78" fmla="*/ 75 w 1924"/>
                  <a:gd name="T79" fmla="*/ 351 h 2062"/>
                  <a:gd name="T80" fmla="*/ 120 w 1924"/>
                  <a:gd name="T81" fmla="*/ 358 h 2062"/>
                  <a:gd name="T82" fmla="*/ 199 w 1924"/>
                  <a:gd name="T83" fmla="*/ 455 h 2062"/>
                  <a:gd name="T84" fmla="*/ 229 w 1924"/>
                  <a:gd name="T85" fmla="*/ 542 h 2062"/>
                  <a:gd name="T86" fmla="*/ 231 w 1924"/>
                  <a:gd name="T87" fmla="*/ 567 h 2062"/>
                  <a:gd name="T88" fmla="*/ 218 w 1924"/>
                  <a:gd name="T89" fmla="*/ 499 h 2062"/>
                  <a:gd name="T90" fmla="*/ 270 w 1924"/>
                  <a:gd name="T91" fmla="*/ 504 h 2062"/>
                  <a:gd name="T92" fmla="*/ 278 w 1924"/>
                  <a:gd name="T93" fmla="*/ 492 h 2062"/>
                  <a:gd name="T94" fmla="*/ 300 w 1924"/>
                  <a:gd name="T95" fmla="*/ 510 h 2062"/>
                  <a:gd name="T96" fmla="*/ 322 w 1924"/>
                  <a:gd name="T97" fmla="*/ 499 h 2062"/>
                  <a:gd name="T98" fmla="*/ 290 w 1924"/>
                  <a:gd name="T99" fmla="*/ 507 h 2062"/>
                  <a:gd name="T100" fmla="*/ 277 w 1924"/>
                  <a:gd name="T101" fmla="*/ 503 h 2062"/>
                  <a:gd name="T102" fmla="*/ 290 w 1924"/>
                  <a:gd name="T103" fmla="*/ 531 h 2062"/>
                  <a:gd name="T104" fmla="*/ 331 w 1924"/>
                  <a:gd name="T105" fmla="*/ 531 h 2062"/>
                  <a:gd name="T106" fmla="*/ 382 w 1924"/>
                  <a:gd name="T107" fmla="*/ 533 h 2062"/>
                  <a:gd name="T108" fmla="*/ 394 w 1924"/>
                  <a:gd name="T109" fmla="*/ 556 h 2062"/>
                  <a:gd name="T110" fmla="*/ 374 w 1924"/>
                  <a:gd name="T111" fmla="*/ 572 h 2062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24"/>
                  <a:gd name="T169" fmla="*/ 0 h 2062"/>
                  <a:gd name="T170" fmla="*/ 1924 w 1924"/>
                  <a:gd name="T171" fmla="*/ 2062 h 2062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24" h="2062">
                    <a:moveTo>
                      <a:pt x="0" y="0"/>
                    </a:moveTo>
                    <a:lnTo>
                      <a:pt x="0" y="0"/>
                    </a:lnTo>
                    <a:lnTo>
                      <a:pt x="12" y="16"/>
                    </a:lnTo>
                    <a:lnTo>
                      <a:pt x="20" y="34"/>
                    </a:lnTo>
                    <a:lnTo>
                      <a:pt x="30" y="58"/>
                    </a:lnTo>
                    <a:lnTo>
                      <a:pt x="32" y="70"/>
                    </a:lnTo>
                    <a:lnTo>
                      <a:pt x="34" y="84"/>
                    </a:lnTo>
                    <a:lnTo>
                      <a:pt x="34" y="100"/>
                    </a:lnTo>
                    <a:lnTo>
                      <a:pt x="34" y="114"/>
                    </a:lnTo>
                    <a:lnTo>
                      <a:pt x="30" y="130"/>
                    </a:lnTo>
                    <a:lnTo>
                      <a:pt x="22" y="146"/>
                    </a:lnTo>
                    <a:lnTo>
                      <a:pt x="14" y="162"/>
                    </a:lnTo>
                    <a:lnTo>
                      <a:pt x="0" y="178"/>
                    </a:lnTo>
                    <a:lnTo>
                      <a:pt x="8" y="170"/>
                    </a:lnTo>
                    <a:lnTo>
                      <a:pt x="18" y="164"/>
                    </a:lnTo>
                    <a:lnTo>
                      <a:pt x="32" y="156"/>
                    </a:lnTo>
                    <a:lnTo>
                      <a:pt x="50" y="148"/>
                    </a:lnTo>
                    <a:lnTo>
                      <a:pt x="70" y="142"/>
                    </a:lnTo>
                    <a:lnTo>
                      <a:pt x="92" y="140"/>
                    </a:lnTo>
                    <a:lnTo>
                      <a:pt x="118" y="140"/>
                    </a:lnTo>
                    <a:lnTo>
                      <a:pt x="132" y="142"/>
                    </a:lnTo>
                    <a:lnTo>
                      <a:pt x="146" y="146"/>
                    </a:lnTo>
                    <a:lnTo>
                      <a:pt x="160" y="150"/>
                    </a:lnTo>
                    <a:lnTo>
                      <a:pt x="176" y="158"/>
                    </a:lnTo>
                    <a:lnTo>
                      <a:pt x="190" y="166"/>
                    </a:lnTo>
                    <a:lnTo>
                      <a:pt x="206" y="178"/>
                    </a:lnTo>
                    <a:lnTo>
                      <a:pt x="222" y="190"/>
                    </a:lnTo>
                    <a:lnTo>
                      <a:pt x="240" y="204"/>
                    </a:lnTo>
                    <a:lnTo>
                      <a:pt x="256" y="222"/>
                    </a:lnTo>
                    <a:lnTo>
                      <a:pt x="272" y="242"/>
                    </a:lnTo>
                    <a:lnTo>
                      <a:pt x="290" y="264"/>
                    </a:lnTo>
                    <a:lnTo>
                      <a:pt x="308" y="290"/>
                    </a:lnTo>
                    <a:lnTo>
                      <a:pt x="324" y="318"/>
                    </a:lnTo>
                    <a:lnTo>
                      <a:pt x="342" y="350"/>
                    </a:lnTo>
                    <a:lnTo>
                      <a:pt x="360" y="386"/>
                    </a:lnTo>
                    <a:lnTo>
                      <a:pt x="378" y="424"/>
                    </a:lnTo>
                    <a:lnTo>
                      <a:pt x="376" y="430"/>
                    </a:lnTo>
                    <a:lnTo>
                      <a:pt x="374" y="450"/>
                    </a:lnTo>
                    <a:lnTo>
                      <a:pt x="374" y="478"/>
                    </a:lnTo>
                    <a:lnTo>
                      <a:pt x="376" y="492"/>
                    </a:lnTo>
                    <a:lnTo>
                      <a:pt x="380" y="508"/>
                    </a:lnTo>
                    <a:lnTo>
                      <a:pt x="384" y="522"/>
                    </a:lnTo>
                    <a:lnTo>
                      <a:pt x="392" y="536"/>
                    </a:lnTo>
                    <a:lnTo>
                      <a:pt x="402" y="548"/>
                    </a:lnTo>
                    <a:lnTo>
                      <a:pt x="414" y="558"/>
                    </a:lnTo>
                    <a:lnTo>
                      <a:pt x="430" y="566"/>
                    </a:lnTo>
                    <a:lnTo>
                      <a:pt x="450" y="570"/>
                    </a:lnTo>
                    <a:lnTo>
                      <a:pt x="474" y="572"/>
                    </a:lnTo>
                    <a:lnTo>
                      <a:pt x="502" y="568"/>
                    </a:lnTo>
                    <a:lnTo>
                      <a:pt x="500" y="568"/>
                    </a:lnTo>
                    <a:lnTo>
                      <a:pt x="502" y="564"/>
                    </a:lnTo>
                    <a:lnTo>
                      <a:pt x="508" y="552"/>
                    </a:lnTo>
                    <a:lnTo>
                      <a:pt x="518" y="540"/>
                    </a:lnTo>
                    <a:lnTo>
                      <a:pt x="530" y="528"/>
                    </a:lnTo>
                    <a:lnTo>
                      <a:pt x="546" y="516"/>
                    </a:lnTo>
                    <a:lnTo>
                      <a:pt x="566" y="504"/>
                    </a:lnTo>
                    <a:lnTo>
                      <a:pt x="590" y="496"/>
                    </a:lnTo>
                    <a:lnTo>
                      <a:pt x="618" y="490"/>
                    </a:lnTo>
                    <a:lnTo>
                      <a:pt x="652" y="486"/>
                    </a:lnTo>
                    <a:lnTo>
                      <a:pt x="658" y="488"/>
                    </a:lnTo>
                    <a:lnTo>
                      <a:pt x="674" y="486"/>
                    </a:lnTo>
                    <a:lnTo>
                      <a:pt x="698" y="484"/>
                    </a:lnTo>
                    <a:lnTo>
                      <a:pt x="710" y="480"/>
                    </a:lnTo>
                    <a:lnTo>
                      <a:pt x="722" y="476"/>
                    </a:lnTo>
                    <a:lnTo>
                      <a:pt x="736" y="470"/>
                    </a:lnTo>
                    <a:lnTo>
                      <a:pt x="746" y="460"/>
                    </a:lnTo>
                    <a:lnTo>
                      <a:pt x="756" y="450"/>
                    </a:lnTo>
                    <a:lnTo>
                      <a:pt x="764" y="438"/>
                    </a:lnTo>
                    <a:lnTo>
                      <a:pt x="770" y="422"/>
                    </a:lnTo>
                    <a:lnTo>
                      <a:pt x="772" y="402"/>
                    </a:lnTo>
                    <a:lnTo>
                      <a:pt x="770" y="380"/>
                    </a:lnTo>
                    <a:lnTo>
                      <a:pt x="766" y="354"/>
                    </a:lnTo>
                    <a:lnTo>
                      <a:pt x="772" y="368"/>
                    </a:lnTo>
                    <a:lnTo>
                      <a:pt x="774" y="384"/>
                    </a:lnTo>
                    <a:lnTo>
                      <a:pt x="776" y="404"/>
                    </a:lnTo>
                    <a:lnTo>
                      <a:pt x="774" y="414"/>
                    </a:lnTo>
                    <a:lnTo>
                      <a:pt x="772" y="424"/>
                    </a:lnTo>
                    <a:lnTo>
                      <a:pt x="768" y="436"/>
                    </a:lnTo>
                    <a:lnTo>
                      <a:pt x="760" y="446"/>
                    </a:lnTo>
                    <a:lnTo>
                      <a:pt x="750" y="458"/>
                    </a:lnTo>
                    <a:lnTo>
                      <a:pt x="738" y="468"/>
                    </a:lnTo>
                    <a:lnTo>
                      <a:pt x="722" y="478"/>
                    </a:lnTo>
                    <a:lnTo>
                      <a:pt x="704" y="486"/>
                    </a:lnTo>
                    <a:lnTo>
                      <a:pt x="678" y="486"/>
                    </a:lnTo>
                    <a:lnTo>
                      <a:pt x="650" y="486"/>
                    </a:lnTo>
                    <a:lnTo>
                      <a:pt x="616" y="490"/>
                    </a:lnTo>
                    <a:lnTo>
                      <a:pt x="582" y="498"/>
                    </a:lnTo>
                    <a:lnTo>
                      <a:pt x="566" y="504"/>
                    </a:lnTo>
                    <a:lnTo>
                      <a:pt x="550" y="510"/>
                    </a:lnTo>
                    <a:lnTo>
                      <a:pt x="536" y="518"/>
                    </a:lnTo>
                    <a:lnTo>
                      <a:pt x="524" y="528"/>
                    </a:lnTo>
                    <a:lnTo>
                      <a:pt x="514" y="540"/>
                    </a:lnTo>
                    <a:lnTo>
                      <a:pt x="508" y="552"/>
                    </a:lnTo>
                    <a:lnTo>
                      <a:pt x="536" y="574"/>
                    </a:lnTo>
                    <a:lnTo>
                      <a:pt x="564" y="598"/>
                    </a:lnTo>
                    <a:lnTo>
                      <a:pt x="598" y="630"/>
                    </a:lnTo>
                    <a:lnTo>
                      <a:pt x="614" y="648"/>
                    </a:lnTo>
                    <a:lnTo>
                      <a:pt x="630" y="668"/>
                    </a:lnTo>
                    <a:lnTo>
                      <a:pt x="644" y="688"/>
                    </a:lnTo>
                    <a:lnTo>
                      <a:pt x="658" y="712"/>
                    </a:lnTo>
                    <a:lnTo>
                      <a:pt x="668" y="734"/>
                    </a:lnTo>
                    <a:lnTo>
                      <a:pt x="676" y="758"/>
                    </a:lnTo>
                    <a:lnTo>
                      <a:pt x="682" y="784"/>
                    </a:lnTo>
                    <a:lnTo>
                      <a:pt x="682" y="810"/>
                    </a:lnTo>
                    <a:lnTo>
                      <a:pt x="702" y="812"/>
                    </a:lnTo>
                    <a:lnTo>
                      <a:pt x="722" y="816"/>
                    </a:lnTo>
                    <a:lnTo>
                      <a:pt x="748" y="822"/>
                    </a:lnTo>
                    <a:lnTo>
                      <a:pt x="774" y="832"/>
                    </a:lnTo>
                    <a:lnTo>
                      <a:pt x="800" y="844"/>
                    </a:lnTo>
                    <a:lnTo>
                      <a:pt x="812" y="850"/>
                    </a:lnTo>
                    <a:lnTo>
                      <a:pt x="824" y="858"/>
                    </a:lnTo>
                    <a:lnTo>
                      <a:pt x="834" y="868"/>
                    </a:lnTo>
                    <a:lnTo>
                      <a:pt x="842" y="876"/>
                    </a:lnTo>
                    <a:lnTo>
                      <a:pt x="866" y="910"/>
                    </a:lnTo>
                    <a:lnTo>
                      <a:pt x="894" y="946"/>
                    </a:lnTo>
                    <a:lnTo>
                      <a:pt x="930" y="986"/>
                    </a:lnTo>
                    <a:lnTo>
                      <a:pt x="952" y="1006"/>
                    </a:lnTo>
                    <a:lnTo>
                      <a:pt x="974" y="1026"/>
                    </a:lnTo>
                    <a:lnTo>
                      <a:pt x="996" y="1044"/>
                    </a:lnTo>
                    <a:lnTo>
                      <a:pt x="1022" y="1062"/>
                    </a:lnTo>
                    <a:lnTo>
                      <a:pt x="1048" y="1076"/>
                    </a:lnTo>
                    <a:lnTo>
                      <a:pt x="1074" y="1088"/>
                    </a:lnTo>
                    <a:lnTo>
                      <a:pt x="1100" y="1096"/>
                    </a:lnTo>
                    <a:lnTo>
                      <a:pt x="1126" y="1100"/>
                    </a:lnTo>
                    <a:lnTo>
                      <a:pt x="1164" y="1098"/>
                    </a:lnTo>
                    <a:lnTo>
                      <a:pt x="1202" y="1096"/>
                    </a:lnTo>
                    <a:lnTo>
                      <a:pt x="1246" y="1098"/>
                    </a:lnTo>
                    <a:lnTo>
                      <a:pt x="1292" y="1102"/>
                    </a:lnTo>
                    <a:lnTo>
                      <a:pt x="1316" y="1104"/>
                    </a:lnTo>
                    <a:lnTo>
                      <a:pt x="1336" y="1110"/>
                    </a:lnTo>
                    <a:lnTo>
                      <a:pt x="1356" y="1116"/>
                    </a:lnTo>
                    <a:lnTo>
                      <a:pt x="1372" y="1122"/>
                    </a:lnTo>
                    <a:lnTo>
                      <a:pt x="1386" y="1132"/>
                    </a:lnTo>
                    <a:lnTo>
                      <a:pt x="1396" y="1142"/>
                    </a:lnTo>
                    <a:lnTo>
                      <a:pt x="1404" y="1158"/>
                    </a:lnTo>
                    <a:lnTo>
                      <a:pt x="1414" y="1176"/>
                    </a:lnTo>
                    <a:lnTo>
                      <a:pt x="1426" y="1198"/>
                    </a:lnTo>
                    <a:lnTo>
                      <a:pt x="1436" y="1224"/>
                    </a:lnTo>
                    <a:lnTo>
                      <a:pt x="1442" y="1252"/>
                    </a:lnTo>
                    <a:lnTo>
                      <a:pt x="1446" y="1266"/>
                    </a:lnTo>
                    <a:lnTo>
                      <a:pt x="1446" y="1280"/>
                    </a:lnTo>
                    <a:lnTo>
                      <a:pt x="1446" y="1292"/>
                    </a:lnTo>
                    <a:lnTo>
                      <a:pt x="1446" y="1306"/>
                    </a:lnTo>
                    <a:lnTo>
                      <a:pt x="1456" y="1308"/>
                    </a:lnTo>
                    <a:lnTo>
                      <a:pt x="1502" y="1324"/>
                    </a:lnTo>
                    <a:lnTo>
                      <a:pt x="1454" y="1306"/>
                    </a:lnTo>
                    <a:lnTo>
                      <a:pt x="1408" y="1334"/>
                    </a:lnTo>
                    <a:lnTo>
                      <a:pt x="1360" y="1362"/>
                    </a:lnTo>
                    <a:lnTo>
                      <a:pt x="1306" y="1398"/>
                    </a:lnTo>
                    <a:lnTo>
                      <a:pt x="1252" y="1438"/>
                    </a:lnTo>
                    <a:lnTo>
                      <a:pt x="1226" y="1458"/>
                    </a:lnTo>
                    <a:lnTo>
                      <a:pt x="1204" y="1478"/>
                    </a:lnTo>
                    <a:lnTo>
                      <a:pt x="1184" y="1496"/>
                    </a:lnTo>
                    <a:lnTo>
                      <a:pt x="1170" y="1514"/>
                    </a:lnTo>
                    <a:lnTo>
                      <a:pt x="1160" y="1530"/>
                    </a:lnTo>
                    <a:lnTo>
                      <a:pt x="1158" y="1536"/>
                    </a:lnTo>
                    <a:lnTo>
                      <a:pt x="1158" y="1544"/>
                    </a:lnTo>
                    <a:lnTo>
                      <a:pt x="1150" y="1538"/>
                    </a:lnTo>
                    <a:lnTo>
                      <a:pt x="1132" y="1520"/>
                    </a:lnTo>
                    <a:lnTo>
                      <a:pt x="1122" y="1508"/>
                    </a:lnTo>
                    <a:lnTo>
                      <a:pt x="1112" y="1492"/>
                    </a:lnTo>
                    <a:lnTo>
                      <a:pt x="1102" y="1476"/>
                    </a:lnTo>
                    <a:lnTo>
                      <a:pt x="1094" y="1458"/>
                    </a:lnTo>
                    <a:lnTo>
                      <a:pt x="1086" y="1438"/>
                    </a:lnTo>
                    <a:lnTo>
                      <a:pt x="1084" y="1416"/>
                    </a:lnTo>
                    <a:lnTo>
                      <a:pt x="1084" y="1394"/>
                    </a:lnTo>
                    <a:lnTo>
                      <a:pt x="1086" y="1382"/>
                    </a:lnTo>
                    <a:lnTo>
                      <a:pt x="1090" y="1370"/>
                    </a:lnTo>
                    <a:lnTo>
                      <a:pt x="1094" y="1360"/>
                    </a:lnTo>
                    <a:lnTo>
                      <a:pt x="1100" y="1346"/>
                    </a:lnTo>
                    <a:lnTo>
                      <a:pt x="1108" y="1334"/>
                    </a:lnTo>
                    <a:lnTo>
                      <a:pt x="1116" y="1322"/>
                    </a:lnTo>
                    <a:lnTo>
                      <a:pt x="1128" y="1310"/>
                    </a:lnTo>
                    <a:lnTo>
                      <a:pt x="1140" y="1298"/>
                    </a:lnTo>
                    <a:lnTo>
                      <a:pt x="1156" y="1286"/>
                    </a:lnTo>
                    <a:lnTo>
                      <a:pt x="1172" y="1274"/>
                    </a:lnTo>
                    <a:lnTo>
                      <a:pt x="1254" y="1216"/>
                    </a:lnTo>
                    <a:lnTo>
                      <a:pt x="1258" y="1214"/>
                    </a:lnTo>
                    <a:lnTo>
                      <a:pt x="1246" y="1220"/>
                    </a:lnTo>
                    <a:lnTo>
                      <a:pt x="1174" y="1264"/>
                    </a:lnTo>
                    <a:lnTo>
                      <a:pt x="1166" y="1272"/>
                    </a:lnTo>
                    <a:lnTo>
                      <a:pt x="1142" y="1290"/>
                    </a:lnTo>
                    <a:lnTo>
                      <a:pt x="1124" y="1302"/>
                    </a:lnTo>
                    <a:lnTo>
                      <a:pt x="1104" y="1312"/>
                    </a:lnTo>
                    <a:lnTo>
                      <a:pt x="1080" y="1322"/>
                    </a:lnTo>
                    <a:lnTo>
                      <a:pt x="1056" y="1330"/>
                    </a:lnTo>
                    <a:lnTo>
                      <a:pt x="1030" y="1334"/>
                    </a:lnTo>
                    <a:lnTo>
                      <a:pt x="1002" y="1336"/>
                    </a:lnTo>
                    <a:lnTo>
                      <a:pt x="988" y="1336"/>
                    </a:lnTo>
                    <a:lnTo>
                      <a:pt x="974" y="1334"/>
                    </a:lnTo>
                    <a:lnTo>
                      <a:pt x="958" y="1330"/>
                    </a:lnTo>
                    <a:lnTo>
                      <a:pt x="944" y="1326"/>
                    </a:lnTo>
                    <a:lnTo>
                      <a:pt x="930" y="1320"/>
                    </a:lnTo>
                    <a:lnTo>
                      <a:pt x="914" y="1310"/>
                    </a:lnTo>
                    <a:lnTo>
                      <a:pt x="900" y="1302"/>
                    </a:lnTo>
                    <a:lnTo>
                      <a:pt x="886" y="1290"/>
                    </a:lnTo>
                    <a:lnTo>
                      <a:pt x="872" y="1276"/>
                    </a:lnTo>
                    <a:lnTo>
                      <a:pt x="858" y="1260"/>
                    </a:lnTo>
                    <a:lnTo>
                      <a:pt x="844" y="1242"/>
                    </a:lnTo>
                    <a:lnTo>
                      <a:pt x="830" y="1222"/>
                    </a:lnTo>
                    <a:lnTo>
                      <a:pt x="840" y="1246"/>
                    </a:lnTo>
                    <a:lnTo>
                      <a:pt x="846" y="1272"/>
                    </a:lnTo>
                    <a:lnTo>
                      <a:pt x="852" y="1304"/>
                    </a:lnTo>
                    <a:lnTo>
                      <a:pt x="852" y="1318"/>
                    </a:lnTo>
                    <a:lnTo>
                      <a:pt x="852" y="1334"/>
                    </a:lnTo>
                    <a:lnTo>
                      <a:pt x="850" y="1348"/>
                    </a:lnTo>
                    <a:lnTo>
                      <a:pt x="846" y="1360"/>
                    </a:lnTo>
                    <a:lnTo>
                      <a:pt x="840" y="1370"/>
                    </a:lnTo>
                    <a:lnTo>
                      <a:pt x="830" y="1380"/>
                    </a:lnTo>
                    <a:lnTo>
                      <a:pt x="818" y="1384"/>
                    </a:lnTo>
                    <a:lnTo>
                      <a:pt x="802" y="1388"/>
                    </a:lnTo>
                    <a:lnTo>
                      <a:pt x="784" y="1384"/>
                    </a:lnTo>
                    <a:lnTo>
                      <a:pt x="762" y="1380"/>
                    </a:lnTo>
                    <a:lnTo>
                      <a:pt x="738" y="1374"/>
                    </a:lnTo>
                    <a:lnTo>
                      <a:pt x="708" y="1364"/>
                    </a:lnTo>
                    <a:lnTo>
                      <a:pt x="678" y="1348"/>
                    </a:lnTo>
                    <a:lnTo>
                      <a:pt x="662" y="1340"/>
                    </a:lnTo>
                    <a:lnTo>
                      <a:pt x="648" y="1330"/>
                    </a:lnTo>
                    <a:lnTo>
                      <a:pt x="634" y="1318"/>
                    </a:lnTo>
                    <a:lnTo>
                      <a:pt x="620" y="1304"/>
                    </a:lnTo>
                    <a:lnTo>
                      <a:pt x="606" y="1290"/>
                    </a:lnTo>
                    <a:lnTo>
                      <a:pt x="596" y="1274"/>
                    </a:lnTo>
                    <a:lnTo>
                      <a:pt x="584" y="1256"/>
                    </a:lnTo>
                    <a:lnTo>
                      <a:pt x="576" y="1236"/>
                    </a:lnTo>
                    <a:lnTo>
                      <a:pt x="570" y="1214"/>
                    </a:lnTo>
                    <a:lnTo>
                      <a:pt x="564" y="1192"/>
                    </a:lnTo>
                    <a:lnTo>
                      <a:pt x="562" y="1166"/>
                    </a:lnTo>
                    <a:lnTo>
                      <a:pt x="562" y="1138"/>
                    </a:lnTo>
                    <a:lnTo>
                      <a:pt x="566" y="1108"/>
                    </a:lnTo>
                    <a:lnTo>
                      <a:pt x="570" y="1076"/>
                    </a:lnTo>
                    <a:lnTo>
                      <a:pt x="580" y="1042"/>
                    </a:lnTo>
                    <a:lnTo>
                      <a:pt x="592" y="1006"/>
                    </a:lnTo>
                    <a:lnTo>
                      <a:pt x="608" y="966"/>
                    </a:lnTo>
                    <a:lnTo>
                      <a:pt x="628" y="924"/>
                    </a:lnTo>
                    <a:lnTo>
                      <a:pt x="652" y="880"/>
                    </a:lnTo>
                    <a:lnTo>
                      <a:pt x="680" y="834"/>
                    </a:lnTo>
                    <a:lnTo>
                      <a:pt x="670" y="850"/>
                    </a:lnTo>
                    <a:lnTo>
                      <a:pt x="646" y="892"/>
                    </a:lnTo>
                    <a:lnTo>
                      <a:pt x="632" y="922"/>
                    </a:lnTo>
                    <a:lnTo>
                      <a:pt x="616" y="954"/>
                    </a:lnTo>
                    <a:lnTo>
                      <a:pt x="600" y="992"/>
                    </a:lnTo>
                    <a:lnTo>
                      <a:pt x="586" y="1030"/>
                    </a:lnTo>
                    <a:lnTo>
                      <a:pt x="574" y="1070"/>
                    </a:lnTo>
                    <a:lnTo>
                      <a:pt x="566" y="1110"/>
                    </a:lnTo>
                    <a:lnTo>
                      <a:pt x="560" y="1152"/>
                    </a:lnTo>
                    <a:lnTo>
                      <a:pt x="560" y="1170"/>
                    </a:lnTo>
                    <a:lnTo>
                      <a:pt x="560" y="1190"/>
                    </a:lnTo>
                    <a:lnTo>
                      <a:pt x="562" y="1208"/>
                    </a:lnTo>
                    <a:lnTo>
                      <a:pt x="566" y="1226"/>
                    </a:lnTo>
                    <a:lnTo>
                      <a:pt x="572" y="1244"/>
                    </a:lnTo>
                    <a:lnTo>
                      <a:pt x="580" y="1260"/>
                    </a:lnTo>
                    <a:lnTo>
                      <a:pt x="588" y="1276"/>
                    </a:lnTo>
                    <a:lnTo>
                      <a:pt x="600" y="1290"/>
                    </a:lnTo>
                    <a:lnTo>
                      <a:pt x="614" y="1302"/>
                    </a:lnTo>
                    <a:lnTo>
                      <a:pt x="630" y="1314"/>
                    </a:lnTo>
                    <a:lnTo>
                      <a:pt x="634" y="1318"/>
                    </a:lnTo>
                    <a:lnTo>
                      <a:pt x="634" y="1316"/>
                    </a:lnTo>
                    <a:lnTo>
                      <a:pt x="624" y="1308"/>
                    </a:lnTo>
                    <a:lnTo>
                      <a:pt x="610" y="1294"/>
                    </a:lnTo>
                    <a:lnTo>
                      <a:pt x="600" y="1284"/>
                    </a:lnTo>
                    <a:lnTo>
                      <a:pt x="572" y="1274"/>
                    </a:lnTo>
                    <a:lnTo>
                      <a:pt x="544" y="1264"/>
                    </a:lnTo>
                    <a:lnTo>
                      <a:pt x="508" y="1254"/>
                    </a:lnTo>
                    <a:lnTo>
                      <a:pt x="470" y="1244"/>
                    </a:lnTo>
                    <a:lnTo>
                      <a:pt x="450" y="1242"/>
                    </a:lnTo>
                    <a:lnTo>
                      <a:pt x="432" y="1240"/>
                    </a:lnTo>
                    <a:lnTo>
                      <a:pt x="412" y="1238"/>
                    </a:lnTo>
                    <a:lnTo>
                      <a:pt x="396" y="1240"/>
                    </a:lnTo>
                    <a:lnTo>
                      <a:pt x="380" y="1244"/>
                    </a:lnTo>
                    <a:lnTo>
                      <a:pt x="366" y="1250"/>
                    </a:lnTo>
                    <a:lnTo>
                      <a:pt x="356" y="1238"/>
                    </a:lnTo>
                    <a:lnTo>
                      <a:pt x="332" y="1212"/>
                    </a:lnTo>
                    <a:lnTo>
                      <a:pt x="316" y="1198"/>
                    </a:lnTo>
                    <a:lnTo>
                      <a:pt x="300" y="1184"/>
                    </a:lnTo>
                    <a:lnTo>
                      <a:pt x="284" y="1176"/>
                    </a:lnTo>
                    <a:lnTo>
                      <a:pt x="276" y="1172"/>
                    </a:lnTo>
                    <a:lnTo>
                      <a:pt x="268" y="1170"/>
                    </a:lnTo>
                    <a:lnTo>
                      <a:pt x="234" y="1166"/>
                    </a:lnTo>
                    <a:lnTo>
                      <a:pt x="228" y="1164"/>
                    </a:lnTo>
                    <a:lnTo>
                      <a:pt x="236" y="1162"/>
                    </a:lnTo>
                    <a:lnTo>
                      <a:pt x="242" y="1162"/>
                    </a:lnTo>
                    <a:lnTo>
                      <a:pt x="258" y="1166"/>
                    </a:lnTo>
                    <a:lnTo>
                      <a:pt x="274" y="1172"/>
                    </a:lnTo>
                    <a:lnTo>
                      <a:pt x="294" y="1182"/>
                    </a:lnTo>
                    <a:lnTo>
                      <a:pt x="314" y="1194"/>
                    </a:lnTo>
                    <a:lnTo>
                      <a:pt x="334" y="1208"/>
                    </a:lnTo>
                    <a:lnTo>
                      <a:pt x="344" y="1218"/>
                    </a:lnTo>
                    <a:lnTo>
                      <a:pt x="352" y="1226"/>
                    </a:lnTo>
                    <a:lnTo>
                      <a:pt x="360" y="1238"/>
                    </a:lnTo>
                    <a:lnTo>
                      <a:pt x="366" y="1250"/>
                    </a:lnTo>
                    <a:lnTo>
                      <a:pt x="388" y="1246"/>
                    </a:lnTo>
                    <a:lnTo>
                      <a:pt x="410" y="1244"/>
                    </a:lnTo>
                    <a:lnTo>
                      <a:pt x="442" y="1244"/>
                    </a:lnTo>
                    <a:lnTo>
                      <a:pt x="478" y="1248"/>
                    </a:lnTo>
                    <a:lnTo>
                      <a:pt x="516" y="1254"/>
                    </a:lnTo>
                    <a:lnTo>
                      <a:pt x="536" y="1260"/>
                    </a:lnTo>
                    <a:lnTo>
                      <a:pt x="558" y="1266"/>
                    </a:lnTo>
                    <a:lnTo>
                      <a:pt x="578" y="1274"/>
                    </a:lnTo>
                    <a:lnTo>
                      <a:pt x="600" y="1284"/>
                    </a:lnTo>
                    <a:lnTo>
                      <a:pt x="722" y="1392"/>
                    </a:lnTo>
                    <a:lnTo>
                      <a:pt x="830" y="1488"/>
                    </a:lnTo>
                    <a:lnTo>
                      <a:pt x="928" y="1576"/>
                    </a:lnTo>
                    <a:lnTo>
                      <a:pt x="938" y="1588"/>
                    </a:lnTo>
                    <a:lnTo>
                      <a:pt x="962" y="1618"/>
                    </a:lnTo>
                    <a:lnTo>
                      <a:pt x="994" y="1666"/>
                    </a:lnTo>
                    <a:lnTo>
                      <a:pt x="1012" y="1696"/>
                    </a:lnTo>
                    <a:lnTo>
                      <a:pt x="1032" y="1730"/>
                    </a:lnTo>
                    <a:lnTo>
                      <a:pt x="1050" y="1764"/>
                    </a:lnTo>
                    <a:lnTo>
                      <a:pt x="1068" y="1802"/>
                    </a:lnTo>
                    <a:lnTo>
                      <a:pt x="1082" y="1844"/>
                    </a:lnTo>
                    <a:lnTo>
                      <a:pt x="1096" y="1886"/>
                    </a:lnTo>
                    <a:lnTo>
                      <a:pt x="1106" y="1928"/>
                    </a:lnTo>
                    <a:lnTo>
                      <a:pt x="1112" y="1972"/>
                    </a:lnTo>
                    <a:lnTo>
                      <a:pt x="1114" y="1994"/>
                    </a:lnTo>
                    <a:lnTo>
                      <a:pt x="1114" y="2018"/>
                    </a:lnTo>
                    <a:lnTo>
                      <a:pt x="1114" y="2040"/>
                    </a:lnTo>
                    <a:lnTo>
                      <a:pt x="1112" y="2062"/>
                    </a:lnTo>
                    <a:lnTo>
                      <a:pt x="1114" y="2040"/>
                    </a:lnTo>
                    <a:lnTo>
                      <a:pt x="1114" y="2016"/>
                    </a:lnTo>
                    <a:lnTo>
                      <a:pt x="1110" y="1982"/>
                    </a:lnTo>
                    <a:lnTo>
                      <a:pt x="1106" y="1940"/>
                    </a:lnTo>
                    <a:lnTo>
                      <a:pt x="1096" y="1890"/>
                    </a:lnTo>
                    <a:lnTo>
                      <a:pt x="1088" y="1864"/>
                    </a:lnTo>
                    <a:lnTo>
                      <a:pt x="1078" y="1836"/>
                    </a:lnTo>
                    <a:lnTo>
                      <a:pt x="1068" y="1808"/>
                    </a:lnTo>
                    <a:lnTo>
                      <a:pt x="1056" y="1776"/>
                    </a:lnTo>
                    <a:lnTo>
                      <a:pt x="1096" y="1788"/>
                    </a:lnTo>
                    <a:lnTo>
                      <a:pt x="1138" y="1798"/>
                    </a:lnTo>
                    <a:lnTo>
                      <a:pt x="1188" y="1804"/>
                    </a:lnTo>
                    <a:lnTo>
                      <a:pt x="1214" y="1806"/>
                    </a:lnTo>
                    <a:lnTo>
                      <a:pt x="1238" y="1806"/>
                    </a:lnTo>
                    <a:lnTo>
                      <a:pt x="1262" y="1804"/>
                    </a:lnTo>
                    <a:lnTo>
                      <a:pt x="1284" y="1800"/>
                    </a:lnTo>
                    <a:lnTo>
                      <a:pt x="1304" y="1792"/>
                    </a:lnTo>
                    <a:lnTo>
                      <a:pt x="1314" y="1788"/>
                    </a:lnTo>
                    <a:lnTo>
                      <a:pt x="1322" y="1780"/>
                    </a:lnTo>
                    <a:lnTo>
                      <a:pt x="1328" y="1774"/>
                    </a:lnTo>
                    <a:lnTo>
                      <a:pt x="1334" y="1766"/>
                    </a:lnTo>
                    <a:lnTo>
                      <a:pt x="1340" y="1756"/>
                    </a:lnTo>
                    <a:lnTo>
                      <a:pt x="1342" y="1746"/>
                    </a:lnTo>
                    <a:lnTo>
                      <a:pt x="1346" y="1752"/>
                    </a:lnTo>
                    <a:lnTo>
                      <a:pt x="1354" y="1768"/>
                    </a:lnTo>
                    <a:lnTo>
                      <a:pt x="1362" y="1778"/>
                    </a:lnTo>
                    <a:lnTo>
                      <a:pt x="1370" y="1786"/>
                    </a:lnTo>
                    <a:lnTo>
                      <a:pt x="1382" y="1796"/>
                    </a:lnTo>
                    <a:lnTo>
                      <a:pt x="1396" y="1804"/>
                    </a:lnTo>
                    <a:lnTo>
                      <a:pt x="1410" y="1810"/>
                    </a:lnTo>
                    <a:lnTo>
                      <a:pt x="1428" y="1816"/>
                    </a:lnTo>
                    <a:lnTo>
                      <a:pt x="1448" y="1816"/>
                    </a:lnTo>
                    <a:lnTo>
                      <a:pt x="1470" y="1814"/>
                    </a:lnTo>
                    <a:lnTo>
                      <a:pt x="1494" y="1808"/>
                    </a:lnTo>
                    <a:lnTo>
                      <a:pt x="1522" y="1796"/>
                    </a:lnTo>
                    <a:lnTo>
                      <a:pt x="1552" y="1780"/>
                    </a:lnTo>
                    <a:lnTo>
                      <a:pt x="1584" y="1758"/>
                    </a:lnTo>
                    <a:lnTo>
                      <a:pt x="1578" y="1762"/>
                    </a:lnTo>
                    <a:lnTo>
                      <a:pt x="1560" y="1776"/>
                    </a:lnTo>
                    <a:lnTo>
                      <a:pt x="1532" y="1792"/>
                    </a:lnTo>
                    <a:lnTo>
                      <a:pt x="1514" y="1800"/>
                    </a:lnTo>
                    <a:lnTo>
                      <a:pt x="1496" y="1806"/>
                    </a:lnTo>
                    <a:lnTo>
                      <a:pt x="1478" y="1810"/>
                    </a:lnTo>
                    <a:lnTo>
                      <a:pt x="1458" y="1814"/>
                    </a:lnTo>
                    <a:lnTo>
                      <a:pt x="1438" y="1814"/>
                    </a:lnTo>
                    <a:lnTo>
                      <a:pt x="1420" y="1812"/>
                    </a:lnTo>
                    <a:lnTo>
                      <a:pt x="1400" y="1806"/>
                    </a:lnTo>
                    <a:lnTo>
                      <a:pt x="1382" y="1794"/>
                    </a:lnTo>
                    <a:lnTo>
                      <a:pt x="1372" y="1786"/>
                    </a:lnTo>
                    <a:lnTo>
                      <a:pt x="1364" y="1778"/>
                    </a:lnTo>
                    <a:lnTo>
                      <a:pt x="1356" y="1768"/>
                    </a:lnTo>
                    <a:lnTo>
                      <a:pt x="1348" y="1756"/>
                    </a:lnTo>
                    <a:lnTo>
                      <a:pt x="1346" y="1766"/>
                    </a:lnTo>
                    <a:lnTo>
                      <a:pt x="1342" y="1788"/>
                    </a:lnTo>
                    <a:lnTo>
                      <a:pt x="1342" y="1802"/>
                    </a:lnTo>
                    <a:lnTo>
                      <a:pt x="1344" y="1818"/>
                    </a:lnTo>
                    <a:lnTo>
                      <a:pt x="1348" y="1834"/>
                    </a:lnTo>
                    <a:lnTo>
                      <a:pt x="1354" y="1850"/>
                    </a:lnTo>
                    <a:lnTo>
                      <a:pt x="1366" y="1864"/>
                    </a:lnTo>
                    <a:lnTo>
                      <a:pt x="1380" y="1878"/>
                    </a:lnTo>
                    <a:lnTo>
                      <a:pt x="1390" y="1884"/>
                    </a:lnTo>
                    <a:lnTo>
                      <a:pt x="1400" y="1890"/>
                    </a:lnTo>
                    <a:lnTo>
                      <a:pt x="1412" y="1894"/>
                    </a:lnTo>
                    <a:lnTo>
                      <a:pt x="1426" y="1898"/>
                    </a:lnTo>
                    <a:lnTo>
                      <a:pt x="1442" y="1900"/>
                    </a:lnTo>
                    <a:lnTo>
                      <a:pt x="1458" y="1902"/>
                    </a:lnTo>
                    <a:lnTo>
                      <a:pt x="1478" y="1904"/>
                    </a:lnTo>
                    <a:lnTo>
                      <a:pt x="1498" y="1904"/>
                    </a:lnTo>
                    <a:lnTo>
                      <a:pt x="1544" y="1898"/>
                    </a:lnTo>
                    <a:lnTo>
                      <a:pt x="1600" y="1888"/>
                    </a:lnTo>
                    <a:lnTo>
                      <a:pt x="1642" y="1884"/>
                    </a:lnTo>
                    <a:lnTo>
                      <a:pt x="1688" y="1882"/>
                    </a:lnTo>
                    <a:lnTo>
                      <a:pt x="1742" y="1882"/>
                    </a:lnTo>
                    <a:lnTo>
                      <a:pt x="1770" y="1884"/>
                    </a:lnTo>
                    <a:lnTo>
                      <a:pt x="1798" y="1886"/>
                    </a:lnTo>
                    <a:lnTo>
                      <a:pt x="1824" y="1892"/>
                    </a:lnTo>
                    <a:lnTo>
                      <a:pt x="1850" y="1898"/>
                    </a:lnTo>
                    <a:lnTo>
                      <a:pt x="1874" y="1908"/>
                    </a:lnTo>
                    <a:lnTo>
                      <a:pt x="1894" y="1920"/>
                    </a:lnTo>
                    <a:lnTo>
                      <a:pt x="1904" y="1926"/>
                    </a:lnTo>
                    <a:lnTo>
                      <a:pt x="1912" y="1934"/>
                    </a:lnTo>
                    <a:lnTo>
                      <a:pt x="1918" y="1942"/>
                    </a:lnTo>
                    <a:lnTo>
                      <a:pt x="1924" y="1952"/>
                    </a:lnTo>
                    <a:lnTo>
                      <a:pt x="1906" y="1978"/>
                    </a:lnTo>
                    <a:lnTo>
                      <a:pt x="1886" y="2002"/>
                    </a:lnTo>
                    <a:lnTo>
                      <a:pt x="1874" y="2014"/>
                    </a:lnTo>
                    <a:lnTo>
                      <a:pt x="1860" y="2024"/>
                    </a:lnTo>
                    <a:lnTo>
                      <a:pt x="1848" y="2032"/>
                    </a:lnTo>
                    <a:lnTo>
                      <a:pt x="1834" y="2038"/>
                    </a:lnTo>
                    <a:lnTo>
                      <a:pt x="1822" y="2040"/>
                    </a:lnTo>
                    <a:lnTo>
                      <a:pt x="1816" y="2040"/>
                    </a:lnTo>
                    <a:lnTo>
                      <a:pt x="1808" y="2038"/>
                    </a:lnTo>
                    <a:lnTo>
                      <a:pt x="1802" y="2036"/>
                    </a:lnTo>
                    <a:lnTo>
                      <a:pt x="1796" y="2032"/>
                    </a:lnTo>
                    <a:lnTo>
                      <a:pt x="1792" y="2026"/>
                    </a:lnTo>
                    <a:lnTo>
                      <a:pt x="1786" y="2020"/>
                    </a:lnTo>
                    <a:lnTo>
                      <a:pt x="1776" y="2000"/>
                    </a:lnTo>
                    <a:lnTo>
                      <a:pt x="1768" y="1974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89" name="Freeform 208"/>
              <p:cNvSpPr>
                <a:spLocks/>
              </p:cNvSpPr>
              <p:nvPr/>
            </p:nvSpPr>
            <p:spPr bwMode="auto">
              <a:xfrm rot="-1845905">
                <a:off x="1825" y="1091"/>
                <a:ext cx="220" cy="156"/>
              </a:xfrm>
              <a:custGeom>
                <a:avLst/>
                <a:gdLst>
                  <a:gd name="T0" fmla="*/ 0 w 482"/>
                  <a:gd name="T1" fmla="*/ 13 h 294"/>
                  <a:gd name="T2" fmla="*/ 12 w 482"/>
                  <a:gd name="T3" fmla="*/ 18 h 294"/>
                  <a:gd name="T4" fmla="*/ 22 w 482"/>
                  <a:gd name="T5" fmla="*/ 19 h 294"/>
                  <a:gd name="T6" fmla="*/ 29 w 482"/>
                  <a:gd name="T7" fmla="*/ 18 h 294"/>
                  <a:gd name="T8" fmla="*/ 34 w 482"/>
                  <a:gd name="T9" fmla="*/ 13 h 294"/>
                  <a:gd name="T10" fmla="*/ 36 w 482"/>
                  <a:gd name="T11" fmla="*/ 6 h 294"/>
                  <a:gd name="T12" fmla="*/ 36 w 482"/>
                  <a:gd name="T13" fmla="*/ 0 h 294"/>
                  <a:gd name="T14" fmla="*/ 36 w 482"/>
                  <a:gd name="T15" fmla="*/ 13 h 294"/>
                  <a:gd name="T16" fmla="*/ 37 w 482"/>
                  <a:gd name="T17" fmla="*/ 25 h 294"/>
                  <a:gd name="T18" fmla="*/ 40 w 482"/>
                  <a:gd name="T19" fmla="*/ 36 h 294"/>
                  <a:gd name="T20" fmla="*/ 39 w 482"/>
                  <a:gd name="T21" fmla="*/ 36 h 294"/>
                  <a:gd name="T22" fmla="*/ 37 w 482"/>
                  <a:gd name="T23" fmla="*/ 38 h 294"/>
                  <a:gd name="T24" fmla="*/ 37 w 482"/>
                  <a:gd name="T25" fmla="*/ 43 h 294"/>
                  <a:gd name="T26" fmla="*/ 38 w 482"/>
                  <a:gd name="T27" fmla="*/ 51 h 294"/>
                  <a:gd name="T28" fmla="*/ 37 w 482"/>
                  <a:gd name="T29" fmla="*/ 48 h 294"/>
                  <a:gd name="T30" fmla="*/ 36 w 482"/>
                  <a:gd name="T31" fmla="*/ 42 h 294"/>
                  <a:gd name="T32" fmla="*/ 37 w 482"/>
                  <a:gd name="T33" fmla="*/ 38 h 294"/>
                  <a:gd name="T34" fmla="*/ 38 w 482"/>
                  <a:gd name="T35" fmla="*/ 37 h 294"/>
                  <a:gd name="T36" fmla="*/ 41 w 482"/>
                  <a:gd name="T37" fmla="*/ 38 h 294"/>
                  <a:gd name="T38" fmla="*/ 43 w 482"/>
                  <a:gd name="T39" fmla="*/ 39 h 294"/>
                  <a:gd name="T40" fmla="*/ 53 w 482"/>
                  <a:gd name="T41" fmla="*/ 44 h 294"/>
                  <a:gd name="T42" fmla="*/ 64 w 482"/>
                  <a:gd name="T43" fmla="*/ 46 h 294"/>
                  <a:gd name="T44" fmla="*/ 73 w 482"/>
                  <a:gd name="T45" fmla="*/ 46 h 294"/>
                  <a:gd name="T46" fmla="*/ 84 w 482"/>
                  <a:gd name="T47" fmla="*/ 44 h 294"/>
                  <a:gd name="T48" fmla="*/ 94 w 482"/>
                  <a:gd name="T49" fmla="*/ 40 h 294"/>
                  <a:gd name="T50" fmla="*/ 100 w 482"/>
                  <a:gd name="T51" fmla="*/ 37 h 294"/>
                  <a:gd name="T52" fmla="*/ 99 w 482"/>
                  <a:gd name="T53" fmla="*/ 42 h 294"/>
                  <a:gd name="T54" fmla="*/ 99 w 482"/>
                  <a:gd name="T55" fmla="*/ 46 h 294"/>
                  <a:gd name="T56" fmla="*/ 100 w 482"/>
                  <a:gd name="T57" fmla="*/ 51 h 294"/>
                  <a:gd name="T58" fmla="*/ 99 w 482"/>
                  <a:gd name="T59" fmla="*/ 55 h 294"/>
                  <a:gd name="T60" fmla="*/ 95 w 482"/>
                  <a:gd name="T61" fmla="*/ 63 h 294"/>
                  <a:gd name="T62" fmla="*/ 93 w 482"/>
                  <a:gd name="T63" fmla="*/ 73 h 294"/>
                  <a:gd name="T64" fmla="*/ 93 w 482"/>
                  <a:gd name="T65" fmla="*/ 81 h 29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82"/>
                  <a:gd name="T100" fmla="*/ 0 h 294"/>
                  <a:gd name="T101" fmla="*/ 482 w 482"/>
                  <a:gd name="T102" fmla="*/ 294 h 29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82" h="294">
                    <a:moveTo>
                      <a:pt x="0" y="46"/>
                    </a:moveTo>
                    <a:lnTo>
                      <a:pt x="0" y="46"/>
                    </a:lnTo>
                    <a:lnTo>
                      <a:pt x="28" y="54"/>
                    </a:lnTo>
                    <a:lnTo>
                      <a:pt x="58" y="62"/>
                    </a:lnTo>
                    <a:lnTo>
                      <a:pt x="90" y="66"/>
                    </a:lnTo>
                    <a:lnTo>
                      <a:pt x="106" y="66"/>
                    </a:lnTo>
                    <a:lnTo>
                      <a:pt x="124" y="66"/>
                    </a:lnTo>
                    <a:lnTo>
                      <a:pt x="138" y="62"/>
                    </a:lnTo>
                    <a:lnTo>
                      <a:pt x="150" y="56"/>
                    </a:lnTo>
                    <a:lnTo>
                      <a:pt x="162" y="46"/>
                    </a:lnTo>
                    <a:lnTo>
                      <a:pt x="170" y="36"/>
                    </a:lnTo>
                    <a:lnTo>
                      <a:pt x="174" y="20"/>
                    </a:lnTo>
                    <a:lnTo>
                      <a:pt x="174" y="0"/>
                    </a:lnTo>
                    <a:lnTo>
                      <a:pt x="174" y="14"/>
                    </a:lnTo>
                    <a:lnTo>
                      <a:pt x="174" y="48"/>
                    </a:lnTo>
                    <a:lnTo>
                      <a:pt x="174" y="68"/>
                    </a:lnTo>
                    <a:lnTo>
                      <a:pt x="178" y="90"/>
                    </a:lnTo>
                    <a:lnTo>
                      <a:pt x="182" y="110"/>
                    </a:lnTo>
                    <a:lnTo>
                      <a:pt x="190" y="128"/>
                    </a:lnTo>
                    <a:lnTo>
                      <a:pt x="186" y="128"/>
                    </a:lnTo>
                    <a:lnTo>
                      <a:pt x="184" y="132"/>
                    </a:lnTo>
                    <a:lnTo>
                      <a:pt x="180" y="136"/>
                    </a:lnTo>
                    <a:lnTo>
                      <a:pt x="178" y="142"/>
                    </a:lnTo>
                    <a:lnTo>
                      <a:pt x="176" y="152"/>
                    </a:lnTo>
                    <a:lnTo>
                      <a:pt x="178" y="164"/>
                    </a:lnTo>
                    <a:lnTo>
                      <a:pt x="182" y="182"/>
                    </a:lnTo>
                    <a:lnTo>
                      <a:pt x="178" y="170"/>
                    </a:lnTo>
                    <a:lnTo>
                      <a:pt x="176" y="160"/>
                    </a:lnTo>
                    <a:lnTo>
                      <a:pt x="174" y="148"/>
                    </a:lnTo>
                    <a:lnTo>
                      <a:pt x="176" y="138"/>
                    </a:lnTo>
                    <a:lnTo>
                      <a:pt x="178" y="134"/>
                    </a:lnTo>
                    <a:lnTo>
                      <a:pt x="180" y="132"/>
                    </a:lnTo>
                    <a:lnTo>
                      <a:pt x="184" y="130"/>
                    </a:lnTo>
                    <a:lnTo>
                      <a:pt x="190" y="130"/>
                    </a:lnTo>
                    <a:lnTo>
                      <a:pt x="198" y="134"/>
                    </a:lnTo>
                    <a:lnTo>
                      <a:pt x="208" y="138"/>
                    </a:lnTo>
                    <a:lnTo>
                      <a:pt x="230" y="146"/>
                    </a:lnTo>
                    <a:lnTo>
                      <a:pt x="254" y="154"/>
                    </a:lnTo>
                    <a:lnTo>
                      <a:pt x="288" y="160"/>
                    </a:lnTo>
                    <a:lnTo>
                      <a:pt x="308" y="162"/>
                    </a:lnTo>
                    <a:lnTo>
                      <a:pt x="330" y="162"/>
                    </a:lnTo>
                    <a:lnTo>
                      <a:pt x="352" y="162"/>
                    </a:lnTo>
                    <a:lnTo>
                      <a:pt x="376" y="160"/>
                    </a:lnTo>
                    <a:lnTo>
                      <a:pt x="400" y="156"/>
                    </a:lnTo>
                    <a:lnTo>
                      <a:pt x="428" y="150"/>
                    </a:lnTo>
                    <a:lnTo>
                      <a:pt x="454" y="142"/>
                    </a:lnTo>
                    <a:lnTo>
                      <a:pt x="482" y="132"/>
                    </a:lnTo>
                    <a:lnTo>
                      <a:pt x="480" y="136"/>
                    </a:lnTo>
                    <a:lnTo>
                      <a:pt x="476" y="148"/>
                    </a:lnTo>
                    <a:lnTo>
                      <a:pt x="474" y="156"/>
                    </a:lnTo>
                    <a:lnTo>
                      <a:pt x="474" y="164"/>
                    </a:lnTo>
                    <a:lnTo>
                      <a:pt x="478" y="172"/>
                    </a:lnTo>
                    <a:lnTo>
                      <a:pt x="482" y="182"/>
                    </a:lnTo>
                    <a:lnTo>
                      <a:pt x="474" y="194"/>
                    </a:lnTo>
                    <a:lnTo>
                      <a:pt x="466" y="206"/>
                    </a:lnTo>
                    <a:lnTo>
                      <a:pt x="458" y="222"/>
                    </a:lnTo>
                    <a:lnTo>
                      <a:pt x="452" y="240"/>
                    </a:lnTo>
                    <a:lnTo>
                      <a:pt x="446" y="258"/>
                    </a:lnTo>
                    <a:lnTo>
                      <a:pt x="446" y="278"/>
                    </a:lnTo>
                    <a:lnTo>
                      <a:pt x="446" y="286"/>
                    </a:lnTo>
                    <a:lnTo>
                      <a:pt x="450" y="294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90" name="Freeform 209"/>
              <p:cNvSpPr>
                <a:spLocks/>
              </p:cNvSpPr>
              <p:nvPr/>
            </p:nvSpPr>
            <p:spPr bwMode="auto">
              <a:xfrm rot="-1845905">
                <a:off x="1325" y="429"/>
                <a:ext cx="466" cy="431"/>
              </a:xfrm>
              <a:custGeom>
                <a:avLst/>
                <a:gdLst>
                  <a:gd name="T0" fmla="*/ 56 w 1024"/>
                  <a:gd name="T1" fmla="*/ 13 h 814"/>
                  <a:gd name="T2" fmla="*/ 48 w 1024"/>
                  <a:gd name="T3" fmla="*/ 2 h 814"/>
                  <a:gd name="T4" fmla="*/ 36 w 1024"/>
                  <a:gd name="T5" fmla="*/ 2 h 814"/>
                  <a:gd name="T6" fmla="*/ 30 w 1024"/>
                  <a:gd name="T7" fmla="*/ 8 h 814"/>
                  <a:gd name="T8" fmla="*/ 26 w 1024"/>
                  <a:gd name="T9" fmla="*/ 20 h 814"/>
                  <a:gd name="T10" fmla="*/ 28 w 1024"/>
                  <a:gd name="T11" fmla="*/ 37 h 814"/>
                  <a:gd name="T12" fmla="*/ 31 w 1024"/>
                  <a:gd name="T13" fmla="*/ 49 h 814"/>
                  <a:gd name="T14" fmla="*/ 31 w 1024"/>
                  <a:gd name="T15" fmla="*/ 66 h 814"/>
                  <a:gd name="T16" fmla="*/ 24 w 1024"/>
                  <a:gd name="T17" fmla="*/ 78 h 814"/>
                  <a:gd name="T18" fmla="*/ 11 w 1024"/>
                  <a:gd name="T19" fmla="*/ 82 h 814"/>
                  <a:gd name="T20" fmla="*/ 2 w 1024"/>
                  <a:gd name="T21" fmla="*/ 92 h 814"/>
                  <a:gd name="T22" fmla="*/ 0 w 1024"/>
                  <a:gd name="T23" fmla="*/ 101 h 814"/>
                  <a:gd name="T24" fmla="*/ 4 w 1024"/>
                  <a:gd name="T25" fmla="*/ 107 h 814"/>
                  <a:gd name="T26" fmla="*/ 34 w 1024"/>
                  <a:gd name="T27" fmla="*/ 120 h 814"/>
                  <a:gd name="T28" fmla="*/ 56 w 1024"/>
                  <a:gd name="T29" fmla="*/ 120 h 814"/>
                  <a:gd name="T30" fmla="*/ 84 w 1024"/>
                  <a:gd name="T31" fmla="*/ 115 h 814"/>
                  <a:gd name="T32" fmla="*/ 110 w 1024"/>
                  <a:gd name="T33" fmla="*/ 122 h 814"/>
                  <a:gd name="T34" fmla="*/ 124 w 1024"/>
                  <a:gd name="T35" fmla="*/ 135 h 814"/>
                  <a:gd name="T36" fmla="*/ 112 w 1024"/>
                  <a:gd name="T37" fmla="*/ 116 h 814"/>
                  <a:gd name="T38" fmla="*/ 101 w 1024"/>
                  <a:gd name="T39" fmla="*/ 95 h 814"/>
                  <a:gd name="T40" fmla="*/ 97 w 1024"/>
                  <a:gd name="T41" fmla="*/ 89 h 814"/>
                  <a:gd name="T42" fmla="*/ 89 w 1024"/>
                  <a:gd name="T43" fmla="*/ 79 h 814"/>
                  <a:gd name="T44" fmla="*/ 90 w 1024"/>
                  <a:gd name="T45" fmla="*/ 69 h 814"/>
                  <a:gd name="T46" fmla="*/ 91 w 1024"/>
                  <a:gd name="T47" fmla="*/ 65 h 814"/>
                  <a:gd name="T48" fmla="*/ 87 w 1024"/>
                  <a:gd name="T49" fmla="*/ 72 h 814"/>
                  <a:gd name="T50" fmla="*/ 91 w 1024"/>
                  <a:gd name="T51" fmla="*/ 82 h 814"/>
                  <a:gd name="T52" fmla="*/ 101 w 1024"/>
                  <a:gd name="T53" fmla="*/ 92 h 814"/>
                  <a:gd name="T54" fmla="*/ 99 w 1024"/>
                  <a:gd name="T55" fmla="*/ 94 h 814"/>
                  <a:gd name="T56" fmla="*/ 117 w 1024"/>
                  <a:gd name="T57" fmla="*/ 126 h 814"/>
                  <a:gd name="T58" fmla="*/ 135 w 1024"/>
                  <a:gd name="T59" fmla="*/ 147 h 814"/>
                  <a:gd name="T60" fmla="*/ 145 w 1024"/>
                  <a:gd name="T61" fmla="*/ 155 h 814"/>
                  <a:gd name="T62" fmla="*/ 154 w 1024"/>
                  <a:gd name="T63" fmla="*/ 172 h 814"/>
                  <a:gd name="T64" fmla="*/ 156 w 1024"/>
                  <a:gd name="T65" fmla="*/ 192 h 814"/>
                  <a:gd name="T66" fmla="*/ 158 w 1024"/>
                  <a:gd name="T67" fmla="*/ 198 h 814"/>
                  <a:gd name="T68" fmla="*/ 167 w 1024"/>
                  <a:gd name="T69" fmla="*/ 190 h 814"/>
                  <a:gd name="T70" fmla="*/ 173 w 1024"/>
                  <a:gd name="T71" fmla="*/ 172 h 814"/>
                  <a:gd name="T72" fmla="*/ 177 w 1024"/>
                  <a:gd name="T73" fmla="*/ 148 h 814"/>
                  <a:gd name="T74" fmla="*/ 152 w 1024"/>
                  <a:gd name="T75" fmla="*/ 139 h 814"/>
                  <a:gd name="T76" fmla="*/ 138 w 1024"/>
                  <a:gd name="T77" fmla="*/ 129 h 814"/>
                  <a:gd name="T78" fmla="*/ 141 w 1024"/>
                  <a:gd name="T79" fmla="*/ 131 h 814"/>
                  <a:gd name="T80" fmla="*/ 165 w 1024"/>
                  <a:gd name="T81" fmla="*/ 145 h 814"/>
                  <a:gd name="T82" fmla="*/ 179 w 1024"/>
                  <a:gd name="T83" fmla="*/ 143 h 814"/>
                  <a:gd name="T84" fmla="*/ 179 w 1024"/>
                  <a:gd name="T85" fmla="*/ 129 h 814"/>
                  <a:gd name="T86" fmla="*/ 177 w 1024"/>
                  <a:gd name="T87" fmla="*/ 127 h 814"/>
                  <a:gd name="T88" fmla="*/ 178 w 1024"/>
                  <a:gd name="T89" fmla="*/ 145 h 814"/>
                  <a:gd name="T90" fmla="*/ 176 w 1024"/>
                  <a:gd name="T91" fmla="*/ 154 h 814"/>
                  <a:gd name="T92" fmla="*/ 171 w 1024"/>
                  <a:gd name="T93" fmla="*/ 183 h 814"/>
                  <a:gd name="T94" fmla="*/ 164 w 1024"/>
                  <a:gd name="T95" fmla="*/ 193 h 814"/>
                  <a:gd name="T96" fmla="*/ 186 w 1024"/>
                  <a:gd name="T97" fmla="*/ 187 h 814"/>
                  <a:gd name="T98" fmla="*/ 205 w 1024"/>
                  <a:gd name="T99" fmla="*/ 187 h 814"/>
                  <a:gd name="T100" fmla="*/ 212 w 1024"/>
                  <a:gd name="T101" fmla="*/ 193 h 814"/>
                  <a:gd name="T102" fmla="*/ 208 w 1024"/>
                  <a:gd name="T103" fmla="*/ 188 h 814"/>
                  <a:gd name="T104" fmla="*/ 186 w 1024"/>
                  <a:gd name="T105" fmla="*/ 187 h 814"/>
                  <a:gd name="T106" fmla="*/ 173 w 1024"/>
                  <a:gd name="T107" fmla="*/ 192 h 814"/>
                  <a:gd name="T108" fmla="*/ 174 w 1024"/>
                  <a:gd name="T109" fmla="*/ 205 h 814"/>
                  <a:gd name="T110" fmla="*/ 182 w 1024"/>
                  <a:gd name="T111" fmla="*/ 228 h 814"/>
                  <a:gd name="T112" fmla="*/ 178 w 1024"/>
                  <a:gd name="T113" fmla="*/ 222 h 814"/>
                  <a:gd name="T114" fmla="*/ 173 w 1024"/>
                  <a:gd name="T115" fmla="*/ 192 h 814"/>
                  <a:gd name="T116" fmla="*/ 159 w 1024"/>
                  <a:gd name="T117" fmla="*/ 196 h 814"/>
                  <a:gd name="T118" fmla="*/ 142 w 1024"/>
                  <a:gd name="T119" fmla="*/ 209 h 814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024"/>
                  <a:gd name="T181" fmla="*/ 0 h 814"/>
                  <a:gd name="T182" fmla="*/ 1024 w 1024"/>
                  <a:gd name="T183" fmla="*/ 814 h 814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024" h="814">
                    <a:moveTo>
                      <a:pt x="284" y="82"/>
                    </a:moveTo>
                    <a:lnTo>
                      <a:pt x="284" y="82"/>
                    </a:lnTo>
                    <a:lnTo>
                      <a:pt x="278" y="64"/>
                    </a:lnTo>
                    <a:lnTo>
                      <a:pt x="270" y="46"/>
                    </a:lnTo>
                    <a:lnTo>
                      <a:pt x="258" y="28"/>
                    </a:lnTo>
                    <a:lnTo>
                      <a:pt x="250" y="18"/>
                    </a:lnTo>
                    <a:lnTo>
                      <a:pt x="240" y="12"/>
                    </a:lnTo>
                    <a:lnTo>
                      <a:pt x="230" y="6"/>
                    </a:lnTo>
                    <a:lnTo>
                      <a:pt x="220" y="2"/>
                    </a:lnTo>
                    <a:lnTo>
                      <a:pt x="206" y="0"/>
                    </a:lnTo>
                    <a:lnTo>
                      <a:pt x="192" y="2"/>
                    </a:lnTo>
                    <a:lnTo>
                      <a:pt x="176" y="8"/>
                    </a:lnTo>
                    <a:lnTo>
                      <a:pt x="160" y="16"/>
                    </a:lnTo>
                    <a:lnTo>
                      <a:pt x="150" y="22"/>
                    </a:lnTo>
                    <a:lnTo>
                      <a:pt x="142" y="30"/>
                    </a:lnTo>
                    <a:lnTo>
                      <a:pt x="132" y="42"/>
                    </a:lnTo>
                    <a:lnTo>
                      <a:pt x="130" y="50"/>
                    </a:lnTo>
                    <a:lnTo>
                      <a:pt x="126" y="60"/>
                    </a:lnTo>
                    <a:lnTo>
                      <a:pt x="126" y="72"/>
                    </a:lnTo>
                    <a:lnTo>
                      <a:pt x="126" y="84"/>
                    </a:lnTo>
                    <a:lnTo>
                      <a:pt x="126" y="98"/>
                    </a:lnTo>
                    <a:lnTo>
                      <a:pt x="130" y="114"/>
                    </a:lnTo>
                    <a:lnTo>
                      <a:pt x="136" y="132"/>
                    </a:lnTo>
                    <a:lnTo>
                      <a:pt x="144" y="152"/>
                    </a:lnTo>
                    <a:lnTo>
                      <a:pt x="146" y="158"/>
                    </a:lnTo>
                    <a:lnTo>
                      <a:pt x="150" y="174"/>
                    </a:lnTo>
                    <a:lnTo>
                      <a:pt x="154" y="196"/>
                    </a:lnTo>
                    <a:lnTo>
                      <a:pt x="154" y="208"/>
                    </a:lnTo>
                    <a:lnTo>
                      <a:pt x="152" y="220"/>
                    </a:lnTo>
                    <a:lnTo>
                      <a:pt x="150" y="234"/>
                    </a:lnTo>
                    <a:lnTo>
                      <a:pt x="146" y="246"/>
                    </a:lnTo>
                    <a:lnTo>
                      <a:pt x="138" y="258"/>
                    </a:lnTo>
                    <a:lnTo>
                      <a:pt x="130" y="268"/>
                    </a:lnTo>
                    <a:lnTo>
                      <a:pt x="116" y="278"/>
                    </a:lnTo>
                    <a:lnTo>
                      <a:pt x="100" y="284"/>
                    </a:lnTo>
                    <a:lnTo>
                      <a:pt x="80" y="288"/>
                    </a:lnTo>
                    <a:lnTo>
                      <a:pt x="56" y="290"/>
                    </a:lnTo>
                    <a:lnTo>
                      <a:pt x="48" y="296"/>
                    </a:lnTo>
                    <a:lnTo>
                      <a:pt x="30" y="308"/>
                    </a:lnTo>
                    <a:lnTo>
                      <a:pt x="20" y="316"/>
                    </a:lnTo>
                    <a:lnTo>
                      <a:pt x="10" y="326"/>
                    </a:lnTo>
                    <a:lnTo>
                      <a:pt x="4" y="336"/>
                    </a:lnTo>
                    <a:lnTo>
                      <a:pt x="0" y="346"/>
                    </a:lnTo>
                    <a:lnTo>
                      <a:pt x="0" y="352"/>
                    </a:lnTo>
                    <a:lnTo>
                      <a:pt x="0" y="358"/>
                    </a:lnTo>
                    <a:lnTo>
                      <a:pt x="2" y="364"/>
                    </a:lnTo>
                    <a:lnTo>
                      <a:pt x="6" y="370"/>
                    </a:lnTo>
                    <a:lnTo>
                      <a:pt x="12" y="376"/>
                    </a:lnTo>
                    <a:lnTo>
                      <a:pt x="20" y="384"/>
                    </a:lnTo>
                    <a:lnTo>
                      <a:pt x="42" y="396"/>
                    </a:lnTo>
                    <a:lnTo>
                      <a:pt x="72" y="406"/>
                    </a:lnTo>
                    <a:lnTo>
                      <a:pt x="112" y="418"/>
                    </a:lnTo>
                    <a:lnTo>
                      <a:pt x="164" y="428"/>
                    </a:lnTo>
                    <a:lnTo>
                      <a:pt x="228" y="438"/>
                    </a:lnTo>
                    <a:lnTo>
                      <a:pt x="240" y="434"/>
                    </a:lnTo>
                    <a:lnTo>
                      <a:pt x="272" y="426"/>
                    </a:lnTo>
                    <a:lnTo>
                      <a:pt x="318" y="418"/>
                    </a:lnTo>
                    <a:lnTo>
                      <a:pt x="346" y="414"/>
                    </a:lnTo>
                    <a:lnTo>
                      <a:pt x="374" y="412"/>
                    </a:lnTo>
                    <a:lnTo>
                      <a:pt x="406" y="412"/>
                    </a:lnTo>
                    <a:lnTo>
                      <a:pt x="438" y="414"/>
                    </a:lnTo>
                    <a:lnTo>
                      <a:pt x="468" y="418"/>
                    </a:lnTo>
                    <a:lnTo>
                      <a:pt x="500" y="426"/>
                    </a:lnTo>
                    <a:lnTo>
                      <a:pt x="532" y="436"/>
                    </a:lnTo>
                    <a:lnTo>
                      <a:pt x="560" y="452"/>
                    </a:lnTo>
                    <a:lnTo>
                      <a:pt x="574" y="460"/>
                    </a:lnTo>
                    <a:lnTo>
                      <a:pt x="588" y="470"/>
                    </a:lnTo>
                    <a:lnTo>
                      <a:pt x="600" y="482"/>
                    </a:lnTo>
                    <a:lnTo>
                      <a:pt x="612" y="494"/>
                    </a:lnTo>
                    <a:lnTo>
                      <a:pt x="590" y="470"/>
                    </a:lnTo>
                    <a:lnTo>
                      <a:pt x="542" y="416"/>
                    </a:lnTo>
                    <a:lnTo>
                      <a:pt x="516" y="388"/>
                    </a:lnTo>
                    <a:lnTo>
                      <a:pt x="496" y="360"/>
                    </a:lnTo>
                    <a:lnTo>
                      <a:pt x="490" y="348"/>
                    </a:lnTo>
                    <a:lnTo>
                      <a:pt x="486" y="338"/>
                    </a:lnTo>
                    <a:lnTo>
                      <a:pt x="484" y="330"/>
                    </a:lnTo>
                    <a:lnTo>
                      <a:pt x="486" y="326"/>
                    </a:lnTo>
                    <a:lnTo>
                      <a:pt x="470" y="318"/>
                    </a:lnTo>
                    <a:lnTo>
                      <a:pt x="456" y="310"/>
                    </a:lnTo>
                    <a:lnTo>
                      <a:pt x="442" y="298"/>
                    </a:lnTo>
                    <a:lnTo>
                      <a:pt x="436" y="290"/>
                    </a:lnTo>
                    <a:lnTo>
                      <a:pt x="430" y="282"/>
                    </a:lnTo>
                    <a:lnTo>
                      <a:pt x="428" y="274"/>
                    </a:lnTo>
                    <a:lnTo>
                      <a:pt x="426" y="266"/>
                    </a:lnTo>
                    <a:lnTo>
                      <a:pt x="428" y="256"/>
                    </a:lnTo>
                    <a:lnTo>
                      <a:pt x="432" y="246"/>
                    </a:lnTo>
                    <a:lnTo>
                      <a:pt x="440" y="234"/>
                    </a:lnTo>
                    <a:lnTo>
                      <a:pt x="452" y="224"/>
                    </a:lnTo>
                    <a:lnTo>
                      <a:pt x="440" y="230"/>
                    </a:lnTo>
                    <a:lnTo>
                      <a:pt x="430" y="238"/>
                    </a:lnTo>
                    <a:lnTo>
                      <a:pt x="426" y="244"/>
                    </a:lnTo>
                    <a:lnTo>
                      <a:pt x="424" y="250"/>
                    </a:lnTo>
                    <a:lnTo>
                      <a:pt x="422" y="256"/>
                    </a:lnTo>
                    <a:lnTo>
                      <a:pt x="422" y="264"/>
                    </a:lnTo>
                    <a:lnTo>
                      <a:pt x="424" y="272"/>
                    </a:lnTo>
                    <a:lnTo>
                      <a:pt x="430" y="282"/>
                    </a:lnTo>
                    <a:lnTo>
                      <a:pt x="438" y="292"/>
                    </a:lnTo>
                    <a:lnTo>
                      <a:pt x="450" y="302"/>
                    </a:lnTo>
                    <a:lnTo>
                      <a:pt x="466" y="314"/>
                    </a:lnTo>
                    <a:lnTo>
                      <a:pt x="486" y="326"/>
                    </a:lnTo>
                    <a:lnTo>
                      <a:pt x="480" y="324"/>
                    </a:lnTo>
                    <a:lnTo>
                      <a:pt x="478" y="324"/>
                    </a:lnTo>
                    <a:lnTo>
                      <a:pt x="478" y="326"/>
                    </a:lnTo>
                    <a:lnTo>
                      <a:pt x="480" y="334"/>
                    </a:lnTo>
                    <a:lnTo>
                      <a:pt x="486" y="344"/>
                    </a:lnTo>
                    <a:lnTo>
                      <a:pt x="506" y="374"/>
                    </a:lnTo>
                    <a:lnTo>
                      <a:pt x="534" y="412"/>
                    </a:lnTo>
                    <a:lnTo>
                      <a:pt x="568" y="450"/>
                    </a:lnTo>
                    <a:lnTo>
                      <a:pt x="604" y="486"/>
                    </a:lnTo>
                    <a:lnTo>
                      <a:pt x="620" y="502"/>
                    </a:lnTo>
                    <a:lnTo>
                      <a:pt x="636" y="514"/>
                    </a:lnTo>
                    <a:lnTo>
                      <a:pt x="650" y="524"/>
                    </a:lnTo>
                    <a:lnTo>
                      <a:pt x="662" y="528"/>
                    </a:lnTo>
                    <a:lnTo>
                      <a:pt x="680" y="540"/>
                    </a:lnTo>
                    <a:lnTo>
                      <a:pt x="698" y="552"/>
                    </a:lnTo>
                    <a:lnTo>
                      <a:pt x="718" y="572"/>
                    </a:lnTo>
                    <a:lnTo>
                      <a:pt x="728" y="584"/>
                    </a:lnTo>
                    <a:lnTo>
                      <a:pt x="736" y="596"/>
                    </a:lnTo>
                    <a:lnTo>
                      <a:pt x="744" y="612"/>
                    </a:lnTo>
                    <a:lnTo>
                      <a:pt x="750" y="628"/>
                    </a:lnTo>
                    <a:lnTo>
                      <a:pt x="754" y="646"/>
                    </a:lnTo>
                    <a:lnTo>
                      <a:pt x="754" y="666"/>
                    </a:lnTo>
                    <a:lnTo>
                      <a:pt x="754" y="686"/>
                    </a:lnTo>
                    <a:lnTo>
                      <a:pt x="748" y="710"/>
                    </a:lnTo>
                    <a:lnTo>
                      <a:pt x="752" y="708"/>
                    </a:lnTo>
                    <a:lnTo>
                      <a:pt x="762" y="706"/>
                    </a:lnTo>
                    <a:lnTo>
                      <a:pt x="778" y="700"/>
                    </a:lnTo>
                    <a:lnTo>
                      <a:pt x="786" y="694"/>
                    </a:lnTo>
                    <a:lnTo>
                      <a:pt x="794" y="688"/>
                    </a:lnTo>
                    <a:lnTo>
                      <a:pt x="804" y="678"/>
                    </a:lnTo>
                    <a:lnTo>
                      <a:pt x="812" y="666"/>
                    </a:lnTo>
                    <a:lnTo>
                      <a:pt x="822" y="652"/>
                    </a:lnTo>
                    <a:lnTo>
                      <a:pt x="830" y="634"/>
                    </a:lnTo>
                    <a:lnTo>
                      <a:pt x="838" y="614"/>
                    </a:lnTo>
                    <a:lnTo>
                      <a:pt x="844" y="588"/>
                    </a:lnTo>
                    <a:lnTo>
                      <a:pt x="848" y="560"/>
                    </a:lnTo>
                    <a:lnTo>
                      <a:pt x="852" y="528"/>
                    </a:lnTo>
                    <a:lnTo>
                      <a:pt x="826" y="524"/>
                    </a:lnTo>
                    <a:lnTo>
                      <a:pt x="798" y="516"/>
                    </a:lnTo>
                    <a:lnTo>
                      <a:pt x="766" y="508"/>
                    </a:lnTo>
                    <a:lnTo>
                      <a:pt x="734" y="496"/>
                    </a:lnTo>
                    <a:lnTo>
                      <a:pt x="702" y="482"/>
                    </a:lnTo>
                    <a:lnTo>
                      <a:pt x="690" y="474"/>
                    </a:lnTo>
                    <a:lnTo>
                      <a:pt x="678" y="466"/>
                    </a:lnTo>
                    <a:lnTo>
                      <a:pt x="668" y="458"/>
                    </a:lnTo>
                    <a:lnTo>
                      <a:pt x="662" y="448"/>
                    </a:lnTo>
                    <a:lnTo>
                      <a:pt x="670" y="456"/>
                    </a:lnTo>
                    <a:lnTo>
                      <a:pt x="680" y="466"/>
                    </a:lnTo>
                    <a:lnTo>
                      <a:pt x="698" y="476"/>
                    </a:lnTo>
                    <a:lnTo>
                      <a:pt x="722" y="490"/>
                    </a:lnTo>
                    <a:lnTo>
                      <a:pt x="756" y="504"/>
                    </a:lnTo>
                    <a:lnTo>
                      <a:pt x="798" y="516"/>
                    </a:lnTo>
                    <a:lnTo>
                      <a:pt x="852" y="528"/>
                    </a:lnTo>
                    <a:lnTo>
                      <a:pt x="864" y="510"/>
                    </a:lnTo>
                    <a:lnTo>
                      <a:pt x="866" y="504"/>
                    </a:lnTo>
                    <a:lnTo>
                      <a:pt x="868" y="496"/>
                    </a:lnTo>
                    <a:lnTo>
                      <a:pt x="868" y="480"/>
                    </a:lnTo>
                    <a:lnTo>
                      <a:pt x="864" y="460"/>
                    </a:lnTo>
                    <a:lnTo>
                      <a:pt x="860" y="452"/>
                    </a:lnTo>
                    <a:lnTo>
                      <a:pt x="854" y="442"/>
                    </a:lnTo>
                    <a:lnTo>
                      <a:pt x="858" y="452"/>
                    </a:lnTo>
                    <a:lnTo>
                      <a:pt x="864" y="476"/>
                    </a:lnTo>
                    <a:lnTo>
                      <a:pt x="866" y="490"/>
                    </a:lnTo>
                    <a:lnTo>
                      <a:pt x="864" y="506"/>
                    </a:lnTo>
                    <a:lnTo>
                      <a:pt x="860" y="518"/>
                    </a:lnTo>
                    <a:lnTo>
                      <a:pt x="856" y="524"/>
                    </a:lnTo>
                    <a:lnTo>
                      <a:pt x="852" y="528"/>
                    </a:lnTo>
                    <a:lnTo>
                      <a:pt x="850" y="550"/>
                    </a:lnTo>
                    <a:lnTo>
                      <a:pt x="848" y="572"/>
                    </a:lnTo>
                    <a:lnTo>
                      <a:pt x="842" y="598"/>
                    </a:lnTo>
                    <a:lnTo>
                      <a:pt x="834" y="626"/>
                    </a:lnTo>
                    <a:lnTo>
                      <a:pt x="824" y="652"/>
                    </a:lnTo>
                    <a:lnTo>
                      <a:pt x="818" y="664"/>
                    </a:lnTo>
                    <a:lnTo>
                      <a:pt x="810" y="674"/>
                    </a:lnTo>
                    <a:lnTo>
                      <a:pt x="802" y="684"/>
                    </a:lnTo>
                    <a:lnTo>
                      <a:pt x="792" y="690"/>
                    </a:lnTo>
                    <a:lnTo>
                      <a:pt x="824" y="680"/>
                    </a:lnTo>
                    <a:lnTo>
                      <a:pt x="858" y="674"/>
                    </a:lnTo>
                    <a:lnTo>
                      <a:pt x="898" y="666"/>
                    </a:lnTo>
                    <a:lnTo>
                      <a:pt x="938" y="662"/>
                    </a:lnTo>
                    <a:lnTo>
                      <a:pt x="958" y="662"/>
                    </a:lnTo>
                    <a:lnTo>
                      <a:pt x="976" y="662"/>
                    </a:lnTo>
                    <a:lnTo>
                      <a:pt x="992" y="666"/>
                    </a:lnTo>
                    <a:lnTo>
                      <a:pt x="1006" y="670"/>
                    </a:lnTo>
                    <a:lnTo>
                      <a:pt x="1018" y="678"/>
                    </a:lnTo>
                    <a:lnTo>
                      <a:pt x="1022" y="682"/>
                    </a:lnTo>
                    <a:lnTo>
                      <a:pt x="1024" y="688"/>
                    </a:lnTo>
                    <a:lnTo>
                      <a:pt x="1022" y="680"/>
                    </a:lnTo>
                    <a:lnTo>
                      <a:pt x="1016" y="676"/>
                    </a:lnTo>
                    <a:lnTo>
                      <a:pt x="1006" y="670"/>
                    </a:lnTo>
                    <a:lnTo>
                      <a:pt x="990" y="664"/>
                    </a:lnTo>
                    <a:lnTo>
                      <a:pt x="966" y="662"/>
                    </a:lnTo>
                    <a:lnTo>
                      <a:pt x="936" y="662"/>
                    </a:lnTo>
                    <a:lnTo>
                      <a:pt x="896" y="666"/>
                    </a:lnTo>
                    <a:lnTo>
                      <a:pt x="858" y="674"/>
                    </a:lnTo>
                    <a:lnTo>
                      <a:pt x="846" y="676"/>
                    </a:lnTo>
                    <a:lnTo>
                      <a:pt x="836" y="684"/>
                    </a:lnTo>
                    <a:lnTo>
                      <a:pt x="836" y="696"/>
                    </a:lnTo>
                    <a:lnTo>
                      <a:pt x="838" y="712"/>
                    </a:lnTo>
                    <a:lnTo>
                      <a:pt x="840" y="730"/>
                    </a:lnTo>
                    <a:lnTo>
                      <a:pt x="844" y="752"/>
                    </a:lnTo>
                    <a:lnTo>
                      <a:pt x="852" y="774"/>
                    </a:lnTo>
                    <a:lnTo>
                      <a:pt x="862" y="794"/>
                    </a:lnTo>
                    <a:lnTo>
                      <a:pt x="876" y="814"/>
                    </a:lnTo>
                    <a:lnTo>
                      <a:pt x="872" y="810"/>
                    </a:lnTo>
                    <a:lnTo>
                      <a:pt x="868" y="804"/>
                    </a:lnTo>
                    <a:lnTo>
                      <a:pt x="862" y="794"/>
                    </a:lnTo>
                    <a:lnTo>
                      <a:pt x="856" y="778"/>
                    </a:lnTo>
                    <a:lnTo>
                      <a:pt x="850" y="754"/>
                    </a:lnTo>
                    <a:lnTo>
                      <a:pt x="842" y="724"/>
                    </a:lnTo>
                    <a:lnTo>
                      <a:pt x="836" y="684"/>
                    </a:lnTo>
                    <a:lnTo>
                      <a:pt x="816" y="688"/>
                    </a:lnTo>
                    <a:lnTo>
                      <a:pt x="796" y="692"/>
                    </a:lnTo>
                    <a:lnTo>
                      <a:pt x="770" y="700"/>
                    </a:lnTo>
                    <a:lnTo>
                      <a:pt x="742" y="712"/>
                    </a:lnTo>
                    <a:lnTo>
                      <a:pt x="714" y="726"/>
                    </a:lnTo>
                    <a:lnTo>
                      <a:pt x="700" y="736"/>
                    </a:lnTo>
                    <a:lnTo>
                      <a:pt x="688" y="746"/>
                    </a:lnTo>
                    <a:lnTo>
                      <a:pt x="676" y="756"/>
                    </a:lnTo>
                    <a:lnTo>
                      <a:pt x="664" y="770"/>
                    </a:lnTo>
                    <a:lnTo>
                      <a:pt x="624" y="804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91" name="Freeform 210"/>
              <p:cNvSpPr>
                <a:spLocks/>
              </p:cNvSpPr>
              <p:nvPr/>
            </p:nvSpPr>
            <p:spPr bwMode="auto">
              <a:xfrm rot="-1845905">
                <a:off x="1820" y="707"/>
                <a:ext cx="235" cy="311"/>
              </a:xfrm>
              <a:custGeom>
                <a:avLst/>
                <a:gdLst>
                  <a:gd name="T0" fmla="*/ 47 w 516"/>
                  <a:gd name="T1" fmla="*/ 37 h 588"/>
                  <a:gd name="T2" fmla="*/ 48 w 516"/>
                  <a:gd name="T3" fmla="*/ 29 h 588"/>
                  <a:gd name="T4" fmla="*/ 50 w 516"/>
                  <a:gd name="T5" fmla="*/ 16 h 588"/>
                  <a:gd name="T6" fmla="*/ 53 w 516"/>
                  <a:gd name="T7" fmla="*/ 7 h 588"/>
                  <a:gd name="T8" fmla="*/ 57 w 516"/>
                  <a:gd name="T9" fmla="*/ 2 h 588"/>
                  <a:gd name="T10" fmla="*/ 60 w 516"/>
                  <a:gd name="T11" fmla="*/ 1 h 588"/>
                  <a:gd name="T12" fmla="*/ 64 w 516"/>
                  <a:gd name="T13" fmla="*/ 0 h 588"/>
                  <a:gd name="T14" fmla="*/ 68 w 516"/>
                  <a:gd name="T15" fmla="*/ 1 h 588"/>
                  <a:gd name="T16" fmla="*/ 78 w 516"/>
                  <a:gd name="T17" fmla="*/ 9 h 588"/>
                  <a:gd name="T18" fmla="*/ 82 w 516"/>
                  <a:gd name="T19" fmla="*/ 13 h 588"/>
                  <a:gd name="T20" fmla="*/ 95 w 516"/>
                  <a:gd name="T21" fmla="*/ 29 h 588"/>
                  <a:gd name="T22" fmla="*/ 93 w 516"/>
                  <a:gd name="T23" fmla="*/ 27 h 588"/>
                  <a:gd name="T24" fmla="*/ 86 w 516"/>
                  <a:gd name="T25" fmla="*/ 17 h 588"/>
                  <a:gd name="T26" fmla="*/ 78 w 516"/>
                  <a:gd name="T27" fmla="*/ 9 h 588"/>
                  <a:gd name="T28" fmla="*/ 86 w 516"/>
                  <a:gd name="T29" fmla="*/ 40 h 588"/>
                  <a:gd name="T30" fmla="*/ 91 w 516"/>
                  <a:gd name="T31" fmla="*/ 64 h 588"/>
                  <a:gd name="T32" fmla="*/ 92 w 516"/>
                  <a:gd name="T33" fmla="*/ 78 h 588"/>
                  <a:gd name="T34" fmla="*/ 92 w 516"/>
                  <a:gd name="T35" fmla="*/ 81 h 588"/>
                  <a:gd name="T36" fmla="*/ 95 w 516"/>
                  <a:gd name="T37" fmla="*/ 89 h 588"/>
                  <a:gd name="T38" fmla="*/ 98 w 516"/>
                  <a:gd name="T39" fmla="*/ 100 h 588"/>
                  <a:gd name="T40" fmla="*/ 99 w 516"/>
                  <a:gd name="T41" fmla="*/ 115 h 588"/>
                  <a:gd name="T42" fmla="*/ 98 w 516"/>
                  <a:gd name="T43" fmla="*/ 123 h 588"/>
                  <a:gd name="T44" fmla="*/ 100 w 516"/>
                  <a:gd name="T45" fmla="*/ 127 h 588"/>
                  <a:gd name="T46" fmla="*/ 105 w 516"/>
                  <a:gd name="T47" fmla="*/ 139 h 588"/>
                  <a:gd name="T48" fmla="*/ 107 w 516"/>
                  <a:gd name="T49" fmla="*/ 149 h 588"/>
                  <a:gd name="T50" fmla="*/ 107 w 516"/>
                  <a:gd name="T51" fmla="*/ 156 h 588"/>
                  <a:gd name="T52" fmla="*/ 106 w 516"/>
                  <a:gd name="T53" fmla="*/ 162 h 588"/>
                  <a:gd name="T54" fmla="*/ 105 w 516"/>
                  <a:gd name="T55" fmla="*/ 164 h 588"/>
                  <a:gd name="T56" fmla="*/ 107 w 516"/>
                  <a:gd name="T57" fmla="*/ 157 h 588"/>
                  <a:gd name="T58" fmla="*/ 107 w 516"/>
                  <a:gd name="T59" fmla="*/ 146 h 588"/>
                  <a:gd name="T60" fmla="*/ 105 w 516"/>
                  <a:gd name="T61" fmla="*/ 139 h 588"/>
                  <a:gd name="T62" fmla="*/ 102 w 516"/>
                  <a:gd name="T63" fmla="*/ 132 h 588"/>
                  <a:gd name="T64" fmla="*/ 97 w 516"/>
                  <a:gd name="T65" fmla="*/ 124 h 588"/>
                  <a:gd name="T66" fmla="*/ 97 w 516"/>
                  <a:gd name="T67" fmla="*/ 127 h 588"/>
                  <a:gd name="T68" fmla="*/ 94 w 516"/>
                  <a:gd name="T69" fmla="*/ 139 h 588"/>
                  <a:gd name="T70" fmla="*/ 90 w 516"/>
                  <a:gd name="T71" fmla="*/ 149 h 588"/>
                  <a:gd name="T72" fmla="*/ 87 w 516"/>
                  <a:gd name="T73" fmla="*/ 153 h 588"/>
                  <a:gd name="T74" fmla="*/ 93 w 516"/>
                  <a:gd name="T75" fmla="*/ 139 h 588"/>
                  <a:gd name="T76" fmla="*/ 97 w 516"/>
                  <a:gd name="T77" fmla="*/ 125 h 588"/>
                  <a:gd name="T78" fmla="*/ 98 w 516"/>
                  <a:gd name="T79" fmla="*/ 114 h 588"/>
                  <a:gd name="T80" fmla="*/ 98 w 516"/>
                  <a:gd name="T81" fmla="*/ 101 h 588"/>
                  <a:gd name="T82" fmla="*/ 96 w 516"/>
                  <a:gd name="T83" fmla="*/ 89 h 588"/>
                  <a:gd name="T84" fmla="*/ 93 w 516"/>
                  <a:gd name="T85" fmla="*/ 84 h 588"/>
                  <a:gd name="T86" fmla="*/ 90 w 516"/>
                  <a:gd name="T87" fmla="*/ 87 h 588"/>
                  <a:gd name="T88" fmla="*/ 84 w 516"/>
                  <a:gd name="T89" fmla="*/ 89 h 588"/>
                  <a:gd name="T90" fmla="*/ 81 w 516"/>
                  <a:gd name="T91" fmla="*/ 89 h 588"/>
                  <a:gd name="T92" fmla="*/ 77 w 516"/>
                  <a:gd name="T93" fmla="*/ 87 h 588"/>
                  <a:gd name="T94" fmla="*/ 72 w 516"/>
                  <a:gd name="T95" fmla="*/ 83 h 588"/>
                  <a:gd name="T96" fmla="*/ 70 w 516"/>
                  <a:gd name="T97" fmla="*/ 80 h 588"/>
                  <a:gd name="T98" fmla="*/ 65 w 516"/>
                  <a:gd name="T99" fmla="*/ 79 h 588"/>
                  <a:gd name="T100" fmla="*/ 61 w 516"/>
                  <a:gd name="T101" fmla="*/ 80 h 588"/>
                  <a:gd name="T102" fmla="*/ 57 w 516"/>
                  <a:gd name="T103" fmla="*/ 84 h 588"/>
                  <a:gd name="T104" fmla="*/ 53 w 516"/>
                  <a:gd name="T105" fmla="*/ 88 h 588"/>
                  <a:gd name="T106" fmla="*/ 47 w 516"/>
                  <a:gd name="T107" fmla="*/ 97 h 588"/>
                  <a:gd name="T108" fmla="*/ 46 w 516"/>
                  <a:gd name="T109" fmla="*/ 99 h 588"/>
                  <a:gd name="T110" fmla="*/ 40 w 516"/>
                  <a:gd name="T111" fmla="*/ 113 h 588"/>
                  <a:gd name="T112" fmla="*/ 34 w 516"/>
                  <a:gd name="T113" fmla="*/ 120 h 588"/>
                  <a:gd name="T114" fmla="*/ 27 w 516"/>
                  <a:gd name="T115" fmla="*/ 127 h 588"/>
                  <a:gd name="T116" fmla="*/ 19 w 516"/>
                  <a:gd name="T117" fmla="*/ 130 h 588"/>
                  <a:gd name="T118" fmla="*/ 12 w 516"/>
                  <a:gd name="T119" fmla="*/ 131 h 588"/>
                  <a:gd name="T120" fmla="*/ 7 w 516"/>
                  <a:gd name="T121" fmla="*/ 129 h 588"/>
                  <a:gd name="T122" fmla="*/ 2 w 516"/>
                  <a:gd name="T123" fmla="*/ 126 h 58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516"/>
                  <a:gd name="T187" fmla="*/ 0 h 588"/>
                  <a:gd name="T188" fmla="*/ 516 w 516"/>
                  <a:gd name="T189" fmla="*/ 588 h 58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516" h="588">
                    <a:moveTo>
                      <a:pt x="228" y="132"/>
                    </a:moveTo>
                    <a:lnTo>
                      <a:pt x="228" y="132"/>
                    </a:lnTo>
                    <a:lnTo>
                      <a:pt x="228" y="124"/>
                    </a:lnTo>
                    <a:lnTo>
                      <a:pt x="230" y="102"/>
                    </a:lnTo>
                    <a:lnTo>
                      <a:pt x="236" y="72"/>
                    </a:lnTo>
                    <a:lnTo>
                      <a:pt x="240" y="56"/>
                    </a:lnTo>
                    <a:lnTo>
                      <a:pt x="246" y="40"/>
                    </a:lnTo>
                    <a:lnTo>
                      <a:pt x="254" y="26"/>
                    </a:lnTo>
                    <a:lnTo>
                      <a:pt x="264" y="16"/>
                    </a:lnTo>
                    <a:lnTo>
                      <a:pt x="276" y="6"/>
                    </a:lnTo>
                    <a:lnTo>
                      <a:pt x="282" y="4"/>
                    </a:lnTo>
                    <a:lnTo>
                      <a:pt x="290" y="2"/>
                    </a:lnTo>
                    <a:lnTo>
                      <a:pt x="298" y="0"/>
                    </a:lnTo>
                    <a:lnTo>
                      <a:pt x="308" y="0"/>
                    </a:lnTo>
                    <a:lnTo>
                      <a:pt x="318" y="2"/>
                    </a:lnTo>
                    <a:lnTo>
                      <a:pt x="328" y="4"/>
                    </a:lnTo>
                    <a:lnTo>
                      <a:pt x="352" y="16"/>
                    </a:lnTo>
                    <a:lnTo>
                      <a:pt x="378" y="32"/>
                    </a:lnTo>
                    <a:lnTo>
                      <a:pt x="396" y="46"/>
                    </a:lnTo>
                    <a:lnTo>
                      <a:pt x="414" y="62"/>
                    </a:lnTo>
                    <a:lnTo>
                      <a:pt x="456" y="102"/>
                    </a:lnTo>
                    <a:lnTo>
                      <a:pt x="450" y="96"/>
                    </a:lnTo>
                    <a:lnTo>
                      <a:pt x="436" y="82"/>
                    </a:lnTo>
                    <a:lnTo>
                      <a:pt x="412" y="60"/>
                    </a:lnTo>
                    <a:lnTo>
                      <a:pt x="378" y="32"/>
                    </a:lnTo>
                    <a:lnTo>
                      <a:pt x="390" y="66"/>
                    </a:lnTo>
                    <a:lnTo>
                      <a:pt x="414" y="142"/>
                    </a:lnTo>
                    <a:lnTo>
                      <a:pt x="428" y="186"/>
                    </a:lnTo>
                    <a:lnTo>
                      <a:pt x="438" y="228"/>
                    </a:lnTo>
                    <a:lnTo>
                      <a:pt x="444" y="266"/>
                    </a:lnTo>
                    <a:lnTo>
                      <a:pt x="446" y="280"/>
                    </a:lnTo>
                    <a:lnTo>
                      <a:pt x="446" y="292"/>
                    </a:lnTo>
                    <a:lnTo>
                      <a:pt x="452" y="304"/>
                    </a:lnTo>
                    <a:lnTo>
                      <a:pt x="458" y="320"/>
                    </a:lnTo>
                    <a:lnTo>
                      <a:pt x="466" y="338"/>
                    </a:lnTo>
                    <a:lnTo>
                      <a:pt x="472" y="360"/>
                    </a:lnTo>
                    <a:lnTo>
                      <a:pt x="476" y="386"/>
                    </a:lnTo>
                    <a:lnTo>
                      <a:pt x="476" y="412"/>
                    </a:lnTo>
                    <a:lnTo>
                      <a:pt x="476" y="424"/>
                    </a:lnTo>
                    <a:lnTo>
                      <a:pt x="472" y="438"/>
                    </a:lnTo>
                    <a:lnTo>
                      <a:pt x="484" y="456"/>
                    </a:lnTo>
                    <a:lnTo>
                      <a:pt x="494" y="474"/>
                    </a:lnTo>
                    <a:lnTo>
                      <a:pt x="504" y="496"/>
                    </a:lnTo>
                    <a:lnTo>
                      <a:pt x="512" y="520"/>
                    </a:lnTo>
                    <a:lnTo>
                      <a:pt x="514" y="534"/>
                    </a:lnTo>
                    <a:lnTo>
                      <a:pt x="516" y="546"/>
                    </a:lnTo>
                    <a:lnTo>
                      <a:pt x="516" y="558"/>
                    </a:lnTo>
                    <a:lnTo>
                      <a:pt x="514" y="568"/>
                    </a:lnTo>
                    <a:lnTo>
                      <a:pt x="512" y="580"/>
                    </a:lnTo>
                    <a:lnTo>
                      <a:pt x="506" y="588"/>
                    </a:lnTo>
                    <a:lnTo>
                      <a:pt x="510" y="576"/>
                    </a:lnTo>
                    <a:lnTo>
                      <a:pt x="514" y="562"/>
                    </a:lnTo>
                    <a:lnTo>
                      <a:pt x="516" y="544"/>
                    </a:lnTo>
                    <a:lnTo>
                      <a:pt x="514" y="522"/>
                    </a:lnTo>
                    <a:lnTo>
                      <a:pt x="510" y="510"/>
                    </a:lnTo>
                    <a:lnTo>
                      <a:pt x="506" y="498"/>
                    </a:lnTo>
                    <a:lnTo>
                      <a:pt x="500" y="484"/>
                    </a:lnTo>
                    <a:lnTo>
                      <a:pt x="492" y="470"/>
                    </a:lnTo>
                    <a:lnTo>
                      <a:pt x="480" y="456"/>
                    </a:lnTo>
                    <a:lnTo>
                      <a:pt x="468" y="442"/>
                    </a:lnTo>
                    <a:lnTo>
                      <a:pt x="466" y="454"/>
                    </a:lnTo>
                    <a:lnTo>
                      <a:pt x="458" y="482"/>
                    </a:lnTo>
                    <a:lnTo>
                      <a:pt x="452" y="498"/>
                    </a:lnTo>
                    <a:lnTo>
                      <a:pt x="444" y="516"/>
                    </a:lnTo>
                    <a:lnTo>
                      <a:pt x="434" y="532"/>
                    </a:lnTo>
                    <a:lnTo>
                      <a:pt x="422" y="546"/>
                    </a:lnTo>
                    <a:lnTo>
                      <a:pt x="436" y="524"/>
                    </a:lnTo>
                    <a:lnTo>
                      <a:pt x="450" y="498"/>
                    </a:lnTo>
                    <a:lnTo>
                      <a:pt x="462" y="464"/>
                    </a:lnTo>
                    <a:lnTo>
                      <a:pt x="468" y="446"/>
                    </a:lnTo>
                    <a:lnTo>
                      <a:pt x="472" y="426"/>
                    </a:lnTo>
                    <a:lnTo>
                      <a:pt x="474" y="406"/>
                    </a:lnTo>
                    <a:lnTo>
                      <a:pt x="474" y="384"/>
                    </a:lnTo>
                    <a:lnTo>
                      <a:pt x="472" y="362"/>
                    </a:lnTo>
                    <a:lnTo>
                      <a:pt x="468" y="342"/>
                    </a:lnTo>
                    <a:lnTo>
                      <a:pt x="462" y="320"/>
                    </a:lnTo>
                    <a:lnTo>
                      <a:pt x="450" y="300"/>
                    </a:lnTo>
                    <a:lnTo>
                      <a:pt x="444" y="306"/>
                    </a:lnTo>
                    <a:lnTo>
                      <a:pt x="434" y="312"/>
                    </a:lnTo>
                    <a:lnTo>
                      <a:pt x="422" y="318"/>
                    </a:lnTo>
                    <a:lnTo>
                      <a:pt x="406" y="320"/>
                    </a:lnTo>
                    <a:lnTo>
                      <a:pt x="398" y="320"/>
                    </a:lnTo>
                    <a:lnTo>
                      <a:pt x="388" y="318"/>
                    </a:lnTo>
                    <a:lnTo>
                      <a:pt x="378" y="314"/>
                    </a:lnTo>
                    <a:lnTo>
                      <a:pt x="368" y="310"/>
                    </a:lnTo>
                    <a:lnTo>
                      <a:pt x="356" y="304"/>
                    </a:lnTo>
                    <a:lnTo>
                      <a:pt x="344" y="294"/>
                    </a:lnTo>
                    <a:lnTo>
                      <a:pt x="336" y="288"/>
                    </a:lnTo>
                    <a:lnTo>
                      <a:pt x="326" y="286"/>
                    </a:lnTo>
                    <a:lnTo>
                      <a:pt x="312" y="284"/>
                    </a:lnTo>
                    <a:lnTo>
                      <a:pt x="304" y="286"/>
                    </a:lnTo>
                    <a:lnTo>
                      <a:pt x="294" y="288"/>
                    </a:lnTo>
                    <a:lnTo>
                      <a:pt x="286" y="292"/>
                    </a:lnTo>
                    <a:lnTo>
                      <a:pt x="276" y="298"/>
                    </a:lnTo>
                    <a:lnTo>
                      <a:pt x="264" y="306"/>
                    </a:lnTo>
                    <a:lnTo>
                      <a:pt x="254" y="316"/>
                    </a:lnTo>
                    <a:lnTo>
                      <a:pt x="242" y="330"/>
                    </a:lnTo>
                    <a:lnTo>
                      <a:pt x="228" y="346"/>
                    </a:lnTo>
                    <a:lnTo>
                      <a:pt x="224" y="354"/>
                    </a:lnTo>
                    <a:lnTo>
                      <a:pt x="212" y="374"/>
                    </a:lnTo>
                    <a:lnTo>
                      <a:pt x="192" y="402"/>
                    </a:lnTo>
                    <a:lnTo>
                      <a:pt x="178" y="416"/>
                    </a:lnTo>
                    <a:lnTo>
                      <a:pt x="164" y="430"/>
                    </a:lnTo>
                    <a:lnTo>
                      <a:pt x="148" y="442"/>
                    </a:lnTo>
                    <a:lnTo>
                      <a:pt x="130" y="454"/>
                    </a:lnTo>
                    <a:lnTo>
                      <a:pt x="112" y="462"/>
                    </a:lnTo>
                    <a:lnTo>
                      <a:pt x="92" y="466"/>
                    </a:lnTo>
                    <a:lnTo>
                      <a:pt x="70" y="468"/>
                    </a:lnTo>
                    <a:lnTo>
                      <a:pt x="60" y="468"/>
                    </a:lnTo>
                    <a:lnTo>
                      <a:pt x="48" y="464"/>
                    </a:lnTo>
                    <a:lnTo>
                      <a:pt x="36" y="462"/>
                    </a:lnTo>
                    <a:lnTo>
                      <a:pt x="24" y="456"/>
                    </a:lnTo>
                    <a:lnTo>
                      <a:pt x="12" y="450"/>
                    </a:lnTo>
                    <a:lnTo>
                      <a:pt x="0" y="442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53"/>
          <p:cNvSpPr>
            <a:spLocks noEditPoints="1"/>
          </p:cNvSpPr>
          <p:nvPr/>
        </p:nvSpPr>
        <p:spPr bwMode="auto">
          <a:xfrm>
            <a:off x="4984750" y="1209675"/>
            <a:ext cx="3946525" cy="5675313"/>
          </a:xfrm>
          <a:custGeom>
            <a:avLst/>
            <a:gdLst>
              <a:gd name="T0" fmla="*/ 3943350 w 2486"/>
              <a:gd name="T1" fmla="*/ 2227263 h 3575"/>
              <a:gd name="T2" fmla="*/ 3556000 w 2486"/>
              <a:gd name="T3" fmla="*/ 1373188 h 3575"/>
              <a:gd name="T4" fmla="*/ 3016250 w 2486"/>
              <a:gd name="T5" fmla="*/ 381000 h 3575"/>
              <a:gd name="T6" fmla="*/ 2774950 w 2486"/>
              <a:gd name="T7" fmla="*/ 222250 h 3575"/>
              <a:gd name="T8" fmla="*/ 2708275 w 2486"/>
              <a:gd name="T9" fmla="*/ 180975 h 3575"/>
              <a:gd name="T10" fmla="*/ 2044700 w 2486"/>
              <a:gd name="T11" fmla="*/ 20638 h 3575"/>
              <a:gd name="T12" fmla="*/ 946150 w 2486"/>
              <a:gd name="T13" fmla="*/ 169863 h 3575"/>
              <a:gd name="T14" fmla="*/ 622300 w 2486"/>
              <a:gd name="T15" fmla="*/ 469900 h 3575"/>
              <a:gd name="T16" fmla="*/ 379413 w 2486"/>
              <a:gd name="T17" fmla="*/ 609600 h 3575"/>
              <a:gd name="T18" fmla="*/ 211138 w 2486"/>
              <a:gd name="T19" fmla="*/ 765175 h 3575"/>
              <a:gd name="T20" fmla="*/ 176213 w 2486"/>
              <a:gd name="T21" fmla="*/ 860425 h 3575"/>
              <a:gd name="T22" fmla="*/ 165100 w 2486"/>
              <a:gd name="T23" fmla="*/ 874713 h 3575"/>
              <a:gd name="T24" fmla="*/ 133350 w 2486"/>
              <a:gd name="T25" fmla="*/ 1023938 h 3575"/>
              <a:gd name="T26" fmla="*/ 109538 w 2486"/>
              <a:gd name="T27" fmla="*/ 1352550 h 3575"/>
              <a:gd name="T28" fmla="*/ 188913 w 2486"/>
              <a:gd name="T29" fmla="*/ 1562100 h 3575"/>
              <a:gd name="T30" fmla="*/ 273050 w 2486"/>
              <a:gd name="T31" fmla="*/ 2012950 h 3575"/>
              <a:gd name="T32" fmla="*/ 150813 w 2486"/>
              <a:gd name="T33" fmla="*/ 2595563 h 3575"/>
              <a:gd name="T34" fmla="*/ 285750 w 2486"/>
              <a:gd name="T35" fmla="*/ 2844800 h 3575"/>
              <a:gd name="T36" fmla="*/ 393700 w 2486"/>
              <a:gd name="T37" fmla="*/ 3021013 h 3575"/>
              <a:gd name="T38" fmla="*/ 455613 w 2486"/>
              <a:gd name="T39" fmla="*/ 3332163 h 3575"/>
              <a:gd name="T40" fmla="*/ 1098550 w 2486"/>
              <a:gd name="T41" fmla="*/ 3557588 h 3575"/>
              <a:gd name="T42" fmla="*/ 1576388 w 2486"/>
              <a:gd name="T43" fmla="*/ 4241800 h 3575"/>
              <a:gd name="T44" fmla="*/ 801688 w 2486"/>
              <a:gd name="T45" fmla="*/ 5675313 h 3575"/>
              <a:gd name="T46" fmla="*/ 3567113 w 2486"/>
              <a:gd name="T47" fmla="*/ 4803775 h 3575"/>
              <a:gd name="T48" fmla="*/ 3614738 w 2486"/>
              <a:gd name="T49" fmla="*/ 4779963 h 3575"/>
              <a:gd name="T50" fmla="*/ 3676650 w 2486"/>
              <a:gd name="T51" fmla="*/ 4749800 h 3575"/>
              <a:gd name="T52" fmla="*/ 3776663 w 2486"/>
              <a:gd name="T53" fmla="*/ 4738688 h 3575"/>
              <a:gd name="T54" fmla="*/ 3749675 w 2486"/>
              <a:gd name="T55" fmla="*/ 4638675 h 3575"/>
              <a:gd name="T56" fmla="*/ 3670300 w 2486"/>
              <a:gd name="T57" fmla="*/ 4632325 h 3575"/>
              <a:gd name="T58" fmla="*/ 3663950 w 2486"/>
              <a:gd name="T59" fmla="*/ 4535488 h 3575"/>
              <a:gd name="T60" fmla="*/ 3722688 w 2486"/>
              <a:gd name="T61" fmla="*/ 4351338 h 3575"/>
              <a:gd name="T62" fmla="*/ 3702050 w 2486"/>
              <a:gd name="T63" fmla="*/ 4192588 h 3575"/>
              <a:gd name="T64" fmla="*/ 3690938 w 2486"/>
              <a:gd name="T65" fmla="*/ 4133850 h 3575"/>
              <a:gd name="T66" fmla="*/ 3702050 w 2486"/>
              <a:gd name="T67" fmla="*/ 3960813 h 3575"/>
              <a:gd name="T68" fmla="*/ 3767138 w 2486"/>
              <a:gd name="T69" fmla="*/ 3754438 h 3575"/>
              <a:gd name="T70" fmla="*/ 3825875 w 2486"/>
              <a:gd name="T71" fmla="*/ 3636963 h 3575"/>
              <a:gd name="T72" fmla="*/ 3832225 w 2486"/>
              <a:gd name="T73" fmla="*/ 3581400 h 3575"/>
              <a:gd name="T74" fmla="*/ 3846513 w 2486"/>
              <a:gd name="T75" fmla="*/ 3514725 h 3575"/>
              <a:gd name="T76" fmla="*/ 3835400 w 2486"/>
              <a:gd name="T77" fmla="*/ 3252788 h 3575"/>
              <a:gd name="T78" fmla="*/ 3859213 w 2486"/>
              <a:gd name="T79" fmla="*/ 3141663 h 3575"/>
              <a:gd name="T80" fmla="*/ 3870325 w 2486"/>
              <a:gd name="T81" fmla="*/ 3000375 h 3575"/>
              <a:gd name="T82" fmla="*/ 3863975 w 2486"/>
              <a:gd name="T83" fmla="*/ 2924175 h 3575"/>
              <a:gd name="T84" fmla="*/ 3867150 w 2486"/>
              <a:gd name="T85" fmla="*/ 2852738 h 3575"/>
              <a:gd name="T86" fmla="*/ 3852863 w 2486"/>
              <a:gd name="T87" fmla="*/ 2703513 h 3575"/>
              <a:gd name="T88" fmla="*/ 3856038 w 2486"/>
              <a:gd name="T89" fmla="*/ 2651125 h 3575"/>
              <a:gd name="T90" fmla="*/ 3873500 w 2486"/>
              <a:gd name="T91" fmla="*/ 2586038 h 3575"/>
              <a:gd name="T92" fmla="*/ 3902075 w 2486"/>
              <a:gd name="T93" fmla="*/ 2540000 h 3575"/>
              <a:gd name="T94" fmla="*/ 244475 w 2486"/>
              <a:gd name="T95" fmla="*/ 1023938 h 3575"/>
              <a:gd name="T96" fmla="*/ 268288 w 2486"/>
              <a:gd name="T97" fmla="*/ 941388 h 3575"/>
              <a:gd name="T98" fmla="*/ 273050 w 2486"/>
              <a:gd name="T99" fmla="*/ 985838 h 3575"/>
              <a:gd name="T100" fmla="*/ 258763 w 2486"/>
              <a:gd name="T101" fmla="*/ 1020763 h 3575"/>
              <a:gd name="T102" fmla="*/ 150813 w 2486"/>
              <a:gd name="T103" fmla="*/ 1092200 h 3575"/>
              <a:gd name="T104" fmla="*/ 200025 w 2486"/>
              <a:gd name="T105" fmla="*/ 1490663 h 3575"/>
              <a:gd name="T106" fmla="*/ 150813 w 2486"/>
              <a:gd name="T107" fmla="*/ 1338263 h 3575"/>
              <a:gd name="T108" fmla="*/ 152400 w 2486"/>
              <a:gd name="T109" fmla="*/ 1290638 h 3575"/>
              <a:gd name="T110" fmla="*/ 176213 w 2486"/>
              <a:gd name="T111" fmla="*/ 1133475 h 3575"/>
              <a:gd name="T112" fmla="*/ 220663 w 2486"/>
              <a:gd name="T113" fmla="*/ 1289050 h 3575"/>
              <a:gd name="T114" fmla="*/ 241300 w 2486"/>
              <a:gd name="T115" fmla="*/ 1370013 h 3575"/>
              <a:gd name="T116" fmla="*/ 3359150 w 2486"/>
              <a:gd name="T117" fmla="*/ 4265613 h 3575"/>
              <a:gd name="T118" fmla="*/ 3390900 w 2486"/>
              <a:gd name="T119" fmla="*/ 4359275 h 3575"/>
              <a:gd name="T120" fmla="*/ 3382963 w 2486"/>
              <a:gd name="T121" fmla="*/ 4424363 h 357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2486"/>
              <a:gd name="T184" fmla="*/ 0 h 3575"/>
              <a:gd name="T185" fmla="*/ 2486 w 2486"/>
              <a:gd name="T186" fmla="*/ 3575 h 3575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2486" h="3575">
                <a:moveTo>
                  <a:pt x="2480" y="1518"/>
                </a:moveTo>
                <a:lnTo>
                  <a:pt x="2480" y="1518"/>
                </a:lnTo>
                <a:lnTo>
                  <a:pt x="2482" y="1498"/>
                </a:lnTo>
                <a:lnTo>
                  <a:pt x="2486" y="1465"/>
                </a:lnTo>
                <a:lnTo>
                  <a:pt x="2486" y="1448"/>
                </a:lnTo>
                <a:lnTo>
                  <a:pt x="2486" y="1433"/>
                </a:lnTo>
                <a:lnTo>
                  <a:pt x="2484" y="1422"/>
                </a:lnTo>
                <a:lnTo>
                  <a:pt x="2482" y="1420"/>
                </a:lnTo>
                <a:lnTo>
                  <a:pt x="2480" y="1418"/>
                </a:lnTo>
                <a:lnTo>
                  <a:pt x="2482" y="1415"/>
                </a:lnTo>
                <a:lnTo>
                  <a:pt x="2482" y="1413"/>
                </a:lnTo>
                <a:lnTo>
                  <a:pt x="2484" y="1403"/>
                </a:lnTo>
                <a:lnTo>
                  <a:pt x="2484" y="1400"/>
                </a:lnTo>
                <a:lnTo>
                  <a:pt x="2477" y="1365"/>
                </a:lnTo>
                <a:lnTo>
                  <a:pt x="2466" y="1330"/>
                </a:lnTo>
                <a:lnTo>
                  <a:pt x="2453" y="1294"/>
                </a:lnTo>
                <a:lnTo>
                  <a:pt x="2438" y="1259"/>
                </a:lnTo>
                <a:lnTo>
                  <a:pt x="2421" y="1226"/>
                </a:lnTo>
                <a:lnTo>
                  <a:pt x="2405" y="1193"/>
                </a:lnTo>
                <a:lnTo>
                  <a:pt x="2366" y="1126"/>
                </a:lnTo>
                <a:lnTo>
                  <a:pt x="2327" y="1061"/>
                </a:lnTo>
                <a:lnTo>
                  <a:pt x="2292" y="997"/>
                </a:lnTo>
                <a:lnTo>
                  <a:pt x="2275" y="963"/>
                </a:lnTo>
                <a:lnTo>
                  <a:pt x="2260" y="932"/>
                </a:lnTo>
                <a:lnTo>
                  <a:pt x="2249" y="899"/>
                </a:lnTo>
                <a:lnTo>
                  <a:pt x="2240" y="865"/>
                </a:lnTo>
                <a:lnTo>
                  <a:pt x="2227" y="813"/>
                </a:lnTo>
                <a:lnTo>
                  <a:pt x="2209" y="741"/>
                </a:lnTo>
                <a:lnTo>
                  <a:pt x="2197" y="704"/>
                </a:lnTo>
                <a:lnTo>
                  <a:pt x="2185" y="669"/>
                </a:lnTo>
                <a:lnTo>
                  <a:pt x="2172" y="640"/>
                </a:lnTo>
                <a:lnTo>
                  <a:pt x="2159" y="616"/>
                </a:lnTo>
                <a:lnTo>
                  <a:pt x="2122" y="556"/>
                </a:lnTo>
                <a:lnTo>
                  <a:pt x="2083" y="492"/>
                </a:lnTo>
                <a:lnTo>
                  <a:pt x="2042" y="425"/>
                </a:lnTo>
                <a:lnTo>
                  <a:pt x="1998" y="358"/>
                </a:lnTo>
                <a:lnTo>
                  <a:pt x="1976" y="325"/>
                </a:lnTo>
                <a:lnTo>
                  <a:pt x="1951" y="296"/>
                </a:lnTo>
                <a:lnTo>
                  <a:pt x="1926" y="266"/>
                </a:lnTo>
                <a:lnTo>
                  <a:pt x="1900" y="240"/>
                </a:lnTo>
                <a:lnTo>
                  <a:pt x="1872" y="214"/>
                </a:lnTo>
                <a:lnTo>
                  <a:pt x="1842" y="192"/>
                </a:lnTo>
                <a:lnTo>
                  <a:pt x="1813" y="173"/>
                </a:lnTo>
                <a:lnTo>
                  <a:pt x="1779" y="157"/>
                </a:lnTo>
                <a:lnTo>
                  <a:pt x="1754" y="144"/>
                </a:lnTo>
                <a:lnTo>
                  <a:pt x="1754" y="142"/>
                </a:lnTo>
                <a:lnTo>
                  <a:pt x="1752" y="140"/>
                </a:lnTo>
                <a:lnTo>
                  <a:pt x="1748" y="140"/>
                </a:lnTo>
                <a:lnTo>
                  <a:pt x="1728" y="129"/>
                </a:lnTo>
                <a:lnTo>
                  <a:pt x="1730" y="127"/>
                </a:lnTo>
                <a:lnTo>
                  <a:pt x="1728" y="129"/>
                </a:lnTo>
                <a:lnTo>
                  <a:pt x="1724" y="127"/>
                </a:lnTo>
                <a:lnTo>
                  <a:pt x="1706" y="118"/>
                </a:lnTo>
                <a:lnTo>
                  <a:pt x="1706" y="114"/>
                </a:lnTo>
                <a:lnTo>
                  <a:pt x="1704" y="116"/>
                </a:lnTo>
                <a:lnTo>
                  <a:pt x="1689" y="109"/>
                </a:lnTo>
                <a:lnTo>
                  <a:pt x="1598" y="79"/>
                </a:lnTo>
                <a:lnTo>
                  <a:pt x="1511" y="57"/>
                </a:lnTo>
                <a:lnTo>
                  <a:pt x="1428" y="37"/>
                </a:lnTo>
                <a:lnTo>
                  <a:pt x="1349" y="22"/>
                </a:lnTo>
                <a:lnTo>
                  <a:pt x="1345" y="16"/>
                </a:lnTo>
                <a:lnTo>
                  <a:pt x="1347" y="22"/>
                </a:lnTo>
                <a:lnTo>
                  <a:pt x="1288" y="13"/>
                </a:lnTo>
                <a:lnTo>
                  <a:pt x="1230" y="7"/>
                </a:lnTo>
                <a:lnTo>
                  <a:pt x="1175" y="1"/>
                </a:lnTo>
                <a:lnTo>
                  <a:pt x="1121" y="0"/>
                </a:lnTo>
                <a:lnTo>
                  <a:pt x="1071" y="0"/>
                </a:lnTo>
                <a:lnTo>
                  <a:pt x="1021" y="1"/>
                </a:lnTo>
                <a:lnTo>
                  <a:pt x="975" y="3"/>
                </a:lnTo>
                <a:lnTo>
                  <a:pt x="931" y="9"/>
                </a:lnTo>
                <a:lnTo>
                  <a:pt x="888" y="14"/>
                </a:lnTo>
                <a:lnTo>
                  <a:pt x="847" y="22"/>
                </a:lnTo>
                <a:lnTo>
                  <a:pt x="809" y="29"/>
                </a:lnTo>
                <a:lnTo>
                  <a:pt x="773" y="38"/>
                </a:lnTo>
                <a:lnTo>
                  <a:pt x="738" y="50"/>
                </a:lnTo>
                <a:lnTo>
                  <a:pt x="705" y="61"/>
                </a:lnTo>
                <a:lnTo>
                  <a:pt x="675" y="72"/>
                </a:lnTo>
                <a:lnTo>
                  <a:pt x="646" y="83"/>
                </a:lnTo>
                <a:lnTo>
                  <a:pt x="596" y="107"/>
                </a:lnTo>
                <a:lnTo>
                  <a:pt x="551" y="133"/>
                </a:lnTo>
                <a:lnTo>
                  <a:pt x="514" y="155"/>
                </a:lnTo>
                <a:lnTo>
                  <a:pt x="485" y="177"/>
                </a:lnTo>
                <a:lnTo>
                  <a:pt x="461" y="196"/>
                </a:lnTo>
                <a:lnTo>
                  <a:pt x="446" y="210"/>
                </a:lnTo>
                <a:lnTo>
                  <a:pt x="433" y="223"/>
                </a:lnTo>
                <a:lnTo>
                  <a:pt x="429" y="231"/>
                </a:lnTo>
                <a:lnTo>
                  <a:pt x="420" y="246"/>
                </a:lnTo>
                <a:lnTo>
                  <a:pt x="415" y="257"/>
                </a:lnTo>
                <a:lnTo>
                  <a:pt x="411" y="262"/>
                </a:lnTo>
                <a:lnTo>
                  <a:pt x="411" y="264"/>
                </a:lnTo>
                <a:lnTo>
                  <a:pt x="392" y="296"/>
                </a:lnTo>
                <a:lnTo>
                  <a:pt x="374" y="320"/>
                </a:lnTo>
                <a:lnTo>
                  <a:pt x="355" y="338"/>
                </a:lnTo>
                <a:lnTo>
                  <a:pt x="341" y="353"/>
                </a:lnTo>
                <a:lnTo>
                  <a:pt x="328" y="364"/>
                </a:lnTo>
                <a:lnTo>
                  <a:pt x="318" y="371"/>
                </a:lnTo>
                <a:lnTo>
                  <a:pt x="309" y="377"/>
                </a:lnTo>
                <a:lnTo>
                  <a:pt x="302" y="375"/>
                </a:lnTo>
                <a:lnTo>
                  <a:pt x="298" y="375"/>
                </a:lnTo>
                <a:lnTo>
                  <a:pt x="296" y="375"/>
                </a:lnTo>
                <a:lnTo>
                  <a:pt x="292" y="375"/>
                </a:lnTo>
                <a:lnTo>
                  <a:pt x="287" y="375"/>
                </a:lnTo>
                <a:lnTo>
                  <a:pt x="270" y="377"/>
                </a:lnTo>
                <a:lnTo>
                  <a:pt x="239" y="384"/>
                </a:lnTo>
                <a:lnTo>
                  <a:pt x="233" y="386"/>
                </a:lnTo>
                <a:lnTo>
                  <a:pt x="231" y="386"/>
                </a:lnTo>
                <a:lnTo>
                  <a:pt x="222" y="390"/>
                </a:lnTo>
                <a:lnTo>
                  <a:pt x="220" y="390"/>
                </a:lnTo>
                <a:lnTo>
                  <a:pt x="187" y="403"/>
                </a:lnTo>
                <a:lnTo>
                  <a:pt x="165" y="412"/>
                </a:lnTo>
                <a:lnTo>
                  <a:pt x="161" y="414"/>
                </a:lnTo>
                <a:lnTo>
                  <a:pt x="139" y="466"/>
                </a:lnTo>
                <a:lnTo>
                  <a:pt x="137" y="473"/>
                </a:lnTo>
                <a:lnTo>
                  <a:pt x="133" y="482"/>
                </a:lnTo>
                <a:lnTo>
                  <a:pt x="128" y="497"/>
                </a:lnTo>
                <a:lnTo>
                  <a:pt x="122" y="505"/>
                </a:lnTo>
                <a:lnTo>
                  <a:pt x="120" y="508"/>
                </a:lnTo>
                <a:lnTo>
                  <a:pt x="119" y="510"/>
                </a:lnTo>
                <a:lnTo>
                  <a:pt x="120" y="510"/>
                </a:lnTo>
                <a:lnTo>
                  <a:pt x="119" y="519"/>
                </a:lnTo>
                <a:lnTo>
                  <a:pt x="113" y="521"/>
                </a:lnTo>
                <a:lnTo>
                  <a:pt x="111" y="523"/>
                </a:lnTo>
                <a:lnTo>
                  <a:pt x="111" y="529"/>
                </a:lnTo>
                <a:lnTo>
                  <a:pt x="111" y="532"/>
                </a:lnTo>
                <a:lnTo>
                  <a:pt x="111" y="542"/>
                </a:lnTo>
                <a:lnTo>
                  <a:pt x="109" y="545"/>
                </a:lnTo>
                <a:lnTo>
                  <a:pt x="108" y="549"/>
                </a:lnTo>
                <a:lnTo>
                  <a:pt x="109" y="549"/>
                </a:lnTo>
                <a:lnTo>
                  <a:pt x="111" y="551"/>
                </a:lnTo>
                <a:lnTo>
                  <a:pt x="109" y="553"/>
                </a:lnTo>
                <a:lnTo>
                  <a:pt x="109" y="551"/>
                </a:lnTo>
                <a:lnTo>
                  <a:pt x="108" y="551"/>
                </a:lnTo>
                <a:lnTo>
                  <a:pt x="108" y="553"/>
                </a:lnTo>
                <a:lnTo>
                  <a:pt x="109" y="553"/>
                </a:lnTo>
                <a:lnTo>
                  <a:pt x="106" y="554"/>
                </a:lnTo>
                <a:lnTo>
                  <a:pt x="104" y="551"/>
                </a:lnTo>
                <a:lnTo>
                  <a:pt x="102" y="564"/>
                </a:lnTo>
                <a:lnTo>
                  <a:pt x="100" y="579"/>
                </a:lnTo>
                <a:lnTo>
                  <a:pt x="95" y="593"/>
                </a:lnTo>
                <a:lnTo>
                  <a:pt x="91" y="604"/>
                </a:lnTo>
                <a:lnTo>
                  <a:pt x="87" y="625"/>
                </a:lnTo>
                <a:lnTo>
                  <a:pt x="84" y="632"/>
                </a:lnTo>
                <a:lnTo>
                  <a:pt x="82" y="636"/>
                </a:lnTo>
                <a:lnTo>
                  <a:pt x="80" y="638"/>
                </a:lnTo>
                <a:lnTo>
                  <a:pt x="85" y="640"/>
                </a:lnTo>
                <a:lnTo>
                  <a:pt x="80" y="643"/>
                </a:lnTo>
                <a:lnTo>
                  <a:pt x="84" y="645"/>
                </a:lnTo>
                <a:lnTo>
                  <a:pt x="84" y="647"/>
                </a:lnTo>
                <a:lnTo>
                  <a:pt x="82" y="649"/>
                </a:lnTo>
                <a:lnTo>
                  <a:pt x="80" y="649"/>
                </a:lnTo>
                <a:lnTo>
                  <a:pt x="84" y="649"/>
                </a:lnTo>
                <a:lnTo>
                  <a:pt x="84" y="654"/>
                </a:lnTo>
                <a:lnTo>
                  <a:pt x="85" y="658"/>
                </a:lnTo>
                <a:lnTo>
                  <a:pt x="78" y="673"/>
                </a:lnTo>
                <a:lnTo>
                  <a:pt x="72" y="702"/>
                </a:lnTo>
                <a:lnTo>
                  <a:pt x="67" y="738"/>
                </a:lnTo>
                <a:lnTo>
                  <a:pt x="65" y="780"/>
                </a:lnTo>
                <a:lnTo>
                  <a:pt x="65" y="802"/>
                </a:lnTo>
                <a:lnTo>
                  <a:pt x="67" y="828"/>
                </a:lnTo>
                <a:lnTo>
                  <a:pt x="69" y="852"/>
                </a:lnTo>
                <a:lnTo>
                  <a:pt x="74" y="878"/>
                </a:lnTo>
                <a:lnTo>
                  <a:pt x="80" y="904"/>
                </a:lnTo>
                <a:lnTo>
                  <a:pt x="89" y="928"/>
                </a:lnTo>
                <a:lnTo>
                  <a:pt x="100" y="952"/>
                </a:lnTo>
                <a:lnTo>
                  <a:pt x="113" y="976"/>
                </a:lnTo>
                <a:lnTo>
                  <a:pt x="115" y="980"/>
                </a:lnTo>
                <a:lnTo>
                  <a:pt x="117" y="982"/>
                </a:lnTo>
                <a:lnTo>
                  <a:pt x="119" y="984"/>
                </a:lnTo>
                <a:lnTo>
                  <a:pt x="154" y="1043"/>
                </a:lnTo>
                <a:lnTo>
                  <a:pt x="157" y="1052"/>
                </a:lnTo>
                <a:lnTo>
                  <a:pt x="159" y="1056"/>
                </a:lnTo>
                <a:lnTo>
                  <a:pt x="163" y="1058"/>
                </a:lnTo>
                <a:lnTo>
                  <a:pt x="165" y="1061"/>
                </a:lnTo>
                <a:lnTo>
                  <a:pt x="174" y="1082"/>
                </a:lnTo>
                <a:lnTo>
                  <a:pt x="182" y="1109"/>
                </a:lnTo>
                <a:lnTo>
                  <a:pt x="191" y="1150"/>
                </a:lnTo>
                <a:lnTo>
                  <a:pt x="196" y="1183"/>
                </a:lnTo>
                <a:lnTo>
                  <a:pt x="196" y="1209"/>
                </a:lnTo>
                <a:lnTo>
                  <a:pt x="194" y="1226"/>
                </a:lnTo>
                <a:lnTo>
                  <a:pt x="191" y="1239"/>
                </a:lnTo>
                <a:lnTo>
                  <a:pt x="187" y="1246"/>
                </a:lnTo>
                <a:lnTo>
                  <a:pt x="172" y="1268"/>
                </a:lnTo>
                <a:lnTo>
                  <a:pt x="148" y="1304"/>
                </a:lnTo>
                <a:lnTo>
                  <a:pt x="113" y="1352"/>
                </a:lnTo>
                <a:lnTo>
                  <a:pt x="22" y="1496"/>
                </a:lnTo>
                <a:lnTo>
                  <a:pt x="13" y="1511"/>
                </a:lnTo>
                <a:lnTo>
                  <a:pt x="6" y="1524"/>
                </a:lnTo>
                <a:lnTo>
                  <a:pt x="2" y="1535"/>
                </a:lnTo>
                <a:lnTo>
                  <a:pt x="0" y="1546"/>
                </a:lnTo>
                <a:lnTo>
                  <a:pt x="0" y="1557"/>
                </a:lnTo>
                <a:lnTo>
                  <a:pt x="2" y="1566"/>
                </a:lnTo>
                <a:lnTo>
                  <a:pt x="6" y="1574"/>
                </a:lnTo>
                <a:lnTo>
                  <a:pt x="10" y="1583"/>
                </a:lnTo>
                <a:lnTo>
                  <a:pt x="19" y="1594"/>
                </a:lnTo>
                <a:lnTo>
                  <a:pt x="28" y="1603"/>
                </a:lnTo>
                <a:lnTo>
                  <a:pt x="39" y="1611"/>
                </a:lnTo>
                <a:lnTo>
                  <a:pt x="69" y="1624"/>
                </a:lnTo>
                <a:lnTo>
                  <a:pt x="95" y="1635"/>
                </a:lnTo>
                <a:lnTo>
                  <a:pt x="117" y="1648"/>
                </a:lnTo>
                <a:lnTo>
                  <a:pt x="135" y="1659"/>
                </a:lnTo>
                <a:lnTo>
                  <a:pt x="148" y="1668"/>
                </a:lnTo>
                <a:lnTo>
                  <a:pt x="159" y="1679"/>
                </a:lnTo>
                <a:lnTo>
                  <a:pt x="169" y="1688"/>
                </a:lnTo>
                <a:lnTo>
                  <a:pt x="174" y="1696"/>
                </a:lnTo>
                <a:lnTo>
                  <a:pt x="178" y="1703"/>
                </a:lnTo>
                <a:lnTo>
                  <a:pt x="180" y="1709"/>
                </a:lnTo>
                <a:lnTo>
                  <a:pt x="180" y="1720"/>
                </a:lnTo>
                <a:lnTo>
                  <a:pt x="178" y="1725"/>
                </a:lnTo>
                <a:lnTo>
                  <a:pt x="178" y="1727"/>
                </a:lnTo>
                <a:lnTo>
                  <a:pt x="174" y="1746"/>
                </a:lnTo>
                <a:lnTo>
                  <a:pt x="172" y="1760"/>
                </a:lnTo>
                <a:lnTo>
                  <a:pt x="172" y="1772"/>
                </a:lnTo>
                <a:lnTo>
                  <a:pt x="176" y="1783"/>
                </a:lnTo>
                <a:lnTo>
                  <a:pt x="180" y="1792"/>
                </a:lnTo>
                <a:lnTo>
                  <a:pt x="185" y="1799"/>
                </a:lnTo>
                <a:lnTo>
                  <a:pt x="193" y="1805"/>
                </a:lnTo>
                <a:lnTo>
                  <a:pt x="198" y="1809"/>
                </a:lnTo>
                <a:lnTo>
                  <a:pt x="213" y="1814"/>
                </a:lnTo>
                <a:lnTo>
                  <a:pt x="228" y="1816"/>
                </a:lnTo>
                <a:lnTo>
                  <a:pt x="241" y="1816"/>
                </a:lnTo>
                <a:lnTo>
                  <a:pt x="233" y="1829"/>
                </a:lnTo>
                <a:lnTo>
                  <a:pt x="228" y="1840"/>
                </a:lnTo>
                <a:lnTo>
                  <a:pt x="224" y="1849"/>
                </a:lnTo>
                <a:lnTo>
                  <a:pt x="222" y="1860"/>
                </a:lnTo>
                <a:lnTo>
                  <a:pt x="222" y="1868"/>
                </a:lnTo>
                <a:lnTo>
                  <a:pt x="224" y="1875"/>
                </a:lnTo>
                <a:lnTo>
                  <a:pt x="226" y="1883"/>
                </a:lnTo>
                <a:lnTo>
                  <a:pt x="230" y="1888"/>
                </a:lnTo>
                <a:lnTo>
                  <a:pt x="239" y="1896"/>
                </a:lnTo>
                <a:lnTo>
                  <a:pt x="248" y="1903"/>
                </a:lnTo>
                <a:lnTo>
                  <a:pt x="257" y="1907"/>
                </a:lnTo>
                <a:lnTo>
                  <a:pt x="268" y="1908"/>
                </a:lnTo>
                <a:lnTo>
                  <a:pt x="276" y="1910"/>
                </a:lnTo>
                <a:lnTo>
                  <a:pt x="291" y="1918"/>
                </a:lnTo>
                <a:lnTo>
                  <a:pt x="300" y="1925"/>
                </a:lnTo>
                <a:lnTo>
                  <a:pt x="305" y="1934"/>
                </a:lnTo>
                <a:lnTo>
                  <a:pt x="309" y="1944"/>
                </a:lnTo>
                <a:lnTo>
                  <a:pt x="311" y="1951"/>
                </a:lnTo>
                <a:lnTo>
                  <a:pt x="309" y="1958"/>
                </a:lnTo>
                <a:lnTo>
                  <a:pt x="296" y="1982"/>
                </a:lnTo>
                <a:lnTo>
                  <a:pt x="287" y="2005"/>
                </a:lnTo>
                <a:lnTo>
                  <a:pt x="281" y="2027"/>
                </a:lnTo>
                <a:lnTo>
                  <a:pt x="280" y="2047"/>
                </a:lnTo>
                <a:lnTo>
                  <a:pt x="280" y="2066"/>
                </a:lnTo>
                <a:lnTo>
                  <a:pt x="281" y="2082"/>
                </a:lnTo>
                <a:lnTo>
                  <a:pt x="287" y="2099"/>
                </a:lnTo>
                <a:lnTo>
                  <a:pt x="294" y="2114"/>
                </a:lnTo>
                <a:lnTo>
                  <a:pt x="305" y="2129"/>
                </a:lnTo>
                <a:lnTo>
                  <a:pt x="317" y="2140"/>
                </a:lnTo>
                <a:lnTo>
                  <a:pt x="329" y="2153"/>
                </a:lnTo>
                <a:lnTo>
                  <a:pt x="344" y="2164"/>
                </a:lnTo>
                <a:lnTo>
                  <a:pt x="361" y="2173"/>
                </a:lnTo>
                <a:lnTo>
                  <a:pt x="379" y="2182"/>
                </a:lnTo>
                <a:lnTo>
                  <a:pt x="416" y="2197"/>
                </a:lnTo>
                <a:lnTo>
                  <a:pt x="455" y="2210"/>
                </a:lnTo>
                <a:lnTo>
                  <a:pt x="494" y="2219"/>
                </a:lnTo>
                <a:lnTo>
                  <a:pt x="533" y="2225"/>
                </a:lnTo>
                <a:lnTo>
                  <a:pt x="566" y="2230"/>
                </a:lnTo>
                <a:lnTo>
                  <a:pt x="620" y="2236"/>
                </a:lnTo>
                <a:lnTo>
                  <a:pt x="640" y="2236"/>
                </a:lnTo>
                <a:lnTo>
                  <a:pt x="668" y="2238"/>
                </a:lnTo>
                <a:lnTo>
                  <a:pt x="692" y="2241"/>
                </a:lnTo>
                <a:lnTo>
                  <a:pt x="716" y="2249"/>
                </a:lnTo>
                <a:lnTo>
                  <a:pt x="740" y="2260"/>
                </a:lnTo>
                <a:lnTo>
                  <a:pt x="760" y="2271"/>
                </a:lnTo>
                <a:lnTo>
                  <a:pt x="783" y="2288"/>
                </a:lnTo>
                <a:lnTo>
                  <a:pt x="801" y="2304"/>
                </a:lnTo>
                <a:lnTo>
                  <a:pt x="821" y="2323"/>
                </a:lnTo>
                <a:lnTo>
                  <a:pt x="838" y="2343"/>
                </a:lnTo>
                <a:lnTo>
                  <a:pt x="857" y="2365"/>
                </a:lnTo>
                <a:lnTo>
                  <a:pt x="871" y="2389"/>
                </a:lnTo>
                <a:lnTo>
                  <a:pt x="888" y="2413"/>
                </a:lnTo>
                <a:lnTo>
                  <a:pt x="901" y="2439"/>
                </a:lnTo>
                <a:lnTo>
                  <a:pt x="916" y="2465"/>
                </a:lnTo>
                <a:lnTo>
                  <a:pt x="940" y="2519"/>
                </a:lnTo>
                <a:lnTo>
                  <a:pt x="960" y="2572"/>
                </a:lnTo>
                <a:lnTo>
                  <a:pt x="979" y="2624"/>
                </a:lnTo>
                <a:lnTo>
                  <a:pt x="993" y="2672"/>
                </a:lnTo>
                <a:lnTo>
                  <a:pt x="1005" y="2717"/>
                </a:lnTo>
                <a:lnTo>
                  <a:pt x="1019" y="2781"/>
                </a:lnTo>
                <a:lnTo>
                  <a:pt x="1025" y="2806"/>
                </a:lnTo>
                <a:lnTo>
                  <a:pt x="1019" y="2828"/>
                </a:lnTo>
                <a:lnTo>
                  <a:pt x="1012" y="2850"/>
                </a:lnTo>
                <a:lnTo>
                  <a:pt x="1001" y="2876"/>
                </a:lnTo>
                <a:lnTo>
                  <a:pt x="990" y="2902"/>
                </a:lnTo>
                <a:lnTo>
                  <a:pt x="960" y="2957"/>
                </a:lnTo>
                <a:lnTo>
                  <a:pt x="925" y="3018"/>
                </a:lnTo>
                <a:lnTo>
                  <a:pt x="884" y="3081"/>
                </a:lnTo>
                <a:lnTo>
                  <a:pt x="840" y="3146"/>
                </a:lnTo>
                <a:lnTo>
                  <a:pt x="794" y="3209"/>
                </a:lnTo>
                <a:lnTo>
                  <a:pt x="747" y="3272"/>
                </a:lnTo>
                <a:lnTo>
                  <a:pt x="659" y="3390"/>
                </a:lnTo>
                <a:lnTo>
                  <a:pt x="581" y="3486"/>
                </a:lnTo>
                <a:lnTo>
                  <a:pt x="505" y="3575"/>
                </a:lnTo>
                <a:lnTo>
                  <a:pt x="2423" y="3575"/>
                </a:lnTo>
                <a:lnTo>
                  <a:pt x="2410" y="3521"/>
                </a:lnTo>
                <a:lnTo>
                  <a:pt x="2395" y="3466"/>
                </a:lnTo>
                <a:lnTo>
                  <a:pt x="2364" y="3360"/>
                </a:lnTo>
                <a:lnTo>
                  <a:pt x="2331" y="3257"/>
                </a:lnTo>
                <a:lnTo>
                  <a:pt x="2318" y="3224"/>
                </a:lnTo>
                <a:lnTo>
                  <a:pt x="2321" y="3225"/>
                </a:lnTo>
                <a:lnTo>
                  <a:pt x="2325" y="3225"/>
                </a:lnTo>
                <a:lnTo>
                  <a:pt x="2318" y="3222"/>
                </a:lnTo>
                <a:lnTo>
                  <a:pt x="2294" y="3157"/>
                </a:lnTo>
                <a:lnTo>
                  <a:pt x="2255" y="3061"/>
                </a:lnTo>
                <a:lnTo>
                  <a:pt x="2244" y="3035"/>
                </a:lnTo>
                <a:lnTo>
                  <a:pt x="2244" y="3029"/>
                </a:lnTo>
                <a:lnTo>
                  <a:pt x="2247" y="3026"/>
                </a:lnTo>
                <a:lnTo>
                  <a:pt x="2251" y="3022"/>
                </a:lnTo>
                <a:lnTo>
                  <a:pt x="2255" y="3020"/>
                </a:lnTo>
                <a:lnTo>
                  <a:pt x="2255" y="3022"/>
                </a:lnTo>
                <a:lnTo>
                  <a:pt x="2264" y="3018"/>
                </a:lnTo>
                <a:lnTo>
                  <a:pt x="2268" y="3018"/>
                </a:lnTo>
                <a:lnTo>
                  <a:pt x="2268" y="3015"/>
                </a:lnTo>
                <a:lnTo>
                  <a:pt x="2264" y="3015"/>
                </a:lnTo>
                <a:lnTo>
                  <a:pt x="2271" y="3013"/>
                </a:lnTo>
                <a:lnTo>
                  <a:pt x="2277" y="3011"/>
                </a:lnTo>
                <a:lnTo>
                  <a:pt x="2277" y="3009"/>
                </a:lnTo>
                <a:lnTo>
                  <a:pt x="2275" y="3009"/>
                </a:lnTo>
                <a:lnTo>
                  <a:pt x="2273" y="3009"/>
                </a:lnTo>
                <a:lnTo>
                  <a:pt x="2273" y="3007"/>
                </a:lnTo>
                <a:lnTo>
                  <a:pt x="2279" y="3007"/>
                </a:lnTo>
                <a:lnTo>
                  <a:pt x="2279" y="3009"/>
                </a:lnTo>
                <a:lnTo>
                  <a:pt x="2281" y="3009"/>
                </a:lnTo>
                <a:lnTo>
                  <a:pt x="2281" y="3007"/>
                </a:lnTo>
                <a:lnTo>
                  <a:pt x="2292" y="3003"/>
                </a:lnTo>
                <a:lnTo>
                  <a:pt x="2305" y="2998"/>
                </a:lnTo>
                <a:lnTo>
                  <a:pt x="2316" y="2992"/>
                </a:lnTo>
                <a:lnTo>
                  <a:pt x="2321" y="2989"/>
                </a:lnTo>
                <a:lnTo>
                  <a:pt x="2340" y="2991"/>
                </a:lnTo>
                <a:lnTo>
                  <a:pt x="2351" y="2991"/>
                </a:lnTo>
                <a:lnTo>
                  <a:pt x="2353" y="2991"/>
                </a:lnTo>
                <a:lnTo>
                  <a:pt x="2355" y="2989"/>
                </a:lnTo>
                <a:lnTo>
                  <a:pt x="2358" y="2989"/>
                </a:lnTo>
                <a:lnTo>
                  <a:pt x="2366" y="2991"/>
                </a:lnTo>
                <a:lnTo>
                  <a:pt x="2373" y="2989"/>
                </a:lnTo>
                <a:lnTo>
                  <a:pt x="2377" y="2987"/>
                </a:lnTo>
                <a:lnTo>
                  <a:pt x="2377" y="2985"/>
                </a:lnTo>
                <a:lnTo>
                  <a:pt x="2379" y="2985"/>
                </a:lnTo>
                <a:lnTo>
                  <a:pt x="2381" y="2985"/>
                </a:lnTo>
                <a:lnTo>
                  <a:pt x="2381" y="2983"/>
                </a:lnTo>
                <a:lnTo>
                  <a:pt x="2382" y="2978"/>
                </a:lnTo>
                <a:lnTo>
                  <a:pt x="2390" y="2968"/>
                </a:lnTo>
                <a:lnTo>
                  <a:pt x="2403" y="2952"/>
                </a:lnTo>
                <a:lnTo>
                  <a:pt x="2410" y="2937"/>
                </a:lnTo>
                <a:lnTo>
                  <a:pt x="2416" y="2915"/>
                </a:lnTo>
                <a:lnTo>
                  <a:pt x="2392" y="2918"/>
                </a:lnTo>
                <a:lnTo>
                  <a:pt x="2373" y="2920"/>
                </a:lnTo>
                <a:lnTo>
                  <a:pt x="2366" y="2920"/>
                </a:lnTo>
                <a:lnTo>
                  <a:pt x="2362" y="2918"/>
                </a:lnTo>
                <a:lnTo>
                  <a:pt x="2362" y="2922"/>
                </a:lnTo>
                <a:lnTo>
                  <a:pt x="2358" y="2922"/>
                </a:lnTo>
                <a:lnTo>
                  <a:pt x="2355" y="2922"/>
                </a:lnTo>
                <a:lnTo>
                  <a:pt x="2355" y="2924"/>
                </a:lnTo>
                <a:lnTo>
                  <a:pt x="2353" y="2926"/>
                </a:lnTo>
                <a:lnTo>
                  <a:pt x="2344" y="2926"/>
                </a:lnTo>
                <a:lnTo>
                  <a:pt x="2347" y="2929"/>
                </a:lnTo>
                <a:lnTo>
                  <a:pt x="2338" y="2926"/>
                </a:lnTo>
                <a:lnTo>
                  <a:pt x="2332" y="2924"/>
                </a:lnTo>
                <a:lnTo>
                  <a:pt x="2325" y="2922"/>
                </a:lnTo>
                <a:lnTo>
                  <a:pt x="2320" y="2920"/>
                </a:lnTo>
                <a:lnTo>
                  <a:pt x="2312" y="2918"/>
                </a:lnTo>
                <a:lnTo>
                  <a:pt x="2308" y="2913"/>
                </a:lnTo>
                <a:lnTo>
                  <a:pt x="2303" y="2905"/>
                </a:lnTo>
                <a:lnTo>
                  <a:pt x="2303" y="2900"/>
                </a:lnTo>
                <a:lnTo>
                  <a:pt x="2303" y="2892"/>
                </a:lnTo>
                <a:lnTo>
                  <a:pt x="2307" y="2883"/>
                </a:lnTo>
                <a:lnTo>
                  <a:pt x="2307" y="2878"/>
                </a:lnTo>
                <a:lnTo>
                  <a:pt x="2312" y="2876"/>
                </a:lnTo>
                <a:lnTo>
                  <a:pt x="2314" y="2872"/>
                </a:lnTo>
                <a:lnTo>
                  <a:pt x="2318" y="2863"/>
                </a:lnTo>
                <a:lnTo>
                  <a:pt x="2310" y="2861"/>
                </a:lnTo>
                <a:lnTo>
                  <a:pt x="2308" y="2859"/>
                </a:lnTo>
                <a:lnTo>
                  <a:pt x="2308" y="2857"/>
                </a:lnTo>
                <a:lnTo>
                  <a:pt x="2316" y="2846"/>
                </a:lnTo>
                <a:lnTo>
                  <a:pt x="2320" y="2837"/>
                </a:lnTo>
                <a:lnTo>
                  <a:pt x="2323" y="2833"/>
                </a:lnTo>
                <a:lnTo>
                  <a:pt x="2323" y="2831"/>
                </a:lnTo>
                <a:lnTo>
                  <a:pt x="2321" y="2833"/>
                </a:lnTo>
                <a:lnTo>
                  <a:pt x="2320" y="2833"/>
                </a:lnTo>
                <a:lnTo>
                  <a:pt x="2320" y="2831"/>
                </a:lnTo>
                <a:lnTo>
                  <a:pt x="2323" y="2830"/>
                </a:lnTo>
                <a:lnTo>
                  <a:pt x="2327" y="2828"/>
                </a:lnTo>
                <a:lnTo>
                  <a:pt x="2332" y="2815"/>
                </a:lnTo>
                <a:lnTo>
                  <a:pt x="2336" y="2798"/>
                </a:lnTo>
                <a:lnTo>
                  <a:pt x="2340" y="2778"/>
                </a:lnTo>
                <a:lnTo>
                  <a:pt x="2345" y="2741"/>
                </a:lnTo>
                <a:lnTo>
                  <a:pt x="2347" y="2728"/>
                </a:lnTo>
                <a:lnTo>
                  <a:pt x="2349" y="2722"/>
                </a:lnTo>
                <a:lnTo>
                  <a:pt x="2344" y="2720"/>
                </a:lnTo>
                <a:lnTo>
                  <a:pt x="2340" y="2693"/>
                </a:lnTo>
                <a:lnTo>
                  <a:pt x="2338" y="2661"/>
                </a:lnTo>
                <a:lnTo>
                  <a:pt x="2340" y="2656"/>
                </a:lnTo>
                <a:lnTo>
                  <a:pt x="2338" y="2652"/>
                </a:lnTo>
                <a:lnTo>
                  <a:pt x="2336" y="2648"/>
                </a:lnTo>
                <a:lnTo>
                  <a:pt x="2332" y="2646"/>
                </a:lnTo>
                <a:lnTo>
                  <a:pt x="2332" y="2645"/>
                </a:lnTo>
                <a:lnTo>
                  <a:pt x="2332" y="2641"/>
                </a:lnTo>
                <a:lnTo>
                  <a:pt x="2336" y="2643"/>
                </a:lnTo>
                <a:lnTo>
                  <a:pt x="2332" y="2639"/>
                </a:lnTo>
                <a:lnTo>
                  <a:pt x="2331" y="2635"/>
                </a:lnTo>
                <a:lnTo>
                  <a:pt x="2331" y="2632"/>
                </a:lnTo>
                <a:lnTo>
                  <a:pt x="2334" y="2632"/>
                </a:lnTo>
                <a:lnTo>
                  <a:pt x="2331" y="2626"/>
                </a:lnTo>
                <a:lnTo>
                  <a:pt x="2327" y="2622"/>
                </a:lnTo>
                <a:lnTo>
                  <a:pt x="2327" y="2617"/>
                </a:lnTo>
                <a:lnTo>
                  <a:pt x="2329" y="2615"/>
                </a:lnTo>
                <a:lnTo>
                  <a:pt x="2332" y="2615"/>
                </a:lnTo>
                <a:lnTo>
                  <a:pt x="2329" y="2611"/>
                </a:lnTo>
                <a:lnTo>
                  <a:pt x="2325" y="2604"/>
                </a:lnTo>
                <a:lnTo>
                  <a:pt x="2323" y="2600"/>
                </a:lnTo>
                <a:lnTo>
                  <a:pt x="2323" y="2598"/>
                </a:lnTo>
                <a:lnTo>
                  <a:pt x="2321" y="2598"/>
                </a:lnTo>
                <a:lnTo>
                  <a:pt x="2325" y="2593"/>
                </a:lnTo>
                <a:lnTo>
                  <a:pt x="2321" y="2591"/>
                </a:lnTo>
                <a:lnTo>
                  <a:pt x="2318" y="2593"/>
                </a:lnTo>
                <a:lnTo>
                  <a:pt x="2321" y="2589"/>
                </a:lnTo>
                <a:lnTo>
                  <a:pt x="2321" y="2582"/>
                </a:lnTo>
                <a:lnTo>
                  <a:pt x="2323" y="2565"/>
                </a:lnTo>
                <a:lnTo>
                  <a:pt x="2325" y="2530"/>
                </a:lnTo>
                <a:lnTo>
                  <a:pt x="2329" y="2511"/>
                </a:lnTo>
                <a:lnTo>
                  <a:pt x="2332" y="2495"/>
                </a:lnTo>
                <a:lnTo>
                  <a:pt x="2336" y="2478"/>
                </a:lnTo>
                <a:lnTo>
                  <a:pt x="2336" y="2471"/>
                </a:lnTo>
                <a:lnTo>
                  <a:pt x="2334" y="2463"/>
                </a:lnTo>
                <a:lnTo>
                  <a:pt x="2342" y="2443"/>
                </a:lnTo>
                <a:lnTo>
                  <a:pt x="2351" y="2419"/>
                </a:lnTo>
                <a:lnTo>
                  <a:pt x="2349" y="2421"/>
                </a:lnTo>
                <a:lnTo>
                  <a:pt x="2345" y="2421"/>
                </a:lnTo>
                <a:lnTo>
                  <a:pt x="2353" y="2415"/>
                </a:lnTo>
                <a:lnTo>
                  <a:pt x="2357" y="2408"/>
                </a:lnTo>
                <a:lnTo>
                  <a:pt x="2362" y="2389"/>
                </a:lnTo>
                <a:lnTo>
                  <a:pt x="2366" y="2380"/>
                </a:lnTo>
                <a:lnTo>
                  <a:pt x="2369" y="2371"/>
                </a:lnTo>
                <a:lnTo>
                  <a:pt x="2373" y="2365"/>
                </a:lnTo>
                <a:lnTo>
                  <a:pt x="2381" y="2362"/>
                </a:lnTo>
                <a:lnTo>
                  <a:pt x="2379" y="2356"/>
                </a:lnTo>
                <a:lnTo>
                  <a:pt x="2381" y="2351"/>
                </a:lnTo>
                <a:lnTo>
                  <a:pt x="2386" y="2343"/>
                </a:lnTo>
                <a:lnTo>
                  <a:pt x="2394" y="2334"/>
                </a:lnTo>
                <a:lnTo>
                  <a:pt x="2394" y="2330"/>
                </a:lnTo>
                <a:lnTo>
                  <a:pt x="2392" y="2325"/>
                </a:lnTo>
                <a:lnTo>
                  <a:pt x="2395" y="2321"/>
                </a:lnTo>
                <a:lnTo>
                  <a:pt x="2401" y="2312"/>
                </a:lnTo>
                <a:lnTo>
                  <a:pt x="2405" y="2302"/>
                </a:lnTo>
                <a:lnTo>
                  <a:pt x="2406" y="2297"/>
                </a:lnTo>
                <a:lnTo>
                  <a:pt x="2410" y="2291"/>
                </a:lnTo>
                <a:lnTo>
                  <a:pt x="2406" y="2291"/>
                </a:lnTo>
                <a:lnTo>
                  <a:pt x="2403" y="2291"/>
                </a:lnTo>
                <a:lnTo>
                  <a:pt x="2405" y="2291"/>
                </a:lnTo>
                <a:lnTo>
                  <a:pt x="2406" y="2289"/>
                </a:lnTo>
                <a:lnTo>
                  <a:pt x="2410" y="2288"/>
                </a:lnTo>
                <a:lnTo>
                  <a:pt x="2408" y="2286"/>
                </a:lnTo>
                <a:lnTo>
                  <a:pt x="2408" y="2284"/>
                </a:lnTo>
                <a:lnTo>
                  <a:pt x="2412" y="2282"/>
                </a:lnTo>
                <a:lnTo>
                  <a:pt x="2414" y="2271"/>
                </a:lnTo>
                <a:lnTo>
                  <a:pt x="2416" y="2262"/>
                </a:lnTo>
                <a:lnTo>
                  <a:pt x="2416" y="2260"/>
                </a:lnTo>
                <a:lnTo>
                  <a:pt x="2414" y="2256"/>
                </a:lnTo>
                <a:lnTo>
                  <a:pt x="2418" y="2251"/>
                </a:lnTo>
                <a:lnTo>
                  <a:pt x="2419" y="2249"/>
                </a:lnTo>
                <a:lnTo>
                  <a:pt x="2419" y="2245"/>
                </a:lnTo>
                <a:lnTo>
                  <a:pt x="2418" y="2234"/>
                </a:lnTo>
                <a:lnTo>
                  <a:pt x="2416" y="2228"/>
                </a:lnTo>
                <a:lnTo>
                  <a:pt x="2414" y="2225"/>
                </a:lnTo>
                <a:lnTo>
                  <a:pt x="2414" y="2223"/>
                </a:lnTo>
                <a:lnTo>
                  <a:pt x="2418" y="2219"/>
                </a:lnTo>
                <a:lnTo>
                  <a:pt x="2421" y="2217"/>
                </a:lnTo>
                <a:lnTo>
                  <a:pt x="2423" y="2217"/>
                </a:lnTo>
                <a:lnTo>
                  <a:pt x="2423" y="2214"/>
                </a:lnTo>
                <a:lnTo>
                  <a:pt x="2423" y="2208"/>
                </a:lnTo>
                <a:lnTo>
                  <a:pt x="2419" y="2186"/>
                </a:lnTo>
                <a:lnTo>
                  <a:pt x="2414" y="2166"/>
                </a:lnTo>
                <a:lnTo>
                  <a:pt x="2410" y="2158"/>
                </a:lnTo>
                <a:lnTo>
                  <a:pt x="2408" y="2154"/>
                </a:lnTo>
                <a:lnTo>
                  <a:pt x="2410" y="2147"/>
                </a:lnTo>
                <a:lnTo>
                  <a:pt x="2410" y="2138"/>
                </a:lnTo>
                <a:lnTo>
                  <a:pt x="2408" y="2119"/>
                </a:lnTo>
                <a:lnTo>
                  <a:pt x="2406" y="2103"/>
                </a:lnTo>
                <a:lnTo>
                  <a:pt x="2406" y="2086"/>
                </a:lnTo>
                <a:lnTo>
                  <a:pt x="2408" y="2064"/>
                </a:lnTo>
                <a:lnTo>
                  <a:pt x="2412" y="2053"/>
                </a:lnTo>
                <a:lnTo>
                  <a:pt x="2414" y="2049"/>
                </a:lnTo>
                <a:lnTo>
                  <a:pt x="2416" y="2049"/>
                </a:lnTo>
                <a:lnTo>
                  <a:pt x="2416" y="2038"/>
                </a:lnTo>
                <a:lnTo>
                  <a:pt x="2416" y="2027"/>
                </a:lnTo>
                <a:lnTo>
                  <a:pt x="2418" y="2027"/>
                </a:lnTo>
                <a:lnTo>
                  <a:pt x="2419" y="2025"/>
                </a:lnTo>
                <a:lnTo>
                  <a:pt x="2421" y="2018"/>
                </a:lnTo>
                <a:lnTo>
                  <a:pt x="2423" y="2008"/>
                </a:lnTo>
                <a:lnTo>
                  <a:pt x="2423" y="2005"/>
                </a:lnTo>
                <a:lnTo>
                  <a:pt x="2423" y="2001"/>
                </a:lnTo>
                <a:lnTo>
                  <a:pt x="2423" y="1995"/>
                </a:lnTo>
                <a:lnTo>
                  <a:pt x="2427" y="1995"/>
                </a:lnTo>
                <a:lnTo>
                  <a:pt x="2429" y="1992"/>
                </a:lnTo>
                <a:lnTo>
                  <a:pt x="2431" y="1979"/>
                </a:lnTo>
                <a:lnTo>
                  <a:pt x="2431" y="1966"/>
                </a:lnTo>
                <a:lnTo>
                  <a:pt x="2432" y="1960"/>
                </a:lnTo>
                <a:lnTo>
                  <a:pt x="2434" y="1957"/>
                </a:lnTo>
                <a:lnTo>
                  <a:pt x="2434" y="1949"/>
                </a:lnTo>
                <a:lnTo>
                  <a:pt x="2436" y="1940"/>
                </a:lnTo>
                <a:lnTo>
                  <a:pt x="2438" y="1929"/>
                </a:lnTo>
                <a:lnTo>
                  <a:pt x="2440" y="1920"/>
                </a:lnTo>
                <a:lnTo>
                  <a:pt x="2440" y="1910"/>
                </a:lnTo>
                <a:lnTo>
                  <a:pt x="2438" y="1903"/>
                </a:lnTo>
                <a:lnTo>
                  <a:pt x="2438" y="1899"/>
                </a:lnTo>
                <a:lnTo>
                  <a:pt x="2443" y="1897"/>
                </a:lnTo>
                <a:lnTo>
                  <a:pt x="2440" y="1894"/>
                </a:lnTo>
                <a:lnTo>
                  <a:pt x="2438" y="1890"/>
                </a:lnTo>
                <a:lnTo>
                  <a:pt x="2440" y="1890"/>
                </a:lnTo>
                <a:lnTo>
                  <a:pt x="2442" y="1888"/>
                </a:lnTo>
                <a:lnTo>
                  <a:pt x="2436" y="1879"/>
                </a:lnTo>
                <a:lnTo>
                  <a:pt x="2434" y="1875"/>
                </a:lnTo>
                <a:lnTo>
                  <a:pt x="2436" y="1866"/>
                </a:lnTo>
                <a:lnTo>
                  <a:pt x="2432" y="1868"/>
                </a:lnTo>
                <a:lnTo>
                  <a:pt x="2432" y="1860"/>
                </a:lnTo>
                <a:lnTo>
                  <a:pt x="2434" y="1853"/>
                </a:lnTo>
                <a:lnTo>
                  <a:pt x="2429" y="1849"/>
                </a:lnTo>
                <a:lnTo>
                  <a:pt x="2434" y="1842"/>
                </a:lnTo>
                <a:lnTo>
                  <a:pt x="2432" y="1840"/>
                </a:lnTo>
                <a:lnTo>
                  <a:pt x="2431" y="1836"/>
                </a:lnTo>
                <a:lnTo>
                  <a:pt x="2432" y="1833"/>
                </a:lnTo>
                <a:lnTo>
                  <a:pt x="2434" y="1829"/>
                </a:lnTo>
                <a:lnTo>
                  <a:pt x="2434" y="1818"/>
                </a:lnTo>
                <a:lnTo>
                  <a:pt x="2434" y="1814"/>
                </a:lnTo>
                <a:lnTo>
                  <a:pt x="2434" y="1812"/>
                </a:lnTo>
                <a:lnTo>
                  <a:pt x="2436" y="1812"/>
                </a:lnTo>
                <a:lnTo>
                  <a:pt x="2434" y="1809"/>
                </a:lnTo>
                <a:lnTo>
                  <a:pt x="2431" y="1810"/>
                </a:lnTo>
                <a:lnTo>
                  <a:pt x="2434" y="1805"/>
                </a:lnTo>
                <a:lnTo>
                  <a:pt x="2436" y="1797"/>
                </a:lnTo>
                <a:lnTo>
                  <a:pt x="2432" y="1790"/>
                </a:lnTo>
                <a:lnTo>
                  <a:pt x="2429" y="1766"/>
                </a:lnTo>
                <a:lnTo>
                  <a:pt x="2421" y="1727"/>
                </a:lnTo>
                <a:lnTo>
                  <a:pt x="2423" y="1718"/>
                </a:lnTo>
                <a:lnTo>
                  <a:pt x="2423" y="1714"/>
                </a:lnTo>
                <a:lnTo>
                  <a:pt x="2418" y="1709"/>
                </a:lnTo>
                <a:lnTo>
                  <a:pt x="2421" y="1707"/>
                </a:lnTo>
                <a:lnTo>
                  <a:pt x="2423" y="1707"/>
                </a:lnTo>
                <a:lnTo>
                  <a:pt x="2423" y="1705"/>
                </a:lnTo>
                <a:lnTo>
                  <a:pt x="2421" y="1703"/>
                </a:lnTo>
                <a:lnTo>
                  <a:pt x="2427" y="1703"/>
                </a:lnTo>
                <a:lnTo>
                  <a:pt x="2425" y="1703"/>
                </a:lnTo>
                <a:lnTo>
                  <a:pt x="2423" y="1701"/>
                </a:lnTo>
                <a:lnTo>
                  <a:pt x="2423" y="1696"/>
                </a:lnTo>
                <a:lnTo>
                  <a:pt x="2425" y="1690"/>
                </a:lnTo>
                <a:lnTo>
                  <a:pt x="2421" y="1686"/>
                </a:lnTo>
                <a:lnTo>
                  <a:pt x="2423" y="1686"/>
                </a:lnTo>
                <a:lnTo>
                  <a:pt x="2427" y="1681"/>
                </a:lnTo>
                <a:lnTo>
                  <a:pt x="2429" y="1679"/>
                </a:lnTo>
                <a:lnTo>
                  <a:pt x="2429" y="1677"/>
                </a:lnTo>
                <a:lnTo>
                  <a:pt x="2429" y="1679"/>
                </a:lnTo>
                <a:lnTo>
                  <a:pt x="2431" y="1675"/>
                </a:lnTo>
                <a:lnTo>
                  <a:pt x="2429" y="1670"/>
                </a:lnTo>
                <a:lnTo>
                  <a:pt x="2432" y="1672"/>
                </a:lnTo>
                <a:lnTo>
                  <a:pt x="2432" y="1670"/>
                </a:lnTo>
                <a:lnTo>
                  <a:pt x="2432" y="1666"/>
                </a:lnTo>
                <a:lnTo>
                  <a:pt x="2434" y="1659"/>
                </a:lnTo>
                <a:lnTo>
                  <a:pt x="2440" y="1648"/>
                </a:lnTo>
                <a:lnTo>
                  <a:pt x="2440" y="1650"/>
                </a:lnTo>
                <a:lnTo>
                  <a:pt x="2438" y="1651"/>
                </a:lnTo>
                <a:lnTo>
                  <a:pt x="2436" y="1650"/>
                </a:lnTo>
                <a:lnTo>
                  <a:pt x="2440" y="1642"/>
                </a:lnTo>
                <a:lnTo>
                  <a:pt x="2440" y="1635"/>
                </a:lnTo>
                <a:lnTo>
                  <a:pt x="2440" y="1629"/>
                </a:lnTo>
                <a:lnTo>
                  <a:pt x="2443" y="1622"/>
                </a:lnTo>
                <a:lnTo>
                  <a:pt x="2451" y="1622"/>
                </a:lnTo>
                <a:lnTo>
                  <a:pt x="2451" y="1620"/>
                </a:lnTo>
                <a:lnTo>
                  <a:pt x="2449" y="1618"/>
                </a:lnTo>
                <a:lnTo>
                  <a:pt x="2449" y="1616"/>
                </a:lnTo>
                <a:lnTo>
                  <a:pt x="2451" y="1614"/>
                </a:lnTo>
                <a:lnTo>
                  <a:pt x="2456" y="1611"/>
                </a:lnTo>
                <a:lnTo>
                  <a:pt x="2462" y="1601"/>
                </a:lnTo>
                <a:lnTo>
                  <a:pt x="2460" y="1598"/>
                </a:lnTo>
                <a:lnTo>
                  <a:pt x="2458" y="1600"/>
                </a:lnTo>
                <a:lnTo>
                  <a:pt x="2460" y="1596"/>
                </a:lnTo>
                <a:lnTo>
                  <a:pt x="2466" y="1594"/>
                </a:lnTo>
                <a:lnTo>
                  <a:pt x="2466" y="1588"/>
                </a:lnTo>
                <a:lnTo>
                  <a:pt x="2468" y="1576"/>
                </a:lnTo>
                <a:lnTo>
                  <a:pt x="2473" y="1557"/>
                </a:lnTo>
                <a:lnTo>
                  <a:pt x="2475" y="1553"/>
                </a:lnTo>
                <a:lnTo>
                  <a:pt x="2479" y="1548"/>
                </a:lnTo>
                <a:lnTo>
                  <a:pt x="2480" y="1537"/>
                </a:lnTo>
                <a:lnTo>
                  <a:pt x="2480" y="1518"/>
                </a:lnTo>
                <a:close/>
                <a:moveTo>
                  <a:pt x="152" y="653"/>
                </a:moveTo>
                <a:lnTo>
                  <a:pt x="152" y="653"/>
                </a:lnTo>
                <a:lnTo>
                  <a:pt x="154" y="651"/>
                </a:lnTo>
                <a:lnTo>
                  <a:pt x="154" y="645"/>
                </a:lnTo>
                <a:lnTo>
                  <a:pt x="156" y="630"/>
                </a:lnTo>
                <a:lnTo>
                  <a:pt x="157" y="617"/>
                </a:lnTo>
                <a:lnTo>
                  <a:pt x="161" y="612"/>
                </a:lnTo>
                <a:lnTo>
                  <a:pt x="165" y="612"/>
                </a:lnTo>
                <a:lnTo>
                  <a:pt x="161" y="608"/>
                </a:lnTo>
                <a:lnTo>
                  <a:pt x="163" y="604"/>
                </a:lnTo>
                <a:lnTo>
                  <a:pt x="165" y="603"/>
                </a:lnTo>
                <a:lnTo>
                  <a:pt x="165" y="599"/>
                </a:lnTo>
                <a:lnTo>
                  <a:pt x="167" y="599"/>
                </a:lnTo>
                <a:lnTo>
                  <a:pt x="167" y="601"/>
                </a:lnTo>
                <a:lnTo>
                  <a:pt x="169" y="593"/>
                </a:lnTo>
                <a:lnTo>
                  <a:pt x="170" y="597"/>
                </a:lnTo>
                <a:lnTo>
                  <a:pt x="169" y="599"/>
                </a:lnTo>
                <a:lnTo>
                  <a:pt x="172" y="601"/>
                </a:lnTo>
                <a:lnTo>
                  <a:pt x="172" y="603"/>
                </a:lnTo>
                <a:lnTo>
                  <a:pt x="174" y="608"/>
                </a:lnTo>
                <a:lnTo>
                  <a:pt x="172" y="614"/>
                </a:lnTo>
                <a:lnTo>
                  <a:pt x="170" y="616"/>
                </a:lnTo>
                <a:lnTo>
                  <a:pt x="169" y="617"/>
                </a:lnTo>
                <a:lnTo>
                  <a:pt x="170" y="617"/>
                </a:lnTo>
                <a:lnTo>
                  <a:pt x="172" y="617"/>
                </a:lnTo>
                <a:lnTo>
                  <a:pt x="172" y="619"/>
                </a:lnTo>
                <a:lnTo>
                  <a:pt x="172" y="621"/>
                </a:lnTo>
                <a:lnTo>
                  <a:pt x="169" y="619"/>
                </a:lnTo>
                <a:lnTo>
                  <a:pt x="170" y="625"/>
                </a:lnTo>
                <a:lnTo>
                  <a:pt x="170" y="630"/>
                </a:lnTo>
                <a:lnTo>
                  <a:pt x="169" y="630"/>
                </a:lnTo>
                <a:lnTo>
                  <a:pt x="169" y="628"/>
                </a:lnTo>
                <a:lnTo>
                  <a:pt x="170" y="628"/>
                </a:lnTo>
                <a:lnTo>
                  <a:pt x="169" y="627"/>
                </a:lnTo>
                <a:lnTo>
                  <a:pt x="167" y="632"/>
                </a:lnTo>
                <a:lnTo>
                  <a:pt x="163" y="634"/>
                </a:lnTo>
                <a:lnTo>
                  <a:pt x="165" y="643"/>
                </a:lnTo>
                <a:lnTo>
                  <a:pt x="163" y="643"/>
                </a:lnTo>
                <a:lnTo>
                  <a:pt x="165" y="643"/>
                </a:lnTo>
                <a:lnTo>
                  <a:pt x="163" y="649"/>
                </a:lnTo>
                <a:lnTo>
                  <a:pt x="159" y="654"/>
                </a:lnTo>
                <a:lnTo>
                  <a:pt x="159" y="658"/>
                </a:lnTo>
                <a:lnTo>
                  <a:pt x="154" y="660"/>
                </a:lnTo>
                <a:lnTo>
                  <a:pt x="154" y="667"/>
                </a:lnTo>
                <a:lnTo>
                  <a:pt x="152" y="671"/>
                </a:lnTo>
                <a:lnTo>
                  <a:pt x="148" y="671"/>
                </a:lnTo>
                <a:lnTo>
                  <a:pt x="150" y="665"/>
                </a:lnTo>
                <a:lnTo>
                  <a:pt x="152" y="653"/>
                </a:lnTo>
                <a:close/>
                <a:moveTo>
                  <a:pt x="95" y="688"/>
                </a:moveTo>
                <a:lnTo>
                  <a:pt x="95" y="688"/>
                </a:lnTo>
                <a:lnTo>
                  <a:pt x="93" y="691"/>
                </a:lnTo>
                <a:lnTo>
                  <a:pt x="95" y="688"/>
                </a:lnTo>
                <a:close/>
                <a:moveTo>
                  <a:pt x="150" y="998"/>
                </a:moveTo>
                <a:lnTo>
                  <a:pt x="150" y="998"/>
                </a:lnTo>
                <a:lnTo>
                  <a:pt x="148" y="989"/>
                </a:lnTo>
                <a:lnTo>
                  <a:pt x="145" y="978"/>
                </a:lnTo>
                <a:lnTo>
                  <a:pt x="143" y="978"/>
                </a:lnTo>
                <a:lnTo>
                  <a:pt x="141" y="978"/>
                </a:lnTo>
                <a:lnTo>
                  <a:pt x="126" y="939"/>
                </a:lnTo>
                <a:lnTo>
                  <a:pt x="120" y="924"/>
                </a:lnTo>
                <a:lnTo>
                  <a:pt x="120" y="923"/>
                </a:lnTo>
                <a:lnTo>
                  <a:pt x="119" y="921"/>
                </a:lnTo>
                <a:lnTo>
                  <a:pt x="115" y="910"/>
                </a:lnTo>
                <a:lnTo>
                  <a:pt x="117" y="911"/>
                </a:lnTo>
                <a:lnTo>
                  <a:pt x="115" y="910"/>
                </a:lnTo>
                <a:lnTo>
                  <a:pt x="104" y="873"/>
                </a:lnTo>
                <a:lnTo>
                  <a:pt x="95" y="843"/>
                </a:lnTo>
                <a:lnTo>
                  <a:pt x="96" y="839"/>
                </a:lnTo>
                <a:lnTo>
                  <a:pt x="98" y="836"/>
                </a:lnTo>
                <a:lnTo>
                  <a:pt x="96" y="834"/>
                </a:lnTo>
                <a:lnTo>
                  <a:pt x="96" y="832"/>
                </a:lnTo>
                <a:lnTo>
                  <a:pt x="98" y="832"/>
                </a:lnTo>
                <a:lnTo>
                  <a:pt x="96" y="828"/>
                </a:lnTo>
                <a:lnTo>
                  <a:pt x="93" y="830"/>
                </a:lnTo>
                <a:lnTo>
                  <a:pt x="93" y="823"/>
                </a:lnTo>
                <a:lnTo>
                  <a:pt x="95" y="817"/>
                </a:lnTo>
                <a:lnTo>
                  <a:pt x="96" y="813"/>
                </a:lnTo>
                <a:lnTo>
                  <a:pt x="100" y="812"/>
                </a:lnTo>
                <a:lnTo>
                  <a:pt x="98" y="799"/>
                </a:lnTo>
                <a:lnTo>
                  <a:pt x="98" y="769"/>
                </a:lnTo>
                <a:lnTo>
                  <a:pt x="98" y="751"/>
                </a:lnTo>
                <a:lnTo>
                  <a:pt x="100" y="730"/>
                </a:lnTo>
                <a:lnTo>
                  <a:pt x="104" y="712"/>
                </a:lnTo>
                <a:lnTo>
                  <a:pt x="109" y="697"/>
                </a:lnTo>
                <a:lnTo>
                  <a:pt x="111" y="706"/>
                </a:lnTo>
                <a:lnTo>
                  <a:pt x="115" y="708"/>
                </a:lnTo>
                <a:lnTo>
                  <a:pt x="115" y="712"/>
                </a:lnTo>
                <a:lnTo>
                  <a:pt x="111" y="714"/>
                </a:lnTo>
                <a:lnTo>
                  <a:pt x="111" y="717"/>
                </a:lnTo>
                <a:lnTo>
                  <a:pt x="111" y="721"/>
                </a:lnTo>
                <a:lnTo>
                  <a:pt x="115" y="725"/>
                </a:lnTo>
                <a:lnTo>
                  <a:pt x="119" y="728"/>
                </a:lnTo>
                <a:lnTo>
                  <a:pt x="122" y="730"/>
                </a:lnTo>
                <a:lnTo>
                  <a:pt x="126" y="728"/>
                </a:lnTo>
                <a:lnTo>
                  <a:pt x="126" y="727"/>
                </a:lnTo>
                <a:lnTo>
                  <a:pt x="132" y="749"/>
                </a:lnTo>
                <a:lnTo>
                  <a:pt x="137" y="764"/>
                </a:lnTo>
                <a:lnTo>
                  <a:pt x="139" y="769"/>
                </a:lnTo>
                <a:lnTo>
                  <a:pt x="143" y="773"/>
                </a:lnTo>
                <a:lnTo>
                  <a:pt x="141" y="778"/>
                </a:lnTo>
                <a:lnTo>
                  <a:pt x="139" y="788"/>
                </a:lnTo>
                <a:lnTo>
                  <a:pt x="139" y="812"/>
                </a:lnTo>
                <a:lnTo>
                  <a:pt x="139" y="823"/>
                </a:lnTo>
                <a:lnTo>
                  <a:pt x="143" y="834"/>
                </a:lnTo>
                <a:lnTo>
                  <a:pt x="145" y="841"/>
                </a:lnTo>
                <a:lnTo>
                  <a:pt x="150" y="845"/>
                </a:lnTo>
                <a:lnTo>
                  <a:pt x="148" y="847"/>
                </a:lnTo>
                <a:lnTo>
                  <a:pt x="146" y="845"/>
                </a:lnTo>
                <a:lnTo>
                  <a:pt x="148" y="850"/>
                </a:lnTo>
                <a:lnTo>
                  <a:pt x="152" y="854"/>
                </a:lnTo>
                <a:lnTo>
                  <a:pt x="148" y="856"/>
                </a:lnTo>
                <a:lnTo>
                  <a:pt x="146" y="854"/>
                </a:lnTo>
                <a:lnTo>
                  <a:pt x="148" y="862"/>
                </a:lnTo>
                <a:lnTo>
                  <a:pt x="152" y="863"/>
                </a:lnTo>
                <a:lnTo>
                  <a:pt x="152" y="873"/>
                </a:lnTo>
                <a:lnTo>
                  <a:pt x="154" y="917"/>
                </a:lnTo>
                <a:lnTo>
                  <a:pt x="157" y="960"/>
                </a:lnTo>
                <a:lnTo>
                  <a:pt x="161" y="1017"/>
                </a:lnTo>
                <a:lnTo>
                  <a:pt x="154" y="1004"/>
                </a:lnTo>
                <a:lnTo>
                  <a:pt x="150" y="998"/>
                </a:lnTo>
                <a:close/>
                <a:moveTo>
                  <a:pt x="2107" y="2745"/>
                </a:moveTo>
                <a:lnTo>
                  <a:pt x="2107" y="2745"/>
                </a:lnTo>
                <a:lnTo>
                  <a:pt x="2111" y="2728"/>
                </a:lnTo>
                <a:lnTo>
                  <a:pt x="2112" y="2709"/>
                </a:lnTo>
                <a:lnTo>
                  <a:pt x="2114" y="2695"/>
                </a:lnTo>
                <a:lnTo>
                  <a:pt x="2112" y="2687"/>
                </a:lnTo>
                <a:lnTo>
                  <a:pt x="2116" y="2687"/>
                </a:lnTo>
                <a:lnTo>
                  <a:pt x="2118" y="2687"/>
                </a:lnTo>
                <a:lnTo>
                  <a:pt x="2118" y="2682"/>
                </a:lnTo>
                <a:lnTo>
                  <a:pt x="2120" y="2680"/>
                </a:lnTo>
                <a:lnTo>
                  <a:pt x="2122" y="2682"/>
                </a:lnTo>
                <a:lnTo>
                  <a:pt x="2122" y="2685"/>
                </a:lnTo>
                <a:lnTo>
                  <a:pt x="2125" y="2685"/>
                </a:lnTo>
                <a:lnTo>
                  <a:pt x="2125" y="2689"/>
                </a:lnTo>
                <a:lnTo>
                  <a:pt x="2125" y="2695"/>
                </a:lnTo>
                <a:lnTo>
                  <a:pt x="2127" y="2696"/>
                </a:lnTo>
                <a:lnTo>
                  <a:pt x="2131" y="2700"/>
                </a:lnTo>
                <a:lnTo>
                  <a:pt x="2136" y="2746"/>
                </a:lnTo>
                <a:lnTo>
                  <a:pt x="2135" y="2748"/>
                </a:lnTo>
                <a:lnTo>
                  <a:pt x="2133" y="2754"/>
                </a:lnTo>
                <a:lnTo>
                  <a:pt x="2133" y="2761"/>
                </a:lnTo>
                <a:lnTo>
                  <a:pt x="2135" y="2769"/>
                </a:lnTo>
                <a:lnTo>
                  <a:pt x="2133" y="2770"/>
                </a:lnTo>
                <a:lnTo>
                  <a:pt x="2131" y="2774"/>
                </a:lnTo>
                <a:lnTo>
                  <a:pt x="2131" y="2778"/>
                </a:lnTo>
                <a:lnTo>
                  <a:pt x="2131" y="2781"/>
                </a:lnTo>
                <a:lnTo>
                  <a:pt x="2127" y="2785"/>
                </a:lnTo>
                <a:lnTo>
                  <a:pt x="2107" y="2745"/>
                </a:lnTo>
                <a:close/>
                <a:moveTo>
                  <a:pt x="2129" y="2787"/>
                </a:moveTo>
                <a:lnTo>
                  <a:pt x="2129" y="2787"/>
                </a:lnTo>
                <a:lnTo>
                  <a:pt x="2131" y="2787"/>
                </a:lnTo>
                <a:lnTo>
                  <a:pt x="2131" y="2791"/>
                </a:lnTo>
                <a:lnTo>
                  <a:pt x="2131" y="2793"/>
                </a:lnTo>
                <a:lnTo>
                  <a:pt x="2129" y="2787"/>
                </a:lnTo>
                <a:close/>
                <a:moveTo>
                  <a:pt x="2255" y="1527"/>
                </a:moveTo>
                <a:lnTo>
                  <a:pt x="2255" y="1527"/>
                </a:lnTo>
                <a:lnTo>
                  <a:pt x="2255" y="1526"/>
                </a:lnTo>
                <a:lnTo>
                  <a:pt x="2257" y="1526"/>
                </a:lnTo>
                <a:lnTo>
                  <a:pt x="2257" y="1527"/>
                </a:lnTo>
                <a:lnTo>
                  <a:pt x="2255" y="152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19" name="Freeform 54"/>
          <p:cNvSpPr>
            <a:spLocks noEditPoints="1"/>
          </p:cNvSpPr>
          <p:nvPr/>
        </p:nvSpPr>
        <p:spPr bwMode="auto">
          <a:xfrm>
            <a:off x="152400" y="806450"/>
            <a:ext cx="4310063" cy="6078538"/>
          </a:xfrm>
          <a:custGeom>
            <a:avLst/>
            <a:gdLst>
              <a:gd name="T0" fmla="*/ 4113213 w 2715"/>
              <a:gd name="T1" fmla="*/ 2173288 h 3829"/>
              <a:gd name="T2" fmla="*/ 3908425 w 2715"/>
              <a:gd name="T3" fmla="*/ 1389063 h 3829"/>
              <a:gd name="T4" fmla="*/ 3867150 w 2715"/>
              <a:gd name="T5" fmla="*/ 1130300 h 3829"/>
              <a:gd name="T6" fmla="*/ 3930650 w 2715"/>
              <a:gd name="T7" fmla="*/ 1012825 h 3829"/>
              <a:gd name="T8" fmla="*/ 3919538 w 2715"/>
              <a:gd name="T9" fmla="*/ 909638 h 3829"/>
              <a:gd name="T10" fmla="*/ 3892550 w 2715"/>
              <a:gd name="T11" fmla="*/ 808038 h 3829"/>
              <a:gd name="T12" fmla="*/ 3775075 w 2715"/>
              <a:gd name="T13" fmla="*/ 701675 h 3829"/>
              <a:gd name="T14" fmla="*/ 3802063 w 2715"/>
              <a:gd name="T15" fmla="*/ 625475 h 3829"/>
              <a:gd name="T16" fmla="*/ 3632200 w 2715"/>
              <a:gd name="T17" fmla="*/ 584200 h 3829"/>
              <a:gd name="T18" fmla="*/ 3581400 w 2715"/>
              <a:gd name="T19" fmla="*/ 455613 h 3829"/>
              <a:gd name="T20" fmla="*/ 3384550 w 2715"/>
              <a:gd name="T21" fmla="*/ 401638 h 3829"/>
              <a:gd name="T22" fmla="*/ 3282950 w 2715"/>
              <a:gd name="T23" fmla="*/ 428625 h 3829"/>
              <a:gd name="T24" fmla="*/ 3062288 w 2715"/>
              <a:gd name="T25" fmla="*/ 300038 h 3829"/>
              <a:gd name="T26" fmla="*/ 2879725 w 2715"/>
              <a:gd name="T27" fmla="*/ 273050 h 3829"/>
              <a:gd name="T28" fmla="*/ 2671763 w 2715"/>
              <a:gd name="T29" fmla="*/ 169863 h 3829"/>
              <a:gd name="T30" fmla="*/ 2436813 w 2715"/>
              <a:gd name="T31" fmla="*/ 26988 h 3829"/>
              <a:gd name="T32" fmla="*/ 2360613 w 2715"/>
              <a:gd name="T33" fmla="*/ 52388 h 3829"/>
              <a:gd name="T34" fmla="*/ 2281238 w 2715"/>
              <a:gd name="T35" fmla="*/ 0 h 3829"/>
              <a:gd name="T36" fmla="*/ 2049463 w 2715"/>
              <a:gd name="T37" fmla="*/ 117475 h 3829"/>
              <a:gd name="T38" fmla="*/ 1685925 w 2715"/>
              <a:gd name="T39" fmla="*/ 155575 h 3829"/>
              <a:gd name="T40" fmla="*/ 1568450 w 2715"/>
              <a:gd name="T41" fmla="*/ 182563 h 3829"/>
              <a:gd name="T42" fmla="*/ 1503363 w 2715"/>
              <a:gd name="T43" fmla="*/ 196850 h 3829"/>
              <a:gd name="T44" fmla="*/ 1489075 w 2715"/>
              <a:gd name="T45" fmla="*/ 196850 h 3829"/>
              <a:gd name="T46" fmla="*/ 1306513 w 2715"/>
              <a:gd name="T47" fmla="*/ 261938 h 3829"/>
              <a:gd name="T48" fmla="*/ 1203325 w 2715"/>
              <a:gd name="T49" fmla="*/ 352425 h 3829"/>
              <a:gd name="T50" fmla="*/ 1085850 w 2715"/>
              <a:gd name="T51" fmla="*/ 401638 h 3829"/>
              <a:gd name="T52" fmla="*/ 919163 w 2715"/>
              <a:gd name="T53" fmla="*/ 625475 h 3829"/>
              <a:gd name="T54" fmla="*/ 801688 w 2715"/>
              <a:gd name="T55" fmla="*/ 625475 h 3829"/>
              <a:gd name="T56" fmla="*/ 749300 w 2715"/>
              <a:gd name="T57" fmla="*/ 715963 h 3829"/>
              <a:gd name="T58" fmla="*/ 711200 w 2715"/>
              <a:gd name="T59" fmla="*/ 989013 h 3829"/>
              <a:gd name="T60" fmla="*/ 646113 w 2715"/>
              <a:gd name="T61" fmla="*/ 1001713 h 3829"/>
              <a:gd name="T62" fmla="*/ 646113 w 2715"/>
              <a:gd name="T63" fmla="*/ 1103313 h 3829"/>
              <a:gd name="T64" fmla="*/ 608013 w 2715"/>
              <a:gd name="T65" fmla="*/ 1195388 h 3829"/>
              <a:gd name="T66" fmla="*/ 581025 w 2715"/>
              <a:gd name="T67" fmla="*/ 1338263 h 3829"/>
              <a:gd name="T68" fmla="*/ 631825 w 2715"/>
              <a:gd name="T69" fmla="*/ 1376363 h 3829"/>
              <a:gd name="T70" fmla="*/ 593725 w 2715"/>
              <a:gd name="T71" fmla="*/ 1533525 h 3829"/>
              <a:gd name="T72" fmla="*/ 593725 w 2715"/>
              <a:gd name="T73" fmla="*/ 1624013 h 3829"/>
              <a:gd name="T74" fmla="*/ 517525 w 2715"/>
              <a:gd name="T75" fmla="*/ 2222500 h 3829"/>
              <a:gd name="T76" fmla="*/ 566738 w 2715"/>
              <a:gd name="T77" fmla="*/ 2470150 h 3829"/>
              <a:gd name="T78" fmla="*/ 608013 w 2715"/>
              <a:gd name="T79" fmla="*/ 2636838 h 3829"/>
              <a:gd name="T80" fmla="*/ 698500 w 2715"/>
              <a:gd name="T81" fmla="*/ 2951163 h 3829"/>
              <a:gd name="T82" fmla="*/ 1030288 w 2715"/>
              <a:gd name="T83" fmla="*/ 3427413 h 3829"/>
              <a:gd name="T84" fmla="*/ 971550 w 2715"/>
              <a:gd name="T85" fmla="*/ 4046538 h 3829"/>
              <a:gd name="T86" fmla="*/ 384175 w 2715"/>
              <a:gd name="T87" fmla="*/ 4918075 h 3829"/>
              <a:gd name="T88" fmla="*/ 52388 w 2715"/>
              <a:gd name="T89" fmla="*/ 5788025 h 3829"/>
              <a:gd name="T90" fmla="*/ 3073400 w 2715"/>
              <a:gd name="T91" fmla="*/ 5400675 h 3829"/>
              <a:gd name="T92" fmla="*/ 2841625 w 2715"/>
              <a:gd name="T93" fmla="*/ 4730750 h 3829"/>
              <a:gd name="T94" fmla="*/ 2989263 w 2715"/>
              <a:gd name="T95" fmla="*/ 4140200 h 3829"/>
              <a:gd name="T96" fmla="*/ 3521075 w 2715"/>
              <a:gd name="T97" fmla="*/ 3873500 h 3829"/>
              <a:gd name="T98" fmla="*/ 4133850 w 2715"/>
              <a:gd name="T99" fmla="*/ 3570288 h 3829"/>
              <a:gd name="T100" fmla="*/ 4127500 w 2715"/>
              <a:gd name="T101" fmla="*/ 3311525 h 3829"/>
              <a:gd name="T102" fmla="*/ 4057650 w 2715"/>
              <a:gd name="T103" fmla="*/ 3076575 h 3829"/>
              <a:gd name="T104" fmla="*/ 4060825 w 2715"/>
              <a:gd name="T105" fmla="*/ 2962275 h 3829"/>
              <a:gd name="T106" fmla="*/ 4022725 w 2715"/>
              <a:gd name="T107" fmla="*/ 2678113 h 3829"/>
              <a:gd name="T108" fmla="*/ 4286250 w 2715"/>
              <a:gd name="T109" fmla="*/ 2566988 h 3829"/>
              <a:gd name="T110" fmla="*/ 646113 w 2715"/>
              <a:gd name="T111" fmla="*/ 1274763 h 3829"/>
              <a:gd name="T112" fmla="*/ 774700 w 2715"/>
              <a:gd name="T113" fmla="*/ 830263 h 3829"/>
              <a:gd name="T114" fmla="*/ 812800 w 2715"/>
              <a:gd name="T115" fmla="*/ 819150 h 3829"/>
              <a:gd name="T116" fmla="*/ 3517900 w 2715"/>
              <a:gd name="T117" fmla="*/ 534988 h 382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2715"/>
              <a:gd name="T178" fmla="*/ 0 h 3829"/>
              <a:gd name="T179" fmla="*/ 2715 w 2715"/>
              <a:gd name="T180" fmla="*/ 3829 h 3829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715" h="3829">
                <a:moveTo>
                  <a:pt x="2711" y="1557"/>
                </a:moveTo>
                <a:lnTo>
                  <a:pt x="2706" y="1537"/>
                </a:lnTo>
                <a:lnTo>
                  <a:pt x="2697" y="1519"/>
                </a:lnTo>
                <a:lnTo>
                  <a:pt x="2685" y="1498"/>
                </a:lnTo>
                <a:lnTo>
                  <a:pt x="2673" y="1480"/>
                </a:lnTo>
                <a:lnTo>
                  <a:pt x="2660" y="1463"/>
                </a:lnTo>
                <a:lnTo>
                  <a:pt x="2634" y="1432"/>
                </a:lnTo>
                <a:lnTo>
                  <a:pt x="2623" y="1421"/>
                </a:lnTo>
                <a:lnTo>
                  <a:pt x="2610" y="1404"/>
                </a:lnTo>
                <a:lnTo>
                  <a:pt x="2591" y="1369"/>
                </a:lnTo>
                <a:lnTo>
                  <a:pt x="2538" y="1273"/>
                </a:lnTo>
                <a:lnTo>
                  <a:pt x="2467" y="1136"/>
                </a:lnTo>
                <a:lnTo>
                  <a:pt x="2473" y="1115"/>
                </a:lnTo>
                <a:lnTo>
                  <a:pt x="2476" y="1093"/>
                </a:lnTo>
                <a:lnTo>
                  <a:pt x="2482" y="1054"/>
                </a:lnTo>
                <a:lnTo>
                  <a:pt x="2484" y="1015"/>
                </a:lnTo>
                <a:lnTo>
                  <a:pt x="2482" y="977"/>
                </a:lnTo>
                <a:lnTo>
                  <a:pt x="2478" y="941"/>
                </a:lnTo>
                <a:lnTo>
                  <a:pt x="2471" y="906"/>
                </a:lnTo>
                <a:lnTo>
                  <a:pt x="2462" y="875"/>
                </a:lnTo>
                <a:lnTo>
                  <a:pt x="2452" y="845"/>
                </a:lnTo>
                <a:lnTo>
                  <a:pt x="2441" y="819"/>
                </a:lnTo>
                <a:lnTo>
                  <a:pt x="2430" y="794"/>
                </a:lnTo>
                <a:lnTo>
                  <a:pt x="2410" y="755"/>
                </a:lnTo>
                <a:lnTo>
                  <a:pt x="2393" y="731"/>
                </a:lnTo>
                <a:lnTo>
                  <a:pt x="2388" y="721"/>
                </a:lnTo>
                <a:lnTo>
                  <a:pt x="2377" y="705"/>
                </a:lnTo>
                <a:lnTo>
                  <a:pt x="2402" y="705"/>
                </a:lnTo>
                <a:lnTo>
                  <a:pt x="2419" y="705"/>
                </a:lnTo>
                <a:lnTo>
                  <a:pt x="2436" y="712"/>
                </a:lnTo>
                <a:lnTo>
                  <a:pt x="2436" y="705"/>
                </a:lnTo>
                <a:lnTo>
                  <a:pt x="2443" y="705"/>
                </a:lnTo>
                <a:lnTo>
                  <a:pt x="2436" y="695"/>
                </a:lnTo>
                <a:lnTo>
                  <a:pt x="2443" y="688"/>
                </a:lnTo>
                <a:lnTo>
                  <a:pt x="2460" y="671"/>
                </a:lnTo>
                <a:lnTo>
                  <a:pt x="2469" y="664"/>
                </a:lnTo>
                <a:lnTo>
                  <a:pt x="2460" y="655"/>
                </a:lnTo>
                <a:lnTo>
                  <a:pt x="2460" y="647"/>
                </a:lnTo>
                <a:lnTo>
                  <a:pt x="2469" y="647"/>
                </a:lnTo>
                <a:lnTo>
                  <a:pt x="2476" y="638"/>
                </a:lnTo>
                <a:lnTo>
                  <a:pt x="2469" y="638"/>
                </a:lnTo>
                <a:lnTo>
                  <a:pt x="2469" y="623"/>
                </a:lnTo>
                <a:lnTo>
                  <a:pt x="2476" y="631"/>
                </a:lnTo>
                <a:lnTo>
                  <a:pt x="2469" y="614"/>
                </a:lnTo>
                <a:lnTo>
                  <a:pt x="2476" y="607"/>
                </a:lnTo>
                <a:lnTo>
                  <a:pt x="2476" y="597"/>
                </a:lnTo>
                <a:lnTo>
                  <a:pt x="2469" y="590"/>
                </a:lnTo>
                <a:lnTo>
                  <a:pt x="2460" y="590"/>
                </a:lnTo>
                <a:lnTo>
                  <a:pt x="2460" y="573"/>
                </a:lnTo>
                <a:lnTo>
                  <a:pt x="2469" y="573"/>
                </a:lnTo>
                <a:lnTo>
                  <a:pt x="2469" y="566"/>
                </a:lnTo>
                <a:lnTo>
                  <a:pt x="2476" y="557"/>
                </a:lnTo>
                <a:lnTo>
                  <a:pt x="2469" y="540"/>
                </a:lnTo>
                <a:lnTo>
                  <a:pt x="2469" y="533"/>
                </a:lnTo>
                <a:lnTo>
                  <a:pt x="2476" y="533"/>
                </a:lnTo>
                <a:lnTo>
                  <a:pt x="2469" y="523"/>
                </a:lnTo>
                <a:lnTo>
                  <a:pt x="2486" y="523"/>
                </a:lnTo>
                <a:lnTo>
                  <a:pt x="2476" y="516"/>
                </a:lnTo>
                <a:lnTo>
                  <a:pt x="2460" y="509"/>
                </a:lnTo>
                <a:lnTo>
                  <a:pt x="2452" y="509"/>
                </a:lnTo>
                <a:lnTo>
                  <a:pt x="2443" y="509"/>
                </a:lnTo>
                <a:lnTo>
                  <a:pt x="2452" y="492"/>
                </a:lnTo>
                <a:lnTo>
                  <a:pt x="2436" y="483"/>
                </a:lnTo>
                <a:lnTo>
                  <a:pt x="2419" y="483"/>
                </a:lnTo>
                <a:lnTo>
                  <a:pt x="2419" y="475"/>
                </a:lnTo>
                <a:lnTo>
                  <a:pt x="2412" y="475"/>
                </a:lnTo>
                <a:lnTo>
                  <a:pt x="2402" y="475"/>
                </a:lnTo>
                <a:lnTo>
                  <a:pt x="2395" y="459"/>
                </a:lnTo>
                <a:lnTo>
                  <a:pt x="2378" y="451"/>
                </a:lnTo>
                <a:lnTo>
                  <a:pt x="2378" y="442"/>
                </a:lnTo>
                <a:lnTo>
                  <a:pt x="2371" y="442"/>
                </a:lnTo>
                <a:lnTo>
                  <a:pt x="2362" y="425"/>
                </a:lnTo>
                <a:lnTo>
                  <a:pt x="2362" y="435"/>
                </a:lnTo>
                <a:lnTo>
                  <a:pt x="2354" y="425"/>
                </a:lnTo>
                <a:lnTo>
                  <a:pt x="2362" y="418"/>
                </a:lnTo>
                <a:lnTo>
                  <a:pt x="2371" y="425"/>
                </a:lnTo>
                <a:lnTo>
                  <a:pt x="2378" y="425"/>
                </a:lnTo>
                <a:lnTo>
                  <a:pt x="2378" y="418"/>
                </a:lnTo>
                <a:lnTo>
                  <a:pt x="2378" y="411"/>
                </a:lnTo>
                <a:lnTo>
                  <a:pt x="2395" y="394"/>
                </a:lnTo>
                <a:lnTo>
                  <a:pt x="2388" y="394"/>
                </a:lnTo>
                <a:lnTo>
                  <a:pt x="2388" y="385"/>
                </a:lnTo>
                <a:lnTo>
                  <a:pt x="2371" y="385"/>
                </a:lnTo>
                <a:lnTo>
                  <a:pt x="2354" y="385"/>
                </a:lnTo>
                <a:lnTo>
                  <a:pt x="2338" y="394"/>
                </a:lnTo>
                <a:lnTo>
                  <a:pt x="2314" y="394"/>
                </a:lnTo>
                <a:lnTo>
                  <a:pt x="2304" y="394"/>
                </a:lnTo>
                <a:lnTo>
                  <a:pt x="2288" y="394"/>
                </a:lnTo>
                <a:lnTo>
                  <a:pt x="2288" y="385"/>
                </a:lnTo>
                <a:lnTo>
                  <a:pt x="2288" y="368"/>
                </a:lnTo>
                <a:lnTo>
                  <a:pt x="2288" y="361"/>
                </a:lnTo>
                <a:lnTo>
                  <a:pt x="2288" y="353"/>
                </a:lnTo>
                <a:lnTo>
                  <a:pt x="2280" y="344"/>
                </a:lnTo>
                <a:lnTo>
                  <a:pt x="2280" y="337"/>
                </a:lnTo>
                <a:lnTo>
                  <a:pt x="2288" y="337"/>
                </a:lnTo>
                <a:lnTo>
                  <a:pt x="2288" y="327"/>
                </a:lnTo>
                <a:lnTo>
                  <a:pt x="2288" y="320"/>
                </a:lnTo>
                <a:lnTo>
                  <a:pt x="2280" y="320"/>
                </a:lnTo>
                <a:lnTo>
                  <a:pt x="2264" y="320"/>
                </a:lnTo>
                <a:lnTo>
                  <a:pt x="2256" y="287"/>
                </a:lnTo>
                <a:lnTo>
                  <a:pt x="2247" y="246"/>
                </a:lnTo>
                <a:lnTo>
                  <a:pt x="2240" y="253"/>
                </a:lnTo>
                <a:lnTo>
                  <a:pt x="2230" y="270"/>
                </a:lnTo>
                <a:lnTo>
                  <a:pt x="2216" y="263"/>
                </a:lnTo>
                <a:lnTo>
                  <a:pt x="2199" y="253"/>
                </a:lnTo>
                <a:lnTo>
                  <a:pt x="2182" y="253"/>
                </a:lnTo>
                <a:lnTo>
                  <a:pt x="2158" y="263"/>
                </a:lnTo>
                <a:lnTo>
                  <a:pt x="2158" y="253"/>
                </a:lnTo>
                <a:lnTo>
                  <a:pt x="2142" y="253"/>
                </a:lnTo>
                <a:lnTo>
                  <a:pt x="2132" y="253"/>
                </a:lnTo>
                <a:lnTo>
                  <a:pt x="2132" y="246"/>
                </a:lnTo>
                <a:lnTo>
                  <a:pt x="2125" y="246"/>
                </a:lnTo>
                <a:lnTo>
                  <a:pt x="2118" y="246"/>
                </a:lnTo>
                <a:lnTo>
                  <a:pt x="2108" y="246"/>
                </a:lnTo>
                <a:lnTo>
                  <a:pt x="2101" y="246"/>
                </a:lnTo>
                <a:lnTo>
                  <a:pt x="2092" y="246"/>
                </a:lnTo>
                <a:lnTo>
                  <a:pt x="2084" y="246"/>
                </a:lnTo>
                <a:lnTo>
                  <a:pt x="2084" y="253"/>
                </a:lnTo>
                <a:lnTo>
                  <a:pt x="2075" y="263"/>
                </a:lnTo>
                <a:lnTo>
                  <a:pt x="2068" y="270"/>
                </a:lnTo>
                <a:lnTo>
                  <a:pt x="2068" y="263"/>
                </a:lnTo>
                <a:lnTo>
                  <a:pt x="2060" y="263"/>
                </a:lnTo>
                <a:lnTo>
                  <a:pt x="2044" y="270"/>
                </a:lnTo>
                <a:lnTo>
                  <a:pt x="2034" y="263"/>
                </a:lnTo>
                <a:lnTo>
                  <a:pt x="2018" y="239"/>
                </a:lnTo>
                <a:lnTo>
                  <a:pt x="1994" y="205"/>
                </a:lnTo>
                <a:lnTo>
                  <a:pt x="1977" y="205"/>
                </a:lnTo>
                <a:lnTo>
                  <a:pt x="1960" y="205"/>
                </a:lnTo>
                <a:lnTo>
                  <a:pt x="1946" y="196"/>
                </a:lnTo>
                <a:lnTo>
                  <a:pt x="1929" y="189"/>
                </a:lnTo>
                <a:lnTo>
                  <a:pt x="1896" y="189"/>
                </a:lnTo>
                <a:lnTo>
                  <a:pt x="1879" y="181"/>
                </a:lnTo>
                <a:lnTo>
                  <a:pt x="1862" y="172"/>
                </a:lnTo>
                <a:lnTo>
                  <a:pt x="1862" y="165"/>
                </a:lnTo>
                <a:lnTo>
                  <a:pt x="1838" y="172"/>
                </a:lnTo>
                <a:lnTo>
                  <a:pt x="1814" y="172"/>
                </a:lnTo>
                <a:lnTo>
                  <a:pt x="1814" y="181"/>
                </a:lnTo>
                <a:lnTo>
                  <a:pt x="1798" y="172"/>
                </a:lnTo>
                <a:lnTo>
                  <a:pt x="1805" y="172"/>
                </a:lnTo>
                <a:lnTo>
                  <a:pt x="1814" y="172"/>
                </a:lnTo>
                <a:lnTo>
                  <a:pt x="1814" y="165"/>
                </a:lnTo>
                <a:lnTo>
                  <a:pt x="1814" y="155"/>
                </a:lnTo>
                <a:lnTo>
                  <a:pt x="1805" y="155"/>
                </a:lnTo>
                <a:lnTo>
                  <a:pt x="1764" y="141"/>
                </a:lnTo>
                <a:lnTo>
                  <a:pt x="1733" y="115"/>
                </a:lnTo>
                <a:lnTo>
                  <a:pt x="1707" y="107"/>
                </a:lnTo>
                <a:lnTo>
                  <a:pt x="1700" y="115"/>
                </a:lnTo>
                <a:lnTo>
                  <a:pt x="1690" y="115"/>
                </a:lnTo>
                <a:lnTo>
                  <a:pt x="1683" y="115"/>
                </a:lnTo>
                <a:lnTo>
                  <a:pt x="1683" y="107"/>
                </a:lnTo>
                <a:lnTo>
                  <a:pt x="1683" y="98"/>
                </a:lnTo>
                <a:lnTo>
                  <a:pt x="1642" y="91"/>
                </a:lnTo>
                <a:lnTo>
                  <a:pt x="1618" y="83"/>
                </a:lnTo>
                <a:lnTo>
                  <a:pt x="1602" y="67"/>
                </a:lnTo>
                <a:lnTo>
                  <a:pt x="1602" y="57"/>
                </a:lnTo>
                <a:lnTo>
                  <a:pt x="1592" y="41"/>
                </a:lnTo>
                <a:lnTo>
                  <a:pt x="1578" y="41"/>
                </a:lnTo>
                <a:lnTo>
                  <a:pt x="1561" y="33"/>
                </a:lnTo>
                <a:lnTo>
                  <a:pt x="1552" y="26"/>
                </a:lnTo>
                <a:lnTo>
                  <a:pt x="1535" y="17"/>
                </a:lnTo>
                <a:lnTo>
                  <a:pt x="1535" y="33"/>
                </a:lnTo>
                <a:lnTo>
                  <a:pt x="1535" y="41"/>
                </a:lnTo>
                <a:lnTo>
                  <a:pt x="1535" y="50"/>
                </a:lnTo>
                <a:lnTo>
                  <a:pt x="1535" y="57"/>
                </a:lnTo>
                <a:lnTo>
                  <a:pt x="1528" y="67"/>
                </a:lnTo>
                <a:lnTo>
                  <a:pt x="1528" y="83"/>
                </a:lnTo>
                <a:lnTo>
                  <a:pt x="1511" y="74"/>
                </a:lnTo>
                <a:lnTo>
                  <a:pt x="1504" y="67"/>
                </a:lnTo>
                <a:lnTo>
                  <a:pt x="1504" y="50"/>
                </a:lnTo>
                <a:lnTo>
                  <a:pt x="1487" y="33"/>
                </a:lnTo>
                <a:lnTo>
                  <a:pt x="1494" y="33"/>
                </a:lnTo>
                <a:lnTo>
                  <a:pt x="1504" y="41"/>
                </a:lnTo>
                <a:lnTo>
                  <a:pt x="1511" y="57"/>
                </a:lnTo>
                <a:lnTo>
                  <a:pt x="1535" y="50"/>
                </a:lnTo>
                <a:lnTo>
                  <a:pt x="1528" y="41"/>
                </a:lnTo>
                <a:lnTo>
                  <a:pt x="1520" y="26"/>
                </a:lnTo>
                <a:lnTo>
                  <a:pt x="1511" y="17"/>
                </a:lnTo>
                <a:lnTo>
                  <a:pt x="1504" y="9"/>
                </a:lnTo>
                <a:lnTo>
                  <a:pt x="1470" y="0"/>
                </a:lnTo>
                <a:lnTo>
                  <a:pt x="1437" y="0"/>
                </a:lnTo>
                <a:lnTo>
                  <a:pt x="1420" y="0"/>
                </a:lnTo>
                <a:lnTo>
                  <a:pt x="1406" y="0"/>
                </a:lnTo>
                <a:lnTo>
                  <a:pt x="1389" y="17"/>
                </a:lnTo>
                <a:lnTo>
                  <a:pt x="1339" y="67"/>
                </a:lnTo>
                <a:lnTo>
                  <a:pt x="1332" y="57"/>
                </a:lnTo>
                <a:lnTo>
                  <a:pt x="1332" y="74"/>
                </a:lnTo>
                <a:lnTo>
                  <a:pt x="1322" y="83"/>
                </a:lnTo>
                <a:lnTo>
                  <a:pt x="1315" y="83"/>
                </a:lnTo>
                <a:lnTo>
                  <a:pt x="1298" y="83"/>
                </a:lnTo>
                <a:lnTo>
                  <a:pt x="1291" y="74"/>
                </a:lnTo>
                <a:lnTo>
                  <a:pt x="1282" y="67"/>
                </a:lnTo>
                <a:lnTo>
                  <a:pt x="1250" y="83"/>
                </a:lnTo>
                <a:lnTo>
                  <a:pt x="1208" y="83"/>
                </a:lnTo>
                <a:lnTo>
                  <a:pt x="1136" y="83"/>
                </a:lnTo>
                <a:lnTo>
                  <a:pt x="1126" y="83"/>
                </a:lnTo>
                <a:lnTo>
                  <a:pt x="1110" y="91"/>
                </a:lnTo>
                <a:lnTo>
                  <a:pt x="1093" y="91"/>
                </a:lnTo>
                <a:lnTo>
                  <a:pt x="1093" y="83"/>
                </a:lnTo>
                <a:lnTo>
                  <a:pt x="1069" y="98"/>
                </a:lnTo>
                <a:lnTo>
                  <a:pt x="1062" y="98"/>
                </a:lnTo>
                <a:lnTo>
                  <a:pt x="1045" y="98"/>
                </a:lnTo>
                <a:lnTo>
                  <a:pt x="1038" y="98"/>
                </a:lnTo>
                <a:lnTo>
                  <a:pt x="1028" y="107"/>
                </a:lnTo>
                <a:lnTo>
                  <a:pt x="1004" y="124"/>
                </a:lnTo>
                <a:lnTo>
                  <a:pt x="1004" y="131"/>
                </a:lnTo>
                <a:lnTo>
                  <a:pt x="1004" y="141"/>
                </a:lnTo>
                <a:lnTo>
                  <a:pt x="988" y="148"/>
                </a:lnTo>
                <a:lnTo>
                  <a:pt x="980" y="148"/>
                </a:lnTo>
                <a:lnTo>
                  <a:pt x="980" y="115"/>
                </a:lnTo>
                <a:lnTo>
                  <a:pt x="988" y="115"/>
                </a:lnTo>
                <a:lnTo>
                  <a:pt x="995" y="107"/>
                </a:lnTo>
                <a:lnTo>
                  <a:pt x="988" y="107"/>
                </a:lnTo>
                <a:lnTo>
                  <a:pt x="988" y="98"/>
                </a:lnTo>
                <a:lnTo>
                  <a:pt x="980" y="98"/>
                </a:lnTo>
                <a:lnTo>
                  <a:pt x="971" y="98"/>
                </a:lnTo>
                <a:lnTo>
                  <a:pt x="964" y="98"/>
                </a:lnTo>
                <a:lnTo>
                  <a:pt x="964" y="107"/>
                </a:lnTo>
                <a:lnTo>
                  <a:pt x="964" y="115"/>
                </a:lnTo>
                <a:lnTo>
                  <a:pt x="954" y="124"/>
                </a:lnTo>
                <a:lnTo>
                  <a:pt x="947" y="124"/>
                </a:lnTo>
                <a:lnTo>
                  <a:pt x="938" y="131"/>
                </a:lnTo>
                <a:lnTo>
                  <a:pt x="947" y="141"/>
                </a:lnTo>
                <a:lnTo>
                  <a:pt x="947" y="148"/>
                </a:lnTo>
                <a:lnTo>
                  <a:pt x="954" y="148"/>
                </a:lnTo>
                <a:lnTo>
                  <a:pt x="954" y="155"/>
                </a:lnTo>
                <a:lnTo>
                  <a:pt x="938" y="155"/>
                </a:lnTo>
                <a:lnTo>
                  <a:pt x="938" y="148"/>
                </a:lnTo>
                <a:lnTo>
                  <a:pt x="938" y="141"/>
                </a:lnTo>
                <a:lnTo>
                  <a:pt x="938" y="131"/>
                </a:lnTo>
                <a:lnTo>
                  <a:pt x="938" y="124"/>
                </a:lnTo>
                <a:lnTo>
                  <a:pt x="930" y="124"/>
                </a:lnTo>
                <a:lnTo>
                  <a:pt x="930" y="115"/>
                </a:lnTo>
                <a:lnTo>
                  <a:pt x="914" y="124"/>
                </a:lnTo>
                <a:lnTo>
                  <a:pt x="897" y="124"/>
                </a:lnTo>
                <a:lnTo>
                  <a:pt x="880" y="124"/>
                </a:lnTo>
                <a:lnTo>
                  <a:pt x="873" y="131"/>
                </a:lnTo>
                <a:lnTo>
                  <a:pt x="840" y="141"/>
                </a:lnTo>
                <a:lnTo>
                  <a:pt x="823" y="148"/>
                </a:lnTo>
                <a:lnTo>
                  <a:pt x="823" y="155"/>
                </a:lnTo>
                <a:lnTo>
                  <a:pt x="823" y="165"/>
                </a:lnTo>
                <a:lnTo>
                  <a:pt x="816" y="172"/>
                </a:lnTo>
                <a:lnTo>
                  <a:pt x="782" y="181"/>
                </a:lnTo>
                <a:lnTo>
                  <a:pt x="758" y="196"/>
                </a:lnTo>
                <a:lnTo>
                  <a:pt x="742" y="205"/>
                </a:lnTo>
                <a:lnTo>
                  <a:pt x="742" y="222"/>
                </a:lnTo>
                <a:lnTo>
                  <a:pt x="734" y="222"/>
                </a:lnTo>
                <a:lnTo>
                  <a:pt x="734" y="229"/>
                </a:lnTo>
                <a:lnTo>
                  <a:pt x="742" y="229"/>
                </a:lnTo>
                <a:lnTo>
                  <a:pt x="751" y="229"/>
                </a:lnTo>
                <a:lnTo>
                  <a:pt x="758" y="222"/>
                </a:lnTo>
                <a:lnTo>
                  <a:pt x="758" y="229"/>
                </a:lnTo>
                <a:lnTo>
                  <a:pt x="758" y="239"/>
                </a:lnTo>
                <a:lnTo>
                  <a:pt x="751" y="246"/>
                </a:lnTo>
                <a:lnTo>
                  <a:pt x="742" y="246"/>
                </a:lnTo>
                <a:lnTo>
                  <a:pt x="734" y="246"/>
                </a:lnTo>
                <a:lnTo>
                  <a:pt x="725" y="246"/>
                </a:lnTo>
                <a:lnTo>
                  <a:pt x="718" y="239"/>
                </a:lnTo>
                <a:lnTo>
                  <a:pt x="718" y="229"/>
                </a:lnTo>
                <a:lnTo>
                  <a:pt x="710" y="229"/>
                </a:lnTo>
                <a:lnTo>
                  <a:pt x="684" y="253"/>
                </a:lnTo>
                <a:lnTo>
                  <a:pt x="668" y="263"/>
                </a:lnTo>
                <a:lnTo>
                  <a:pt x="660" y="279"/>
                </a:lnTo>
                <a:lnTo>
                  <a:pt x="644" y="279"/>
                </a:lnTo>
                <a:lnTo>
                  <a:pt x="636" y="279"/>
                </a:lnTo>
                <a:lnTo>
                  <a:pt x="620" y="303"/>
                </a:lnTo>
                <a:lnTo>
                  <a:pt x="627" y="303"/>
                </a:lnTo>
                <a:lnTo>
                  <a:pt x="636" y="311"/>
                </a:lnTo>
                <a:lnTo>
                  <a:pt x="644" y="327"/>
                </a:lnTo>
                <a:lnTo>
                  <a:pt x="596" y="385"/>
                </a:lnTo>
                <a:lnTo>
                  <a:pt x="579" y="394"/>
                </a:lnTo>
                <a:lnTo>
                  <a:pt x="562" y="394"/>
                </a:lnTo>
                <a:lnTo>
                  <a:pt x="562" y="401"/>
                </a:lnTo>
                <a:lnTo>
                  <a:pt x="562" y="411"/>
                </a:lnTo>
                <a:lnTo>
                  <a:pt x="553" y="411"/>
                </a:lnTo>
                <a:lnTo>
                  <a:pt x="553" y="394"/>
                </a:lnTo>
                <a:lnTo>
                  <a:pt x="546" y="394"/>
                </a:lnTo>
                <a:lnTo>
                  <a:pt x="538" y="394"/>
                </a:lnTo>
                <a:lnTo>
                  <a:pt x="529" y="394"/>
                </a:lnTo>
                <a:lnTo>
                  <a:pt x="529" y="385"/>
                </a:lnTo>
                <a:lnTo>
                  <a:pt x="505" y="394"/>
                </a:lnTo>
                <a:lnTo>
                  <a:pt x="498" y="401"/>
                </a:lnTo>
                <a:lnTo>
                  <a:pt x="488" y="401"/>
                </a:lnTo>
                <a:lnTo>
                  <a:pt x="488" y="394"/>
                </a:lnTo>
                <a:lnTo>
                  <a:pt x="481" y="418"/>
                </a:lnTo>
                <a:lnTo>
                  <a:pt x="472" y="425"/>
                </a:lnTo>
                <a:lnTo>
                  <a:pt x="472" y="435"/>
                </a:lnTo>
                <a:lnTo>
                  <a:pt x="464" y="425"/>
                </a:lnTo>
                <a:lnTo>
                  <a:pt x="464" y="435"/>
                </a:lnTo>
                <a:lnTo>
                  <a:pt x="472" y="442"/>
                </a:lnTo>
                <a:lnTo>
                  <a:pt x="472" y="451"/>
                </a:lnTo>
                <a:lnTo>
                  <a:pt x="464" y="483"/>
                </a:lnTo>
                <a:lnTo>
                  <a:pt x="448" y="557"/>
                </a:lnTo>
                <a:lnTo>
                  <a:pt x="448" y="566"/>
                </a:lnTo>
                <a:lnTo>
                  <a:pt x="448" y="581"/>
                </a:lnTo>
                <a:lnTo>
                  <a:pt x="464" y="607"/>
                </a:lnTo>
                <a:lnTo>
                  <a:pt x="464" y="623"/>
                </a:lnTo>
                <a:lnTo>
                  <a:pt x="464" y="631"/>
                </a:lnTo>
                <a:lnTo>
                  <a:pt x="455" y="623"/>
                </a:lnTo>
                <a:lnTo>
                  <a:pt x="448" y="614"/>
                </a:lnTo>
                <a:lnTo>
                  <a:pt x="448" y="623"/>
                </a:lnTo>
                <a:lnTo>
                  <a:pt x="440" y="566"/>
                </a:lnTo>
                <a:lnTo>
                  <a:pt x="431" y="573"/>
                </a:lnTo>
                <a:lnTo>
                  <a:pt x="424" y="566"/>
                </a:lnTo>
                <a:lnTo>
                  <a:pt x="424" y="573"/>
                </a:lnTo>
                <a:lnTo>
                  <a:pt x="424" y="581"/>
                </a:lnTo>
                <a:lnTo>
                  <a:pt x="424" y="590"/>
                </a:lnTo>
                <a:lnTo>
                  <a:pt x="407" y="597"/>
                </a:lnTo>
                <a:lnTo>
                  <a:pt x="407" y="607"/>
                </a:lnTo>
                <a:lnTo>
                  <a:pt x="407" y="623"/>
                </a:lnTo>
                <a:lnTo>
                  <a:pt x="407" y="631"/>
                </a:lnTo>
                <a:lnTo>
                  <a:pt x="398" y="638"/>
                </a:lnTo>
                <a:lnTo>
                  <a:pt x="398" y="647"/>
                </a:lnTo>
                <a:lnTo>
                  <a:pt x="407" y="647"/>
                </a:lnTo>
                <a:lnTo>
                  <a:pt x="424" y="664"/>
                </a:lnTo>
                <a:lnTo>
                  <a:pt x="414" y="664"/>
                </a:lnTo>
                <a:lnTo>
                  <a:pt x="407" y="664"/>
                </a:lnTo>
                <a:lnTo>
                  <a:pt x="407" y="681"/>
                </a:lnTo>
                <a:lnTo>
                  <a:pt x="414" y="688"/>
                </a:lnTo>
                <a:lnTo>
                  <a:pt x="414" y="695"/>
                </a:lnTo>
                <a:lnTo>
                  <a:pt x="407" y="695"/>
                </a:lnTo>
                <a:lnTo>
                  <a:pt x="407" y="705"/>
                </a:lnTo>
                <a:lnTo>
                  <a:pt x="398" y="705"/>
                </a:lnTo>
                <a:lnTo>
                  <a:pt x="390" y="705"/>
                </a:lnTo>
                <a:lnTo>
                  <a:pt x="383" y="705"/>
                </a:lnTo>
                <a:lnTo>
                  <a:pt x="383" y="721"/>
                </a:lnTo>
                <a:lnTo>
                  <a:pt x="383" y="729"/>
                </a:lnTo>
                <a:lnTo>
                  <a:pt x="383" y="736"/>
                </a:lnTo>
                <a:lnTo>
                  <a:pt x="383" y="745"/>
                </a:lnTo>
                <a:lnTo>
                  <a:pt x="374" y="745"/>
                </a:lnTo>
                <a:lnTo>
                  <a:pt x="383" y="753"/>
                </a:lnTo>
                <a:lnTo>
                  <a:pt x="383" y="762"/>
                </a:lnTo>
                <a:lnTo>
                  <a:pt x="374" y="779"/>
                </a:lnTo>
                <a:lnTo>
                  <a:pt x="383" y="779"/>
                </a:lnTo>
                <a:lnTo>
                  <a:pt x="383" y="786"/>
                </a:lnTo>
                <a:lnTo>
                  <a:pt x="383" y="803"/>
                </a:lnTo>
                <a:lnTo>
                  <a:pt x="390" y="803"/>
                </a:lnTo>
                <a:lnTo>
                  <a:pt x="383" y="819"/>
                </a:lnTo>
                <a:lnTo>
                  <a:pt x="374" y="827"/>
                </a:lnTo>
                <a:lnTo>
                  <a:pt x="366" y="836"/>
                </a:lnTo>
                <a:lnTo>
                  <a:pt x="366" y="843"/>
                </a:lnTo>
                <a:lnTo>
                  <a:pt x="357" y="851"/>
                </a:lnTo>
                <a:lnTo>
                  <a:pt x="366" y="860"/>
                </a:lnTo>
                <a:lnTo>
                  <a:pt x="366" y="877"/>
                </a:lnTo>
                <a:lnTo>
                  <a:pt x="374" y="867"/>
                </a:lnTo>
                <a:lnTo>
                  <a:pt x="374" y="877"/>
                </a:lnTo>
                <a:lnTo>
                  <a:pt x="383" y="884"/>
                </a:lnTo>
                <a:lnTo>
                  <a:pt x="383" y="867"/>
                </a:lnTo>
                <a:lnTo>
                  <a:pt x="398" y="860"/>
                </a:lnTo>
                <a:lnTo>
                  <a:pt x="390" y="867"/>
                </a:lnTo>
                <a:lnTo>
                  <a:pt x="398" y="867"/>
                </a:lnTo>
                <a:lnTo>
                  <a:pt x="407" y="884"/>
                </a:lnTo>
                <a:lnTo>
                  <a:pt x="398" y="884"/>
                </a:lnTo>
                <a:lnTo>
                  <a:pt x="383" y="884"/>
                </a:lnTo>
                <a:lnTo>
                  <a:pt x="374" y="908"/>
                </a:lnTo>
                <a:lnTo>
                  <a:pt x="383" y="917"/>
                </a:lnTo>
                <a:lnTo>
                  <a:pt x="383" y="934"/>
                </a:lnTo>
                <a:lnTo>
                  <a:pt x="383" y="941"/>
                </a:lnTo>
                <a:lnTo>
                  <a:pt x="383" y="949"/>
                </a:lnTo>
                <a:lnTo>
                  <a:pt x="374" y="949"/>
                </a:lnTo>
                <a:lnTo>
                  <a:pt x="374" y="966"/>
                </a:lnTo>
                <a:lnTo>
                  <a:pt x="374" y="975"/>
                </a:lnTo>
                <a:lnTo>
                  <a:pt x="383" y="982"/>
                </a:lnTo>
                <a:lnTo>
                  <a:pt x="374" y="982"/>
                </a:lnTo>
                <a:lnTo>
                  <a:pt x="388" y="991"/>
                </a:lnTo>
                <a:lnTo>
                  <a:pt x="387" y="999"/>
                </a:lnTo>
                <a:lnTo>
                  <a:pt x="383" y="999"/>
                </a:lnTo>
                <a:lnTo>
                  <a:pt x="383" y="1006"/>
                </a:lnTo>
                <a:lnTo>
                  <a:pt x="374" y="1015"/>
                </a:lnTo>
                <a:lnTo>
                  <a:pt x="366" y="1015"/>
                </a:lnTo>
                <a:lnTo>
                  <a:pt x="374" y="1023"/>
                </a:lnTo>
                <a:lnTo>
                  <a:pt x="357" y="1023"/>
                </a:lnTo>
                <a:lnTo>
                  <a:pt x="350" y="1032"/>
                </a:lnTo>
                <a:lnTo>
                  <a:pt x="340" y="1056"/>
                </a:lnTo>
                <a:lnTo>
                  <a:pt x="333" y="1080"/>
                </a:lnTo>
                <a:lnTo>
                  <a:pt x="316" y="1130"/>
                </a:lnTo>
                <a:lnTo>
                  <a:pt x="316" y="1187"/>
                </a:lnTo>
                <a:lnTo>
                  <a:pt x="316" y="1236"/>
                </a:lnTo>
                <a:lnTo>
                  <a:pt x="316" y="1326"/>
                </a:lnTo>
                <a:lnTo>
                  <a:pt x="326" y="1367"/>
                </a:lnTo>
                <a:lnTo>
                  <a:pt x="326" y="1400"/>
                </a:lnTo>
                <a:lnTo>
                  <a:pt x="333" y="1424"/>
                </a:lnTo>
                <a:lnTo>
                  <a:pt x="333" y="1448"/>
                </a:lnTo>
                <a:lnTo>
                  <a:pt x="350" y="1448"/>
                </a:lnTo>
                <a:lnTo>
                  <a:pt x="350" y="1458"/>
                </a:lnTo>
                <a:lnTo>
                  <a:pt x="350" y="1474"/>
                </a:lnTo>
                <a:lnTo>
                  <a:pt x="350" y="1489"/>
                </a:lnTo>
                <a:lnTo>
                  <a:pt x="357" y="1506"/>
                </a:lnTo>
                <a:lnTo>
                  <a:pt x="357" y="1539"/>
                </a:lnTo>
                <a:lnTo>
                  <a:pt x="357" y="1546"/>
                </a:lnTo>
                <a:lnTo>
                  <a:pt x="357" y="1556"/>
                </a:lnTo>
                <a:lnTo>
                  <a:pt x="357" y="1563"/>
                </a:lnTo>
                <a:lnTo>
                  <a:pt x="357" y="1572"/>
                </a:lnTo>
                <a:lnTo>
                  <a:pt x="357" y="1580"/>
                </a:lnTo>
                <a:lnTo>
                  <a:pt x="374" y="1589"/>
                </a:lnTo>
                <a:lnTo>
                  <a:pt x="383" y="1613"/>
                </a:lnTo>
                <a:lnTo>
                  <a:pt x="383" y="1630"/>
                </a:lnTo>
                <a:lnTo>
                  <a:pt x="383" y="1637"/>
                </a:lnTo>
                <a:lnTo>
                  <a:pt x="383" y="1646"/>
                </a:lnTo>
                <a:lnTo>
                  <a:pt x="383" y="1654"/>
                </a:lnTo>
                <a:lnTo>
                  <a:pt x="383" y="1661"/>
                </a:lnTo>
                <a:lnTo>
                  <a:pt x="383" y="1678"/>
                </a:lnTo>
                <a:lnTo>
                  <a:pt x="383" y="1687"/>
                </a:lnTo>
                <a:lnTo>
                  <a:pt x="383" y="1704"/>
                </a:lnTo>
                <a:lnTo>
                  <a:pt x="398" y="1744"/>
                </a:lnTo>
                <a:lnTo>
                  <a:pt x="407" y="1752"/>
                </a:lnTo>
                <a:lnTo>
                  <a:pt x="424" y="1776"/>
                </a:lnTo>
                <a:lnTo>
                  <a:pt x="431" y="1776"/>
                </a:lnTo>
                <a:lnTo>
                  <a:pt x="431" y="1792"/>
                </a:lnTo>
                <a:lnTo>
                  <a:pt x="440" y="1809"/>
                </a:lnTo>
                <a:lnTo>
                  <a:pt x="440" y="1859"/>
                </a:lnTo>
                <a:lnTo>
                  <a:pt x="455" y="1890"/>
                </a:lnTo>
                <a:lnTo>
                  <a:pt x="472" y="1931"/>
                </a:lnTo>
                <a:lnTo>
                  <a:pt x="505" y="1964"/>
                </a:lnTo>
                <a:lnTo>
                  <a:pt x="529" y="1998"/>
                </a:lnTo>
                <a:lnTo>
                  <a:pt x="562" y="2022"/>
                </a:lnTo>
                <a:lnTo>
                  <a:pt x="603" y="2038"/>
                </a:lnTo>
                <a:lnTo>
                  <a:pt x="610" y="2038"/>
                </a:lnTo>
                <a:lnTo>
                  <a:pt x="623" y="2073"/>
                </a:lnTo>
                <a:lnTo>
                  <a:pt x="636" y="2116"/>
                </a:lnTo>
                <a:lnTo>
                  <a:pt x="649" y="2159"/>
                </a:lnTo>
                <a:lnTo>
                  <a:pt x="658" y="2197"/>
                </a:lnTo>
                <a:lnTo>
                  <a:pt x="673" y="2266"/>
                </a:lnTo>
                <a:lnTo>
                  <a:pt x="681" y="2321"/>
                </a:lnTo>
                <a:lnTo>
                  <a:pt x="686" y="2356"/>
                </a:lnTo>
                <a:lnTo>
                  <a:pt x="686" y="2369"/>
                </a:lnTo>
                <a:lnTo>
                  <a:pt x="682" y="2381"/>
                </a:lnTo>
                <a:lnTo>
                  <a:pt x="671" y="2416"/>
                </a:lnTo>
                <a:lnTo>
                  <a:pt x="649" y="2471"/>
                </a:lnTo>
                <a:lnTo>
                  <a:pt x="633" y="2508"/>
                </a:lnTo>
                <a:lnTo>
                  <a:pt x="612" y="2549"/>
                </a:lnTo>
                <a:lnTo>
                  <a:pt x="586" y="2595"/>
                </a:lnTo>
                <a:lnTo>
                  <a:pt x="559" y="2647"/>
                </a:lnTo>
                <a:lnTo>
                  <a:pt x="525" y="2702"/>
                </a:lnTo>
                <a:lnTo>
                  <a:pt x="486" y="2763"/>
                </a:lnTo>
                <a:lnTo>
                  <a:pt x="442" y="2828"/>
                </a:lnTo>
                <a:lnTo>
                  <a:pt x="394" y="2898"/>
                </a:lnTo>
                <a:lnTo>
                  <a:pt x="337" y="2971"/>
                </a:lnTo>
                <a:lnTo>
                  <a:pt x="276" y="3050"/>
                </a:lnTo>
                <a:lnTo>
                  <a:pt x="266" y="3061"/>
                </a:lnTo>
                <a:lnTo>
                  <a:pt x="242" y="3098"/>
                </a:lnTo>
                <a:lnTo>
                  <a:pt x="226" y="3126"/>
                </a:lnTo>
                <a:lnTo>
                  <a:pt x="207" y="3159"/>
                </a:lnTo>
                <a:lnTo>
                  <a:pt x="187" y="3198"/>
                </a:lnTo>
                <a:lnTo>
                  <a:pt x="165" y="3242"/>
                </a:lnTo>
                <a:lnTo>
                  <a:pt x="142" y="3294"/>
                </a:lnTo>
                <a:lnTo>
                  <a:pt x="120" y="3353"/>
                </a:lnTo>
                <a:lnTo>
                  <a:pt x="96" y="3416"/>
                </a:lnTo>
                <a:lnTo>
                  <a:pt x="74" y="3487"/>
                </a:lnTo>
                <a:lnTo>
                  <a:pt x="54" y="3562"/>
                </a:lnTo>
                <a:lnTo>
                  <a:pt x="33" y="3646"/>
                </a:lnTo>
                <a:lnTo>
                  <a:pt x="15" y="3734"/>
                </a:lnTo>
                <a:lnTo>
                  <a:pt x="0" y="3829"/>
                </a:lnTo>
                <a:lnTo>
                  <a:pt x="2258" y="3829"/>
                </a:lnTo>
                <a:lnTo>
                  <a:pt x="2206" y="3770"/>
                </a:lnTo>
                <a:lnTo>
                  <a:pt x="2151" y="3701"/>
                </a:lnTo>
                <a:lnTo>
                  <a:pt x="2084" y="3616"/>
                </a:lnTo>
                <a:lnTo>
                  <a:pt x="2047" y="3566"/>
                </a:lnTo>
                <a:lnTo>
                  <a:pt x="2010" y="3514"/>
                </a:lnTo>
                <a:lnTo>
                  <a:pt x="1973" y="3459"/>
                </a:lnTo>
                <a:lnTo>
                  <a:pt x="1936" y="3402"/>
                </a:lnTo>
                <a:lnTo>
                  <a:pt x="1901" y="3344"/>
                </a:lnTo>
                <a:lnTo>
                  <a:pt x="1870" y="3283"/>
                </a:lnTo>
                <a:lnTo>
                  <a:pt x="1840" y="3224"/>
                </a:lnTo>
                <a:lnTo>
                  <a:pt x="1814" y="3165"/>
                </a:lnTo>
                <a:lnTo>
                  <a:pt x="1805" y="3139"/>
                </a:lnTo>
                <a:lnTo>
                  <a:pt x="1798" y="3111"/>
                </a:lnTo>
                <a:lnTo>
                  <a:pt x="1794" y="3080"/>
                </a:lnTo>
                <a:lnTo>
                  <a:pt x="1790" y="3048"/>
                </a:lnTo>
                <a:lnTo>
                  <a:pt x="1790" y="3015"/>
                </a:lnTo>
                <a:lnTo>
                  <a:pt x="1790" y="2980"/>
                </a:lnTo>
                <a:lnTo>
                  <a:pt x="1794" y="2911"/>
                </a:lnTo>
                <a:lnTo>
                  <a:pt x="1800" y="2847"/>
                </a:lnTo>
                <a:lnTo>
                  <a:pt x="1809" y="2791"/>
                </a:lnTo>
                <a:lnTo>
                  <a:pt x="1816" y="2745"/>
                </a:lnTo>
                <a:lnTo>
                  <a:pt x="1824" y="2715"/>
                </a:lnTo>
                <a:lnTo>
                  <a:pt x="1833" y="2691"/>
                </a:lnTo>
                <a:lnTo>
                  <a:pt x="1844" y="2669"/>
                </a:lnTo>
                <a:lnTo>
                  <a:pt x="1855" y="2647"/>
                </a:lnTo>
                <a:lnTo>
                  <a:pt x="1868" y="2627"/>
                </a:lnTo>
                <a:lnTo>
                  <a:pt x="1883" y="2608"/>
                </a:lnTo>
                <a:lnTo>
                  <a:pt x="1898" y="2590"/>
                </a:lnTo>
                <a:lnTo>
                  <a:pt x="1927" y="2558"/>
                </a:lnTo>
                <a:lnTo>
                  <a:pt x="1957" y="2532"/>
                </a:lnTo>
                <a:lnTo>
                  <a:pt x="1979" y="2514"/>
                </a:lnTo>
                <a:lnTo>
                  <a:pt x="2001" y="2497"/>
                </a:lnTo>
                <a:lnTo>
                  <a:pt x="2027" y="2493"/>
                </a:lnTo>
                <a:lnTo>
                  <a:pt x="2058" y="2488"/>
                </a:lnTo>
                <a:lnTo>
                  <a:pt x="2095" y="2479"/>
                </a:lnTo>
                <a:lnTo>
                  <a:pt x="2134" y="2466"/>
                </a:lnTo>
                <a:lnTo>
                  <a:pt x="2218" y="2440"/>
                </a:lnTo>
                <a:lnTo>
                  <a:pt x="2303" y="2408"/>
                </a:lnTo>
                <a:lnTo>
                  <a:pt x="2382" y="2379"/>
                </a:lnTo>
                <a:lnTo>
                  <a:pt x="2449" y="2353"/>
                </a:lnTo>
                <a:lnTo>
                  <a:pt x="2512" y="2327"/>
                </a:lnTo>
                <a:lnTo>
                  <a:pt x="2534" y="2316"/>
                </a:lnTo>
                <a:lnTo>
                  <a:pt x="2552" y="2303"/>
                </a:lnTo>
                <a:lnTo>
                  <a:pt x="2569" y="2290"/>
                </a:lnTo>
                <a:lnTo>
                  <a:pt x="2582" y="2277"/>
                </a:lnTo>
                <a:lnTo>
                  <a:pt x="2595" y="2264"/>
                </a:lnTo>
                <a:lnTo>
                  <a:pt x="2604" y="2249"/>
                </a:lnTo>
                <a:lnTo>
                  <a:pt x="2611" y="2236"/>
                </a:lnTo>
                <a:lnTo>
                  <a:pt x="2617" y="2221"/>
                </a:lnTo>
                <a:lnTo>
                  <a:pt x="2621" y="2207"/>
                </a:lnTo>
                <a:lnTo>
                  <a:pt x="2624" y="2194"/>
                </a:lnTo>
                <a:lnTo>
                  <a:pt x="2624" y="2179"/>
                </a:lnTo>
                <a:lnTo>
                  <a:pt x="2624" y="2164"/>
                </a:lnTo>
                <a:lnTo>
                  <a:pt x="2623" y="2151"/>
                </a:lnTo>
                <a:lnTo>
                  <a:pt x="2619" y="2138"/>
                </a:lnTo>
                <a:lnTo>
                  <a:pt x="2611" y="2110"/>
                </a:lnTo>
                <a:lnTo>
                  <a:pt x="2600" y="2086"/>
                </a:lnTo>
                <a:lnTo>
                  <a:pt x="2586" y="2062"/>
                </a:lnTo>
                <a:lnTo>
                  <a:pt x="2573" y="2042"/>
                </a:lnTo>
                <a:lnTo>
                  <a:pt x="2558" y="2025"/>
                </a:lnTo>
                <a:lnTo>
                  <a:pt x="2536" y="1999"/>
                </a:lnTo>
                <a:lnTo>
                  <a:pt x="2526" y="1990"/>
                </a:lnTo>
                <a:lnTo>
                  <a:pt x="2541" y="1974"/>
                </a:lnTo>
                <a:lnTo>
                  <a:pt x="2549" y="1964"/>
                </a:lnTo>
                <a:lnTo>
                  <a:pt x="2552" y="1955"/>
                </a:lnTo>
                <a:lnTo>
                  <a:pt x="2556" y="1948"/>
                </a:lnTo>
                <a:lnTo>
                  <a:pt x="2556" y="1938"/>
                </a:lnTo>
                <a:lnTo>
                  <a:pt x="2554" y="1931"/>
                </a:lnTo>
                <a:lnTo>
                  <a:pt x="2550" y="1924"/>
                </a:lnTo>
                <a:lnTo>
                  <a:pt x="2541" y="1909"/>
                </a:lnTo>
                <a:lnTo>
                  <a:pt x="2528" y="1898"/>
                </a:lnTo>
                <a:lnTo>
                  <a:pt x="2517" y="1889"/>
                </a:lnTo>
                <a:lnTo>
                  <a:pt x="2504" y="1881"/>
                </a:lnTo>
                <a:lnTo>
                  <a:pt x="2539" y="1876"/>
                </a:lnTo>
                <a:lnTo>
                  <a:pt x="2549" y="1874"/>
                </a:lnTo>
                <a:lnTo>
                  <a:pt x="2554" y="1870"/>
                </a:lnTo>
                <a:lnTo>
                  <a:pt x="2558" y="1866"/>
                </a:lnTo>
                <a:lnTo>
                  <a:pt x="2562" y="1863"/>
                </a:lnTo>
                <a:lnTo>
                  <a:pt x="2562" y="1857"/>
                </a:lnTo>
                <a:lnTo>
                  <a:pt x="2562" y="1852"/>
                </a:lnTo>
                <a:lnTo>
                  <a:pt x="2558" y="1840"/>
                </a:lnTo>
                <a:lnTo>
                  <a:pt x="2552" y="1829"/>
                </a:lnTo>
                <a:lnTo>
                  <a:pt x="2547" y="1818"/>
                </a:lnTo>
                <a:lnTo>
                  <a:pt x="2539" y="1809"/>
                </a:lnTo>
                <a:lnTo>
                  <a:pt x="2538" y="1770"/>
                </a:lnTo>
                <a:lnTo>
                  <a:pt x="2536" y="1729"/>
                </a:lnTo>
                <a:lnTo>
                  <a:pt x="2534" y="1687"/>
                </a:lnTo>
                <a:lnTo>
                  <a:pt x="2562" y="1683"/>
                </a:lnTo>
                <a:lnTo>
                  <a:pt x="2587" y="1678"/>
                </a:lnTo>
                <a:lnTo>
                  <a:pt x="2611" y="1668"/>
                </a:lnTo>
                <a:lnTo>
                  <a:pt x="2632" y="1659"/>
                </a:lnTo>
                <a:lnTo>
                  <a:pt x="2648" y="1652"/>
                </a:lnTo>
                <a:lnTo>
                  <a:pt x="2663" y="1643"/>
                </a:lnTo>
                <a:lnTo>
                  <a:pt x="2674" y="1635"/>
                </a:lnTo>
                <a:lnTo>
                  <a:pt x="2684" y="1630"/>
                </a:lnTo>
                <a:lnTo>
                  <a:pt x="2693" y="1624"/>
                </a:lnTo>
                <a:lnTo>
                  <a:pt x="2700" y="1617"/>
                </a:lnTo>
                <a:lnTo>
                  <a:pt x="2706" y="1609"/>
                </a:lnTo>
                <a:lnTo>
                  <a:pt x="2710" y="1602"/>
                </a:lnTo>
                <a:lnTo>
                  <a:pt x="2713" y="1593"/>
                </a:lnTo>
                <a:lnTo>
                  <a:pt x="2715" y="1585"/>
                </a:lnTo>
                <a:lnTo>
                  <a:pt x="2715" y="1576"/>
                </a:lnTo>
                <a:lnTo>
                  <a:pt x="2711" y="1557"/>
                </a:lnTo>
                <a:close/>
                <a:moveTo>
                  <a:pt x="431" y="794"/>
                </a:moveTo>
                <a:lnTo>
                  <a:pt x="414" y="794"/>
                </a:lnTo>
                <a:lnTo>
                  <a:pt x="414" y="803"/>
                </a:lnTo>
                <a:lnTo>
                  <a:pt x="407" y="803"/>
                </a:lnTo>
                <a:lnTo>
                  <a:pt x="407" y="794"/>
                </a:lnTo>
                <a:lnTo>
                  <a:pt x="414" y="786"/>
                </a:lnTo>
                <a:lnTo>
                  <a:pt x="424" y="786"/>
                </a:lnTo>
                <a:lnTo>
                  <a:pt x="431" y="786"/>
                </a:lnTo>
                <a:lnTo>
                  <a:pt x="431" y="794"/>
                </a:lnTo>
                <a:close/>
                <a:moveTo>
                  <a:pt x="488" y="516"/>
                </a:moveTo>
                <a:lnTo>
                  <a:pt x="488" y="509"/>
                </a:lnTo>
                <a:lnTo>
                  <a:pt x="498" y="509"/>
                </a:lnTo>
                <a:lnTo>
                  <a:pt x="498" y="523"/>
                </a:lnTo>
                <a:lnTo>
                  <a:pt x="488" y="523"/>
                </a:lnTo>
                <a:lnTo>
                  <a:pt x="488" y="516"/>
                </a:lnTo>
                <a:close/>
                <a:moveTo>
                  <a:pt x="505" y="540"/>
                </a:moveTo>
                <a:lnTo>
                  <a:pt x="498" y="540"/>
                </a:lnTo>
                <a:lnTo>
                  <a:pt x="498" y="533"/>
                </a:lnTo>
                <a:lnTo>
                  <a:pt x="505" y="533"/>
                </a:lnTo>
                <a:lnTo>
                  <a:pt x="505" y="540"/>
                </a:lnTo>
                <a:close/>
                <a:moveTo>
                  <a:pt x="512" y="516"/>
                </a:moveTo>
                <a:lnTo>
                  <a:pt x="512" y="509"/>
                </a:lnTo>
                <a:lnTo>
                  <a:pt x="522" y="499"/>
                </a:lnTo>
                <a:lnTo>
                  <a:pt x="512" y="516"/>
                </a:lnTo>
                <a:close/>
                <a:moveTo>
                  <a:pt x="2223" y="368"/>
                </a:moveTo>
                <a:lnTo>
                  <a:pt x="2216" y="368"/>
                </a:lnTo>
                <a:lnTo>
                  <a:pt x="2223" y="320"/>
                </a:lnTo>
                <a:lnTo>
                  <a:pt x="2230" y="368"/>
                </a:lnTo>
                <a:lnTo>
                  <a:pt x="2223" y="368"/>
                </a:lnTo>
                <a:close/>
                <a:moveTo>
                  <a:pt x="2199" y="337"/>
                </a:moveTo>
                <a:lnTo>
                  <a:pt x="2216" y="296"/>
                </a:lnTo>
                <a:lnTo>
                  <a:pt x="2216" y="303"/>
                </a:lnTo>
                <a:lnTo>
                  <a:pt x="2223" y="303"/>
                </a:lnTo>
                <a:lnTo>
                  <a:pt x="2216" y="337"/>
                </a:lnTo>
                <a:lnTo>
                  <a:pt x="2206" y="344"/>
                </a:lnTo>
                <a:lnTo>
                  <a:pt x="2199" y="344"/>
                </a:lnTo>
                <a:lnTo>
                  <a:pt x="2199" y="337"/>
                </a:lnTo>
                <a:close/>
                <a:moveTo>
                  <a:pt x="782" y="213"/>
                </a:moveTo>
                <a:lnTo>
                  <a:pt x="782" y="205"/>
                </a:lnTo>
                <a:lnTo>
                  <a:pt x="792" y="205"/>
                </a:lnTo>
                <a:lnTo>
                  <a:pt x="782" y="222"/>
                </a:lnTo>
                <a:lnTo>
                  <a:pt x="782" y="21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730250" y="1173163"/>
            <a:ext cx="2951163" cy="2400300"/>
            <a:chOff x="385" y="766"/>
            <a:chExt cx="1992" cy="1621"/>
          </a:xfrm>
        </p:grpSpPr>
        <p:sp>
          <p:nvSpPr>
            <p:cNvPr id="9235" name="Freeform 199"/>
            <p:cNvSpPr>
              <a:spLocks/>
            </p:cNvSpPr>
            <p:nvPr/>
          </p:nvSpPr>
          <p:spPr bwMode="auto">
            <a:xfrm rot="-1845905">
              <a:off x="385" y="981"/>
              <a:ext cx="1992" cy="1169"/>
            </a:xfrm>
            <a:custGeom>
              <a:avLst/>
              <a:gdLst>
                <a:gd name="T0" fmla="*/ 304 w 4470"/>
                <a:gd name="T1" fmla="*/ 465 h 2396"/>
                <a:gd name="T2" fmla="*/ 268 w 4470"/>
                <a:gd name="T3" fmla="*/ 456 h 2396"/>
                <a:gd name="T4" fmla="*/ 252 w 4470"/>
                <a:gd name="T5" fmla="*/ 471 h 2396"/>
                <a:gd name="T6" fmla="*/ 221 w 4470"/>
                <a:gd name="T7" fmla="*/ 485 h 2396"/>
                <a:gd name="T8" fmla="*/ 183 w 4470"/>
                <a:gd name="T9" fmla="*/ 504 h 2396"/>
                <a:gd name="T10" fmla="*/ 137 w 4470"/>
                <a:gd name="T11" fmla="*/ 513 h 2396"/>
                <a:gd name="T12" fmla="*/ 112 w 4470"/>
                <a:gd name="T13" fmla="*/ 523 h 2396"/>
                <a:gd name="T14" fmla="*/ 77 w 4470"/>
                <a:gd name="T15" fmla="*/ 545 h 2396"/>
                <a:gd name="T16" fmla="*/ 53 w 4470"/>
                <a:gd name="T17" fmla="*/ 543 h 2396"/>
                <a:gd name="T18" fmla="*/ 25 w 4470"/>
                <a:gd name="T19" fmla="*/ 540 h 2396"/>
                <a:gd name="T20" fmla="*/ 5 w 4470"/>
                <a:gd name="T21" fmla="*/ 497 h 2396"/>
                <a:gd name="T22" fmla="*/ 11 w 4470"/>
                <a:gd name="T23" fmla="*/ 450 h 2396"/>
                <a:gd name="T24" fmla="*/ 0 w 4470"/>
                <a:gd name="T25" fmla="*/ 445 h 2396"/>
                <a:gd name="T26" fmla="*/ 11 w 4470"/>
                <a:gd name="T27" fmla="*/ 406 h 2396"/>
                <a:gd name="T28" fmla="*/ 15 w 4470"/>
                <a:gd name="T29" fmla="*/ 370 h 2396"/>
                <a:gd name="T30" fmla="*/ 24 w 4470"/>
                <a:gd name="T31" fmla="*/ 331 h 2396"/>
                <a:gd name="T32" fmla="*/ 37 w 4470"/>
                <a:gd name="T33" fmla="*/ 294 h 2396"/>
                <a:gd name="T34" fmla="*/ 54 w 4470"/>
                <a:gd name="T35" fmla="*/ 242 h 2396"/>
                <a:gd name="T36" fmla="*/ 82 w 4470"/>
                <a:gd name="T37" fmla="*/ 210 h 2396"/>
                <a:gd name="T38" fmla="*/ 88 w 4470"/>
                <a:gd name="T39" fmla="*/ 179 h 2396"/>
                <a:gd name="T40" fmla="*/ 115 w 4470"/>
                <a:gd name="T41" fmla="*/ 146 h 2396"/>
                <a:gd name="T42" fmla="*/ 153 w 4470"/>
                <a:gd name="T43" fmla="*/ 122 h 2396"/>
                <a:gd name="T44" fmla="*/ 188 w 4470"/>
                <a:gd name="T45" fmla="*/ 94 h 2396"/>
                <a:gd name="T46" fmla="*/ 209 w 4470"/>
                <a:gd name="T47" fmla="*/ 74 h 2396"/>
                <a:gd name="T48" fmla="*/ 285 w 4470"/>
                <a:gd name="T49" fmla="*/ 35 h 2396"/>
                <a:gd name="T50" fmla="*/ 309 w 4470"/>
                <a:gd name="T51" fmla="*/ 16 h 2396"/>
                <a:gd name="T52" fmla="*/ 354 w 4470"/>
                <a:gd name="T53" fmla="*/ 11 h 2396"/>
                <a:gd name="T54" fmla="*/ 389 w 4470"/>
                <a:gd name="T55" fmla="*/ 2 h 2396"/>
                <a:gd name="T56" fmla="*/ 446 w 4470"/>
                <a:gd name="T57" fmla="*/ 7 h 2396"/>
                <a:gd name="T58" fmla="*/ 483 w 4470"/>
                <a:gd name="T59" fmla="*/ 6 h 2396"/>
                <a:gd name="T60" fmla="*/ 521 w 4470"/>
                <a:gd name="T61" fmla="*/ 15 h 2396"/>
                <a:gd name="T62" fmla="*/ 594 w 4470"/>
                <a:gd name="T63" fmla="*/ 43 h 2396"/>
                <a:gd name="T64" fmla="*/ 631 w 4470"/>
                <a:gd name="T65" fmla="*/ 54 h 2396"/>
                <a:gd name="T66" fmla="*/ 687 w 4470"/>
                <a:gd name="T67" fmla="*/ 91 h 2396"/>
                <a:gd name="T68" fmla="*/ 711 w 4470"/>
                <a:gd name="T69" fmla="*/ 116 h 2396"/>
                <a:gd name="T70" fmla="*/ 765 w 4470"/>
                <a:gd name="T71" fmla="*/ 166 h 2396"/>
                <a:gd name="T72" fmla="*/ 802 w 4470"/>
                <a:gd name="T73" fmla="*/ 196 h 2396"/>
                <a:gd name="T74" fmla="*/ 819 w 4470"/>
                <a:gd name="T75" fmla="*/ 218 h 2396"/>
                <a:gd name="T76" fmla="*/ 852 w 4470"/>
                <a:gd name="T77" fmla="*/ 262 h 2396"/>
                <a:gd name="T78" fmla="*/ 866 w 4470"/>
                <a:gd name="T79" fmla="*/ 299 h 2396"/>
                <a:gd name="T80" fmla="*/ 883 w 4470"/>
                <a:gd name="T81" fmla="*/ 352 h 2396"/>
                <a:gd name="T82" fmla="*/ 882 w 4470"/>
                <a:gd name="T83" fmla="*/ 380 h 2396"/>
                <a:gd name="T84" fmla="*/ 886 w 4470"/>
                <a:gd name="T85" fmla="*/ 437 h 2396"/>
                <a:gd name="T86" fmla="*/ 880 w 4470"/>
                <a:gd name="T87" fmla="*/ 461 h 2396"/>
                <a:gd name="T88" fmla="*/ 849 w 4470"/>
                <a:gd name="T89" fmla="*/ 495 h 2396"/>
                <a:gd name="T90" fmla="*/ 816 w 4470"/>
                <a:gd name="T91" fmla="*/ 514 h 2396"/>
                <a:gd name="T92" fmla="*/ 756 w 4470"/>
                <a:gd name="T93" fmla="*/ 519 h 2396"/>
                <a:gd name="T94" fmla="*/ 710 w 4470"/>
                <a:gd name="T95" fmla="*/ 514 h 2396"/>
                <a:gd name="T96" fmla="*/ 681 w 4470"/>
                <a:gd name="T97" fmla="*/ 507 h 2396"/>
                <a:gd name="T98" fmla="*/ 643 w 4470"/>
                <a:gd name="T99" fmla="*/ 554 h 2396"/>
                <a:gd name="T100" fmla="*/ 619 w 4470"/>
                <a:gd name="T101" fmla="*/ 569 h 2396"/>
                <a:gd name="T102" fmla="*/ 550 w 4470"/>
                <a:gd name="T103" fmla="*/ 563 h 2396"/>
                <a:gd name="T104" fmla="*/ 504 w 4470"/>
                <a:gd name="T105" fmla="*/ 540 h 2396"/>
                <a:gd name="T106" fmla="*/ 494 w 4470"/>
                <a:gd name="T107" fmla="*/ 536 h 2396"/>
                <a:gd name="T108" fmla="*/ 456 w 4470"/>
                <a:gd name="T109" fmla="*/ 532 h 239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470"/>
                <a:gd name="T166" fmla="*/ 0 h 2396"/>
                <a:gd name="T167" fmla="*/ 4470 w 4470"/>
                <a:gd name="T168" fmla="*/ 2396 h 239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470" h="2396">
                  <a:moveTo>
                    <a:pt x="1630" y="1934"/>
                  </a:moveTo>
                  <a:lnTo>
                    <a:pt x="1630" y="1934"/>
                  </a:lnTo>
                  <a:lnTo>
                    <a:pt x="1600" y="1940"/>
                  </a:lnTo>
                  <a:lnTo>
                    <a:pt x="1568" y="1948"/>
                  </a:lnTo>
                  <a:lnTo>
                    <a:pt x="1530" y="1954"/>
                  </a:lnTo>
                  <a:lnTo>
                    <a:pt x="1482" y="1954"/>
                  </a:lnTo>
                  <a:lnTo>
                    <a:pt x="1430" y="1948"/>
                  </a:lnTo>
                  <a:lnTo>
                    <a:pt x="1400" y="1940"/>
                  </a:lnTo>
                  <a:lnTo>
                    <a:pt x="1372" y="1930"/>
                  </a:lnTo>
                  <a:lnTo>
                    <a:pt x="1348" y="1916"/>
                  </a:lnTo>
                  <a:lnTo>
                    <a:pt x="1320" y="1896"/>
                  </a:lnTo>
                  <a:lnTo>
                    <a:pt x="1306" y="1926"/>
                  </a:lnTo>
                  <a:lnTo>
                    <a:pt x="1290" y="1948"/>
                  </a:lnTo>
                  <a:lnTo>
                    <a:pt x="1268" y="1978"/>
                  </a:lnTo>
                  <a:lnTo>
                    <a:pt x="1234" y="2002"/>
                  </a:lnTo>
                  <a:lnTo>
                    <a:pt x="1196" y="2026"/>
                  </a:lnTo>
                  <a:lnTo>
                    <a:pt x="1172" y="2030"/>
                  </a:lnTo>
                  <a:lnTo>
                    <a:pt x="1144" y="2040"/>
                  </a:lnTo>
                  <a:lnTo>
                    <a:pt x="1114" y="2040"/>
                  </a:lnTo>
                  <a:lnTo>
                    <a:pt x="1086" y="2040"/>
                  </a:lnTo>
                  <a:lnTo>
                    <a:pt x="1038" y="2068"/>
                  </a:lnTo>
                  <a:lnTo>
                    <a:pt x="986" y="2092"/>
                  </a:lnTo>
                  <a:lnTo>
                    <a:pt x="920" y="2120"/>
                  </a:lnTo>
                  <a:lnTo>
                    <a:pt x="844" y="2144"/>
                  </a:lnTo>
                  <a:lnTo>
                    <a:pt x="804" y="2148"/>
                  </a:lnTo>
                  <a:lnTo>
                    <a:pt x="766" y="2154"/>
                  </a:lnTo>
                  <a:lnTo>
                    <a:pt x="728" y="2154"/>
                  </a:lnTo>
                  <a:lnTo>
                    <a:pt x="690" y="2154"/>
                  </a:lnTo>
                  <a:lnTo>
                    <a:pt x="658" y="2144"/>
                  </a:lnTo>
                  <a:lnTo>
                    <a:pt x="624" y="2130"/>
                  </a:lnTo>
                  <a:lnTo>
                    <a:pt x="600" y="2164"/>
                  </a:lnTo>
                  <a:lnTo>
                    <a:pt x="566" y="2196"/>
                  </a:lnTo>
                  <a:lnTo>
                    <a:pt x="528" y="2230"/>
                  </a:lnTo>
                  <a:lnTo>
                    <a:pt x="476" y="2264"/>
                  </a:lnTo>
                  <a:lnTo>
                    <a:pt x="448" y="2278"/>
                  </a:lnTo>
                  <a:lnTo>
                    <a:pt x="418" y="2288"/>
                  </a:lnTo>
                  <a:lnTo>
                    <a:pt x="386" y="2292"/>
                  </a:lnTo>
                  <a:lnTo>
                    <a:pt x="352" y="2292"/>
                  </a:lnTo>
                  <a:lnTo>
                    <a:pt x="314" y="2288"/>
                  </a:lnTo>
                  <a:lnTo>
                    <a:pt x="276" y="2278"/>
                  </a:lnTo>
                  <a:lnTo>
                    <a:pt x="266" y="2282"/>
                  </a:lnTo>
                  <a:lnTo>
                    <a:pt x="238" y="2292"/>
                  </a:lnTo>
                  <a:lnTo>
                    <a:pt x="200" y="2292"/>
                  </a:lnTo>
                  <a:lnTo>
                    <a:pt x="176" y="2288"/>
                  </a:lnTo>
                  <a:lnTo>
                    <a:pt x="152" y="2278"/>
                  </a:lnTo>
                  <a:lnTo>
                    <a:pt x="128" y="2268"/>
                  </a:lnTo>
                  <a:lnTo>
                    <a:pt x="104" y="2250"/>
                  </a:lnTo>
                  <a:lnTo>
                    <a:pt x="80" y="2220"/>
                  </a:lnTo>
                  <a:lnTo>
                    <a:pt x="62" y="2188"/>
                  </a:lnTo>
                  <a:lnTo>
                    <a:pt x="42" y="2140"/>
                  </a:lnTo>
                  <a:lnTo>
                    <a:pt x="28" y="2088"/>
                  </a:lnTo>
                  <a:lnTo>
                    <a:pt x="18" y="2020"/>
                  </a:lnTo>
                  <a:lnTo>
                    <a:pt x="14" y="1940"/>
                  </a:lnTo>
                  <a:lnTo>
                    <a:pt x="80" y="1878"/>
                  </a:lnTo>
                  <a:lnTo>
                    <a:pt x="56" y="1892"/>
                  </a:lnTo>
                  <a:lnTo>
                    <a:pt x="34" y="1902"/>
                  </a:lnTo>
                  <a:lnTo>
                    <a:pt x="14" y="1902"/>
                  </a:lnTo>
                  <a:lnTo>
                    <a:pt x="4" y="1896"/>
                  </a:lnTo>
                  <a:lnTo>
                    <a:pt x="0" y="1886"/>
                  </a:lnTo>
                  <a:lnTo>
                    <a:pt x="0" y="1872"/>
                  </a:lnTo>
                  <a:lnTo>
                    <a:pt x="0" y="1854"/>
                  </a:lnTo>
                  <a:lnTo>
                    <a:pt x="4" y="1830"/>
                  </a:lnTo>
                  <a:lnTo>
                    <a:pt x="18" y="1796"/>
                  </a:lnTo>
                  <a:lnTo>
                    <a:pt x="56" y="1706"/>
                  </a:lnTo>
                  <a:lnTo>
                    <a:pt x="56" y="1686"/>
                  </a:lnTo>
                  <a:lnTo>
                    <a:pt x="52" y="1640"/>
                  </a:lnTo>
                  <a:lnTo>
                    <a:pt x="52" y="1610"/>
                  </a:lnTo>
                  <a:lnTo>
                    <a:pt x="62" y="1578"/>
                  </a:lnTo>
                  <a:lnTo>
                    <a:pt x="76" y="1554"/>
                  </a:lnTo>
                  <a:lnTo>
                    <a:pt x="100" y="1530"/>
                  </a:lnTo>
                  <a:lnTo>
                    <a:pt x="100" y="1500"/>
                  </a:lnTo>
                  <a:lnTo>
                    <a:pt x="110" y="1434"/>
                  </a:lnTo>
                  <a:lnTo>
                    <a:pt x="118" y="1392"/>
                  </a:lnTo>
                  <a:lnTo>
                    <a:pt x="134" y="1348"/>
                  </a:lnTo>
                  <a:lnTo>
                    <a:pt x="156" y="1306"/>
                  </a:lnTo>
                  <a:lnTo>
                    <a:pt x="186" y="1268"/>
                  </a:lnTo>
                  <a:lnTo>
                    <a:pt x="186" y="1234"/>
                  </a:lnTo>
                  <a:lnTo>
                    <a:pt x="190" y="1192"/>
                  </a:lnTo>
                  <a:lnTo>
                    <a:pt x="204" y="1138"/>
                  </a:lnTo>
                  <a:lnTo>
                    <a:pt x="228" y="1082"/>
                  </a:lnTo>
                  <a:lnTo>
                    <a:pt x="248" y="1048"/>
                  </a:lnTo>
                  <a:lnTo>
                    <a:pt x="272" y="1014"/>
                  </a:lnTo>
                  <a:lnTo>
                    <a:pt x="300" y="982"/>
                  </a:lnTo>
                  <a:lnTo>
                    <a:pt x="334" y="948"/>
                  </a:lnTo>
                  <a:lnTo>
                    <a:pt x="372" y="914"/>
                  </a:lnTo>
                  <a:lnTo>
                    <a:pt x="414" y="882"/>
                  </a:lnTo>
                  <a:lnTo>
                    <a:pt x="414" y="872"/>
                  </a:lnTo>
                  <a:lnTo>
                    <a:pt x="414" y="844"/>
                  </a:lnTo>
                  <a:lnTo>
                    <a:pt x="424" y="806"/>
                  </a:lnTo>
                  <a:lnTo>
                    <a:pt x="428" y="782"/>
                  </a:lnTo>
                  <a:lnTo>
                    <a:pt x="442" y="752"/>
                  </a:lnTo>
                  <a:lnTo>
                    <a:pt x="458" y="730"/>
                  </a:lnTo>
                  <a:lnTo>
                    <a:pt x="480" y="700"/>
                  </a:lnTo>
                  <a:lnTo>
                    <a:pt x="504" y="672"/>
                  </a:lnTo>
                  <a:lnTo>
                    <a:pt x="538" y="644"/>
                  </a:lnTo>
                  <a:lnTo>
                    <a:pt x="580" y="614"/>
                  </a:lnTo>
                  <a:lnTo>
                    <a:pt x="628" y="586"/>
                  </a:lnTo>
                  <a:lnTo>
                    <a:pt x="686" y="562"/>
                  </a:lnTo>
                  <a:lnTo>
                    <a:pt x="748" y="538"/>
                  </a:lnTo>
                  <a:lnTo>
                    <a:pt x="772" y="514"/>
                  </a:lnTo>
                  <a:lnTo>
                    <a:pt x="824" y="462"/>
                  </a:lnTo>
                  <a:lnTo>
                    <a:pt x="858" y="438"/>
                  </a:lnTo>
                  <a:lnTo>
                    <a:pt x="896" y="414"/>
                  </a:lnTo>
                  <a:lnTo>
                    <a:pt x="928" y="400"/>
                  </a:lnTo>
                  <a:lnTo>
                    <a:pt x="948" y="396"/>
                  </a:lnTo>
                  <a:lnTo>
                    <a:pt x="962" y="390"/>
                  </a:lnTo>
                  <a:lnTo>
                    <a:pt x="982" y="372"/>
                  </a:lnTo>
                  <a:lnTo>
                    <a:pt x="1010" y="344"/>
                  </a:lnTo>
                  <a:lnTo>
                    <a:pt x="1052" y="310"/>
                  </a:lnTo>
                  <a:lnTo>
                    <a:pt x="1114" y="272"/>
                  </a:lnTo>
                  <a:lnTo>
                    <a:pt x="1200" y="234"/>
                  </a:lnTo>
                  <a:lnTo>
                    <a:pt x="1300" y="190"/>
                  </a:lnTo>
                  <a:lnTo>
                    <a:pt x="1434" y="148"/>
                  </a:lnTo>
                  <a:lnTo>
                    <a:pt x="1434" y="142"/>
                  </a:lnTo>
                  <a:lnTo>
                    <a:pt x="1448" y="128"/>
                  </a:lnTo>
                  <a:lnTo>
                    <a:pt x="1472" y="104"/>
                  </a:lnTo>
                  <a:lnTo>
                    <a:pt x="1506" y="86"/>
                  </a:lnTo>
                  <a:lnTo>
                    <a:pt x="1558" y="66"/>
                  </a:lnTo>
                  <a:lnTo>
                    <a:pt x="1592" y="58"/>
                  </a:lnTo>
                  <a:lnTo>
                    <a:pt x="1634" y="48"/>
                  </a:lnTo>
                  <a:lnTo>
                    <a:pt x="1676" y="48"/>
                  </a:lnTo>
                  <a:lnTo>
                    <a:pt x="1724" y="42"/>
                  </a:lnTo>
                  <a:lnTo>
                    <a:pt x="1782" y="48"/>
                  </a:lnTo>
                  <a:lnTo>
                    <a:pt x="1844" y="52"/>
                  </a:lnTo>
                  <a:lnTo>
                    <a:pt x="1872" y="34"/>
                  </a:lnTo>
                  <a:lnTo>
                    <a:pt x="1910" y="24"/>
                  </a:lnTo>
                  <a:lnTo>
                    <a:pt x="1958" y="10"/>
                  </a:lnTo>
                  <a:lnTo>
                    <a:pt x="2024" y="0"/>
                  </a:lnTo>
                  <a:lnTo>
                    <a:pt x="2100" y="4"/>
                  </a:lnTo>
                  <a:lnTo>
                    <a:pt x="2148" y="4"/>
                  </a:lnTo>
                  <a:lnTo>
                    <a:pt x="2196" y="14"/>
                  </a:lnTo>
                  <a:lnTo>
                    <a:pt x="2244" y="28"/>
                  </a:lnTo>
                  <a:lnTo>
                    <a:pt x="2302" y="42"/>
                  </a:lnTo>
                  <a:lnTo>
                    <a:pt x="2324" y="34"/>
                  </a:lnTo>
                  <a:lnTo>
                    <a:pt x="2386" y="24"/>
                  </a:lnTo>
                  <a:lnTo>
                    <a:pt x="2430" y="24"/>
                  </a:lnTo>
                  <a:lnTo>
                    <a:pt x="2478" y="28"/>
                  </a:lnTo>
                  <a:lnTo>
                    <a:pt x="2520" y="34"/>
                  </a:lnTo>
                  <a:lnTo>
                    <a:pt x="2568" y="52"/>
                  </a:lnTo>
                  <a:lnTo>
                    <a:pt x="2626" y="62"/>
                  </a:lnTo>
                  <a:lnTo>
                    <a:pt x="2758" y="86"/>
                  </a:lnTo>
                  <a:lnTo>
                    <a:pt x="2834" y="110"/>
                  </a:lnTo>
                  <a:lnTo>
                    <a:pt x="2906" y="134"/>
                  </a:lnTo>
                  <a:lnTo>
                    <a:pt x="2968" y="162"/>
                  </a:lnTo>
                  <a:lnTo>
                    <a:pt x="2992" y="182"/>
                  </a:lnTo>
                  <a:lnTo>
                    <a:pt x="3012" y="196"/>
                  </a:lnTo>
                  <a:lnTo>
                    <a:pt x="3058" y="200"/>
                  </a:lnTo>
                  <a:lnTo>
                    <a:pt x="3112" y="210"/>
                  </a:lnTo>
                  <a:lnTo>
                    <a:pt x="3178" y="228"/>
                  </a:lnTo>
                  <a:lnTo>
                    <a:pt x="3264" y="262"/>
                  </a:lnTo>
                  <a:lnTo>
                    <a:pt x="3306" y="286"/>
                  </a:lnTo>
                  <a:lnTo>
                    <a:pt x="3354" y="314"/>
                  </a:lnTo>
                  <a:lnTo>
                    <a:pt x="3406" y="348"/>
                  </a:lnTo>
                  <a:lnTo>
                    <a:pt x="3460" y="382"/>
                  </a:lnTo>
                  <a:lnTo>
                    <a:pt x="3516" y="428"/>
                  </a:lnTo>
                  <a:lnTo>
                    <a:pt x="3574" y="476"/>
                  </a:lnTo>
                  <a:lnTo>
                    <a:pt x="3582" y="486"/>
                  </a:lnTo>
                  <a:lnTo>
                    <a:pt x="3644" y="524"/>
                  </a:lnTo>
                  <a:lnTo>
                    <a:pt x="3730" y="582"/>
                  </a:lnTo>
                  <a:lnTo>
                    <a:pt x="3812" y="648"/>
                  </a:lnTo>
                  <a:lnTo>
                    <a:pt x="3836" y="672"/>
                  </a:lnTo>
                  <a:lnTo>
                    <a:pt x="3850" y="696"/>
                  </a:lnTo>
                  <a:lnTo>
                    <a:pt x="3884" y="714"/>
                  </a:lnTo>
                  <a:lnTo>
                    <a:pt x="3954" y="758"/>
                  </a:lnTo>
                  <a:lnTo>
                    <a:pt x="3998" y="790"/>
                  </a:lnTo>
                  <a:lnTo>
                    <a:pt x="4036" y="824"/>
                  </a:lnTo>
                  <a:lnTo>
                    <a:pt x="4068" y="862"/>
                  </a:lnTo>
                  <a:lnTo>
                    <a:pt x="4078" y="882"/>
                  </a:lnTo>
                  <a:lnTo>
                    <a:pt x="4088" y="900"/>
                  </a:lnTo>
                  <a:lnTo>
                    <a:pt x="4122" y="914"/>
                  </a:lnTo>
                  <a:lnTo>
                    <a:pt x="4150" y="938"/>
                  </a:lnTo>
                  <a:lnTo>
                    <a:pt x="4188" y="972"/>
                  </a:lnTo>
                  <a:lnTo>
                    <a:pt x="4230" y="1014"/>
                  </a:lnTo>
                  <a:lnTo>
                    <a:pt x="4270" y="1068"/>
                  </a:lnTo>
                  <a:lnTo>
                    <a:pt x="4288" y="1100"/>
                  </a:lnTo>
                  <a:lnTo>
                    <a:pt x="4308" y="1134"/>
                  </a:lnTo>
                  <a:lnTo>
                    <a:pt x="4322" y="1176"/>
                  </a:lnTo>
                  <a:lnTo>
                    <a:pt x="4336" y="1220"/>
                  </a:lnTo>
                  <a:lnTo>
                    <a:pt x="4360" y="1254"/>
                  </a:lnTo>
                  <a:lnTo>
                    <a:pt x="4384" y="1292"/>
                  </a:lnTo>
                  <a:lnTo>
                    <a:pt x="4408" y="1338"/>
                  </a:lnTo>
                  <a:lnTo>
                    <a:pt x="4426" y="1392"/>
                  </a:lnTo>
                  <a:lnTo>
                    <a:pt x="4440" y="1448"/>
                  </a:lnTo>
                  <a:lnTo>
                    <a:pt x="4446" y="1478"/>
                  </a:lnTo>
                  <a:lnTo>
                    <a:pt x="4446" y="1506"/>
                  </a:lnTo>
                  <a:lnTo>
                    <a:pt x="4440" y="1530"/>
                  </a:lnTo>
                  <a:lnTo>
                    <a:pt x="4432" y="1558"/>
                  </a:lnTo>
                  <a:lnTo>
                    <a:pt x="4440" y="1596"/>
                  </a:lnTo>
                  <a:lnTo>
                    <a:pt x="4460" y="1682"/>
                  </a:lnTo>
                  <a:lnTo>
                    <a:pt x="4464" y="1734"/>
                  </a:lnTo>
                  <a:lnTo>
                    <a:pt x="4470" y="1778"/>
                  </a:lnTo>
                  <a:lnTo>
                    <a:pt x="4464" y="1816"/>
                  </a:lnTo>
                  <a:lnTo>
                    <a:pt x="4464" y="1834"/>
                  </a:lnTo>
                  <a:lnTo>
                    <a:pt x="4454" y="1844"/>
                  </a:lnTo>
                  <a:lnTo>
                    <a:pt x="4454" y="1868"/>
                  </a:lnTo>
                  <a:lnTo>
                    <a:pt x="4450" y="1896"/>
                  </a:lnTo>
                  <a:lnTo>
                    <a:pt x="4432" y="1934"/>
                  </a:lnTo>
                  <a:lnTo>
                    <a:pt x="4402" y="1978"/>
                  </a:lnTo>
                  <a:lnTo>
                    <a:pt x="4378" y="2002"/>
                  </a:lnTo>
                  <a:lnTo>
                    <a:pt x="4354" y="2026"/>
                  </a:lnTo>
                  <a:lnTo>
                    <a:pt x="4322" y="2048"/>
                  </a:lnTo>
                  <a:lnTo>
                    <a:pt x="4278" y="2078"/>
                  </a:lnTo>
                  <a:lnTo>
                    <a:pt x="4236" y="2102"/>
                  </a:lnTo>
                  <a:lnTo>
                    <a:pt x="4184" y="2126"/>
                  </a:lnTo>
                  <a:lnTo>
                    <a:pt x="4150" y="2140"/>
                  </a:lnTo>
                  <a:lnTo>
                    <a:pt x="4112" y="2158"/>
                  </a:lnTo>
                  <a:lnTo>
                    <a:pt x="4054" y="2172"/>
                  </a:lnTo>
                  <a:lnTo>
                    <a:pt x="3988" y="2182"/>
                  </a:lnTo>
                  <a:lnTo>
                    <a:pt x="3906" y="2188"/>
                  </a:lnTo>
                  <a:lnTo>
                    <a:pt x="3860" y="2188"/>
                  </a:lnTo>
                  <a:lnTo>
                    <a:pt x="3806" y="2178"/>
                  </a:lnTo>
                  <a:lnTo>
                    <a:pt x="3754" y="2172"/>
                  </a:lnTo>
                  <a:lnTo>
                    <a:pt x="3698" y="2158"/>
                  </a:lnTo>
                  <a:lnTo>
                    <a:pt x="3660" y="2158"/>
                  </a:lnTo>
                  <a:lnTo>
                    <a:pt x="3578" y="2158"/>
                  </a:lnTo>
                  <a:lnTo>
                    <a:pt x="3530" y="2158"/>
                  </a:lnTo>
                  <a:lnTo>
                    <a:pt x="3488" y="2154"/>
                  </a:lnTo>
                  <a:lnTo>
                    <a:pt x="3454" y="2144"/>
                  </a:lnTo>
                  <a:lnTo>
                    <a:pt x="3440" y="2134"/>
                  </a:lnTo>
                  <a:lnTo>
                    <a:pt x="3430" y="2130"/>
                  </a:lnTo>
                  <a:lnTo>
                    <a:pt x="3406" y="2154"/>
                  </a:lnTo>
                  <a:lnTo>
                    <a:pt x="3350" y="2216"/>
                  </a:lnTo>
                  <a:lnTo>
                    <a:pt x="3274" y="2292"/>
                  </a:lnTo>
                  <a:lnTo>
                    <a:pt x="3236" y="2326"/>
                  </a:lnTo>
                  <a:lnTo>
                    <a:pt x="3196" y="2350"/>
                  </a:lnTo>
                  <a:lnTo>
                    <a:pt x="3178" y="2364"/>
                  </a:lnTo>
                  <a:lnTo>
                    <a:pt x="3154" y="2378"/>
                  </a:lnTo>
                  <a:lnTo>
                    <a:pt x="3116" y="2392"/>
                  </a:lnTo>
                  <a:lnTo>
                    <a:pt x="3058" y="2396"/>
                  </a:lnTo>
                  <a:lnTo>
                    <a:pt x="2982" y="2396"/>
                  </a:lnTo>
                  <a:lnTo>
                    <a:pt x="2892" y="2388"/>
                  </a:lnTo>
                  <a:lnTo>
                    <a:pt x="2772" y="2364"/>
                  </a:lnTo>
                  <a:lnTo>
                    <a:pt x="2740" y="2358"/>
                  </a:lnTo>
                  <a:lnTo>
                    <a:pt x="2668" y="2334"/>
                  </a:lnTo>
                  <a:lnTo>
                    <a:pt x="2620" y="2320"/>
                  </a:lnTo>
                  <a:lnTo>
                    <a:pt x="2578" y="2296"/>
                  </a:lnTo>
                  <a:lnTo>
                    <a:pt x="2540" y="2268"/>
                  </a:lnTo>
                  <a:lnTo>
                    <a:pt x="2520" y="2250"/>
                  </a:lnTo>
                  <a:lnTo>
                    <a:pt x="2506" y="2230"/>
                  </a:lnTo>
                  <a:lnTo>
                    <a:pt x="2496" y="2240"/>
                  </a:lnTo>
                  <a:lnTo>
                    <a:pt x="2486" y="2250"/>
                  </a:lnTo>
                  <a:lnTo>
                    <a:pt x="2468" y="2254"/>
                  </a:lnTo>
                  <a:lnTo>
                    <a:pt x="2444" y="2258"/>
                  </a:lnTo>
                  <a:lnTo>
                    <a:pt x="2406" y="2258"/>
                  </a:lnTo>
                  <a:lnTo>
                    <a:pt x="2358" y="2250"/>
                  </a:lnTo>
                  <a:lnTo>
                    <a:pt x="2296" y="2234"/>
                  </a:lnTo>
                  <a:lnTo>
                    <a:pt x="1630" y="1934"/>
                  </a:lnTo>
                  <a:close/>
                </a:path>
              </a:pathLst>
            </a:custGeom>
            <a:solidFill>
              <a:srgbClr val="DDDDDD"/>
            </a:solidFill>
            <a:ln w="12700">
              <a:solidFill>
                <a:srgbClr val="BBE0E3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9236" name="Group 334"/>
            <p:cNvGrpSpPr>
              <a:grpSpLocks/>
            </p:cNvGrpSpPr>
            <p:nvPr/>
          </p:nvGrpSpPr>
          <p:grpSpPr bwMode="auto">
            <a:xfrm>
              <a:off x="604" y="766"/>
              <a:ext cx="1686" cy="1621"/>
              <a:chOff x="334" y="300"/>
              <a:chExt cx="1721" cy="1761"/>
            </a:xfrm>
          </p:grpSpPr>
          <p:sp>
            <p:nvSpPr>
              <p:cNvPr id="9237" name="Freeform 200"/>
              <p:cNvSpPr>
                <a:spLocks/>
              </p:cNvSpPr>
              <p:nvPr/>
            </p:nvSpPr>
            <p:spPr bwMode="auto">
              <a:xfrm rot="-1845905">
                <a:off x="334" y="1235"/>
                <a:ext cx="414" cy="826"/>
              </a:xfrm>
              <a:custGeom>
                <a:avLst/>
                <a:gdLst>
                  <a:gd name="T0" fmla="*/ 48 w 910"/>
                  <a:gd name="T1" fmla="*/ 375 h 1560"/>
                  <a:gd name="T2" fmla="*/ 34 w 910"/>
                  <a:gd name="T3" fmla="*/ 374 h 1560"/>
                  <a:gd name="T4" fmla="*/ 28 w 910"/>
                  <a:gd name="T5" fmla="*/ 380 h 1560"/>
                  <a:gd name="T6" fmla="*/ 25 w 910"/>
                  <a:gd name="T7" fmla="*/ 391 h 1560"/>
                  <a:gd name="T8" fmla="*/ 29 w 910"/>
                  <a:gd name="T9" fmla="*/ 409 h 1560"/>
                  <a:gd name="T10" fmla="*/ 39 w 910"/>
                  <a:gd name="T11" fmla="*/ 437 h 1560"/>
                  <a:gd name="T12" fmla="*/ 26 w 910"/>
                  <a:gd name="T13" fmla="*/ 403 h 1560"/>
                  <a:gd name="T14" fmla="*/ 25 w 910"/>
                  <a:gd name="T15" fmla="*/ 385 h 1560"/>
                  <a:gd name="T16" fmla="*/ 27 w 910"/>
                  <a:gd name="T17" fmla="*/ 379 h 1560"/>
                  <a:gd name="T18" fmla="*/ 15 w 910"/>
                  <a:gd name="T19" fmla="*/ 374 h 1560"/>
                  <a:gd name="T20" fmla="*/ 6 w 910"/>
                  <a:gd name="T21" fmla="*/ 382 h 1560"/>
                  <a:gd name="T22" fmla="*/ 0 w 910"/>
                  <a:gd name="T23" fmla="*/ 409 h 1560"/>
                  <a:gd name="T24" fmla="*/ 1 w 910"/>
                  <a:gd name="T25" fmla="*/ 393 h 1560"/>
                  <a:gd name="T26" fmla="*/ 6 w 910"/>
                  <a:gd name="T27" fmla="*/ 382 h 1560"/>
                  <a:gd name="T28" fmla="*/ 16 w 910"/>
                  <a:gd name="T29" fmla="*/ 374 h 1560"/>
                  <a:gd name="T30" fmla="*/ 11 w 910"/>
                  <a:gd name="T31" fmla="*/ 318 h 1560"/>
                  <a:gd name="T32" fmla="*/ 13 w 910"/>
                  <a:gd name="T33" fmla="*/ 278 h 1560"/>
                  <a:gd name="T34" fmla="*/ 18 w 910"/>
                  <a:gd name="T35" fmla="*/ 260 h 1560"/>
                  <a:gd name="T36" fmla="*/ 23 w 910"/>
                  <a:gd name="T37" fmla="*/ 256 h 1560"/>
                  <a:gd name="T38" fmla="*/ 29 w 910"/>
                  <a:gd name="T39" fmla="*/ 258 h 1560"/>
                  <a:gd name="T40" fmla="*/ 32 w 910"/>
                  <a:gd name="T41" fmla="*/ 267 h 1560"/>
                  <a:gd name="T42" fmla="*/ 33 w 910"/>
                  <a:gd name="T43" fmla="*/ 296 h 1560"/>
                  <a:gd name="T44" fmla="*/ 39 w 910"/>
                  <a:gd name="T45" fmla="*/ 312 h 1560"/>
                  <a:gd name="T46" fmla="*/ 48 w 910"/>
                  <a:gd name="T47" fmla="*/ 317 h 1560"/>
                  <a:gd name="T48" fmla="*/ 56 w 910"/>
                  <a:gd name="T49" fmla="*/ 295 h 1560"/>
                  <a:gd name="T50" fmla="*/ 57 w 910"/>
                  <a:gd name="T51" fmla="*/ 273 h 1560"/>
                  <a:gd name="T52" fmla="*/ 58 w 910"/>
                  <a:gd name="T53" fmla="*/ 255 h 1560"/>
                  <a:gd name="T54" fmla="*/ 71 w 910"/>
                  <a:gd name="T55" fmla="*/ 226 h 1560"/>
                  <a:gd name="T56" fmla="*/ 90 w 910"/>
                  <a:gd name="T57" fmla="*/ 198 h 1560"/>
                  <a:gd name="T58" fmla="*/ 113 w 910"/>
                  <a:gd name="T59" fmla="*/ 173 h 1560"/>
                  <a:gd name="T60" fmla="*/ 129 w 910"/>
                  <a:gd name="T61" fmla="*/ 165 h 1560"/>
                  <a:gd name="T62" fmla="*/ 138 w 910"/>
                  <a:gd name="T63" fmla="*/ 168 h 1560"/>
                  <a:gd name="T64" fmla="*/ 134 w 910"/>
                  <a:gd name="T65" fmla="*/ 164 h 1560"/>
                  <a:gd name="T66" fmla="*/ 131 w 910"/>
                  <a:gd name="T67" fmla="*/ 156 h 1560"/>
                  <a:gd name="T68" fmla="*/ 139 w 910"/>
                  <a:gd name="T69" fmla="*/ 149 h 1560"/>
                  <a:gd name="T70" fmla="*/ 150 w 910"/>
                  <a:gd name="T71" fmla="*/ 148 h 1560"/>
                  <a:gd name="T72" fmla="*/ 159 w 910"/>
                  <a:gd name="T73" fmla="*/ 156 h 1560"/>
                  <a:gd name="T74" fmla="*/ 157 w 910"/>
                  <a:gd name="T75" fmla="*/ 153 h 1560"/>
                  <a:gd name="T76" fmla="*/ 154 w 910"/>
                  <a:gd name="T77" fmla="*/ 142 h 1560"/>
                  <a:gd name="T78" fmla="*/ 158 w 910"/>
                  <a:gd name="T79" fmla="*/ 132 h 1560"/>
                  <a:gd name="T80" fmla="*/ 167 w 910"/>
                  <a:gd name="T81" fmla="*/ 135 h 1560"/>
                  <a:gd name="T82" fmla="*/ 182 w 910"/>
                  <a:gd name="T83" fmla="*/ 143 h 1560"/>
                  <a:gd name="T84" fmla="*/ 188 w 910"/>
                  <a:gd name="T85" fmla="*/ 143 h 1560"/>
                  <a:gd name="T86" fmla="*/ 173 w 910"/>
                  <a:gd name="T87" fmla="*/ 139 h 1560"/>
                  <a:gd name="T88" fmla="*/ 162 w 910"/>
                  <a:gd name="T89" fmla="*/ 127 h 1560"/>
                  <a:gd name="T90" fmla="*/ 158 w 910"/>
                  <a:gd name="T91" fmla="*/ 113 h 1560"/>
                  <a:gd name="T92" fmla="*/ 158 w 910"/>
                  <a:gd name="T93" fmla="*/ 94 h 1560"/>
                  <a:gd name="T94" fmla="*/ 165 w 910"/>
                  <a:gd name="T95" fmla="*/ 68 h 1560"/>
                  <a:gd name="T96" fmla="*/ 170 w 910"/>
                  <a:gd name="T97" fmla="*/ 48 h 1560"/>
                  <a:gd name="T98" fmla="*/ 171 w 910"/>
                  <a:gd name="T99" fmla="*/ 19 h 1560"/>
                  <a:gd name="T100" fmla="*/ 165 w 910"/>
                  <a:gd name="T101" fmla="*/ 0 h 156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910"/>
                  <a:gd name="T154" fmla="*/ 0 h 1560"/>
                  <a:gd name="T155" fmla="*/ 910 w 910"/>
                  <a:gd name="T156" fmla="*/ 1560 h 156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910" h="1560">
                    <a:moveTo>
                      <a:pt x="274" y="1348"/>
                    </a:moveTo>
                    <a:lnTo>
                      <a:pt x="274" y="1348"/>
                    </a:lnTo>
                    <a:lnTo>
                      <a:pt x="262" y="1344"/>
                    </a:lnTo>
                    <a:lnTo>
                      <a:pt x="234" y="1338"/>
                    </a:lnTo>
                    <a:lnTo>
                      <a:pt x="216" y="1334"/>
                    </a:lnTo>
                    <a:lnTo>
                      <a:pt x="198" y="1332"/>
                    </a:lnTo>
                    <a:lnTo>
                      <a:pt x="180" y="1332"/>
                    </a:lnTo>
                    <a:lnTo>
                      <a:pt x="162" y="1336"/>
                    </a:lnTo>
                    <a:lnTo>
                      <a:pt x="154" y="1340"/>
                    </a:lnTo>
                    <a:lnTo>
                      <a:pt x="146" y="1344"/>
                    </a:lnTo>
                    <a:lnTo>
                      <a:pt x="140" y="1348"/>
                    </a:lnTo>
                    <a:lnTo>
                      <a:pt x="134" y="1354"/>
                    </a:lnTo>
                    <a:lnTo>
                      <a:pt x="128" y="1362"/>
                    </a:lnTo>
                    <a:lnTo>
                      <a:pt x="126" y="1372"/>
                    </a:lnTo>
                    <a:lnTo>
                      <a:pt x="124" y="1382"/>
                    </a:lnTo>
                    <a:lnTo>
                      <a:pt x="122" y="1394"/>
                    </a:lnTo>
                    <a:lnTo>
                      <a:pt x="124" y="1408"/>
                    </a:lnTo>
                    <a:lnTo>
                      <a:pt x="126" y="1424"/>
                    </a:lnTo>
                    <a:lnTo>
                      <a:pt x="132" y="1442"/>
                    </a:lnTo>
                    <a:lnTo>
                      <a:pt x="138" y="1460"/>
                    </a:lnTo>
                    <a:lnTo>
                      <a:pt x="146" y="1482"/>
                    </a:lnTo>
                    <a:lnTo>
                      <a:pt x="158" y="1506"/>
                    </a:lnTo>
                    <a:lnTo>
                      <a:pt x="188" y="1560"/>
                    </a:lnTo>
                    <a:lnTo>
                      <a:pt x="172" y="1534"/>
                    </a:lnTo>
                    <a:lnTo>
                      <a:pt x="156" y="1506"/>
                    </a:lnTo>
                    <a:lnTo>
                      <a:pt x="140" y="1472"/>
                    </a:lnTo>
                    <a:lnTo>
                      <a:pt x="128" y="1438"/>
                    </a:lnTo>
                    <a:lnTo>
                      <a:pt x="124" y="1420"/>
                    </a:lnTo>
                    <a:lnTo>
                      <a:pt x="120" y="1404"/>
                    </a:lnTo>
                    <a:lnTo>
                      <a:pt x="120" y="1388"/>
                    </a:lnTo>
                    <a:lnTo>
                      <a:pt x="122" y="1374"/>
                    </a:lnTo>
                    <a:lnTo>
                      <a:pt x="126" y="1362"/>
                    </a:lnTo>
                    <a:lnTo>
                      <a:pt x="134" y="1354"/>
                    </a:lnTo>
                    <a:lnTo>
                      <a:pt x="130" y="1350"/>
                    </a:lnTo>
                    <a:lnTo>
                      <a:pt x="116" y="1344"/>
                    </a:lnTo>
                    <a:lnTo>
                      <a:pt x="96" y="1338"/>
                    </a:lnTo>
                    <a:lnTo>
                      <a:pt x="86" y="1336"/>
                    </a:lnTo>
                    <a:lnTo>
                      <a:pt x="74" y="1336"/>
                    </a:lnTo>
                    <a:lnTo>
                      <a:pt x="62" y="1338"/>
                    </a:lnTo>
                    <a:lnTo>
                      <a:pt x="50" y="1344"/>
                    </a:lnTo>
                    <a:lnTo>
                      <a:pt x="40" y="1352"/>
                    </a:lnTo>
                    <a:lnTo>
                      <a:pt x="30" y="1364"/>
                    </a:lnTo>
                    <a:lnTo>
                      <a:pt x="20" y="1380"/>
                    </a:lnTo>
                    <a:lnTo>
                      <a:pt x="12" y="1400"/>
                    </a:lnTo>
                    <a:lnTo>
                      <a:pt x="6" y="1426"/>
                    </a:lnTo>
                    <a:lnTo>
                      <a:pt x="2" y="1458"/>
                    </a:lnTo>
                    <a:lnTo>
                      <a:pt x="0" y="1442"/>
                    </a:lnTo>
                    <a:lnTo>
                      <a:pt x="2" y="1424"/>
                    </a:lnTo>
                    <a:lnTo>
                      <a:pt x="6" y="1404"/>
                    </a:lnTo>
                    <a:lnTo>
                      <a:pt x="10" y="1394"/>
                    </a:lnTo>
                    <a:lnTo>
                      <a:pt x="16" y="1382"/>
                    </a:lnTo>
                    <a:lnTo>
                      <a:pt x="22" y="1372"/>
                    </a:lnTo>
                    <a:lnTo>
                      <a:pt x="30" y="1364"/>
                    </a:lnTo>
                    <a:lnTo>
                      <a:pt x="40" y="1354"/>
                    </a:lnTo>
                    <a:lnTo>
                      <a:pt x="52" y="1346"/>
                    </a:lnTo>
                    <a:lnTo>
                      <a:pt x="64" y="1340"/>
                    </a:lnTo>
                    <a:lnTo>
                      <a:pt x="80" y="1336"/>
                    </a:lnTo>
                    <a:lnTo>
                      <a:pt x="70" y="1274"/>
                    </a:lnTo>
                    <a:lnTo>
                      <a:pt x="62" y="1210"/>
                    </a:lnTo>
                    <a:lnTo>
                      <a:pt x="56" y="1136"/>
                    </a:lnTo>
                    <a:lnTo>
                      <a:pt x="54" y="1098"/>
                    </a:lnTo>
                    <a:lnTo>
                      <a:pt x="56" y="1060"/>
                    </a:lnTo>
                    <a:lnTo>
                      <a:pt x="58" y="1024"/>
                    </a:lnTo>
                    <a:lnTo>
                      <a:pt x="62" y="992"/>
                    </a:lnTo>
                    <a:lnTo>
                      <a:pt x="70" y="962"/>
                    </a:lnTo>
                    <a:lnTo>
                      <a:pt x="74" y="950"/>
                    </a:lnTo>
                    <a:lnTo>
                      <a:pt x="80" y="938"/>
                    </a:lnTo>
                    <a:lnTo>
                      <a:pt x="86" y="928"/>
                    </a:lnTo>
                    <a:lnTo>
                      <a:pt x="94" y="922"/>
                    </a:lnTo>
                    <a:lnTo>
                      <a:pt x="102" y="916"/>
                    </a:lnTo>
                    <a:lnTo>
                      <a:pt x="112" y="912"/>
                    </a:lnTo>
                    <a:lnTo>
                      <a:pt x="118" y="912"/>
                    </a:lnTo>
                    <a:lnTo>
                      <a:pt x="124" y="914"/>
                    </a:lnTo>
                    <a:lnTo>
                      <a:pt x="132" y="918"/>
                    </a:lnTo>
                    <a:lnTo>
                      <a:pt x="140" y="922"/>
                    </a:lnTo>
                    <a:lnTo>
                      <a:pt x="146" y="930"/>
                    </a:lnTo>
                    <a:lnTo>
                      <a:pt x="152" y="940"/>
                    </a:lnTo>
                    <a:lnTo>
                      <a:pt x="154" y="954"/>
                    </a:lnTo>
                    <a:lnTo>
                      <a:pt x="152" y="980"/>
                    </a:lnTo>
                    <a:lnTo>
                      <a:pt x="152" y="1008"/>
                    </a:lnTo>
                    <a:lnTo>
                      <a:pt x="154" y="1040"/>
                    </a:lnTo>
                    <a:lnTo>
                      <a:pt x="158" y="1056"/>
                    </a:lnTo>
                    <a:lnTo>
                      <a:pt x="162" y="1072"/>
                    </a:lnTo>
                    <a:lnTo>
                      <a:pt x="168" y="1088"/>
                    </a:lnTo>
                    <a:lnTo>
                      <a:pt x="178" y="1102"/>
                    </a:lnTo>
                    <a:lnTo>
                      <a:pt x="188" y="1112"/>
                    </a:lnTo>
                    <a:lnTo>
                      <a:pt x="200" y="1122"/>
                    </a:lnTo>
                    <a:lnTo>
                      <a:pt x="216" y="1130"/>
                    </a:lnTo>
                    <a:lnTo>
                      <a:pt x="234" y="1132"/>
                    </a:lnTo>
                    <a:lnTo>
                      <a:pt x="244" y="1120"/>
                    </a:lnTo>
                    <a:lnTo>
                      <a:pt x="252" y="1104"/>
                    </a:lnTo>
                    <a:lnTo>
                      <a:pt x="262" y="1082"/>
                    </a:lnTo>
                    <a:lnTo>
                      <a:pt x="270" y="1052"/>
                    </a:lnTo>
                    <a:lnTo>
                      <a:pt x="274" y="1036"/>
                    </a:lnTo>
                    <a:lnTo>
                      <a:pt x="276" y="1016"/>
                    </a:lnTo>
                    <a:lnTo>
                      <a:pt x="278" y="996"/>
                    </a:lnTo>
                    <a:lnTo>
                      <a:pt x="278" y="972"/>
                    </a:lnTo>
                    <a:lnTo>
                      <a:pt x="278" y="948"/>
                    </a:lnTo>
                    <a:lnTo>
                      <a:pt x="274" y="922"/>
                    </a:lnTo>
                    <a:lnTo>
                      <a:pt x="280" y="910"/>
                    </a:lnTo>
                    <a:lnTo>
                      <a:pt x="294" y="886"/>
                    </a:lnTo>
                    <a:lnTo>
                      <a:pt x="316" y="848"/>
                    </a:lnTo>
                    <a:lnTo>
                      <a:pt x="346" y="804"/>
                    </a:lnTo>
                    <a:lnTo>
                      <a:pt x="364" y="780"/>
                    </a:lnTo>
                    <a:lnTo>
                      <a:pt x="386" y="754"/>
                    </a:lnTo>
                    <a:lnTo>
                      <a:pt x="408" y="730"/>
                    </a:lnTo>
                    <a:lnTo>
                      <a:pt x="432" y="706"/>
                    </a:lnTo>
                    <a:lnTo>
                      <a:pt x="458" y="682"/>
                    </a:lnTo>
                    <a:lnTo>
                      <a:pt x="484" y="658"/>
                    </a:lnTo>
                    <a:lnTo>
                      <a:pt x="514" y="638"/>
                    </a:lnTo>
                    <a:lnTo>
                      <a:pt x="546" y="618"/>
                    </a:lnTo>
                    <a:lnTo>
                      <a:pt x="578" y="602"/>
                    </a:lnTo>
                    <a:lnTo>
                      <a:pt x="614" y="588"/>
                    </a:lnTo>
                    <a:lnTo>
                      <a:pt x="622" y="588"/>
                    </a:lnTo>
                    <a:lnTo>
                      <a:pt x="640" y="590"/>
                    </a:lnTo>
                    <a:lnTo>
                      <a:pt x="652" y="592"/>
                    </a:lnTo>
                    <a:lnTo>
                      <a:pt x="660" y="596"/>
                    </a:lnTo>
                    <a:lnTo>
                      <a:pt x="668" y="600"/>
                    </a:lnTo>
                    <a:lnTo>
                      <a:pt x="672" y="608"/>
                    </a:lnTo>
                    <a:lnTo>
                      <a:pt x="658" y="596"/>
                    </a:lnTo>
                    <a:lnTo>
                      <a:pt x="646" y="584"/>
                    </a:lnTo>
                    <a:lnTo>
                      <a:pt x="640" y="578"/>
                    </a:lnTo>
                    <a:lnTo>
                      <a:pt x="636" y="570"/>
                    </a:lnTo>
                    <a:lnTo>
                      <a:pt x="634" y="562"/>
                    </a:lnTo>
                    <a:lnTo>
                      <a:pt x="636" y="556"/>
                    </a:lnTo>
                    <a:lnTo>
                      <a:pt x="638" y="550"/>
                    </a:lnTo>
                    <a:lnTo>
                      <a:pt x="644" y="542"/>
                    </a:lnTo>
                    <a:lnTo>
                      <a:pt x="656" y="538"/>
                    </a:lnTo>
                    <a:lnTo>
                      <a:pt x="670" y="532"/>
                    </a:lnTo>
                    <a:lnTo>
                      <a:pt x="692" y="530"/>
                    </a:lnTo>
                    <a:lnTo>
                      <a:pt x="718" y="528"/>
                    </a:lnTo>
                    <a:lnTo>
                      <a:pt x="724" y="528"/>
                    </a:lnTo>
                    <a:lnTo>
                      <a:pt x="740" y="534"/>
                    </a:lnTo>
                    <a:lnTo>
                      <a:pt x="750" y="540"/>
                    </a:lnTo>
                    <a:lnTo>
                      <a:pt x="760" y="548"/>
                    </a:lnTo>
                    <a:lnTo>
                      <a:pt x="770" y="558"/>
                    </a:lnTo>
                    <a:lnTo>
                      <a:pt x="778" y="570"/>
                    </a:lnTo>
                    <a:lnTo>
                      <a:pt x="768" y="558"/>
                    </a:lnTo>
                    <a:lnTo>
                      <a:pt x="758" y="546"/>
                    </a:lnTo>
                    <a:lnTo>
                      <a:pt x="750" y="532"/>
                    </a:lnTo>
                    <a:lnTo>
                      <a:pt x="748" y="524"/>
                    </a:lnTo>
                    <a:lnTo>
                      <a:pt x="746" y="514"/>
                    </a:lnTo>
                    <a:lnTo>
                      <a:pt x="746" y="506"/>
                    </a:lnTo>
                    <a:lnTo>
                      <a:pt x="748" y="496"/>
                    </a:lnTo>
                    <a:lnTo>
                      <a:pt x="750" y="488"/>
                    </a:lnTo>
                    <a:lnTo>
                      <a:pt x="758" y="480"/>
                    </a:lnTo>
                    <a:lnTo>
                      <a:pt x="766" y="470"/>
                    </a:lnTo>
                    <a:lnTo>
                      <a:pt x="778" y="464"/>
                    </a:lnTo>
                    <a:lnTo>
                      <a:pt x="792" y="472"/>
                    </a:lnTo>
                    <a:lnTo>
                      <a:pt x="808" y="482"/>
                    </a:lnTo>
                    <a:lnTo>
                      <a:pt x="826" y="494"/>
                    </a:lnTo>
                    <a:lnTo>
                      <a:pt x="848" y="502"/>
                    </a:lnTo>
                    <a:lnTo>
                      <a:pt x="870" y="510"/>
                    </a:lnTo>
                    <a:lnTo>
                      <a:pt x="880" y="512"/>
                    </a:lnTo>
                    <a:lnTo>
                      <a:pt x="890" y="514"/>
                    </a:lnTo>
                    <a:lnTo>
                      <a:pt x="900" y="512"/>
                    </a:lnTo>
                    <a:lnTo>
                      <a:pt x="910" y="510"/>
                    </a:lnTo>
                    <a:lnTo>
                      <a:pt x="898" y="510"/>
                    </a:lnTo>
                    <a:lnTo>
                      <a:pt x="872" y="506"/>
                    </a:lnTo>
                    <a:lnTo>
                      <a:pt x="856" y="502"/>
                    </a:lnTo>
                    <a:lnTo>
                      <a:pt x="838" y="496"/>
                    </a:lnTo>
                    <a:lnTo>
                      <a:pt x="820" y="488"/>
                    </a:lnTo>
                    <a:lnTo>
                      <a:pt x="802" y="476"/>
                    </a:lnTo>
                    <a:lnTo>
                      <a:pt x="786" y="460"/>
                    </a:lnTo>
                    <a:lnTo>
                      <a:pt x="780" y="452"/>
                    </a:lnTo>
                    <a:lnTo>
                      <a:pt x="774" y="442"/>
                    </a:lnTo>
                    <a:lnTo>
                      <a:pt x="768" y="430"/>
                    </a:lnTo>
                    <a:lnTo>
                      <a:pt x="766" y="418"/>
                    </a:lnTo>
                    <a:lnTo>
                      <a:pt x="762" y="404"/>
                    </a:lnTo>
                    <a:lnTo>
                      <a:pt x="760" y="390"/>
                    </a:lnTo>
                    <a:lnTo>
                      <a:pt x="760" y="374"/>
                    </a:lnTo>
                    <a:lnTo>
                      <a:pt x="762" y="356"/>
                    </a:lnTo>
                    <a:lnTo>
                      <a:pt x="766" y="336"/>
                    </a:lnTo>
                    <a:lnTo>
                      <a:pt x="770" y="316"/>
                    </a:lnTo>
                    <a:lnTo>
                      <a:pt x="778" y="294"/>
                    </a:lnTo>
                    <a:lnTo>
                      <a:pt x="786" y="270"/>
                    </a:lnTo>
                    <a:lnTo>
                      <a:pt x="798" y="244"/>
                    </a:lnTo>
                    <a:lnTo>
                      <a:pt x="810" y="218"/>
                    </a:lnTo>
                    <a:lnTo>
                      <a:pt x="818" y="194"/>
                    </a:lnTo>
                    <a:lnTo>
                      <a:pt x="822" y="170"/>
                    </a:lnTo>
                    <a:lnTo>
                      <a:pt x="826" y="138"/>
                    </a:lnTo>
                    <a:lnTo>
                      <a:pt x="828" y="104"/>
                    </a:lnTo>
                    <a:lnTo>
                      <a:pt x="828" y="86"/>
                    </a:lnTo>
                    <a:lnTo>
                      <a:pt x="826" y="68"/>
                    </a:lnTo>
                    <a:lnTo>
                      <a:pt x="822" y="48"/>
                    </a:lnTo>
                    <a:lnTo>
                      <a:pt x="816" y="32"/>
                    </a:lnTo>
                    <a:lnTo>
                      <a:pt x="808" y="14"/>
                    </a:lnTo>
                    <a:lnTo>
                      <a:pt x="798" y="0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8" name="Freeform 201"/>
              <p:cNvSpPr>
                <a:spLocks/>
              </p:cNvSpPr>
              <p:nvPr/>
            </p:nvSpPr>
            <p:spPr bwMode="auto">
              <a:xfrm rot="-1845905">
                <a:off x="373" y="1124"/>
                <a:ext cx="425" cy="852"/>
              </a:xfrm>
              <a:custGeom>
                <a:avLst/>
                <a:gdLst>
                  <a:gd name="T0" fmla="*/ 66 w 934"/>
                  <a:gd name="T1" fmla="*/ 447 h 1608"/>
                  <a:gd name="T2" fmla="*/ 59 w 934"/>
                  <a:gd name="T3" fmla="*/ 442 h 1608"/>
                  <a:gd name="T4" fmla="*/ 46 w 934"/>
                  <a:gd name="T5" fmla="*/ 446 h 1608"/>
                  <a:gd name="T6" fmla="*/ 42 w 934"/>
                  <a:gd name="T7" fmla="*/ 448 h 1608"/>
                  <a:gd name="T8" fmla="*/ 57 w 934"/>
                  <a:gd name="T9" fmla="*/ 442 h 1608"/>
                  <a:gd name="T10" fmla="*/ 48 w 934"/>
                  <a:gd name="T11" fmla="*/ 431 h 1608"/>
                  <a:gd name="T12" fmla="*/ 42 w 934"/>
                  <a:gd name="T13" fmla="*/ 420 h 1608"/>
                  <a:gd name="T14" fmla="*/ 37 w 934"/>
                  <a:gd name="T15" fmla="*/ 401 h 1608"/>
                  <a:gd name="T16" fmla="*/ 35 w 934"/>
                  <a:gd name="T17" fmla="*/ 395 h 1608"/>
                  <a:gd name="T18" fmla="*/ 34 w 934"/>
                  <a:gd name="T19" fmla="*/ 395 h 1608"/>
                  <a:gd name="T20" fmla="*/ 28 w 934"/>
                  <a:gd name="T21" fmla="*/ 405 h 1608"/>
                  <a:gd name="T22" fmla="*/ 27 w 934"/>
                  <a:gd name="T23" fmla="*/ 406 h 1608"/>
                  <a:gd name="T24" fmla="*/ 32 w 934"/>
                  <a:gd name="T25" fmla="*/ 396 h 1608"/>
                  <a:gd name="T26" fmla="*/ 35 w 934"/>
                  <a:gd name="T27" fmla="*/ 393 h 1608"/>
                  <a:gd name="T28" fmla="*/ 35 w 934"/>
                  <a:gd name="T29" fmla="*/ 395 h 1608"/>
                  <a:gd name="T30" fmla="*/ 35 w 934"/>
                  <a:gd name="T31" fmla="*/ 385 h 1608"/>
                  <a:gd name="T32" fmla="*/ 38 w 934"/>
                  <a:gd name="T33" fmla="*/ 370 h 1608"/>
                  <a:gd name="T34" fmla="*/ 44 w 934"/>
                  <a:gd name="T35" fmla="*/ 354 h 1608"/>
                  <a:gd name="T36" fmla="*/ 64 w 934"/>
                  <a:gd name="T37" fmla="*/ 325 h 1608"/>
                  <a:gd name="T38" fmla="*/ 87 w 934"/>
                  <a:gd name="T39" fmla="*/ 300 h 1608"/>
                  <a:gd name="T40" fmla="*/ 115 w 934"/>
                  <a:gd name="T41" fmla="*/ 276 h 1608"/>
                  <a:gd name="T42" fmla="*/ 116 w 934"/>
                  <a:gd name="T43" fmla="*/ 269 h 1608"/>
                  <a:gd name="T44" fmla="*/ 121 w 934"/>
                  <a:gd name="T45" fmla="*/ 255 h 1608"/>
                  <a:gd name="T46" fmla="*/ 131 w 934"/>
                  <a:gd name="T47" fmla="*/ 242 h 1608"/>
                  <a:gd name="T48" fmla="*/ 142 w 934"/>
                  <a:gd name="T49" fmla="*/ 236 h 1608"/>
                  <a:gd name="T50" fmla="*/ 162 w 934"/>
                  <a:gd name="T51" fmla="*/ 226 h 1608"/>
                  <a:gd name="T52" fmla="*/ 176 w 934"/>
                  <a:gd name="T53" fmla="*/ 214 h 1608"/>
                  <a:gd name="T54" fmla="*/ 186 w 934"/>
                  <a:gd name="T55" fmla="*/ 200 h 1608"/>
                  <a:gd name="T56" fmla="*/ 191 w 934"/>
                  <a:gd name="T57" fmla="*/ 186 h 1608"/>
                  <a:gd name="T58" fmla="*/ 193 w 934"/>
                  <a:gd name="T59" fmla="*/ 171 h 1608"/>
                  <a:gd name="T60" fmla="*/ 192 w 934"/>
                  <a:gd name="T61" fmla="*/ 145 h 1608"/>
                  <a:gd name="T62" fmla="*/ 187 w 934"/>
                  <a:gd name="T63" fmla="*/ 128 h 1608"/>
                  <a:gd name="T64" fmla="*/ 187 w 934"/>
                  <a:gd name="T65" fmla="*/ 120 h 1608"/>
                  <a:gd name="T66" fmla="*/ 190 w 934"/>
                  <a:gd name="T67" fmla="*/ 107 h 1608"/>
                  <a:gd name="T68" fmla="*/ 189 w 934"/>
                  <a:gd name="T69" fmla="*/ 78 h 1608"/>
                  <a:gd name="T70" fmla="*/ 183 w 934"/>
                  <a:gd name="T71" fmla="*/ 49 h 1608"/>
                  <a:gd name="T72" fmla="*/ 174 w 934"/>
                  <a:gd name="T73" fmla="*/ 17 h 1608"/>
                  <a:gd name="T74" fmla="*/ 170 w 934"/>
                  <a:gd name="T75" fmla="*/ 4 h 1608"/>
                  <a:gd name="T76" fmla="*/ 156 w 934"/>
                  <a:gd name="T77" fmla="*/ 1 h 1608"/>
                  <a:gd name="T78" fmla="*/ 134 w 934"/>
                  <a:gd name="T79" fmla="*/ 1 h 1608"/>
                  <a:gd name="T80" fmla="*/ 117 w 934"/>
                  <a:gd name="T81" fmla="*/ 4 h 1608"/>
                  <a:gd name="T82" fmla="*/ 110 w 934"/>
                  <a:gd name="T83" fmla="*/ 8 h 1608"/>
                  <a:gd name="T84" fmla="*/ 100 w 934"/>
                  <a:gd name="T85" fmla="*/ 18 h 1608"/>
                  <a:gd name="T86" fmla="*/ 91 w 934"/>
                  <a:gd name="T87" fmla="*/ 33 h 1608"/>
                  <a:gd name="T88" fmla="*/ 75 w 934"/>
                  <a:gd name="T89" fmla="*/ 72 h 1608"/>
                  <a:gd name="T90" fmla="*/ 62 w 934"/>
                  <a:gd name="T91" fmla="*/ 113 h 1608"/>
                  <a:gd name="T92" fmla="*/ 52 w 934"/>
                  <a:gd name="T93" fmla="*/ 159 h 1608"/>
                  <a:gd name="T94" fmla="*/ 36 w 934"/>
                  <a:gd name="T95" fmla="*/ 168 h 1608"/>
                  <a:gd name="T96" fmla="*/ 19 w 934"/>
                  <a:gd name="T97" fmla="*/ 183 h 1608"/>
                  <a:gd name="T98" fmla="*/ 7 w 934"/>
                  <a:gd name="T99" fmla="*/ 199 h 1608"/>
                  <a:gd name="T100" fmla="*/ 2 w 934"/>
                  <a:gd name="T101" fmla="*/ 217 h 1608"/>
                  <a:gd name="T102" fmla="*/ 0 w 934"/>
                  <a:gd name="T103" fmla="*/ 234 h 1608"/>
                  <a:gd name="T104" fmla="*/ 1 w 934"/>
                  <a:gd name="T105" fmla="*/ 251 h 1608"/>
                  <a:gd name="T106" fmla="*/ 8 w 934"/>
                  <a:gd name="T107" fmla="*/ 274 h 1608"/>
                  <a:gd name="T108" fmla="*/ 16 w 934"/>
                  <a:gd name="T109" fmla="*/ 294 h 1608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934"/>
                  <a:gd name="T166" fmla="*/ 0 h 1608"/>
                  <a:gd name="T167" fmla="*/ 934 w 934"/>
                  <a:gd name="T168" fmla="*/ 1608 h 1608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934" h="1608">
                    <a:moveTo>
                      <a:pt x="334" y="1598"/>
                    </a:moveTo>
                    <a:lnTo>
                      <a:pt x="334" y="1598"/>
                    </a:lnTo>
                    <a:lnTo>
                      <a:pt x="318" y="1592"/>
                    </a:lnTo>
                    <a:lnTo>
                      <a:pt x="302" y="1584"/>
                    </a:lnTo>
                    <a:lnTo>
                      <a:pt x="286" y="1574"/>
                    </a:lnTo>
                    <a:lnTo>
                      <a:pt x="274" y="1574"/>
                    </a:lnTo>
                    <a:lnTo>
                      <a:pt x="258" y="1578"/>
                    </a:lnTo>
                    <a:lnTo>
                      <a:pt x="220" y="1590"/>
                    </a:lnTo>
                    <a:lnTo>
                      <a:pt x="168" y="1608"/>
                    </a:lnTo>
                    <a:lnTo>
                      <a:pt x="204" y="1596"/>
                    </a:lnTo>
                    <a:lnTo>
                      <a:pt x="240" y="1586"/>
                    </a:lnTo>
                    <a:lnTo>
                      <a:pt x="278" y="1574"/>
                    </a:lnTo>
                    <a:lnTo>
                      <a:pt x="262" y="1562"/>
                    </a:lnTo>
                    <a:lnTo>
                      <a:pt x="248" y="1550"/>
                    </a:lnTo>
                    <a:lnTo>
                      <a:pt x="234" y="1536"/>
                    </a:lnTo>
                    <a:lnTo>
                      <a:pt x="222" y="1522"/>
                    </a:lnTo>
                    <a:lnTo>
                      <a:pt x="214" y="1510"/>
                    </a:lnTo>
                    <a:lnTo>
                      <a:pt x="204" y="1496"/>
                    </a:lnTo>
                    <a:lnTo>
                      <a:pt x="192" y="1470"/>
                    </a:lnTo>
                    <a:lnTo>
                      <a:pt x="184" y="1446"/>
                    </a:lnTo>
                    <a:lnTo>
                      <a:pt x="180" y="1428"/>
                    </a:lnTo>
                    <a:lnTo>
                      <a:pt x="176" y="1412"/>
                    </a:lnTo>
                    <a:lnTo>
                      <a:pt x="172" y="1408"/>
                    </a:lnTo>
                    <a:lnTo>
                      <a:pt x="170" y="1406"/>
                    </a:lnTo>
                    <a:lnTo>
                      <a:pt x="166" y="1406"/>
                    </a:lnTo>
                    <a:lnTo>
                      <a:pt x="162" y="1406"/>
                    </a:lnTo>
                    <a:lnTo>
                      <a:pt x="154" y="1412"/>
                    </a:lnTo>
                    <a:lnTo>
                      <a:pt x="146" y="1422"/>
                    </a:lnTo>
                    <a:lnTo>
                      <a:pt x="136" y="1444"/>
                    </a:lnTo>
                    <a:lnTo>
                      <a:pt x="132" y="1454"/>
                    </a:lnTo>
                    <a:lnTo>
                      <a:pt x="132" y="1446"/>
                    </a:lnTo>
                    <a:lnTo>
                      <a:pt x="136" y="1438"/>
                    </a:lnTo>
                    <a:lnTo>
                      <a:pt x="144" y="1422"/>
                    </a:lnTo>
                    <a:lnTo>
                      <a:pt x="154" y="1410"/>
                    </a:lnTo>
                    <a:lnTo>
                      <a:pt x="164" y="1398"/>
                    </a:lnTo>
                    <a:lnTo>
                      <a:pt x="166" y="1398"/>
                    </a:lnTo>
                    <a:lnTo>
                      <a:pt x="168" y="1398"/>
                    </a:lnTo>
                    <a:lnTo>
                      <a:pt x="170" y="1400"/>
                    </a:lnTo>
                    <a:lnTo>
                      <a:pt x="172" y="1408"/>
                    </a:lnTo>
                    <a:lnTo>
                      <a:pt x="170" y="1390"/>
                    </a:lnTo>
                    <a:lnTo>
                      <a:pt x="170" y="1372"/>
                    </a:lnTo>
                    <a:lnTo>
                      <a:pt x="172" y="1354"/>
                    </a:lnTo>
                    <a:lnTo>
                      <a:pt x="176" y="1336"/>
                    </a:lnTo>
                    <a:lnTo>
                      <a:pt x="182" y="1318"/>
                    </a:lnTo>
                    <a:lnTo>
                      <a:pt x="192" y="1298"/>
                    </a:lnTo>
                    <a:lnTo>
                      <a:pt x="202" y="1280"/>
                    </a:lnTo>
                    <a:lnTo>
                      <a:pt x="214" y="1262"/>
                    </a:lnTo>
                    <a:lnTo>
                      <a:pt x="242" y="1226"/>
                    </a:lnTo>
                    <a:lnTo>
                      <a:pt x="274" y="1192"/>
                    </a:lnTo>
                    <a:lnTo>
                      <a:pt x="310" y="1158"/>
                    </a:lnTo>
                    <a:lnTo>
                      <a:pt x="346" y="1126"/>
                    </a:lnTo>
                    <a:lnTo>
                      <a:pt x="384" y="1096"/>
                    </a:lnTo>
                    <a:lnTo>
                      <a:pt x="422" y="1068"/>
                    </a:lnTo>
                    <a:lnTo>
                      <a:pt x="488" y="1024"/>
                    </a:lnTo>
                    <a:lnTo>
                      <a:pt x="536" y="994"/>
                    </a:lnTo>
                    <a:lnTo>
                      <a:pt x="556" y="984"/>
                    </a:lnTo>
                    <a:lnTo>
                      <a:pt x="556" y="970"/>
                    </a:lnTo>
                    <a:lnTo>
                      <a:pt x="560" y="958"/>
                    </a:lnTo>
                    <a:lnTo>
                      <a:pt x="566" y="944"/>
                    </a:lnTo>
                    <a:lnTo>
                      <a:pt x="572" y="932"/>
                    </a:lnTo>
                    <a:lnTo>
                      <a:pt x="586" y="908"/>
                    </a:lnTo>
                    <a:lnTo>
                      <a:pt x="602" y="888"/>
                    </a:lnTo>
                    <a:lnTo>
                      <a:pt x="618" y="872"/>
                    </a:lnTo>
                    <a:lnTo>
                      <a:pt x="632" y="860"/>
                    </a:lnTo>
                    <a:lnTo>
                      <a:pt x="646" y="848"/>
                    </a:lnTo>
                    <a:lnTo>
                      <a:pt x="684" y="840"/>
                    </a:lnTo>
                    <a:lnTo>
                      <a:pt x="720" y="828"/>
                    </a:lnTo>
                    <a:lnTo>
                      <a:pt x="752" y="818"/>
                    </a:lnTo>
                    <a:lnTo>
                      <a:pt x="780" y="804"/>
                    </a:lnTo>
                    <a:lnTo>
                      <a:pt x="806" y="792"/>
                    </a:lnTo>
                    <a:lnTo>
                      <a:pt x="830" y="778"/>
                    </a:lnTo>
                    <a:lnTo>
                      <a:pt x="850" y="762"/>
                    </a:lnTo>
                    <a:lnTo>
                      <a:pt x="868" y="746"/>
                    </a:lnTo>
                    <a:lnTo>
                      <a:pt x="882" y="730"/>
                    </a:lnTo>
                    <a:lnTo>
                      <a:pt x="896" y="714"/>
                    </a:lnTo>
                    <a:lnTo>
                      <a:pt x="906" y="696"/>
                    </a:lnTo>
                    <a:lnTo>
                      <a:pt x="914" y="680"/>
                    </a:lnTo>
                    <a:lnTo>
                      <a:pt x="922" y="662"/>
                    </a:lnTo>
                    <a:lnTo>
                      <a:pt x="928" y="644"/>
                    </a:lnTo>
                    <a:lnTo>
                      <a:pt x="930" y="628"/>
                    </a:lnTo>
                    <a:lnTo>
                      <a:pt x="934" y="610"/>
                    </a:lnTo>
                    <a:lnTo>
                      <a:pt x="934" y="578"/>
                    </a:lnTo>
                    <a:lnTo>
                      <a:pt x="930" y="546"/>
                    </a:lnTo>
                    <a:lnTo>
                      <a:pt x="926" y="516"/>
                    </a:lnTo>
                    <a:lnTo>
                      <a:pt x="918" y="492"/>
                    </a:lnTo>
                    <a:lnTo>
                      <a:pt x="910" y="470"/>
                    </a:lnTo>
                    <a:lnTo>
                      <a:pt x="904" y="454"/>
                    </a:lnTo>
                    <a:lnTo>
                      <a:pt x="896" y="440"/>
                    </a:lnTo>
                    <a:lnTo>
                      <a:pt x="902" y="426"/>
                    </a:lnTo>
                    <a:lnTo>
                      <a:pt x="908" y="412"/>
                    </a:lnTo>
                    <a:lnTo>
                      <a:pt x="912" y="396"/>
                    </a:lnTo>
                    <a:lnTo>
                      <a:pt x="916" y="380"/>
                    </a:lnTo>
                    <a:lnTo>
                      <a:pt x="918" y="348"/>
                    </a:lnTo>
                    <a:lnTo>
                      <a:pt x="916" y="314"/>
                    </a:lnTo>
                    <a:lnTo>
                      <a:pt x="912" y="278"/>
                    </a:lnTo>
                    <a:lnTo>
                      <a:pt x="906" y="242"/>
                    </a:lnTo>
                    <a:lnTo>
                      <a:pt x="898" y="208"/>
                    </a:lnTo>
                    <a:lnTo>
                      <a:pt x="886" y="174"/>
                    </a:lnTo>
                    <a:lnTo>
                      <a:pt x="876" y="142"/>
                    </a:lnTo>
                    <a:lnTo>
                      <a:pt x="864" y="112"/>
                    </a:lnTo>
                    <a:lnTo>
                      <a:pt x="842" y="62"/>
                    </a:lnTo>
                    <a:lnTo>
                      <a:pt x="826" y="28"/>
                    </a:lnTo>
                    <a:lnTo>
                      <a:pt x="820" y="16"/>
                    </a:lnTo>
                    <a:lnTo>
                      <a:pt x="796" y="10"/>
                    </a:lnTo>
                    <a:lnTo>
                      <a:pt x="774" y="6"/>
                    </a:lnTo>
                    <a:lnTo>
                      <a:pt x="752" y="2"/>
                    </a:lnTo>
                    <a:lnTo>
                      <a:pt x="730" y="0"/>
                    </a:lnTo>
                    <a:lnTo>
                      <a:pt x="688" y="0"/>
                    </a:lnTo>
                    <a:lnTo>
                      <a:pt x="648" y="2"/>
                    </a:lnTo>
                    <a:lnTo>
                      <a:pt x="614" y="6"/>
                    </a:lnTo>
                    <a:lnTo>
                      <a:pt x="588" y="12"/>
                    </a:lnTo>
                    <a:lnTo>
                      <a:pt x="566" y="16"/>
                    </a:lnTo>
                    <a:lnTo>
                      <a:pt x="548" y="22"/>
                    </a:lnTo>
                    <a:lnTo>
                      <a:pt x="532" y="28"/>
                    </a:lnTo>
                    <a:lnTo>
                      <a:pt x="514" y="38"/>
                    </a:lnTo>
                    <a:lnTo>
                      <a:pt x="498" y="50"/>
                    </a:lnTo>
                    <a:lnTo>
                      <a:pt x="482" y="64"/>
                    </a:lnTo>
                    <a:lnTo>
                      <a:pt x="466" y="80"/>
                    </a:lnTo>
                    <a:lnTo>
                      <a:pt x="452" y="98"/>
                    </a:lnTo>
                    <a:lnTo>
                      <a:pt x="438" y="118"/>
                    </a:lnTo>
                    <a:lnTo>
                      <a:pt x="410" y="160"/>
                    </a:lnTo>
                    <a:lnTo>
                      <a:pt x="384" y="206"/>
                    </a:lnTo>
                    <a:lnTo>
                      <a:pt x="360" y="254"/>
                    </a:lnTo>
                    <a:lnTo>
                      <a:pt x="338" y="304"/>
                    </a:lnTo>
                    <a:lnTo>
                      <a:pt x="318" y="354"/>
                    </a:lnTo>
                    <a:lnTo>
                      <a:pt x="300" y="402"/>
                    </a:lnTo>
                    <a:lnTo>
                      <a:pt x="274" y="484"/>
                    </a:lnTo>
                    <a:lnTo>
                      <a:pt x="256" y="544"/>
                    </a:lnTo>
                    <a:lnTo>
                      <a:pt x="252" y="566"/>
                    </a:lnTo>
                    <a:lnTo>
                      <a:pt x="212" y="582"/>
                    </a:lnTo>
                    <a:lnTo>
                      <a:pt x="176" y="598"/>
                    </a:lnTo>
                    <a:lnTo>
                      <a:pt x="144" y="614"/>
                    </a:lnTo>
                    <a:lnTo>
                      <a:pt x="116" y="634"/>
                    </a:lnTo>
                    <a:lnTo>
                      <a:pt x="90" y="652"/>
                    </a:lnTo>
                    <a:lnTo>
                      <a:pt x="70" y="670"/>
                    </a:lnTo>
                    <a:lnTo>
                      <a:pt x="52" y="690"/>
                    </a:lnTo>
                    <a:lnTo>
                      <a:pt x="36" y="710"/>
                    </a:lnTo>
                    <a:lnTo>
                      <a:pt x="24" y="732"/>
                    </a:lnTo>
                    <a:lnTo>
                      <a:pt x="16" y="752"/>
                    </a:lnTo>
                    <a:lnTo>
                      <a:pt x="8" y="772"/>
                    </a:lnTo>
                    <a:lnTo>
                      <a:pt x="4" y="794"/>
                    </a:lnTo>
                    <a:lnTo>
                      <a:pt x="0" y="814"/>
                    </a:lnTo>
                    <a:lnTo>
                      <a:pt x="0" y="834"/>
                    </a:lnTo>
                    <a:lnTo>
                      <a:pt x="0" y="854"/>
                    </a:lnTo>
                    <a:lnTo>
                      <a:pt x="2" y="874"/>
                    </a:lnTo>
                    <a:lnTo>
                      <a:pt x="6" y="894"/>
                    </a:lnTo>
                    <a:lnTo>
                      <a:pt x="12" y="912"/>
                    </a:lnTo>
                    <a:lnTo>
                      <a:pt x="24" y="948"/>
                    </a:lnTo>
                    <a:lnTo>
                      <a:pt x="38" y="978"/>
                    </a:lnTo>
                    <a:lnTo>
                      <a:pt x="52" y="1006"/>
                    </a:lnTo>
                    <a:lnTo>
                      <a:pt x="68" y="1030"/>
                    </a:lnTo>
                    <a:lnTo>
                      <a:pt x="80" y="1048"/>
                    </a:lnTo>
                    <a:lnTo>
                      <a:pt x="90" y="1062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9" name="Freeform 202"/>
              <p:cNvSpPr>
                <a:spLocks/>
              </p:cNvSpPr>
              <p:nvPr/>
            </p:nvSpPr>
            <p:spPr bwMode="auto">
              <a:xfrm rot="-1845905">
                <a:off x="608" y="1499"/>
                <a:ext cx="440" cy="270"/>
              </a:xfrm>
              <a:custGeom>
                <a:avLst/>
                <a:gdLst>
                  <a:gd name="T0" fmla="*/ 200 w 968"/>
                  <a:gd name="T1" fmla="*/ 5 h 510"/>
                  <a:gd name="T2" fmla="*/ 197 w 968"/>
                  <a:gd name="T3" fmla="*/ 25 h 510"/>
                  <a:gd name="T4" fmla="*/ 190 w 968"/>
                  <a:gd name="T5" fmla="*/ 46 h 510"/>
                  <a:gd name="T6" fmla="*/ 183 w 968"/>
                  <a:gd name="T7" fmla="*/ 58 h 510"/>
                  <a:gd name="T8" fmla="*/ 173 w 968"/>
                  <a:gd name="T9" fmla="*/ 67 h 510"/>
                  <a:gd name="T10" fmla="*/ 160 w 968"/>
                  <a:gd name="T11" fmla="*/ 72 h 510"/>
                  <a:gd name="T12" fmla="*/ 143 w 968"/>
                  <a:gd name="T13" fmla="*/ 72 h 510"/>
                  <a:gd name="T14" fmla="*/ 122 w 968"/>
                  <a:gd name="T15" fmla="*/ 64 h 510"/>
                  <a:gd name="T16" fmla="*/ 106 w 968"/>
                  <a:gd name="T17" fmla="*/ 55 h 510"/>
                  <a:gd name="T18" fmla="*/ 100 w 968"/>
                  <a:gd name="T19" fmla="*/ 65 h 510"/>
                  <a:gd name="T20" fmla="*/ 97 w 968"/>
                  <a:gd name="T21" fmla="*/ 78 h 510"/>
                  <a:gd name="T22" fmla="*/ 99 w 968"/>
                  <a:gd name="T23" fmla="*/ 92 h 510"/>
                  <a:gd name="T24" fmla="*/ 104 w 968"/>
                  <a:gd name="T25" fmla="*/ 100 h 510"/>
                  <a:gd name="T26" fmla="*/ 112 w 968"/>
                  <a:gd name="T27" fmla="*/ 107 h 510"/>
                  <a:gd name="T28" fmla="*/ 135 w 968"/>
                  <a:gd name="T29" fmla="*/ 121 h 510"/>
                  <a:gd name="T30" fmla="*/ 126 w 968"/>
                  <a:gd name="T31" fmla="*/ 117 h 510"/>
                  <a:gd name="T32" fmla="*/ 113 w 968"/>
                  <a:gd name="T33" fmla="*/ 109 h 510"/>
                  <a:gd name="T34" fmla="*/ 102 w 968"/>
                  <a:gd name="T35" fmla="*/ 97 h 510"/>
                  <a:gd name="T36" fmla="*/ 98 w 968"/>
                  <a:gd name="T37" fmla="*/ 88 h 510"/>
                  <a:gd name="T38" fmla="*/ 97 w 968"/>
                  <a:gd name="T39" fmla="*/ 79 h 510"/>
                  <a:gd name="T40" fmla="*/ 100 w 968"/>
                  <a:gd name="T41" fmla="*/ 68 h 510"/>
                  <a:gd name="T42" fmla="*/ 106 w 968"/>
                  <a:gd name="T43" fmla="*/ 55 h 510"/>
                  <a:gd name="T44" fmla="*/ 98 w 968"/>
                  <a:gd name="T45" fmla="*/ 53 h 510"/>
                  <a:gd name="T46" fmla="*/ 83 w 968"/>
                  <a:gd name="T47" fmla="*/ 55 h 510"/>
                  <a:gd name="T48" fmla="*/ 75 w 968"/>
                  <a:gd name="T49" fmla="*/ 58 h 510"/>
                  <a:gd name="T50" fmla="*/ 70 w 968"/>
                  <a:gd name="T51" fmla="*/ 64 h 510"/>
                  <a:gd name="T52" fmla="*/ 66 w 968"/>
                  <a:gd name="T53" fmla="*/ 77 h 510"/>
                  <a:gd name="T54" fmla="*/ 66 w 968"/>
                  <a:gd name="T55" fmla="*/ 87 h 510"/>
                  <a:gd name="T56" fmla="*/ 70 w 968"/>
                  <a:gd name="T57" fmla="*/ 98 h 510"/>
                  <a:gd name="T58" fmla="*/ 76 w 968"/>
                  <a:gd name="T59" fmla="*/ 109 h 510"/>
                  <a:gd name="T60" fmla="*/ 80 w 968"/>
                  <a:gd name="T61" fmla="*/ 124 h 510"/>
                  <a:gd name="T62" fmla="*/ 80 w 968"/>
                  <a:gd name="T63" fmla="*/ 130 h 510"/>
                  <a:gd name="T64" fmla="*/ 79 w 968"/>
                  <a:gd name="T65" fmla="*/ 128 h 510"/>
                  <a:gd name="T66" fmla="*/ 80 w 968"/>
                  <a:gd name="T67" fmla="*/ 118 h 510"/>
                  <a:gd name="T68" fmla="*/ 76 w 968"/>
                  <a:gd name="T69" fmla="*/ 109 h 510"/>
                  <a:gd name="T70" fmla="*/ 72 w 968"/>
                  <a:gd name="T71" fmla="*/ 105 h 510"/>
                  <a:gd name="T72" fmla="*/ 68 w 968"/>
                  <a:gd name="T73" fmla="*/ 96 h 510"/>
                  <a:gd name="T74" fmla="*/ 65 w 968"/>
                  <a:gd name="T75" fmla="*/ 78 h 510"/>
                  <a:gd name="T76" fmla="*/ 66 w 968"/>
                  <a:gd name="T77" fmla="*/ 71 h 510"/>
                  <a:gd name="T78" fmla="*/ 46 w 968"/>
                  <a:gd name="T79" fmla="*/ 90 h 510"/>
                  <a:gd name="T80" fmla="*/ 35 w 968"/>
                  <a:gd name="T81" fmla="*/ 104 h 510"/>
                  <a:gd name="T82" fmla="*/ 27 w 968"/>
                  <a:gd name="T83" fmla="*/ 120 h 510"/>
                  <a:gd name="T84" fmla="*/ 25 w 968"/>
                  <a:gd name="T85" fmla="*/ 131 h 510"/>
                  <a:gd name="T86" fmla="*/ 25 w 968"/>
                  <a:gd name="T87" fmla="*/ 143 h 510"/>
                  <a:gd name="T88" fmla="*/ 25 w 968"/>
                  <a:gd name="T89" fmla="*/ 125 h 510"/>
                  <a:gd name="T90" fmla="*/ 25 w 968"/>
                  <a:gd name="T91" fmla="*/ 122 h 510"/>
                  <a:gd name="T92" fmla="*/ 16 w 968"/>
                  <a:gd name="T93" fmla="*/ 124 h 510"/>
                  <a:gd name="T94" fmla="*/ 7 w 968"/>
                  <a:gd name="T95" fmla="*/ 123 h 510"/>
                  <a:gd name="T96" fmla="*/ 1 w 968"/>
                  <a:gd name="T97" fmla="*/ 118 h 510"/>
                  <a:gd name="T98" fmla="*/ 2 w 968"/>
                  <a:gd name="T99" fmla="*/ 118 h 510"/>
                  <a:gd name="T100" fmla="*/ 11 w 968"/>
                  <a:gd name="T101" fmla="*/ 124 h 510"/>
                  <a:gd name="T102" fmla="*/ 18 w 968"/>
                  <a:gd name="T103" fmla="*/ 124 h 510"/>
                  <a:gd name="T104" fmla="*/ 27 w 968"/>
                  <a:gd name="T105" fmla="*/ 119 h 510"/>
                  <a:gd name="T106" fmla="*/ 31 w 968"/>
                  <a:gd name="T107" fmla="*/ 111 h 510"/>
                  <a:gd name="T108" fmla="*/ 45 w 968"/>
                  <a:gd name="T109" fmla="*/ 92 h 510"/>
                  <a:gd name="T110" fmla="*/ 61 w 968"/>
                  <a:gd name="T111" fmla="*/ 76 h 510"/>
                  <a:gd name="T112" fmla="*/ 72 w 968"/>
                  <a:gd name="T113" fmla="*/ 59 h 510"/>
                  <a:gd name="T114" fmla="*/ 75 w 968"/>
                  <a:gd name="T115" fmla="*/ 58 h 510"/>
                  <a:gd name="T116" fmla="*/ 75 w 968"/>
                  <a:gd name="T117" fmla="*/ 56 h 510"/>
                  <a:gd name="T118" fmla="*/ 69 w 968"/>
                  <a:gd name="T119" fmla="*/ 53 h 510"/>
                  <a:gd name="T120" fmla="*/ 55 w 968"/>
                  <a:gd name="T121" fmla="*/ 44 h 510"/>
                  <a:gd name="T122" fmla="*/ 48 w 968"/>
                  <a:gd name="T123" fmla="*/ 35 h 510"/>
                  <a:gd name="T124" fmla="*/ 43 w 968"/>
                  <a:gd name="T125" fmla="*/ 23 h 51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968"/>
                  <a:gd name="T190" fmla="*/ 0 h 510"/>
                  <a:gd name="T191" fmla="*/ 968 w 968"/>
                  <a:gd name="T192" fmla="*/ 510 h 510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968" h="510">
                    <a:moveTo>
                      <a:pt x="968" y="0"/>
                    </a:moveTo>
                    <a:lnTo>
                      <a:pt x="968" y="0"/>
                    </a:lnTo>
                    <a:lnTo>
                      <a:pt x="968" y="18"/>
                    </a:lnTo>
                    <a:lnTo>
                      <a:pt x="966" y="36"/>
                    </a:lnTo>
                    <a:lnTo>
                      <a:pt x="960" y="62"/>
                    </a:lnTo>
                    <a:lnTo>
                      <a:pt x="954" y="90"/>
                    </a:lnTo>
                    <a:lnTo>
                      <a:pt x="944" y="120"/>
                    </a:lnTo>
                    <a:lnTo>
                      <a:pt x="928" y="150"/>
                    </a:lnTo>
                    <a:lnTo>
                      <a:pt x="920" y="164"/>
                    </a:lnTo>
                    <a:lnTo>
                      <a:pt x="910" y="180"/>
                    </a:lnTo>
                    <a:lnTo>
                      <a:pt x="898" y="194"/>
                    </a:lnTo>
                    <a:lnTo>
                      <a:pt x="886" y="206"/>
                    </a:lnTo>
                    <a:lnTo>
                      <a:pt x="870" y="218"/>
                    </a:lnTo>
                    <a:lnTo>
                      <a:pt x="854" y="230"/>
                    </a:lnTo>
                    <a:lnTo>
                      <a:pt x="838" y="238"/>
                    </a:lnTo>
                    <a:lnTo>
                      <a:pt x="818" y="246"/>
                    </a:lnTo>
                    <a:lnTo>
                      <a:pt x="798" y="252"/>
                    </a:lnTo>
                    <a:lnTo>
                      <a:pt x="774" y="256"/>
                    </a:lnTo>
                    <a:lnTo>
                      <a:pt x="750" y="258"/>
                    </a:lnTo>
                    <a:lnTo>
                      <a:pt x="722" y="258"/>
                    </a:lnTo>
                    <a:lnTo>
                      <a:pt x="692" y="256"/>
                    </a:lnTo>
                    <a:lnTo>
                      <a:pt x="662" y="250"/>
                    </a:lnTo>
                    <a:lnTo>
                      <a:pt x="628" y="240"/>
                    </a:lnTo>
                    <a:lnTo>
                      <a:pt x="592" y="228"/>
                    </a:lnTo>
                    <a:lnTo>
                      <a:pt x="554" y="214"/>
                    </a:lnTo>
                    <a:lnTo>
                      <a:pt x="512" y="196"/>
                    </a:lnTo>
                    <a:lnTo>
                      <a:pt x="506" y="202"/>
                    </a:lnTo>
                    <a:lnTo>
                      <a:pt x="492" y="220"/>
                    </a:lnTo>
                    <a:lnTo>
                      <a:pt x="484" y="232"/>
                    </a:lnTo>
                    <a:lnTo>
                      <a:pt x="478" y="246"/>
                    </a:lnTo>
                    <a:lnTo>
                      <a:pt x="472" y="262"/>
                    </a:lnTo>
                    <a:lnTo>
                      <a:pt x="470" y="280"/>
                    </a:lnTo>
                    <a:lnTo>
                      <a:pt x="470" y="298"/>
                    </a:lnTo>
                    <a:lnTo>
                      <a:pt x="476" y="316"/>
                    </a:lnTo>
                    <a:lnTo>
                      <a:pt x="480" y="326"/>
                    </a:lnTo>
                    <a:lnTo>
                      <a:pt x="486" y="336"/>
                    </a:lnTo>
                    <a:lnTo>
                      <a:pt x="494" y="346"/>
                    </a:lnTo>
                    <a:lnTo>
                      <a:pt x="504" y="356"/>
                    </a:lnTo>
                    <a:lnTo>
                      <a:pt x="514" y="366"/>
                    </a:lnTo>
                    <a:lnTo>
                      <a:pt x="528" y="376"/>
                    </a:lnTo>
                    <a:lnTo>
                      <a:pt x="544" y="384"/>
                    </a:lnTo>
                    <a:lnTo>
                      <a:pt x="560" y="394"/>
                    </a:lnTo>
                    <a:lnTo>
                      <a:pt x="602" y="412"/>
                    </a:lnTo>
                    <a:lnTo>
                      <a:pt x="654" y="430"/>
                    </a:lnTo>
                    <a:lnTo>
                      <a:pt x="642" y="426"/>
                    </a:lnTo>
                    <a:lnTo>
                      <a:pt x="610" y="418"/>
                    </a:lnTo>
                    <a:lnTo>
                      <a:pt x="590" y="410"/>
                    </a:lnTo>
                    <a:lnTo>
                      <a:pt x="570" y="402"/>
                    </a:lnTo>
                    <a:lnTo>
                      <a:pt x="548" y="390"/>
                    </a:lnTo>
                    <a:lnTo>
                      <a:pt x="526" y="378"/>
                    </a:lnTo>
                    <a:lnTo>
                      <a:pt x="508" y="364"/>
                    </a:lnTo>
                    <a:lnTo>
                      <a:pt x="492" y="346"/>
                    </a:lnTo>
                    <a:lnTo>
                      <a:pt x="484" y="336"/>
                    </a:lnTo>
                    <a:lnTo>
                      <a:pt x="478" y="326"/>
                    </a:lnTo>
                    <a:lnTo>
                      <a:pt x="474" y="316"/>
                    </a:lnTo>
                    <a:lnTo>
                      <a:pt x="472" y="306"/>
                    </a:lnTo>
                    <a:lnTo>
                      <a:pt x="470" y="294"/>
                    </a:lnTo>
                    <a:lnTo>
                      <a:pt x="470" y="282"/>
                    </a:lnTo>
                    <a:lnTo>
                      <a:pt x="472" y="268"/>
                    </a:lnTo>
                    <a:lnTo>
                      <a:pt x="476" y="256"/>
                    </a:lnTo>
                    <a:lnTo>
                      <a:pt x="482" y="242"/>
                    </a:lnTo>
                    <a:lnTo>
                      <a:pt x="490" y="226"/>
                    </a:lnTo>
                    <a:lnTo>
                      <a:pt x="500" y="212"/>
                    </a:lnTo>
                    <a:lnTo>
                      <a:pt x="512" y="196"/>
                    </a:lnTo>
                    <a:lnTo>
                      <a:pt x="496" y="192"/>
                    </a:lnTo>
                    <a:lnTo>
                      <a:pt x="476" y="190"/>
                    </a:lnTo>
                    <a:lnTo>
                      <a:pt x="452" y="188"/>
                    </a:lnTo>
                    <a:lnTo>
                      <a:pt x="426" y="190"/>
                    </a:lnTo>
                    <a:lnTo>
                      <a:pt x="400" y="194"/>
                    </a:lnTo>
                    <a:lnTo>
                      <a:pt x="386" y="198"/>
                    </a:lnTo>
                    <a:lnTo>
                      <a:pt x="374" y="202"/>
                    </a:lnTo>
                    <a:lnTo>
                      <a:pt x="362" y="208"/>
                    </a:lnTo>
                    <a:lnTo>
                      <a:pt x="350" y="216"/>
                    </a:lnTo>
                    <a:lnTo>
                      <a:pt x="340" y="228"/>
                    </a:lnTo>
                    <a:lnTo>
                      <a:pt x="332" y="240"/>
                    </a:lnTo>
                    <a:lnTo>
                      <a:pt x="324" y="256"/>
                    </a:lnTo>
                    <a:lnTo>
                      <a:pt x="318" y="276"/>
                    </a:lnTo>
                    <a:lnTo>
                      <a:pt x="316" y="288"/>
                    </a:lnTo>
                    <a:lnTo>
                      <a:pt x="318" y="300"/>
                    </a:lnTo>
                    <a:lnTo>
                      <a:pt x="320" y="312"/>
                    </a:lnTo>
                    <a:lnTo>
                      <a:pt x="322" y="324"/>
                    </a:lnTo>
                    <a:lnTo>
                      <a:pt x="330" y="338"/>
                    </a:lnTo>
                    <a:lnTo>
                      <a:pt x="338" y="352"/>
                    </a:lnTo>
                    <a:lnTo>
                      <a:pt x="356" y="374"/>
                    </a:lnTo>
                    <a:lnTo>
                      <a:pt x="368" y="390"/>
                    </a:lnTo>
                    <a:lnTo>
                      <a:pt x="378" y="408"/>
                    </a:lnTo>
                    <a:lnTo>
                      <a:pt x="386" y="426"/>
                    </a:lnTo>
                    <a:lnTo>
                      <a:pt x="390" y="442"/>
                    </a:lnTo>
                    <a:lnTo>
                      <a:pt x="390" y="450"/>
                    </a:lnTo>
                    <a:lnTo>
                      <a:pt x="388" y="456"/>
                    </a:lnTo>
                    <a:lnTo>
                      <a:pt x="386" y="462"/>
                    </a:lnTo>
                    <a:lnTo>
                      <a:pt x="380" y="468"/>
                    </a:lnTo>
                    <a:lnTo>
                      <a:pt x="382" y="458"/>
                    </a:lnTo>
                    <a:lnTo>
                      <a:pt x="384" y="450"/>
                    </a:lnTo>
                    <a:lnTo>
                      <a:pt x="386" y="436"/>
                    </a:lnTo>
                    <a:lnTo>
                      <a:pt x="384" y="422"/>
                    </a:lnTo>
                    <a:lnTo>
                      <a:pt x="378" y="406"/>
                    </a:lnTo>
                    <a:lnTo>
                      <a:pt x="374" y="398"/>
                    </a:lnTo>
                    <a:lnTo>
                      <a:pt x="368" y="390"/>
                    </a:lnTo>
                    <a:lnTo>
                      <a:pt x="360" y="382"/>
                    </a:lnTo>
                    <a:lnTo>
                      <a:pt x="350" y="374"/>
                    </a:lnTo>
                    <a:lnTo>
                      <a:pt x="342" y="366"/>
                    </a:lnTo>
                    <a:lnTo>
                      <a:pt x="336" y="356"/>
                    </a:lnTo>
                    <a:lnTo>
                      <a:pt x="328" y="342"/>
                    </a:lnTo>
                    <a:lnTo>
                      <a:pt x="322" y="324"/>
                    </a:lnTo>
                    <a:lnTo>
                      <a:pt x="318" y="304"/>
                    </a:lnTo>
                    <a:lnTo>
                      <a:pt x="316" y="280"/>
                    </a:lnTo>
                    <a:lnTo>
                      <a:pt x="318" y="268"/>
                    </a:lnTo>
                    <a:lnTo>
                      <a:pt x="322" y="254"/>
                    </a:lnTo>
                    <a:lnTo>
                      <a:pt x="290" y="274"/>
                    </a:lnTo>
                    <a:lnTo>
                      <a:pt x="260" y="294"/>
                    </a:lnTo>
                    <a:lnTo>
                      <a:pt x="222" y="322"/>
                    </a:lnTo>
                    <a:lnTo>
                      <a:pt x="204" y="338"/>
                    </a:lnTo>
                    <a:lnTo>
                      <a:pt x="186" y="354"/>
                    </a:lnTo>
                    <a:lnTo>
                      <a:pt x="168" y="372"/>
                    </a:lnTo>
                    <a:lnTo>
                      <a:pt x="154" y="390"/>
                    </a:lnTo>
                    <a:lnTo>
                      <a:pt x="140" y="408"/>
                    </a:lnTo>
                    <a:lnTo>
                      <a:pt x="130" y="428"/>
                    </a:lnTo>
                    <a:lnTo>
                      <a:pt x="122" y="448"/>
                    </a:lnTo>
                    <a:lnTo>
                      <a:pt x="118" y="468"/>
                    </a:lnTo>
                    <a:lnTo>
                      <a:pt x="118" y="474"/>
                    </a:lnTo>
                    <a:lnTo>
                      <a:pt x="118" y="488"/>
                    </a:lnTo>
                    <a:lnTo>
                      <a:pt x="118" y="510"/>
                    </a:lnTo>
                    <a:lnTo>
                      <a:pt x="116" y="474"/>
                    </a:lnTo>
                    <a:lnTo>
                      <a:pt x="118" y="448"/>
                    </a:lnTo>
                    <a:lnTo>
                      <a:pt x="120" y="440"/>
                    </a:lnTo>
                    <a:lnTo>
                      <a:pt x="122" y="434"/>
                    </a:lnTo>
                    <a:lnTo>
                      <a:pt x="112" y="436"/>
                    </a:lnTo>
                    <a:lnTo>
                      <a:pt x="96" y="440"/>
                    </a:lnTo>
                    <a:lnTo>
                      <a:pt x="76" y="442"/>
                    </a:lnTo>
                    <a:lnTo>
                      <a:pt x="52" y="442"/>
                    </a:lnTo>
                    <a:lnTo>
                      <a:pt x="42" y="442"/>
                    </a:lnTo>
                    <a:lnTo>
                      <a:pt x="32" y="438"/>
                    </a:lnTo>
                    <a:lnTo>
                      <a:pt x="22" y="436"/>
                    </a:lnTo>
                    <a:lnTo>
                      <a:pt x="14" y="430"/>
                    </a:lnTo>
                    <a:lnTo>
                      <a:pt x="6" y="422"/>
                    </a:lnTo>
                    <a:lnTo>
                      <a:pt x="0" y="414"/>
                    </a:lnTo>
                    <a:lnTo>
                      <a:pt x="10" y="422"/>
                    </a:lnTo>
                    <a:lnTo>
                      <a:pt x="20" y="430"/>
                    </a:lnTo>
                    <a:lnTo>
                      <a:pt x="36" y="438"/>
                    </a:lnTo>
                    <a:lnTo>
                      <a:pt x="54" y="442"/>
                    </a:lnTo>
                    <a:lnTo>
                      <a:pt x="64" y="444"/>
                    </a:lnTo>
                    <a:lnTo>
                      <a:pt x="76" y="442"/>
                    </a:lnTo>
                    <a:lnTo>
                      <a:pt x="88" y="442"/>
                    </a:lnTo>
                    <a:lnTo>
                      <a:pt x="102" y="438"/>
                    </a:lnTo>
                    <a:lnTo>
                      <a:pt x="116" y="432"/>
                    </a:lnTo>
                    <a:lnTo>
                      <a:pt x="132" y="424"/>
                    </a:lnTo>
                    <a:lnTo>
                      <a:pt x="140" y="410"/>
                    </a:lnTo>
                    <a:lnTo>
                      <a:pt x="150" y="396"/>
                    </a:lnTo>
                    <a:lnTo>
                      <a:pt x="168" y="376"/>
                    </a:lnTo>
                    <a:lnTo>
                      <a:pt x="190" y="352"/>
                    </a:lnTo>
                    <a:lnTo>
                      <a:pt x="218" y="326"/>
                    </a:lnTo>
                    <a:lnTo>
                      <a:pt x="252" y="298"/>
                    </a:lnTo>
                    <a:lnTo>
                      <a:pt x="294" y="270"/>
                    </a:lnTo>
                    <a:lnTo>
                      <a:pt x="314" y="252"/>
                    </a:lnTo>
                    <a:lnTo>
                      <a:pt x="332" y="232"/>
                    </a:lnTo>
                    <a:lnTo>
                      <a:pt x="350" y="212"/>
                    </a:lnTo>
                    <a:lnTo>
                      <a:pt x="356" y="208"/>
                    </a:lnTo>
                    <a:lnTo>
                      <a:pt x="362" y="206"/>
                    </a:lnTo>
                    <a:lnTo>
                      <a:pt x="366" y="204"/>
                    </a:lnTo>
                    <a:lnTo>
                      <a:pt x="366" y="202"/>
                    </a:lnTo>
                    <a:lnTo>
                      <a:pt x="362" y="198"/>
                    </a:lnTo>
                    <a:lnTo>
                      <a:pt x="356" y="196"/>
                    </a:lnTo>
                    <a:lnTo>
                      <a:pt x="332" y="188"/>
                    </a:lnTo>
                    <a:lnTo>
                      <a:pt x="308" y="180"/>
                    </a:lnTo>
                    <a:lnTo>
                      <a:pt x="280" y="166"/>
                    </a:lnTo>
                    <a:lnTo>
                      <a:pt x="266" y="158"/>
                    </a:lnTo>
                    <a:lnTo>
                      <a:pt x="254" y="148"/>
                    </a:lnTo>
                    <a:lnTo>
                      <a:pt x="240" y="138"/>
                    </a:lnTo>
                    <a:lnTo>
                      <a:pt x="230" y="126"/>
                    </a:lnTo>
                    <a:lnTo>
                      <a:pt x="220" y="112"/>
                    </a:lnTo>
                    <a:lnTo>
                      <a:pt x="212" y="98"/>
                    </a:lnTo>
                    <a:lnTo>
                      <a:pt x="208" y="82"/>
                    </a:lnTo>
                    <a:lnTo>
                      <a:pt x="208" y="64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0" name="Freeform 203"/>
              <p:cNvSpPr>
                <a:spLocks/>
              </p:cNvSpPr>
              <p:nvPr/>
            </p:nvSpPr>
            <p:spPr bwMode="auto">
              <a:xfrm rot="-1845905">
                <a:off x="517" y="823"/>
                <a:ext cx="442" cy="476"/>
              </a:xfrm>
              <a:custGeom>
                <a:avLst/>
                <a:gdLst>
                  <a:gd name="T0" fmla="*/ 124 w 972"/>
                  <a:gd name="T1" fmla="*/ 172 h 898"/>
                  <a:gd name="T2" fmla="*/ 117 w 972"/>
                  <a:gd name="T3" fmla="*/ 184 h 898"/>
                  <a:gd name="T4" fmla="*/ 116 w 972"/>
                  <a:gd name="T5" fmla="*/ 199 h 898"/>
                  <a:gd name="T6" fmla="*/ 118 w 972"/>
                  <a:gd name="T7" fmla="*/ 207 h 898"/>
                  <a:gd name="T8" fmla="*/ 123 w 972"/>
                  <a:gd name="T9" fmla="*/ 216 h 898"/>
                  <a:gd name="T10" fmla="*/ 131 w 972"/>
                  <a:gd name="T11" fmla="*/ 224 h 898"/>
                  <a:gd name="T12" fmla="*/ 144 w 972"/>
                  <a:gd name="T13" fmla="*/ 232 h 898"/>
                  <a:gd name="T14" fmla="*/ 160 w 972"/>
                  <a:gd name="T15" fmla="*/ 236 h 898"/>
                  <a:gd name="T16" fmla="*/ 177 w 972"/>
                  <a:gd name="T17" fmla="*/ 240 h 898"/>
                  <a:gd name="T18" fmla="*/ 186 w 972"/>
                  <a:gd name="T19" fmla="*/ 244 h 898"/>
                  <a:gd name="T20" fmla="*/ 194 w 972"/>
                  <a:gd name="T21" fmla="*/ 252 h 898"/>
                  <a:gd name="T22" fmla="*/ 192 w 972"/>
                  <a:gd name="T23" fmla="*/ 235 h 898"/>
                  <a:gd name="T24" fmla="*/ 193 w 972"/>
                  <a:gd name="T25" fmla="*/ 207 h 898"/>
                  <a:gd name="T26" fmla="*/ 196 w 972"/>
                  <a:gd name="T27" fmla="*/ 192 h 898"/>
                  <a:gd name="T28" fmla="*/ 201 w 972"/>
                  <a:gd name="T29" fmla="*/ 184 h 898"/>
                  <a:gd name="T30" fmla="*/ 192 w 972"/>
                  <a:gd name="T31" fmla="*/ 166 h 898"/>
                  <a:gd name="T32" fmla="*/ 189 w 972"/>
                  <a:gd name="T33" fmla="*/ 152 h 898"/>
                  <a:gd name="T34" fmla="*/ 188 w 972"/>
                  <a:gd name="T35" fmla="*/ 136 h 898"/>
                  <a:gd name="T36" fmla="*/ 190 w 972"/>
                  <a:gd name="T37" fmla="*/ 124 h 898"/>
                  <a:gd name="T38" fmla="*/ 175 w 972"/>
                  <a:gd name="T39" fmla="*/ 83 h 898"/>
                  <a:gd name="T40" fmla="*/ 163 w 972"/>
                  <a:gd name="T41" fmla="*/ 59 h 898"/>
                  <a:gd name="T42" fmla="*/ 148 w 972"/>
                  <a:gd name="T43" fmla="*/ 39 h 898"/>
                  <a:gd name="T44" fmla="*/ 137 w 972"/>
                  <a:gd name="T45" fmla="*/ 30 h 898"/>
                  <a:gd name="T46" fmla="*/ 120 w 972"/>
                  <a:gd name="T47" fmla="*/ 31 h 898"/>
                  <a:gd name="T48" fmla="*/ 105 w 972"/>
                  <a:gd name="T49" fmla="*/ 29 h 898"/>
                  <a:gd name="T50" fmla="*/ 93 w 972"/>
                  <a:gd name="T51" fmla="*/ 22 h 898"/>
                  <a:gd name="T52" fmla="*/ 89 w 972"/>
                  <a:gd name="T53" fmla="*/ 15 h 898"/>
                  <a:gd name="T54" fmla="*/ 87 w 972"/>
                  <a:gd name="T55" fmla="*/ 7 h 898"/>
                  <a:gd name="T56" fmla="*/ 87 w 972"/>
                  <a:gd name="T57" fmla="*/ 0 h 898"/>
                  <a:gd name="T58" fmla="*/ 87 w 972"/>
                  <a:gd name="T59" fmla="*/ 9 h 898"/>
                  <a:gd name="T60" fmla="*/ 91 w 972"/>
                  <a:gd name="T61" fmla="*/ 22 h 898"/>
                  <a:gd name="T62" fmla="*/ 94 w 972"/>
                  <a:gd name="T63" fmla="*/ 26 h 898"/>
                  <a:gd name="T64" fmla="*/ 65 w 972"/>
                  <a:gd name="T65" fmla="*/ 43 h 898"/>
                  <a:gd name="T66" fmla="*/ 42 w 972"/>
                  <a:gd name="T67" fmla="*/ 59 h 898"/>
                  <a:gd name="T68" fmla="*/ 30 w 972"/>
                  <a:gd name="T69" fmla="*/ 73 h 898"/>
                  <a:gd name="T70" fmla="*/ 25 w 972"/>
                  <a:gd name="T71" fmla="*/ 76 h 898"/>
                  <a:gd name="T72" fmla="*/ 16 w 972"/>
                  <a:gd name="T73" fmla="*/ 74 h 898"/>
                  <a:gd name="T74" fmla="*/ 9 w 972"/>
                  <a:gd name="T75" fmla="*/ 75 h 898"/>
                  <a:gd name="T76" fmla="*/ 2 w 972"/>
                  <a:gd name="T77" fmla="*/ 83 h 898"/>
                  <a:gd name="T78" fmla="*/ 2 w 972"/>
                  <a:gd name="T79" fmla="*/ 83 h 898"/>
                  <a:gd name="T80" fmla="*/ 11 w 972"/>
                  <a:gd name="T81" fmla="*/ 75 h 898"/>
                  <a:gd name="T82" fmla="*/ 19 w 972"/>
                  <a:gd name="T83" fmla="*/ 74 h 898"/>
                  <a:gd name="T84" fmla="*/ 28 w 972"/>
                  <a:gd name="T85" fmla="*/ 77 h 898"/>
                  <a:gd name="T86" fmla="*/ 30 w 972"/>
                  <a:gd name="T87" fmla="*/ 103 h 898"/>
                  <a:gd name="T88" fmla="*/ 34 w 972"/>
                  <a:gd name="T89" fmla="*/ 137 h 898"/>
                  <a:gd name="T90" fmla="*/ 40 w 972"/>
                  <a:gd name="T91" fmla="*/ 165 h 898"/>
                  <a:gd name="T92" fmla="*/ 52 w 972"/>
                  <a:gd name="T93" fmla="*/ 189 h 898"/>
                  <a:gd name="T94" fmla="*/ 58 w 972"/>
                  <a:gd name="T95" fmla="*/ 199 h 898"/>
                  <a:gd name="T96" fmla="*/ 69 w 972"/>
                  <a:gd name="T97" fmla="*/ 214 h 898"/>
                  <a:gd name="T98" fmla="*/ 84 w 972"/>
                  <a:gd name="T99" fmla="*/ 226 h 898"/>
                  <a:gd name="T100" fmla="*/ 95 w 972"/>
                  <a:gd name="T101" fmla="*/ 231 h 898"/>
                  <a:gd name="T102" fmla="*/ 105 w 972"/>
                  <a:gd name="T103" fmla="*/ 230 h 898"/>
                  <a:gd name="T104" fmla="*/ 114 w 972"/>
                  <a:gd name="T105" fmla="*/ 224 h 898"/>
                  <a:gd name="T106" fmla="*/ 120 w 972"/>
                  <a:gd name="T107" fmla="*/ 217 h 898"/>
                  <a:gd name="T108" fmla="*/ 101 w 972"/>
                  <a:gd name="T109" fmla="*/ 214 h 898"/>
                  <a:gd name="T110" fmla="*/ 90 w 972"/>
                  <a:gd name="T111" fmla="*/ 207 h 898"/>
                  <a:gd name="T112" fmla="*/ 81 w 972"/>
                  <a:gd name="T113" fmla="*/ 196 h 898"/>
                  <a:gd name="T114" fmla="*/ 78 w 972"/>
                  <a:gd name="T115" fmla="*/ 185 h 898"/>
                  <a:gd name="T116" fmla="*/ 71 w 972"/>
                  <a:gd name="T117" fmla="*/ 182 h 898"/>
                  <a:gd name="T118" fmla="*/ 68 w 972"/>
                  <a:gd name="T119" fmla="*/ 176 h 898"/>
                  <a:gd name="T120" fmla="*/ 66 w 972"/>
                  <a:gd name="T121" fmla="*/ 164 h 898"/>
                  <a:gd name="T122" fmla="*/ 69 w 972"/>
                  <a:gd name="T123" fmla="*/ 146 h 89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972"/>
                  <a:gd name="T187" fmla="*/ 0 h 898"/>
                  <a:gd name="T188" fmla="*/ 972 w 972"/>
                  <a:gd name="T189" fmla="*/ 898 h 89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972" h="898">
                    <a:moveTo>
                      <a:pt x="604" y="606"/>
                    </a:moveTo>
                    <a:lnTo>
                      <a:pt x="604" y="606"/>
                    </a:lnTo>
                    <a:lnTo>
                      <a:pt x="598" y="612"/>
                    </a:lnTo>
                    <a:lnTo>
                      <a:pt x="582" y="630"/>
                    </a:lnTo>
                    <a:lnTo>
                      <a:pt x="574" y="642"/>
                    </a:lnTo>
                    <a:lnTo>
                      <a:pt x="566" y="656"/>
                    </a:lnTo>
                    <a:lnTo>
                      <a:pt x="562" y="672"/>
                    </a:lnTo>
                    <a:lnTo>
                      <a:pt x="558" y="690"/>
                    </a:lnTo>
                    <a:lnTo>
                      <a:pt x="560" y="708"/>
                    </a:lnTo>
                    <a:lnTo>
                      <a:pt x="562" y="718"/>
                    </a:lnTo>
                    <a:lnTo>
                      <a:pt x="566" y="728"/>
                    </a:lnTo>
                    <a:lnTo>
                      <a:pt x="570" y="738"/>
                    </a:lnTo>
                    <a:lnTo>
                      <a:pt x="576" y="748"/>
                    </a:lnTo>
                    <a:lnTo>
                      <a:pt x="584" y="758"/>
                    </a:lnTo>
                    <a:lnTo>
                      <a:pt x="594" y="768"/>
                    </a:lnTo>
                    <a:lnTo>
                      <a:pt x="606" y="778"/>
                    </a:lnTo>
                    <a:lnTo>
                      <a:pt x="620" y="788"/>
                    </a:lnTo>
                    <a:lnTo>
                      <a:pt x="636" y="798"/>
                    </a:lnTo>
                    <a:lnTo>
                      <a:pt x="654" y="806"/>
                    </a:lnTo>
                    <a:lnTo>
                      <a:pt x="674" y="816"/>
                    </a:lnTo>
                    <a:lnTo>
                      <a:pt x="696" y="826"/>
                    </a:lnTo>
                    <a:lnTo>
                      <a:pt x="750" y="844"/>
                    </a:lnTo>
                    <a:lnTo>
                      <a:pt x="772" y="842"/>
                    </a:lnTo>
                    <a:lnTo>
                      <a:pt x="796" y="844"/>
                    </a:lnTo>
                    <a:lnTo>
                      <a:pt x="826" y="846"/>
                    </a:lnTo>
                    <a:lnTo>
                      <a:pt x="856" y="852"/>
                    </a:lnTo>
                    <a:lnTo>
                      <a:pt x="872" y="856"/>
                    </a:lnTo>
                    <a:lnTo>
                      <a:pt x="886" y="862"/>
                    </a:lnTo>
                    <a:lnTo>
                      <a:pt x="902" y="868"/>
                    </a:lnTo>
                    <a:lnTo>
                      <a:pt x="914" y="876"/>
                    </a:lnTo>
                    <a:lnTo>
                      <a:pt x="926" y="886"/>
                    </a:lnTo>
                    <a:lnTo>
                      <a:pt x="936" y="898"/>
                    </a:lnTo>
                    <a:lnTo>
                      <a:pt x="932" y="868"/>
                    </a:lnTo>
                    <a:lnTo>
                      <a:pt x="928" y="836"/>
                    </a:lnTo>
                    <a:lnTo>
                      <a:pt x="928" y="798"/>
                    </a:lnTo>
                    <a:lnTo>
                      <a:pt x="930" y="756"/>
                    </a:lnTo>
                    <a:lnTo>
                      <a:pt x="932" y="736"/>
                    </a:lnTo>
                    <a:lnTo>
                      <a:pt x="938" y="716"/>
                    </a:lnTo>
                    <a:lnTo>
                      <a:pt x="942" y="698"/>
                    </a:lnTo>
                    <a:lnTo>
                      <a:pt x="950" y="682"/>
                    </a:lnTo>
                    <a:lnTo>
                      <a:pt x="960" y="668"/>
                    </a:lnTo>
                    <a:lnTo>
                      <a:pt x="972" y="656"/>
                    </a:lnTo>
                    <a:lnTo>
                      <a:pt x="958" y="638"/>
                    </a:lnTo>
                    <a:lnTo>
                      <a:pt x="944" y="618"/>
                    </a:lnTo>
                    <a:lnTo>
                      <a:pt x="930" y="592"/>
                    </a:lnTo>
                    <a:lnTo>
                      <a:pt x="924" y="576"/>
                    </a:lnTo>
                    <a:lnTo>
                      <a:pt x="918" y="560"/>
                    </a:lnTo>
                    <a:lnTo>
                      <a:pt x="914" y="542"/>
                    </a:lnTo>
                    <a:lnTo>
                      <a:pt x="910" y="524"/>
                    </a:lnTo>
                    <a:lnTo>
                      <a:pt x="910" y="504"/>
                    </a:lnTo>
                    <a:lnTo>
                      <a:pt x="910" y="484"/>
                    </a:lnTo>
                    <a:lnTo>
                      <a:pt x="914" y="462"/>
                    </a:lnTo>
                    <a:lnTo>
                      <a:pt x="920" y="440"/>
                    </a:lnTo>
                    <a:lnTo>
                      <a:pt x="900" y="398"/>
                    </a:lnTo>
                    <a:lnTo>
                      <a:pt x="876" y="350"/>
                    </a:lnTo>
                    <a:lnTo>
                      <a:pt x="846" y="296"/>
                    </a:lnTo>
                    <a:lnTo>
                      <a:pt x="828" y="268"/>
                    </a:lnTo>
                    <a:lnTo>
                      <a:pt x="808" y="238"/>
                    </a:lnTo>
                    <a:lnTo>
                      <a:pt x="788" y="210"/>
                    </a:lnTo>
                    <a:lnTo>
                      <a:pt x="764" y="184"/>
                    </a:lnTo>
                    <a:lnTo>
                      <a:pt x="742" y="160"/>
                    </a:lnTo>
                    <a:lnTo>
                      <a:pt x="716" y="138"/>
                    </a:lnTo>
                    <a:lnTo>
                      <a:pt x="690" y="120"/>
                    </a:lnTo>
                    <a:lnTo>
                      <a:pt x="664" y="108"/>
                    </a:lnTo>
                    <a:lnTo>
                      <a:pt x="652" y="108"/>
                    </a:lnTo>
                    <a:lnTo>
                      <a:pt x="622" y="110"/>
                    </a:lnTo>
                    <a:lnTo>
                      <a:pt x="580" y="112"/>
                    </a:lnTo>
                    <a:lnTo>
                      <a:pt x="556" y="110"/>
                    </a:lnTo>
                    <a:lnTo>
                      <a:pt x="532" y="108"/>
                    </a:lnTo>
                    <a:lnTo>
                      <a:pt x="508" y="104"/>
                    </a:lnTo>
                    <a:lnTo>
                      <a:pt x="486" y="98"/>
                    </a:lnTo>
                    <a:lnTo>
                      <a:pt x="464" y="88"/>
                    </a:lnTo>
                    <a:lnTo>
                      <a:pt x="448" y="78"/>
                    </a:lnTo>
                    <a:lnTo>
                      <a:pt x="440" y="70"/>
                    </a:lnTo>
                    <a:lnTo>
                      <a:pt x="434" y="64"/>
                    </a:lnTo>
                    <a:lnTo>
                      <a:pt x="428" y="54"/>
                    </a:lnTo>
                    <a:lnTo>
                      <a:pt x="424" y="46"/>
                    </a:lnTo>
                    <a:lnTo>
                      <a:pt x="420" y="36"/>
                    </a:lnTo>
                    <a:lnTo>
                      <a:pt x="420" y="24"/>
                    </a:lnTo>
                    <a:lnTo>
                      <a:pt x="420" y="12"/>
                    </a:lnTo>
                    <a:lnTo>
                      <a:pt x="420" y="0"/>
                    </a:lnTo>
                    <a:lnTo>
                      <a:pt x="420" y="10"/>
                    </a:lnTo>
                    <a:lnTo>
                      <a:pt x="420" y="20"/>
                    </a:lnTo>
                    <a:lnTo>
                      <a:pt x="420" y="32"/>
                    </a:lnTo>
                    <a:lnTo>
                      <a:pt x="424" y="48"/>
                    </a:lnTo>
                    <a:lnTo>
                      <a:pt x="430" y="62"/>
                    </a:lnTo>
                    <a:lnTo>
                      <a:pt x="440" y="78"/>
                    </a:lnTo>
                    <a:lnTo>
                      <a:pt x="446" y="84"/>
                    </a:lnTo>
                    <a:lnTo>
                      <a:pt x="456" y="92"/>
                    </a:lnTo>
                    <a:lnTo>
                      <a:pt x="412" y="108"/>
                    </a:lnTo>
                    <a:lnTo>
                      <a:pt x="366" y="128"/>
                    </a:lnTo>
                    <a:lnTo>
                      <a:pt x="312" y="152"/>
                    </a:lnTo>
                    <a:lnTo>
                      <a:pt x="256" y="180"/>
                    </a:lnTo>
                    <a:lnTo>
                      <a:pt x="230" y="196"/>
                    </a:lnTo>
                    <a:lnTo>
                      <a:pt x="204" y="212"/>
                    </a:lnTo>
                    <a:lnTo>
                      <a:pt x="182" y="228"/>
                    </a:lnTo>
                    <a:lnTo>
                      <a:pt x="162" y="244"/>
                    </a:lnTo>
                    <a:lnTo>
                      <a:pt x="146" y="260"/>
                    </a:lnTo>
                    <a:lnTo>
                      <a:pt x="136" y="276"/>
                    </a:lnTo>
                    <a:lnTo>
                      <a:pt x="122" y="270"/>
                    </a:lnTo>
                    <a:lnTo>
                      <a:pt x="106" y="264"/>
                    </a:lnTo>
                    <a:lnTo>
                      <a:pt x="88" y="262"/>
                    </a:lnTo>
                    <a:lnTo>
                      <a:pt x="76" y="262"/>
                    </a:lnTo>
                    <a:lnTo>
                      <a:pt x="66" y="262"/>
                    </a:lnTo>
                    <a:lnTo>
                      <a:pt x="54" y="264"/>
                    </a:lnTo>
                    <a:lnTo>
                      <a:pt x="42" y="268"/>
                    </a:lnTo>
                    <a:lnTo>
                      <a:pt x="32" y="274"/>
                    </a:lnTo>
                    <a:lnTo>
                      <a:pt x="20" y="282"/>
                    </a:lnTo>
                    <a:lnTo>
                      <a:pt x="10" y="294"/>
                    </a:lnTo>
                    <a:lnTo>
                      <a:pt x="0" y="306"/>
                    </a:lnTo>
                    <a:lnTo>
                      <a:pt x="10" y="296"/>
                    </a:lnTo>
                    <a:lnTo>
                      <a:pt x="20" y="286"/>
                    </a:lnTo>
                    <a:lnTo>
                      <a:pt x="38" y="276"/>
                    </a:lnTo>
                    <a:lnTo>
                      <a:pt x="56" y="268"/>
                    </a:lnTo>
                    <a:lnTo>
                      <a:pt x="68" y="266"/>
                    </a:lnTo>
                    <a:lnTo>
                      <a:pt x="80" y="264"/>
                    </a:lnTo>
                    <a:lnTo>
                      <a:pt x="92" y="264"/>
                    </a:lnTo>
                    <a:lnTo>
                      <a:pt x="106" y="266"/>
                    </a:lnTo>
                    <a:lnTo>
                      <a:pt x="120" y="270"/>
                    </a:lnTo>
                    <a:lnTo>
                      <a:pt x="136" y="276"/>
                    </a:lnTo>
                    <a:lnTo>
                      <a:pt x="136" y="318"/>
                    </a:lnTo>
                    <a:lnTo>
                      <a:pt x="142" y="366"/>
                    </a:lnTo>
                    <a:lnTo>
                      <a:pt x="150" y="422"/>
                    </a:lnTo>
                    <a:lnTo>
                      <a:pt x="156" y="454"/>
                    </a:lnTo>
                    <a:lnTo>
                      <a:pt x="164" y="486"/>
                    </a:lnTo>
                    <a:lnTo>
                      <a:pt x="172" y="520"/>
                    </a:lnTo>
                    <a:lnTo>
                      <a:pt x="184" y="554"/>
                    </a:lnTo>
                    <a:lnTo>
                      <a:pt x="196" y="586"/>
                    </a:lnTo>
                    <a:lnTo>
                      <a:pt x="212" y="616"/>
                    </a:lnTo>
                    <a:lnTo>
                      <a:pt x="230" y="646"/>
                    </a:lnTo>
                    <a:lnTo>
                      <a:pt x="250" y="674"/>
                    </a:lnTo>
                    <a:lnTo>
                      <a:pt x="258" y="684"/>
                    </a:lnTo>
                    <a:lnTo>
                      <a:pt x="280" y="710"/>
                    </a:lnTo>
                    <a:lnTo>
                      <a:pt x="294" y="726"/>
                    </a:lnTo>
                    <a:lnTo>
                      <a:pt x="312" y="744"/>
                    </a:lnTo>
                    <a:lnTo>
                      <a:pt x="334" y="762"/>
                    </a:lnTo>
                    <a:lnTo>
                      <a:pt x="356" y="778"/>
                    </a:lnTo>
                    <a:lnTo>
                      <a:pt x="380" y="794"/>
                    </a:lnTo>
                    <a:lnTo>
                      <a:pt x="406" y="806"/>
                    </a:lnTo>
                    <a:lnTo>
                      <a:pt x="434" y="816"/>
                    </a:lnTo>
                    <a:lnTo>
                      <a:pt x="448" y="818"/>
                    </a:lnTo>
                    <a:lnTo>
                      <a:pt x="462" y="820"/>
                    </a:lnTo>
                    <a:lnTo>
                      <a:pt x="476" y="820"/>
                    </a:lnTo>
                    <a:lnTo>
                      <a:pt x="490" y="818"/>
                    </a:lnTo>
                    <a:lnTo>
                      <a:pt x="506" y="816"/>
                    </a:lnTo>
                    <a:lnTo>
                      <a:pt x="520" y="812"/>
                    </a:lnTo>
                    <a:lnTo>
                      <a:pt x="534" y="806"/>
                    </a:lnTo>
                    <a:lnTo>
                      <a:pt x="550" y="798"/>
                    </a:lnTo>
                    <a:lnTo>
                      <a:pt x="564" y="786"/>
                    </a:lnTo>
                    <a:lnTo>
                      <a:pt x="578" y="774"/>
                    </a:lnTo>
                    <a:lnTo>
                      <a:pt x="552" y="772"/>
                    </a:lnTo>
                    <a:lnTo>
                      <a:pt x="524" y="768"/>
                    </a:lnTo>
                    <a:lnTo>
                      <a:pt x="490" y="760"/>
                    </a:lnTo>
                    <a:lnTo>
                      <a:pt x="472" y="752"/>
                    </a:lnTo>
                    <a:lnTo>
                      <a:pt x="454" y="746"/>
                    </a:lnTo>
                    <a:lnTo>
                      <a:pt x="438" y="736"/>
                    </a:lnTo>
                    <a:lnTo>
                      <a:pt x="422" y="724"/>
                    </a:lnTo>
                    <a:lnTo>
                      <a:pt x="406" y="712"/>
                    </a:lnTo>
                    <a:lnTo>
                      <a:pt x="394" y="696"/>
                    </a:lnTo>
                    <a:lnTo>
                      <a:pt x="384" y="678"/>
                    </a:lnTo>
                    <a:lnTo>
                      <a:pt x="376" y="658"/>
                    </a:lnTo>
                    <a:lnTo>
                      <a:pt x="370" y="658"/>
                    </a:lnTo>
                    <a:lnTo>
                      <a:pt x="360" y="654"/>
                    </a:lnTo>
                    <a:lnTo>
                      <a:pt x="346" y="648"/>
                    </a:lnTo>
                    <a:lnTo>
                      <a:pt x="340" y="642"/>
                    </a:lnTo>
                    <a:lnTo>
                      <a:pt x="334" y="634"/>
                    </a:lnTo>
                    <a:lnTo>
                      <a:pt x="328" y="626"/>
                    </a:lnTo>
                    <a:lnTo>
                      <a:pt x="324" y="614"/>
                    </a:lnTo>
                    <a:lnTo>
                      <a:pt x="320" y="600"/>
                    </a:lnTo>
                    <a:lnTo>
                      <a:pt x="320" y="584"/>
                    </a:lnTo>
                    <a:lnTo>
                      <a:pt x="320" y="564"/>
                    </a:lnTo>
                    <a:lnTo>
                      <a:pt x="324" y="542"/>
                    </a:lnTo>
                    <a:lnTo>
                      <a:pt x="332" y="518"/>
                    </a:lnTo>
                    <a:lnTo>
                      <a:pt x="344" y="488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1" name="Freeform 204"/>
              <p:cNvSpPr>
                <a:spLocks/>
              </p:cNvSpPr>
              <p:nvPr/>
            </p:nvSpPr>
            <p:spPr bwMode="auto">
              <a:xfrm rot="-1845905">
                <a:off x="797" y="630"/>
                <a:ext cx="373" cy="561"/>
              </a:xfrm>
              <a:custGeom>
                <a:avLst/>
                <a:gdLst>
                  <a:gd name="T0" fmla="*/ 47 w 820"/>
                  <a:gd name="T1" fmla="*/ 277 h 1058"/>
                  <a:gd name="T2" fmla="*/ 62 w 820"/>
                  <a:gd name="T3" fmla="*/ 277 h 1058"/>
                  <a:gd name="T4" fmla="*/ 82 w 820"/>
                  <a:gd name="T5" fmla="*/ 278 h 1058"/>
                  <a:gd name="T6" fmla="*/ 91 w 820"/>
                  <a:gd name="T7" fmla="*/ 280 h 1058"/>
                  <a:gd name="T8" fmla="*/ 99 w 820"/>
                  <a:gd name="T9" fmla="*/ 283 h 1058"/>
                  <a:gd name="T10" fmla="*/ 104 w 820"/>
                  <a:gd name="T11" fmla="*/ 288 h 1058"/>
                  <a:gd name="T12" fmla="*/ 104 w 820"/>
                  <a:gd name="T13" fmla="*/ 289 h 1058"/>
                  <a:gd name="T14" fmla="*/ 107 w 820"/>
                  <a:gd name="T15" fmla="*/ 292 h 1058"/>
                  <a:gd name="T16" fmla="*/ 110 w 820"/>
                  <a:gd name="T17" fmla="*/ 294 h 1058"/>
                  <a:gd name="T18" fmla="*/ 114 w 820"/>
                  <a:gd name="T19" fmla="*/ 295 h 1058"/>
                  <a:gd name="T20" fmla="*/ 120 w 820"/>
                  <a:gd name="T21" fmla="*/ 293 h 1058"/>
                  <a:gd name="T22" fmla="*/ 128 w 820"/>
                  <a:gd name="T23" fmla="*/ 289 h 1058"/>
                  <a:gd name="T24" fmla="*/ 139 w 820"/>
                  <a:gd name="T25" fmla="*/ 282 h 1058"/>
                  <a:gd name="T26" fmla="*/ 140 w 820"/>
                  <a:gd name="T27" fmla="*/ 285 h 1058"/>
                  <a:gd name="T28" fmla="*/ 146 w 820"/>
                  <a:gd name="T29" fmla="*/ 293 h 1058"/>
                  <a:gd name="T30" fmla="*/ 151 w 820"/>
                  <a:gd name="T31" fmla="*/ 297 h 1058"/>
                  <a:gd name="T32" fmla="*/ 155 w 820"/>
                  <a:gd name="T33" fmla="*/ 297 h 1058"/>
                  <a:gd name="T34" fmla="*/ 158 w 820"/>
                  <a:gd name="T35" fmla="*/ 296 h 1058"/>
                  <a:gd name="T36" fmla="*/ 161 w 820"/>
                  <a:gd name="T37" fmla="*/ 292 h 1058"/>
                  <a:gd name="T38" fmla="*/ 163 w 820"/>
                  <a:gd name="T39" fmla="*/ 286 h 1058"/>
                  <a:gd name="T40" fmla="*/ 166 w 820"/>
                  <a:gd name="T41" fmla="*/ 271 h 1058"/>
                  <a:gd name="T42" fmla="*/ 169 w 820"/>
                  <a:gd name="T43" fmla="*/ 240 h 1058"/>
                  <a:gd name="T44" fmla="*/ 170 w 820"/>
                  <a:gd name="T45" fmla="*/ 219 h 1058"/>
                  <a:gd name="T46" fmla="*/ 168 w 820"/>
                  <a:gd name="T47" fmla="*/ 207 h 1058"/>
                  <a:gd name="T48" fmla="*/ 166 w 820"/>
                  <a:gd name="T49" fmla="*/ 195 h 1058"/>
                  <a:gd name="T50" fmla="*/ 161 w 820"/>
                  <a:gd name="T51" fmla="*/ 181 h 1058"/>
                  <a:gd name="T52" fmla="*/ 153 w 820"/>
                  <a:gd name="T53" fmla="*/ 166 h 1058"/>
                  <a:gd name="T54" fmla="*/ 142 w 820"/>
                  <a:gd name="T55" fmla="*/ 152 h 1058"/>
                  <a:gd name="T56" fmla="*/ 135 w 820"/>
                  <a:gd name="T57" fmla="*/ 146 h 1058"/>
                  <a:gd name="T58" fmla="*/ 127 w 820"/>
                  <a:gd name="T59" fmla="*/ 141 h 1058"/>
                  <a:gd name="T60" fmla="*/ 118 w 820"/>
                  <a:gd name="T61" fmla="*/ 136 h 1058"/>
                  <a:gd name="T62" fmla="*/ 108 w 820"/>
                  <a:gd name="T63" fmla="*/ 133 h 1058"/>
                  <a:gd name="T64" fmla="*/ 108 w 820"/>
                  <a:gd name="T65" fmla="*/ 129 h 1058"/>
                  <a:gd name="T66" fmla="*/ 108 w 820"/>
                  <a:gd name="T67" fmla="*/ 119 h 1058"/>
                  <a:gd name="T68" fmla="*/ 106 w 820"/>
                  <a:gd name="T69" fmla="*/ 108 h 1058"/>
                  <a:gd name="T70" fmla="*/ 104 w 820"/>
                  <a:gd name="T71" fmla="*/ 102 h 1058"/>
                  <a:gd name="T72" fmla="*/ 101 w 820"/>
                  <a:gd name="T73" fmla="*/ 97 h 1058"/>
                  <a:gd name="T74" fmla="*/ 104 w 820"/>
                  <a:gd name="T75" fmla="*/ 93 h 1058"/>
                  <a:gd name="T76" fmla="*/ 112 w 820"/>
                  <a:gd name="T77" fmla="*/ 81 h 1058"/>
                  <a:gd name="T78" fmla="*/ 119 w 820"/>
                  <a:gd name="T79" fmla="*/ 65 h 1058"/>
                  <a:gd name="T80" fmla="*/ 121 w 820"/>
                  <a:gd name="T81" fmla="*/ 56 h 1058"/>
                  <a:gd name="T82" fmla="*/ 121 w 820"/>
                  <a:gd name="T83" fmla="*/ 48 h 1058"/>
                  <a:gd name="T84" fmla="*/ 121 w 820"/>
                  <a:gd name="T85" fmla="*/ 54 h 1058"/>
                  <a:gd name="T86" fmla="*/ 118 w 820"/>
                  <a:gd name="T87" fmla="*/ 67 h 1058"/>
                  <a:gd name="T88" fmla="*/ 114 w 820"/>
                  <a:gd name="T89" fmla="*/ 78 h 1058"/>
                  <a:gd name="T90" fmla="*/ 110 w 820"/>
                  <a:gd name="T91" fmla="*/ 87 h 1058"/>
                  <a:gd name="T92" fmla="*/ 104 w 820"/>
                  <a:gd name="T93" fmla="*/ 94 h 1058"/>
                  <a:gd name="T94" fmla="*/ 101 w 820"/>
                  <a:gd name="T95" fmla="*/ 97 h 1058"/>
                  <a:gd name="T96" fmla="*/ 96 w 820"/>
                  <a:gd name="T97" fmla="*/ 88 h 1058"/>
                  <a:gd name="T98" fmla="*/ 89 w 820"/>
                  <a:gd name="T99" fmla="*/ 78 h 1058"/>
                  <a:gd name="T100" fmla="*/ 81 w 820"/>
                  <a:gd name="T101" fmla="*/ 72 h 1058"/>
                  <a:gd name="T102" fmla="*/ 76 w 820"/>
                  <a:gd name="T103" fmla="*/ 69 h 1058"/>
                  <a:gd name="T104" fmla="*/ 74 w 820"/>
                  <a:gd name="T105" fmla="*/ 68 h 1058"/>
                  <a:gd name="T106" fmla="*/ 61 w 820"/>
                  <a:gd name="T107" fmla="*/ 47 h 1058"/>
                  <a:gd name="T108" fmla="*/ 48 w 820"/>
                  <a:gd name="T109" fmla="*/ 27 h 1058"/>
                  <a:gd name="T110" fmla="*/ 39 w 820"/>
                  <a:gd name="T111" fmla="*/ 15 h 1058"/>
                  <a:gd name="T112" fmla="*/ 28 w 820"/>
                  <a:gd name="T113" fmla="*/ 6 h 1058"/>
                  <a:gd name="T114" fmla="*/ 17 w 820"/>
                  <a:gd name="T115" fmla="*/ 1 h 1058"/>
                  <a:gd name="T116" fmla="*/ 12 w 820"/>
                  <a:gd name="T117" fmla="*/ 1 h 1058"/>
                  <a:gd name="T118" fmla="*/ 11 w 820"/>
                  <a:gd name="T119" fmla="*/ 0 h 1058"/>
                  <a:gd name="T120" fmla="*/ 7 w 820"/>
                  <a:gd name="T121" fmla="*/ 0 h 1058"/>
                  <a:gd name="T122" fmla="*/ 4 w 820"/>
                  <a:gd name="T123" fmla="*/ 2 h 1058"/>
                  <a:gd name="T124" fmla="*/ 0 w 820"/>
                  <a:gd name="T125" fmla="*/ 8 h 1058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820"/>
                  <a:gd name="T190" fmla="*/ 0 h 1058"/>
                  <a:gd name="T191" fmla="*/ 820 w 820"/>
                  <a:gd name="T192" fmla="*/ 1058 h 1058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820" h="1058">
                    <a:moveTo>
                      <a:pt x="228" y="984"/>
                    </a:moveTo>
                    <a:lnTo>
                      <a:pt x="228" y="984"/>
                    </a:lnTo>
                    <a:lnTo>
                      <a:pt x="264" y="984"/>
                    </a:lnTo>
                    <a:lnTo>
                      <a:pt x="302" y="984"/>
                    </a:lnTo>
                    <a:lnTo>
                      <a:pt x="348" y="984"/>
                    </a:lnTo>
                    <a:lnTo>
                      <a:pt x="396" y="990"/>
                    </a:lnTo>
                    <a:lnTo>
                      <a:pt x="418" y="992"/>
                    </a:lnTo>
                    <a:lnTo>
                      <a:pt x="440" y="996"/>
                    </a:lnTo>
                    <a:lnTo>
                      <a:pt x="460" y="1002"/>
                    </a:lnTo>
                    <a:lnTo>
                      <a:pt x="478" y="1008"/>
                    </a:lnTo>
                    <a:lnTo>
                      <a:pt x="492" y="1016"/>
                    </a:lnTo>
                    <a:lnTo>
                      <a:pt x="504" y="1026"/>
                    </a:lnTo>
                    <a:lnTo>
                      <a:pt x="504" y="1028"/>
                    </a:lnTo>
                    <a:lnTo>
                      <a:pt x="508" y="1034"/>
                    </a:lnTo>
                    <a:lnTo>
                      <a:pt x="516" y="1040"/>
                    </a:lnTo>
                    <a:lnTo>
                      <a:pt x="522" y="1044"/>
                    </a:lnTo>
                    <a:lnTo>
                      <a:pt x="530" y="1046"/>
                    </a:lnTo>
                    <a:lnTo>
                      <a:pt x="540" y="1048"/>
                    </a:lnTo>
                    <a:lnTo>
                      <a:pt x="550" y="1048"/>
                    </a:lnTo>
                    <a:lnTo>
                      <a:pt x="564" y="1046"/>
                    </a:lnTo>
                    <a:lnTo>
                      <a:pt x="580" y="1042"/>
                    </a:lnTo>
                    <a:lnTo>
                      <a:pt x="598" y="1036"/>
                    </a:lnTo>
                    <a:lnTo>
                      <a:pt x="620" y="1028"/>
                    </a:lnTo>
                    <a:lnTo>
                      <a:pt x="644" y="1018"/>
                    </a:lnTo>
                    <a:lnTo>
                      <a:pt x="670" y="1004"/>
                    </a:lnTo>
                    <a:lnTo>
                      <a:pt x="676" y="1014"/>
                    </a:lnTo>
                    <a:lnTo>
                      <a:pt x="694" y="1032"/>
                    </a:lnTo>
                    <a:lnTo>
                      <a:pt x="704" y="1042"/>
                    </a:lnTo>
                    <a:lnTo>
                      <a:pt x="716" y="1050"/>
                    </a:lnTo>
                    <a:lnTo>
                      <a:pt x="730" y="1056"/>
                    </a:lnTo>
                    <a:lnTo>
                      <a:pt x="744" y="1058"/>
                    </a:lnTo>
                    <a:lnTo>
                      <a:pt x="750" y="1058"/>
                    </a:lnTo>
                    <a:lnTo>
                      <a:pt x="758" y="1056"/>
                    </a:lnTo>
                    <a:lnTo>
                      <a:pt x="764" y="1052"/>
                    </a:lnTo>
                    <a:lnTo>
                      <a:pt x="772" y="1046"/>
                    </a:lnTo>
                    <a:lnTo>
                      <a:pt x="778" y="1038"/>
                    </a:lnTo>
                    <a:lnTo>
                      <a:pt x="784" y="1028"/>
                    </a:lnTo>
                    <a:lnTo>
                      <a:pt x="790" y="1016"/>
                    </a:lnTo>
                    <a:lnTo>
                      <a:pt x="794" y="1002"/>
                    </a:lnTo>
                    <a:lnTo>
                      <a:pt x="804" y="964"/>
                    </a:lnTo>
                    <a:lnTo>
                      <a:pt x="812" y="916"/>
                    </a:lnTo>
                    <a:lnTo>
                      <a:pt x="818" y="854"/>
                    </a:lnTo>
                    <a:lnTo>
                      <a:pt x="820" y="778"/>
                    </a:lnTo>
                    <a:lnTo>
                      <a:pt x="818" y="768"/>
                    </a:lnTo>
                    <a:lnTo>
                      <a:pt x="812" y="738"/>
                    </a:lnTo>
                    <a:lnTo>
                      <a:pt x="806" y="718"/>
                    </a:lnTo>
                    <a:lnTo>
                      <a:pt x="800" y="694"/>
                    </a:lnTo>
                    <a:lnTo>
                      <a:pt x="790" y="670"/>
                    </a:lnTo>
                    <a:lnTo>
                      <a:pt x="776" y="644"/>
                    </a:lnTo>
                    <a:lnTo>
                      <a:pt x="760" y="618"/>
                    </a:lnTo>
                    <a:lnTo>
                      <a:pt x="740" y="592"/>
                    </a:lnTo>
                    <a:lnTo>
                      <a:pt x="716" y="566"/>
                    </a:lnTo>
                    <a:lnTo>
                      <a:pt x="688" y="542"/>
                    </a:lnTo>
                    <a:lnTo>
                      <a:pt x="672" y="530"/>
                    </a:lnTo>
                    <a:lnTo>
                      <a:pt x="654" y="518"/>
                    </a:lnTo>
                    <a:lnTo>
                      <a:pt x="636" y="508"/>
                    </a:lnTo>
                    <a:lnTo>
                      <a:pt x="616" y="500"/>
                    </a:lnTo>
                    <a:lnTo>
                      <a:pt x="596" y="492"/>
                    </a:lnTo>
                    <a:lnTo>
                      <a:pt x="572" y="484"/>
                    </a:lnTo>
                    <a:lnTo>
                      <a:pt x="548" y="478"/>
                    </a:lnTo>
                    <a:lnTo>
                      <a:pt x="524" y="472"/>
                    </a:lnTo>
                    <a:lnTo>
                      <a:pt x="524" y="458"/>
                    </a:lnTo>
                    <a:lnTo>
                      <a:pt x="524" y="442"/>
                    </a:lnTo>
                    <a:lnTo>
                      <a:pt x="522" y="424"/>
                    </a:lnTo>
                    <a:lnTo>
                      <a:pt x="520" y="404"/>
                    </a:lnTo>
                    <a:lnTo>
                      <a:pt x="512" y="382"/>
                    </a:lnTo>
                    <a:lnTo>
                      <a:pt x="508" y="372"/>
                    </a:lnTo>
                    <a:lnTo>
                      <a:pt x="502" y="362"/>
                    </a:lnTo>
                    <a:lnTo>
                      <a:pt x="496" y="354"/>
                    </a:lnTo>
                    <a:lnTo>
                      <a:pt x="488" y="346"/>
                    </a:lnTo>
                    <a:lnTo>
                      <a:pt x="504" y="330"/>
                    </a:lnTo>
                    <a:lnTo>
                      <a:pt x="522" y="310"/>
                    </a:lnTo>
                    <a:lnTo>
                      <a:pt x="542" y="286"/>
                    </a:lnTo>
                    <a:lnTo>
                      <a:pt x="560" y="260"/>
                    </a:lnTo>
                    <a:lnTo>
                      <a:pt x="576" y="230"/>
                    </a:lnTo>
                    <a:lnTo>
                      <a:pt x="582" y="216"/>
                    </a:lnTo>
                    <a:lnTo>
                      <a:pt x="586" y="200"/>
                    </a:lnTo>
                    <a:lnTo>
                      <a:pt x="588" y="186"/>
                    </a:lnTo>
                    <a:lnTo>
                      <a:pt x="588" y="172"/>
                    </a:lnTo>
                    <a:lnTo>
                      <a:pt x="584" y="192"/>
                    </a:lnTo>
                    <a:lnTo>
                      <a:pt x="580" y="212"/>
                    </a:lnTo>
                    <a:lnTo>
                      <a:pt x="570" y="238"/>
                    </a:lnTo>
                    <a:lnTo>
                      <a:pt x="558" y="266"/>
                    </a:lnTo>
                    <a:lnTo>
                      <a:pt x="550" y="280"/>
                    </a:lnTo>
                    <a:lnTo>
                      <a:pt x="540" y="296"/>
                    </a:lnTo>
                    <a:lnTo>
                      <a:pt x="530" y="310"/>
                    </a:lnTo>
                    <a:lnTo>
                      <a:pt x="516" y="322"/>
                    </a:lnTo>
                    <a:lnTo>
                      <a:pt x="504" y="334"/>
                    </a:lnTo>
                    <a:lnTo>
                      <a:pt x="488" y="346"/>
                    </a:lnTo>
                    <a:lnTo>
                      <a:pt x="476" y="330"/>
                    </a:lnTo>
                    <a:lnTo>
                      <a:pt x="464" y="314"/>
                    </a:lnTo>
                    <a:lnTo>
                      <a:pt x="448" y="296"/>
                    </a:lnTo>
                    <a:lnTo>
                      <a:pt x="428" y="278"/>
                    </a:lnTo>
                    <a:lnTo>
                      <a:pt x="404" y="262"/>
                    </a:lnTo>
                    <a:lnTo>
                      <a:pt x="392" y="254"/>
                    </a:lnTo>
                    <a:lnTo>
                      <a:pt x="380" y="250"/>
                    </a:lnTo>
                    <a:lnTo>
                      <a:pt x="368" y="246"/>
                    </a:lnTo>
                    <a:lnTo>
                      <a:pt x="356" y="244"/>
                    </a:lnTo>
                    <a:lnTo>
                      <a:pt x="328" y="204"/>
                    </a:lnTo>
                    <a:lnTo>
                      <a:pt x="296" y="166"/>
                    </a:lnTo>
                    <a:lnTo>
                      <a:pt x="256" y="120"/>
                    </a:lnTo>
                    <a:lnTo>
                      <a:pt x="234" y="96"/>
                    </a:lnTo>
                    <a:lnTo>
                      <a:pt x="210" y="74"/>
                    </a:lnTo>
                    <a:lnTo>
                      <a:pt x="186" y="54"/>
                    </a:lnTo>
                    <a:lnTo>
                      <a:pt x="160" y="36"/>
                    </a:lnTo>
                    <a:lnTo>
                      <a:pt x="134" y="22"/>
                    </a:lnTo>
                    <a:lnTo>
                      <a:pt x="108" y="10"/>
                    </a:lnTo>
                    <a:lnTo>
                      <a:pt x="84" y="2"/>
                    </a:lnTo>
                    <a:lnTo>
                      <a:pt x="70" y="2"/>
                    </a:lnTo>
                    <a:lnTo>
                      <a:pt x="58" y="2"/>
                    </a:lnTo>
                    <a:lnTo>
                      <a:pt x="52" y="0"/>
                    </a:lnTo>
                    <a:lnTo>
                      <a:pt x="44" y="0"/>
                    </a:lnTo>
                    <a:lnTo>
                      <a:pt x="36" y="0"/>
                    </a:lnTo>
                    <a:lnTo>
                      <a:pt x="26" y="2"/>
                    </a:lnTo>
                    <a:lnTo>
                      <a:pt x="18" y="6"/>
                    </a:lnTo>
                    <a:lnTo>
                      <a:pt x="8" y="16"/>
                    </a:lnTo>
                    <a:lnTo>
                      <a:pt x="0" y="28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2" name="Freeform 205"/>
              <p:cNvSpPr>
                <a:spLocks/>
              </p:cNvSpPr>
              <p:nvPr/>
            </p:nvSpPr>
            <p:spPr bwMode="auto">
              <a:xfrm rot="-1845905">
                <a:off x="777" y="1193"/>
                <a:ext cx="586" cy="391"/>
              </a:xfrm>
              <a:custGeom>
                <a:avLst/>
                <a:gdLst>
                  <a:gd name="T0" fmla="*/ 0 w 1288"/>
                  <a:gd name="T1" fmla="*/ 8 h 738"/>
                  <a:gd name="T2" fmla="*/ 5 w 1288"/>
                  <a:gd name="T3" fmla="*/ 13 h 738"/>
                  <a:gd name="T4" fmla="*/ 14 w 1288"/>
                  <a:gd name="T5" fmla="*/ 15 h 738"/>
                  <a:gd name="T6" fmla="*/ 28 w 1288"/>
                  <a:gd name="T7" fmla="*/ 12 h 738"/>
                  <a:gd name="T8" fmla="*/ 49 w 1288"/>
                  <a:gd name="T9" fmla="*/ 3 h 738"/>
                  <a:gd name="T10" fmla="*/ 58 w 1288"/>
                  <a:gd name="T11" fmla="*/ 1 h 738"/>
                  <a:gd name="T12" fmla="*/ 79 w 1288"/>
                  <a:gd name="T13" fmla="*/ 1 h 738"/>
                  <a:gd name="T14" fmla="*/ 96 w 1288"/>
                  <a:gd name="T15" fmla="*/ 6 h 738"/>
                  <a:gd name="T16" fmla="*/ 107 w 1288"/>
                  <a:gd name="T17" fmla="*/ 15 h 738"/>
                  <a:gd name="T18" fmla="*/ 113 w 1288"/>
                  <a:gd name="T19" fmla="*/ 24 h 738"/>
                  <a:gd name="T20" fmla="*/ 118 w 1288"/>
                  <a:gd name="T21" fmla="*/ 37 h 738"/>
                  <a:gd name="T22" fmla="*/ 119 w 1288"/>
                  <a:gd name="T23" fmla="*/ 31 h 738"/>
                  <a:gd name="T24" fmla="*/ 123 w 1288"/>
                  <a:gd name="T25" fmla="*/ 25 h 738"/>
                  <a:gd name="T26" fmla="*/ 128 w 1288"/>
                  <a:gd name="T27" fmla="*/ 25 h 738"/>
                  <a:gd name="T28" fmla="*/ 132 w 1288"/>
                  <a:gd name="T29" fmla="*/ 28 h 738"/>
                  <a:gd name="T30" fmla="*/ 136 w 1288"/>
                  <a:gd name="T31" fmla="*/ 30 h 738"/>
                  <a:gd name="T32" fmla="*/ 128 w 1288"/>
                  <a:gd name="T33" fmla="*/ 25 h 738"/>
                  <a:gd name="T34" fmla="*/ 122 w 1288"/>
                  <a:gd name="T35" fmla="*/ 25 h 738"/>
                  <a:gd name="T36" fmla="*/ 118 w 1288"/>
                  <a:gd name="T37" fmla="*/ 31 h 738"/>
                  <a:gd name="T38" fmla="*/ 118 w 1288"/>
                  <a:gd name="T39" fmla="*/ 38 h 738"/>
                  <a:gd name="T40" fmla="*/ 121 w 1288"/>
                  <a:gd name="T41" fmla="*/ 56 h 738"/>
                  <a:gd name="T42" fmla="*/ 130 w 1288"/>
                  <a:gd name="T43" fmla="*/ 71 h 738"/>
                  <a:gd name="T44" fmla="*/ 136 w 1288"/>
                  <a:gd name="T45" fmla="*/ 76 h 738"/>
                  <a:gd name="T46" fmla="*/ 146 w 1288"/>
                  <a:gd name="T47" fmla="*/ 79 h 738"/>
                  <a:gd name="T48" fmla="*/ 158 w 1288"/>
                  <a:gd name="T49" fmla="*/ 78 h 738"/>
                  <a:gd name="T50" fmla="*/ 173 w 1288"/>
                  <a:gd name="T51" fmla="*/ 73 h 738"/>
                  <a:gd name="T52" fmla="*/ 185 w 1288"/>
                  <a:gd name="T53" fmla="*/ 66 h 738"/>
                  <a:gd name="T54" fmla="*/ 202 w 1288"/>
                  <a:gd name="T55" fmla="*/ 60 h 738"/>
                  <a:gd name="T56" fmla="*/ 221 w 1288"/>
                  <a:gd name="T57" fmla="*/ 58 h 738"/>
                  <a:gd name="T58" fmla="*/ 238 w 1288"/>
                  <a:gd name="T59" fmla="*/ 61 h 738"/>
                  <a:gd name="T60" fmla="*/ 248 w 1288"/>
                  <a:gd name="T61" fmla="*/ 67 h 738"/>
                  <a:gd name="T62" fmla="*/ 257 w 1288"/>
                  <a:gd name="T63" fmla="*/ 76 h 738"/>
                  <a:gd name="T64" fmla="*/ 263 w 1288"/>
                  <a:gd name="T65" fmla="*/ 90 h 738"/>
                  <a:gd name="T66" fmla="*/ 266 w 1288"/>
                  <a:gd name="T67" fmla="*/ 102 h 738"/>
                  <a:gd name="T68" fmla="*/ 267 w 1288"/>
                  <a:gd name="T69" fmla="*/ 114 h 738"/>
                  <a:gd name="T70" fmla="*/ 263 w 1288"/>
                  <a:gd name="T71" fmla="*/ 128 h 738"/>
                  <a:gd name="T72" fmla="*/ 257 w 1288"/>
                  <a:gd name="T73" fmla="*/ 135 h 738"/>
                  <a:gd name="T74" fmla="*/ 249 w 1288"/>
                  <a:gd name="T75" fmla="*/ 139 h 738"/>
                  <a:gd name="T76" fmla="*/ 238 w 1288"/>
                  <a:gd name="T77" fmla="*/ 141 h 738"/>
                  <a:gd name="T78" fmla="*/ 217 w 1288"/>
                  <a:gd name="T79" fmla="*/ 138 h 738"/>
                  <a:gd name="T80" fmla="*/ 203 w 1288"/>
                  <a:gd name="T81" fmla="*/ 131 h 738"/>
                  <a:gd name="T82" fmla="*/ 200 w 1288"/>
                  <a:gd name="T83" fmla="*/ 122 h 738"/>
                  <a:gd name="T84" fmla="*/ 200 w 1288"/>
                  <a:gd name="T85" fmla="*/ 112 h 738"/>
                  <a:gd name="T86" fmla="*/ 203 w 1288"/>
                  <a:gd name="T87" fmla="*/ 109 h 738"/>
                  <a:gd name="T88" fmla="*/ 203 w 1288"/>
                  <a:gd name="T89" fmla="*/ 109 h 738"/>
                  <a:gd name="T90" fmla="*/ 200 w 1288"/>
                  <a:gd name="T91" fmla="*/ 112 h 738"/>
                  <a:gd name="T92" fmla="*/ 200 w 1288"/>
                  <a:gd name="T93" fmla="*/ 119 h 738"/>
                  <a:gd name="T94" fmla="*/ 204 w 1288"/>
                  <a:gd name="T95" fmla="*/ 134 h 738"/>
                  <a:gd name="T96" fmla="*/ 189 w 1288"/>
                  <a:gd name="T97" fmla="*/ 142 h 738"/>
                  <a:gd name="T98" fmla="*/ 165 w 1288"/>
                  <a:gd name="T99" fmla="*/ 158 h 738"/>
                  <a:gd name="T100" fmla="*/ 153 w 1288"/>
                  <a:gd name="T101" fmla="*/ 170 h 738"/>
                  <a:gd name="T102" fmla="*/ 148 w 1288"/>
                  <a:gd name="T103" fmla="*/ 179 h 738"/>
                  <a:gd name="T104" fmla="*/ 126 w 1288"/>
                  <a:gd name="T105" fmla="*/ 187 h 738"/>
                  <a:gd name="T106" fmla="*/ 107 w 1288"/>
                  <a:gd name="T107" fmla="*/ 199 h 738"/>
                  <a:gd name="T108" fmla="*/ 100 w 1288"/>
                  <a:gd name="T109" fmla="*/ 207 h 738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288"/>
                  <a:gd name="T166" fmla="*/ 0 h 738"/>
                  <a:gd name="T167" fmla="*/ 1288 w 1288"/>
                  <a:gd name="T168" fmla="*/ 738 h 738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288" h="738">
                    <a:moveTo>
                      <a:pt x="0" y="28"/>
                    </a:moveTo>
                    <a:lnTo>
                      <a:pt x="0" y="28"/>
                    </a:lnTo>
                    <a:lnTo>
                      <a:pt x="0" y="30"/>
                    </a:lnTo>
                    <a:lnTo>
                      <a:pt x="6" y="38"/>
                    </a:lnTo>
                    <a:lnTo>
                      <a:pt x="18" y="46"/>
                    </a:lnTo>
                    <a:lnTo>
                      <a:pt x="26" y="48"/>
                    </a:lnTo>
                    <a:lnTo>
                      <a:pt x="36" y="52"/>
                    </a:lnTo>
                    <a:lnTo>
                      <a:pt x="50" y="54"/>
                    </a:lnTo>
                    <a:lnTo>
                      <a:pt x="66" y="54"/>
                    </a:lnTo>
                    <a:lnTo>
                      <a:pt x="86" y="52"/>
                    </a:lnTo>
                    <a:lnTo>
                      <a:pt x="108" y="50"/>
                    </a:lnTo>
                    <a:lnTo>
                      <a:pt x="136" y="44"/>
                    </a:lnTo>
                    <a:lnTo>
                      <a:pt x="166" y="36"/>
                    </a:lnTo>
                    <a:lnTo>
                      <a:pt x="200" y="24"/>
                    </a:lnTo>
                    <a:lnTo>
                      <a:pt x="238" y="10"/>
                    </a:lnTo>
                    <a:lnTo>
                      <a:pt x="250" y="8"/>
                    </a:lnTo>
                    <a:lnTo>
                      <a:pt x="282" y="4"/>
                    </a:lnTo>
                    <a:lnTo>
                      <a:pt x="326" y="0"/>
                    </a:lnTo>
                    <a:lnTo>
                      <a:pt x="352" y="0"/>
                    </a:lnTo>
                    <a:lnTo>
                      <a:pt x="380" y="2"/>
                    </a:lnTo>
                    <a:lnTo>
                      <a:pt x="408" y="6"/>
                    </a:lnTo>
                    <a:lnTo>
                      <a:pt x="436" y="12"/>
                    </a:lnTo>
                    <a:lnTo>
                      <a:pt x="464" y="22"/>
                    </a:lnTo>
                    <a:lnTo>
                      <a:pt x="490" y="36"/>
                    </a:lnTo>
                    <a:lnTo>
                      <a:pt x="504" y="44"/>
                    </a:lnTo>
                    <a:lnTo>
                      <a:pt x="516" y="52"/>
                    </a:lnTo>
                    <a:lnTo>
                      <a:pt x="526" y="62"/>
                    </a:lnTo>
                    <a:lnTo>
                      <a:pt x="536" y="74"/>
                    </a:lnTo>
                    <a:lnTo>
                      <a:pt x="546" y="86"/>
                    </a:lnTo>
                    <a:lnTo>
                      <a:pt x="556" y="100"/>
                    </a:lnTo>
                    <a:lnTo>
                      <a:pt x="564" y="116"/>
                    </a:lnTo>
                    <a:lnTo>
                      <a:pt x="570" y="132"/>
                    </a:lnTo>
                    <a:lnTo>
                      <a:pt x="572" y="122"/>
                    </a:lnTo>
                    <a:lnTo>
                      <a:pt x="576" y="112"/>
                    </a:lnTo>
                    <a:lnTo>
                      <a:pt x="582" y="100"/>
                    </a:lnTo>
                    <a:lnTo>
                      <a:pt x="590" y="92"/>
                    </a:lnTo>
                    <a:lnTo>
                      <a:pt x="596" y="90"/>
                    </a:lnTo>
                    <a:lnTo>
                      <a:pt x="602" y="88"/>
                    </a:lnTo>
                    <a:lnTo>
                      <a:pt x="610" y="88"/>
                    </a:lnTo>
                    <a:lnTo>
                      <a:pt x="618" y="88"/>
                    </a:lnTo>
                    <a:lnTo>
                      <a:pt x="628" y="92"/>
                    </a:lnTo>
                    <a:lnTo>
                      <a:pt x="638" y="98"/>
                    </a:lnTo>
                    <a:lnTo>
                      <a:pt x="652" y="108"/>
                    </a:lnTo>
                    <a:lnTo>
                      <a:pt x="654" y="108"/>
                    </a:lnTo>
                    <a:lnTo>
                      <a:pt x="654" y="106"/>
                    </a:lnTo>
                    <a:lnTo>
                      <a:pt x="644" y="100"/>
                    </a:lnTo>
                    <a:lnTo>
                      <a:pt x="630" y="94"/>
                    </a:lnTo>
                    <a:lnTo>
                      <a:pt x="620" y="90"/>
                    </a:lnTo>
                    <a:lnTo>
                      <a:pt x="610" y="88"/>
                    </a:lnTo>
                    <a:lnTo>
                      <a:pt x="600" y="88"/>
                    </a:lnTo>
                    <a:lnTo>
                      <a:pt x="592" y="90"/>
                    </a:lnTo>
                    <a:lnTo>
                      <a:pt x="584" y="94"/>
                    </a:lnTo>
                    <a:lnTo>
                      <a:pt x="578" y="100"/>
                    </a:lnTo>
                    <a:lnTo>
                      <a:pt x="572" y="112"/>
                    </a:lnTo>
                    <a:lnTo>
                      <a:pt x="570" y="126"/>
                    </a:lnTo>
                    <a:lnTo>
                      <a:pt x="570" y="136"/>
                    </a:lnTo>
                    <a:lnTo>
                      <a:pt x="574" y="164"/>
                    </a:lnTo>
                    <a:lnTo>
                      <a:pt x="580" y="182"/>
                    </a:lnTo>
                    <a:lnTo>
                      <a:pt x="586" y="200"/>
                    </a:lnTo>
                    <a:lnTo>
                      <a:pt x="596" y="218"/>
                    </a:lnTo>
                    <a:lnTo>
                      <a:pt x="610" y="236"/>
                    </a:lnTo>
                    <a:lnTo>
                      <a:pt x="626" y="252"/>
                    </a:lnTo>
                    <a:lnTo>
                      <a:pt x="636" y="260"/>
                    </a:lnTo>
                    <a:lnTo>
                      <a:pt x="648" y="266"/>
                    </a:lnTo>
                    <a:lnTo>
                      <a:pt x="660" y="272"/>
                    </a:lnTo>
                    <a:lnTo>
                      <a:pt x="674" y="276"/>
                    </a:lnTo>
                    <a:lnTo>
                      <a:pt x="690" y="280"/>
                    </a:lnTo>
                    <a:lnTo>
                      <a:pt x="706" y="282"/>
                    </a:lnTo>
                    <a:lnTo>
                      <a:pt x="724" y="282"/>
                    </a:lnTo>
                    <a:lnTo>
                      <a:pt x="744" y="280"/>
                    </a:lnTo>
                    <a:lnTo>
                      <a:pt x="764" y="278"/>
                    </a:lnTo>
                    <a:lnTo>
                      <a:pt x="786" y="274"/>
                    </a:lnTo>
                    <a:lnTo>
                      <a:pt x="812" y="268"/>
                    </a:lnTo>
                    <a:lnTo>
                      <a:pt x="838" y="258"/>
                    </a:lnTo>
                    <a:lnTo>
                      <a:pt x="864" y="248"/>
                    </a:lnTo>
                    <a:lnTo>
                      <a:pt x="894" y="236"/>
                    </a:lnTo>
                    <a:lnTo>
                      <a:pt x="910" y="230"/>
                    </a:lnTo>
                    <a:lnTo>
                      <a:pt x="948" y="220"/>
                    </a:lnTo>
                    <a:lnTo>
                      <a:pt x="974" y="214"/>
                    </a:lnTo>
                    <a:lnTo>
                      <a:pt x="1004" y="210"/>
                    </a:lnTo>
                    <a:lnTo>
                      <a:pt x="1034" y="206"/>
                    </a:lnTo>
                    <a:lnTo>
                      <a:pt x="1068" y="206"/>
                    </a:lnTo>
                    <a:lnTo>
                      <a:pt x="1102" y="208"/>
                    </a:lnTo>
                    <a:lnTo>
                      <a:pt x="1136" y="212"/>
                    </a:lnTo>
                    <a:lnTo>
                      <a:pt x="1152" y="218"/>
                    </a:lnTo>
                    <a:lnTo>
                      <a:pt x="1168" y="222"/>
                    </a:lnTo>
                    <a:lnTo>
                      <a:pt x="1184" y="230"/>
                    </a:lnTo>
                    <a:lnTo>
                      <a:pt x="1200" y="238"/>
                    </a:lnTo>
                    <a:lnTo>
                      <a:pt x="1214" y="246"/>
                    </a:lnTo>
                    <a:lnTo>
                      <a:pt x="1226" y="258"/>
                    </a:lnTo>
                    <a:lnTo>
                      <a:pt x="1240" y="270"/>
                    </a:lnTo>
                    <a:lnTo>
                      <a:pt x="1250" y="284"/>
                    </a:lnTo>
                    <a:lnTo>
                      <a:pt x="1260" y="302"/>
                    </a:lnTo>
                    <a:lnTo>
                      <a:pt x="1270" y="320"/>
                    </a:lnTo>
                    <a:lnTo>
                      <a:pt x="1278" y="340"/>
                    </a:lnTo>
                    <a:lnTo>
                      <a:pt x="1284" y="362"/>
                    </a:lnTo>
                    <a:lnTo>
                      <a:pt x="1286" y="370"/>
                    </a:lnTo>
                    <a:lnTo>
                      <a:pt x="1288" y="392"/>
                    </a:lnTo>
                    <a:lnTo>
                      <a:pt x="1288" y="408"/>
                    </a:lnTo>
                    <a:lnTo>
                      <a:pt x="1286" y="424"/>
                    </a:lnTo>
                    <a:lnTo>
                      <a:pt x="1280" y="440"/>
                    </a:lnTo>
                    <a:lnTo>
                      <a:pt x="1272" y="456"/>
                    </a:lnTo>
                    <a:lnTo>
                      <a:pt x="1258" y="470"/>
                    </a:lnTo>
                    <a:lnTo>
                      <a:pt x="1250" y="476"/>
                    </a:lnTo>
                    <a:lnTo>
                      <a:pt x="1240" y="482"/>
                    </a:lnTo>
                    <a:lnTo>
                      <a:pt x="1230" y="488"/>
                    </a:lnTo>
                    <a:lnTo>
                      <a:pt x="1216" y="492"/>
                    </a:lnTo>
                    <a:lnTo>
                      <a:pt x="1202" y="496"/>
                    </a:lnTo>
                    <a:lnTo>
                      <a:pt x="1186" y="500"/>
                    </a:lnTo>
                    <a:lnTo>
                      <a:pt x="1168" y="500"/>
                    </a:lnTo>
                    <a:lnTo>
                      <a:pt x="1150" y="502"/>
                    </a:lnTo>
                    <a:lnTo>
                      <a:pt x="1128" y="500"/>
                    </a:lnTo>
                    <a:lnTo>
                      <a:pt x="1104" y="498"/>
                    </a:lnTo>
                    <a:lnTo>
                      <a:pt x="1050" y="490"/>
                    </a:lnTo>
                    <a:lnTo>
                      <a:pt x="986" y="476"/>
                    </a:lnTo>
                    <a:lnTo>
                      <a:pt x="980" y="466"/>
                    </a:lnTo>
                    <a:lnTo>
                      <a:pt x="970" y="446"/>
                    </a:lnTo>
                    <a:lnTo>
                      <a:pt x="966" y="436"/>
                    </a:lnTo>
                    <a:lnTo>
                      <a:pt x="964" y="422"/>
                    </a:lnTo>
                    <a:lnTo>
                      <a:pt x="964" y="412"/>
                    </a:lnTo>
                    <a:lnTo>
                      <a:pt x="968" y="400"/>
                    </a:lnTo>
                    <a:lnTo>
                      <a:pt x="970" y="396"/>
                    </a:lnTo>
                    <a:lnTo>
                      <a:pt x="976" y="390"/>
                    </a:lnTo>
                    <a:lnTo>
                      <a:pt x="980" y="388"/>
                    </a:lnTo>
                    <a:lnTo>
                      <a:pt x="988" y="384"/>
                    </a:lnTo>
                    <a:lnTo>
                      <a:pt x="980" y="386"/>
                    </a:lnTo>
                    <a:lnTo>
                      <a:pt x="974" y="388"/>
                    </a:lnTo>
                    <a:lnTo>
                      <a:pt x="968" y="396"/>
                    </a:lnTo>
                    <a:lnTo>
                      <a:pt x="966" y="400"/>
                    </a:lnTo>
                    <a:lnTo>
                      <a:pt x="964" y="406"/>
                    </a:lnTo>
                    <a:lnTo>
                      <a:pt x="964" y="414"/>
                    </a:lnTo>
                    <a:lnTo>
                      <a:pt x="964" y="422"/>
                    </a:lnTo>
                    <a:lnTo>
                      <a:pt x="966" y="434"/>
                    </a:lnTo>
                    <a:lnTo>
                      <a:pt x="972" y="446"/>
                    </a:lnTo>
                    <a:lnTo>
                      <a:pt x="986" y="476"/>
                    </a:lnTo>
                    <a:lnTo>
                      <a:pt x="950" y="490"/>
                    </a:lnTo>
                    <a:lnTo>
                      <a:pt x="912" y="506"/>
                    </a:lnTo>
                    <a:lnTo>
                      <a:pt x="866" y="526"/>
                    </a:lnTo>
                    <a:lnTo>
                      <a:pt x="820" y="550"/>
                    </a:lnTo>
                    <a:lnTo>
                      <a:pt x="798" y="564"/>
                    </a:lnTo>
                    <a:lnTo>
                      <a:pt x="776" y="578"/>
                    </a:lnTo>
                    <a:lnTo>
                      <a:pt x="756" y="592"/>
                    </a:lnTo>
                    <a:lnTo>
                      <a:pt x="740" y="606"/>
                    </a:lnTo>
                    <a:lnTo>
                      <a:pt x="726" y="620"/>
                    </a:lnTo>
                    <a:lnTo>
                      <a:pt x="716" y="636"/>
                    </a:lnTo>
                    <a:lnTo>
                      <a:pt x="684" y="644"/>
                    </a:lnTo>
                    <a:lnTo>
                      <a:pt x="650" y="654"/>
                    </a:lnTo>
                    <a:lnTo>
                      <a:pt x="610" y="666"/>
                    </a:lnTo>
                    <a:lnTo>
                      <a:pt x="570" y="682"/>
                    </a:lnTo>
                    <a:lnTo>
                      <a:pt x="532" y="700"/>
                    </a:lnTo>
                    <a:lnTo>
                      <a:pt x="516" y="708"/>
                    </a:lnTo>
                    <a:lnTo>
                      <a:pt x="502" y="718"/>
                    </a:lnTo>
                    <a:lnTo>
                      <a:pt x="490" y="728"/>
                    </a:lnTo>
                    <a:lnTo>
                      <a:pt x="484" y="738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3" name="Freeform 206"/>
              <p:cNvSpPr>
                <a:spLocks/>
              </p:cNvSpPr>
              <p:nvPr/>
            </p:nvSpPr>
            <p:spPr bwMode="auto">
              <a:xfrm rot="-1845905">
                <a:off x="1206" y="1155"/>
                <a:ext cx="519" cy="383"/>
              </a:xfrm>
              <a:custGeom>
                <a:avLst/>
                <a:gdLst>
                  <a:gd name="T0" fmla="*/ 87 w 1140"/>
                  <a:gd name="T1" fmla="*/ 0 h 722"/>
                  <a:gd name="T2" fmla="*/ 114 w 1140"/>
                  <a:gd name="T3" fmla="*/ 3 h 722"/>
                  <a:gd name="T4" fmla="*/ 137 w 1140"/>
                  <a:gd name="T5" fmla="*/ 10 h 722"/>
                  <a:gd name="T6" fmla="*/ 158 w 1140"/>
                  <a:gd name="T7" fmla="*/ 23 h 722"/>
                  <a:gd name="T8" fmla="*/ 170 w 1140"/>
                  <a:gd name="T9" fmla="*/ 36 h 722"/>
                  <a:gd name="T10" fmla="*/ 174 w 1140"/>
                  <a:gd name="T11" fmla="*/ 43 h 722"/>
                  <a:gd name="T12" fmla="*/ 177 w 1140"/>
                  <a:gd name="T13" fmla="*/ 45 h 722"/>
                  <a:gd name="T14" fmla="*/ 179 w 1140"/>
                  <a:gd name="T15" fmla="*/ 46 h 722"/>
                  <a:gd name="T16" fmla="*/ 187 w 1140"/>
                  <a:gd name="T17" fmla="*/ 44 h 722"/>
                  <a:gd name="T18" fmla="*/ 194 w 1140"/>
                  <a:gd name="T19" fmla="*/ 34 h 722"/>
                  <a:gd name="T20" fmla="*/ 192 w 1140"/>
                  <a:gd name="T21" fmla="*/ 39 h 722"/>
                  <a:gd name="T22" fmla="*/ 186 w 1140"/>
                  <a:gd name="T23" fmla="*/ 46 h 722"/>
                  <a:gd name="T24" fmla="*/ 180 w 1140"/>
                  <a:gd name="T25" fmla="*/ 46 h 722"/>
                  <a:gd name="T26" fmla="*/ 177 w 1140"/>
                  <a:gd name="T27" fmla="*/ 45 h 722"/>
                  <a:gd name="T28" fmla="*/ 195 w 1140"/>
                  <a:gd name="T29" fmla="*/ 64 h 722"/>
                  <a:gd name="T30" fmla="*/ 209 w 1140"/>
                  <a:gd name="T31" fmla="*/ 83 h 722"/>
                  <a:gd name="T32" fmla="*/ 216 w 1140"/>
                  <a:gd name="T33" fmla="*/ 98 h 722"/>
                  <a:gd name="T34" fmla="*/ 218 w 1140"/>
                  <a:gd name="T35" fmla="*/ 100 h 722"/>
                  <a:gd name="T36" fmla="*/ 221 w 1140"/>
                  <a:gd name="T37" fmla="*/ 93 h 722"/>
                  <a:gd name="T38" fmla="*/ 226 w 1140"/>
                  <a:gd name="T39" fmla="*/ 92 h 722"/>
                  <a:gd name="T40" fmla="*/ 233 w 1140"/>
                  <a:gd name="T41" fmla="*/ 93 h 722"/>
                  <a:gd name="T42" fmla="*/ 234 w 1140"/>
                  <a:gd name="T43" fmla="*/ 93 h 722"/>
                  <a:gd name="T44" fmla="*/ 225 w 1140"/>
                  <a:gd name="T45" fmla="*/ 91 h 722"/>
                  <a:gd name="T46" fmla="*/ 220 w 1140"/>
                  <a:gd name="T47" fmla="*/ 93 h 722"/>
                  <a:gd name="T48" fmla="*/ 218 w 1140"/>
                  <a:gd name="T49" fmla="*/ 100 h 722"/>
                  <a:gd name="T50" fmla="*/ 219 w 1140"/>
                  <a:gd name="T51" fmla="*/ 109 h 722"/>
                  <a:gd name="T52" fmla="*/ 220 w 1140"/>
                  <a:gd name="T53" fmla="*/ 126 h 722"/>
                  <a:gd name="T54" fmla="*/ 219 w 1140"/>
                  <a:gd name="T55" fmla="*/ 136 h 722"/>
                  <a:gd name="T56" fmla="*/ 214 w 1140"/>
                  <a:gd name="T57" fmla="*/ 144 h 722"/>
                  <a:gd name="T58" fmla="*/ 212 w 1140"/>
                  <a:gd name="T59" fmla="*/ 146 h 722"/>
                  <a:gd name="T60" fmla="*/ 220 w 1140"/>
                  <a:gd name="T61" fmla="*/ 161 h 722"/>
                  <a:gd name="T62" fmla="*/ 224 w 1140"/>
                  <a:gd name="T63" fmla="*/ 175 h 722"/>
                  <a:gd name="T64" fmla="*/ 222 w 1140"/>
                  <a:gd name="T65" fmla="*/ 189 h 722"/>
                  <a:gd name="T66" fmla="*/ 213 w 1140"/>
                  <a:gd name="T67" fmla="*/ 202 h 722"/>
                  <a:gd name="T68" fmla="*/ 207 w 1140"/>
                  <a:gd name="T69" fmla="*/ 203 h 722"/>
                  <a:gd name="T70" fmla="*/ 197 w 1140"/>
                  <a:gd name="T71" fmla="*/ 203 h 722"/>
                  <a:gd name="T72" fmla="*/ 183 w 1140"/>
                  <a:gd name="T73" fmla="*/ 198 h 722"/>
                  <a:gd name="T74" fmla="*/ 167 w 1140"/>
                  <a:gd name="T75" fmla="*/ 185 h 722"/>
                  <a:gd name="T76" fmla="*/ 152 w 1140"/>
                  <a:gd name="T77" fmla="*/ 160 h 722"/>
                  <a:gd name="T78" fmla="*/ 147 w 1140"/>
                  <a:gd name="T79" fmla="*/ 147 h 722"/>
                  <a:gd name="T80" fmla="*/ 137 w 1140"/>
                  <a:gd name="T81" fmla="*/ 129 h 722"/>
                  <a:gd name="T82" fmla="*/ 127 w 1140"/>
                  <a:gd name="T83" fmla="*/ 120 h 722"/>
                  <a:gd name="T84" fmla="*/ 120 w 1140"/>
                  <a:gd name="T85" fmla="*/ 117 h 722"/>
                  <a:gd name="T86" fmla="*/ 126 w 1140"/>
                  <a:gd name="T87" fmla="*/ 99 h 722"/>
                  <a:gd name="T88" fmla="*/ 127 w 1140"/>
                  <a:gd name="T89" fmla="*/ 87 h 722"/>
                  <a:gd name="T90" fmla="*/ 125 w 1140"/>
                  <a:gd name="T91" fmla="*/ 74 h 722"/>
                  <a:gd name="T92" fmla="*/ 121 w 1140"/>
                  <a:gd name="T93" fmla="*/ 66 h 722"/>
                  <a:gd name="T94" fmla="*/ 126 w 1140"/>
                  <a:gd name="T95" fmla="*/ 83 h 722"/>
                  <a:gd name="T96" fmla="*/ 127 w 1140"/>
                  <a:gd name="T97" fmla="*/ 94 h 722"/>
                  <a:gd name="T98" fmla="*/ 123 w 1140"/>
                  <a:gd name="T99" fmla="*/ 108 h 722"/>
                  <a:gd name="T100" fmla="*/ 118 w 1140"/>
                  <a:gd name="T101" fmla="*/ 117 h 722"/>
                  <a:gd name="T102" fmla="*/ 75 w 1140"/>
                  <a:gd name="T103" fmla="*/ 114 h 722"/>
                  <a:gd name="T104" fmla="*/ 47 w 1140"/>
                  <a:gd name="T105" fmla="*/ 115 h 722"/>
                  <a:gd name="T106" fmla="*/ 21 w 1140"/>
                  <a:gd name="T107" fmla="*/ 123 h 722"/>
                  <a:gd name="T108" fmla="*/ 8 w 1140"/>
                  <a:gd name="T109" fmla="*/ 131 h 722"/>
                  <a:gd name="T110" fmla="*/ 4 w 1140"/>
                  <a:gd name="T111" fmla="*/ 129 h 722"/>
                  <a:gd name="T112" fmla="*/ 0 w 1140"/>
                  <a:gd name="T113" fmla="*/ 124 h 722"/>
                  <a:gd name="T114" fmla="*/ 1 w 1140"/>
                  <a:gd name="T115" fmla="*/ 118 h 722"/>
                  <a:gd name="T116" fmla="*/ 3 w 1140"/>
                  <a:gd name="T117" fmla="*/ 113 h 722"/>
                  <a:gd name="T118" fmla="*/ 7 w 1140"/>
                  <a:gd name="T119" fmla="*/ 107 h 722"/>
                  <a:gd name="T120" fmla="*/ 13 w 1140"/>
                  <a:gd name="T121" fmla="*/ 102 h 722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140"/>
                  <a:gd name="T184" fmla="*/ 0 h 722"/>
                  <a:gd name="T185" fmla="*/ 1140 w 1140"/>
                  <a:gd name="T186" fmla="*/ 722 h 722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140" h="722">
                    <a:moveTo>
                      <a:pt x="404" y="0"/>
                    </a:moveTo>
                    <a:lnTo>
                      <a:pt x="404" y="0"/>
                    </a:lnTo>
                    <a:lnTo>
                      <a:pt x="418" y="0"/>
                    </a:lnTo>
                    <a:lnTo>
                      <a:pt x="458" y="2"/>
                    </a:lnTo>
                    <a:lnTo>
                      <a:pt x="516" y="8"/>
                    </a:lnTo>
                    <a:lnTo>
                      <a:pt x="550" y="12"/>
                    </a:lnTo>
                    <a:lnTo>
                      <a:pt x="586" y="18"/>
                    </a:lnTo>
                    <a:lnTo>
                      <a:pt x="622" y="26"/>
                    </a:lnTo>
                    <a:lnTo>
                      <a:pt x="660" y="36"/>
                    </a:lnTo>
                    <a:lnTo>
                      <a:pt x="696" y="50"/>
                    </a:lnTo>
                    <a:lnTo>
                      <a:pt x="732" y="64"/>
                    </a:lnTo>
                    <a:lnTo>
                      <a:pt x="764" y="82"/>
                    </a:lnTo>
                    <a:lnTo>
                      <a:pt x="794" y="102"/>
                    </a:lnTo>
                    <a:lnTo>
                      <a:pt x="808" y="114"/>
                    </a:lnTo>
                    <a:lnTo>
                      <a:pt x="822" y="126"/>
                    </a:lnTo>
                    <a:lnTo>
                      <a:pt x="832" y="140"/>
                    </a:lnTo>
                    <a:lnTo>
                      <a:pt x="842" y="154"/>
                    </a:lnTo>
                    <a:lnTo>
                      <a:pt x="848" y="156"/>
                    </a:lnTo>
                    <a:lnTo>
                      <a:pt x="852" y="158"/>
                    </a:lnTo>
                    <a:lnTo>
                      <a:pt x="858" y="160"/>
                    </a:lnTo>
                    <a:lnTo>
                      <a:pt x="866" y="162"/>
                    </a:lnTo>
                    <a:lnTo>
                      <a:pt x="876" y="162"/>
                    </a:lnTo>
                    <a:lnTo>
                      <a:pt x="888" y="160"/>
                    </a:lnTo>
                    <a:lnTo>
                      <a:pt x="900" y="156"/>
                    </a:lnTo>
                    <a:lnTo>
                      <a:pt x="912" y="148"/>
                    </a:lnTo>
                    <a:lnTo>
                      <a:pt x="924" y="136"/>
                    </a:lnTo>
                    <a:lnTo>
                      <a:pt x="936" y="120"/>
                    </a:lnTo>
                    <a:lnTo>
                      <a:pt x="930" y="130"/>
                    </a:lnTo>
                    <a:lnTo>
                      <a:pt x="924" y="138"/>
                    </a:lnTo>
                    <a:lnTo>
                      <a:pt x="914" y="150"/>
                    </a:lnTo>
                    <a:lnTo>
                      <a:pt x="902" y="158"/>
                    </a:lnTo>
                    <a:lnTo>
                      <a:pt x="896" y="162"/>
                    </a:lnTo>
                    <a:lnTo>
                      <a:pt x="888" y="164"/>
                    </a:lnTo>
                    <a:lnTo>
                      <a:pt x="880" y="164"/>
                    </a:lnTo>
                    <a:lnTo>
                      <a:pt x="870" y="164"/>
                    </a:lnTo>
                    <a:lnTo>
                      <a:pt x="862" y="162"/>
                    </a:lnTo>
                    <a:lnTo>
                      <a:pt x="852" y="158"/>
                    </a:lnTo>
                    <a:lnTo>
                      <a:pt x="878" y="178"/>
                    </a:lnTo>
                    <a:lnTo>
                      <a:pt x="906" y="200"/>
                    </a:lnTo>
                    <a:lnTo>
                      <a:pt x="940" y="226"/>
                    </a:lnTo>
                    <a:lnTo>
                      <a:pt x="974" y="258"/>
                    </a:lnTo>
                    <a:lnTo>
                      <a:pt x="992" y="276"/>
                    </a:lnTo>
                    <a:lnTo>
                      <a:pt x="1006" y="294"/>
                    </a:lnTo>
                    <a:lnTo>
                      <a:pt x="1020" y="312"/>
                    </a:lnTo>
                    <a:lnTo>
                      <a:pt x="1032" y="330"/>
                    </a:lnTo>
                    <a:lnTo>
                      <a:pt x="1042" y="348"/>
                    </a:lnTo>
                    <a:lnTo>
                      <a:pt x="1048" y="366"/>
                    </a:lnTo>
                    <a:lnTo>
                      <a:pt x="1050" y="356"/>
                    </a:lnTo>
                    <a:lnTo>
                      <a:pt x="1054" y="346"/>
                    </a:lnTo>
                    <a:lnTo>
                      <a:pt x="1062" y="336"/>
                    </a:lnTo>
                    <a:lnTo>
                      <a:pt x="1068" y="332"/>
                    </a:lnTo>
                    <a:lnTo>
                      <a:pt x="1074" y="330"/>
                    </a:lnTo>
                    <a:lnTo>
                      <a:pt x="1082" y="326"/>
                    </a:lnTo>
                    <a:lnTo>
                      <a:pt x="1090" y="326"/>
                    </a:lnTo>
                    <a:lnTo>
                      <a:pt x="1100" y="326"/>
                    </a:lnTo>
                    <a:lnTo>
                      <a:pt x="1112" y="328"/>
                    </a:lnTo>
                    <a:lnTo>
                      <a:pt x="1124" y="332"/>
                    </a:lnTo>
                    <a:lnTo>
                      <a:pt x="1140" y="338"/>
                    </a:lnTo>
                    <a:lnTo>
                      <a:pt x="1126" y="332"/>
                    </a:lnTo>
                    <a:lnTo>
                      <a:pt x="1112" y="328"/>
                    </a:lnTo>
                    <a:lnTo>
                      <a:pt x="1096" y="324"/>
                    </a:lnTo>
                    <a:lnTo>
                      <a:pt x="1088" y="324"/>
                    </a:lnTo>
                    <a:lnTo>
                      <a:pt x="1080" y="324"/>
                    </a:lnTo>
                    <a:lnTo>
                      <a:pt x="1072" y="326"/>
                    </a:lnTo>
                    <a:lnTo>
                      <a:pt x="1064" y="330"/>
                    </a:lnTo>
                    <a:lnTo>
                      <a:pt x="1058" y="336"/>
                    </a:lnTo>
                    <a:lnTo>
                      <a:pt x="1054" y="342"/>
                    </a:lnTo>
                    <a:lnTo>
                      <a:pt x="1050" y="354"/>
                    </a:lnTo>
                    <a:lnTo>
                      <a:pt x="1048" y="366"/>
                    </a:lnTo>
                    <a:lnTo>
                      <a:pt x="1054" y="386"/>
                    </a:lnTo>
                    <a:lnTo>
                      <a:pt x="1060" y="408"/>
                    </a:lnTo>
                    <a:lnTo>
                      <a:pt x="1064" y="432"/>
                    </a:lnTo>
                    <a:lnTo>
                      <a:pt x="1064" y="446"/>
                    </a:lnTo>
                    <a:lnTo>
                      <a:pt x="1064" y="458"/>
                    </a:lnTo>
                    <a:lnTo>
                      <a:pt x="1060" y="472"/>
                    </a:lnTo>
                    <a:lnTo>
                      <a:pt x="1056" y="482"/>
                    </a:lnTo>
                    <a:lnTo>
                      <a:pt x="1050" y="494"/>
                    </a:lnTo>
                    <a:lnTo>
                      <a:pt x="1042" y="502"/>
                    </a:lnTo>
                    <a:lnTo>
                      <a:pt x="1032" y="510"/>
                    </a:lnTo>
                    <a:lnTo>
                      <a:pt x="1018" y="514"/>
                    </a:lnTo>
                    <a:lnTo>
                      <a:pt x="1024" y="520"/>
                    </a:lnTo>
                    <a:lnTo>
                      <a:pt x="1038" y="536"/>
                    </a:lnTo>
                    <a:lnTo>
                      <a:pt x="1054" y="560"/>
                    </a:lnTo>
                    <a:lnTo>
                      <a:pt x="1062" y="574"/>
                    </a:lnTo>
                    <a:lnTo>
                      <a:pt x="1070" y="590"/>
                    </a:lnTo>
                    <a:lnTo>
                      <a:pt x="1074" y="606"/>
                    </a:lnTo>
                    <a:lnTo>
                      <a:pt x="1078" y="622"/>
                    </a:lnTo>
                    <a:lnTo>
                      <a:pt x="1080" y="640"/>
                    </a:lnTo>
                    <a:lnTo>
                      <a:pt x="1078" y="656"/>
                    </a:lnTo>
                    <a:lnTo>
                      <a:pt x="1072" y="672"/>
                    </a:lnTo>
                    <a:lnTo>
                      <a:pt x="1062" y="688"/>
                    </a:lnTo>
                    <a:lnTo>
                      <a:pt x="1046" y="702"/>
                    </a:lnTo>
                    <a:lnTo>
                      <a:pt x="1026" y="716"/>
                    </a:lnTo>
                    <a:lnTo>
                      <a:pt x="1018" y="718"/>
                    </a:lnTo>
                    <a:lnTo>
                      <a:pt x="998" y="722"/>
                    </a:lnTo>
                    <a:lnTo>
                      <a:pt x="982" y="722"/>
                    </a:lnTo>
                    <a:lnTo>
                      <a:pt x="966" y="722"/>
                    </a:lnTo>
                    <a:lnTo>
                      <a:pt x="948" y="720"/>
                    </a:lnTo>
                    <a:lnTo>
                      <a:pt x="926" y="718"/>
                    </a:lnTo>
                    <a:lnTo>
                      <a:pt x="904" y="712"/>
                    </a:lnTo>
                    <a:lnTo>
                      <a:pt x="880" y="704"/>
                    </a:lnTo>
                    <a:lnTo>
                      <a:pt x="856" y="692"/>
                    </a:lnTo>
                    <a:lnTo>
                      <a:pt x="832" y="676"/>
                    </a:lnTo>
                    <a:lnTo>
                      <a:pt x="806" y="658"/>
                    </a:lnTo>
                    <a:lnTo>
                      <a:pt x="782" y="634"/>
                    </a:lnTo>
                    <a:lnTo>
                      <a:pt x="756" y="604"/>
                    </a:lnTo>
                    <a:lnTo>
                      <a:pt x="732" y="570"/>
                    </a:lnTo>
                    <a:lnTo>
                      <a:pt x="722" y="548"/>
                    </a:lnTo>
                    <a:lnTo>
                      <a:pt x="710" y="524"/>
                    </a:lnTo>
                    <a:lnTo>
                      <a:pt x="692" y="498"/>
                    </a:lnTo>
                    <a:lnTo>
                      <a:pt x="670" y="470"/>
                    </a:lnTo>
                    <a:lnTo>
                      <a:pt x="658" y="458"/>
                    </a:lnTo>
                    <a:lnTo>
                      <a:pt x="644" y="446"/>
                    </a:lnTo>
                    <a:lnTo>
                      <a:pt x="630" y="434"/>
                    </a:lnTo>
                    <a:lnTo>
                      <a:pt x="614" y="426"/>
                    </a:lnTo>
                    <a:lnTo>
                      <a:pt x="598" y="418"/>
                    </a:lnTo>
                    <a:lnTo>
                      <a:pt x="580" y="414"/>
                    </a:lnTo>
                    <a:lnTo>
                      <a:pt x="590" y="396"/>
                    </a:lnTo>
                    <a:lnTo>
                      <a:pt x="598" y="378"/>
                    </a:lnTo>
                    <a:lnTo>
                      <a:pt x="606" y="352"/>
                    </a:lnTo>
                    <a:lnTo>
                      <a:pt x="610" y="340"/>
                    </a:lnTo>
                    <a:lnTo>
                      <a:pt x="612" y="324"/>
                    </a:lnTo>
                    <a:lnTo>
                      <a:pt x="612" y="310"/>
                    </a:lnTo>
                    <a:lnTo>
                      <a:pt x="612" y="294"/>
                    </a:lnTo>
                    <a:lnTo>
                      <a:pt x="608" y="278"/>
                    </a:lnTo>
                    <a:lnTo>
                      <a:pt x="602" y="264"/>
                    </a:lnTo>
                    <a:lnTo>
                      <a:pt x="594" y="248"/>
                    </a:lnTo>
                    <a:lnTo>
                      <a:pt x="584" y="234"/>
                    </a:lnTo>
                    <a:lnTo>
                      <a:pt x="594" y="250"/>
                    </a:lnTo>
                    <a:lnTo>
                      <a:pt x="602" y="270"/>
                    </a:lnTo>
                    <a:lnTo>
                      <a:pt x="608" y="294"/>
                    </a:lnTo>
                    <a:lnTo>
                      <a:pt x="610" y="306"/>
                    </a:lnTo>
                    <a:lnTo>
                      <a:pt x="610" y="322"/>
                    </a:lnTo>
                    <a:lnTo>
                      <a:pt x="610" y="336"/>
                    </a:lnTo>
                    <a:lnTo>
                      <a:pt x="608" y="352"/>
                    </a:lnTo>
                    <a:lnTo>
                      <a:pt x="602" y="368"/>
                    </a:lnTo>
                    <a:lnTo>
                      <a:pt x="596" y="382"/>
                    </a:lnTo>
                    <a:lnTo>
                      <a:pt x="586" y="398"/>
                    </a:lnTo>
                    <a:lnTo>
                      <a:pt x="572" y="414"/>
                    </a:lnTo>
                    <a:lnTo>
                      <a:pt x="510" y="408"/>
                    </a:lnTo>
                    <a:lnTo>
                      <a:pt x="442" y="404"/>
                    </a:lnTo>
                    <a:lnTo>
                      <a:pt x="360" y="404"/>
                    </a:lnTo>
                    <a:lnTo>
                      <a:pt x="316" y="404"/>
                    </a:lnTo>
                    <a:lnTo>
                      <a:pt x="272" y="406"/>
                    </a:lnTo>
                    <a:lnTo>
                      <a:pt x="226" y="410"/>
                    </a:lnTo>
                    <a:lnTo>
                      <a:pt x="184" y="416"/>
                    </a:lnTo>
                    <a:lnTo>
                      <a:pt x="142" y="424"/>
                    </a:lnTo>
                    <a:lnTo>
                      <a:pt x="104" y="436"/>
                    </a:lnTo>
                    <a:lnTo>
                      <a:pt x="70" y="450"/>
                    </a:lnTo>
                    <a:lnTo>
                      <a:pt x="54" y="458"/>
                    </a:lnTo>
                    <a:lnTo>
                      <a:pt x="40" y="466"/>
                    </a:lnTo>
                    <a:lnTo>
                      <a:pt x="30" y="464"/>
                    </a:lnTo>
                    <a:lnTo>
                      <a:pt x="20" y="460"/>
                    </a:lnTo>
                    <a:lnTo>
                      <a:pt x="12" y="454"/>
                    </a:lnTo>
                    <a:lnTo>
                      <a:pt x="4" y="444"/>
                    </a:lnTo>
                    <a:lnTo>
                      <a:pt x="2" y="440"/>
                    </a:lnTo>
                    <a:lnTo>
                      <a:pt x="0" y="434"/>
                    </a:lnTo>
                    <a:lnTo>
                      <a:pt x="2" y="428"/>
                    </a:lnTo>
                    <a:lnTo>
                      <a:pt x="4" y="420"/>
                    </a:lnTo>
                    <a:lnTo>
                      <a:pt x="8" y="412"/>
                    </a:lnTo>
                    <a:lnTo>
                      <a:pt x="16" y="402"/>
                    </a:lnTo>
                    <a:lnTo>
                      <a:pt x="18" y="398"/>
                    </a:lnTo>
                    <a:lnTo>
                      <a:pt x="28" y="386"/>
                    </a:lnTo>
                    <a:lnTo>
                      <a:pt x="34" y="378"/>
                    </a:lnTo>
                    <a:lnTo>
                      <a:pt x="42" y="372"/>
                    </a:lnTo>
                    <a:lnTo>
                      <a:pt x="52" y="366"/>
                    </a:lnTo>
                    <a:lnTo>
                      <a:pt x="64" y="362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4" name="Freeform 207"/>
              <p:cNvSpPr>
                <a:spLocks/>
              </p:cNvSpPr>
              <p:nvPr/>
            </p:nvSpPr>
            <p:spPr bwMode="auto">
              <a:xfrm rot="-1845905">
                <a:off x="1067" y="300"/>
                <a:ext cx="875" cy="1093"/>
              </a:xfrm>
              <a:custGeom>
                <a:avLst/>
                <a:gdLst>
                  <a:gd name="T0" fmla="*/ 7 w 1924"/>
                  <a:gd name="T1" fmla="*/ 28 h 2062"/>
                  <a:gd name="T2" fmla="*/ 4 w 1924"/>
                  <a:gd name="T3" fmla="*/ 46 h 2062"/>
                  <a:gd name="T4" fmla="*/ 33 w 1924"/>
                  <a:gd name="T5" fmla="*/ 42 h 2062"/>
                  <a:gd name="T6" fmla="*/ 60 w 1924"/>
                  <a:gd name="T7" fmla="*/ 74 h 2062"/>
                  <a:gd name="T8" fmla="*/ 77 w 1924"/>
                  <a:gd name="T9" fmla="*/ 127 h 2062"/>
                  <a:gd name="T10" fmla="*/ 89 w 1924"/>
                  <a:gd name="T11" fmla="*/ 159 h 2062"/>
                  <a:gd name="T12" fmla="*/ 105 w 1924"/>
                  <a:gd name="T13" fmla="*/ 155 h 2062"/>
                  <a:gd name="T14" fmla="*/ 135 w 1924"/>
                  <a:gd name="T15" fmla="*/ 137 h 2062"/>
                  <a:gd name="T16" fmla="*/ 156 w 1924"/>
                  <a:gd name="T17" fmla="*/ 127 h 2062"/>
                  <a:gd name="T18" fmla="*/ 160 w 1924"/>
                  <a:gd name="T19" fmla="*/ 108 h 2062"/>
                  <a:gd name="T20" fmla="*/ 149 w 1924"/>
                  <a:gd name="T21" fmla="*/ 134 h 2062"/>
                  <a:gd name="T22" fmla="*/ 114 w 1924"/>
                  <a:gd name="T23" fmla="*/ 143 h 2062"/>
                  <a:gd name="T24" fmla="*/ 124 w 1924"/>
                  <a:gd name="T25" fmla="*/ 177 h 2062"/>
                  <a:gd name="T26" fmla="*/ 141 w 1924"/>
                  <a:gd name="T27" fmla="*/ 227 h 2062"/>
                  <a:gd name="T28" fmla="*/ 171 w 1924"/>
                  <a:gd name="T29" fmla="*/ 241 h 2062"/>
                  <a:gd name="T30" fmla="*/ 201 w 1924"/>
                  <a:gd name="T31" fmla="*/ 288 h 2062"/>
                  <a:gd name="T32" fmla="*/ 241 w 1924"/>
                  <a:gd name="T33" fmla="*/ 308 h 2062"/>
                  <a:gd name="T34" fmla="*/ 287 w 1924"/>
                  <a:gd name="T35" fmla="*/ 318 h 2062"/>
                  <a:gd name="T36" fmla="*/ 299 w 1924"/>
                  <a:gd name="T37" fmla="*/ 356 h 2062"/>
                  <a:gd name="T38" fmla="*/ 301 w 1924"/>
                  <a:gd name="T39" fmla="*/ 367 h 2062"/>
                  <a:gd name="T40" fmla="*/ 245 w 1924"/>
                  <a:gd name="T41" fmla="*/ 420 h 2062"/>
                  <a:gd name="T42" fmla="*/ 232 w 1924"/>
                  <a:gd name="T43" fmla="*/ 424 h 2062"/>
                  <a:gd name="T44" fmla="*/ 226 w 1924"/>
                  <a:gd name="T45" fmla="*/ 385 h 2062"/>
                  <a:gd name="T46" fmla="*/ 242 w 1924"/>
                  <a:gd name="T47" fmla="*/ 358 h 2062"/>
                  <a:gd name="T48" fmla="*/ 236 w 1924"/>
                  <a:gd name="T49" fmla="*/ 363 h 2062"/>
                  <a:gd name="T50" fmla="*/ 201 w 1924"/>
                  <a:gd name="T51" fmla="*/ 375 h 2062"/>
                  <a:gd name="T52" fmla="*/ 177 w 1924"/>
                  <a:gd name="T53" fmla="*/ 354 h 2062"/>
                  <a:gd name="T54" fmla="*/ 176 w 1924"/>
                  <a:gd name="T55" fmla="*/ 375 h 2062"/>
                  <a:gd name="T56" fmla="*/ 162 w 1924"/>
                  <a:gd name="T57" fmla="*/ 389 h 2062"/>
                  <a:gd name="T58" fmla="*/ 128 w 1924"/>
                  <a:gd name="T59" fmla="*/ 366 h 2062"/>
                  <a:gd name="T60" fmla="*/ 116 w 1924"/>
                  <a:gd name="T61" fmla="*/ 320 h 2062"/>
                  <a:gd name="T62" fmla="*/ 141 w 1924"/>
                  <a:gd name="T63" fmla="*/ 234 h 2062"/>
                  <a:gd name="T64" fmla="*/ 119 w 1924"/>
                  <a:gd name="T65" fmla="*/ 301 h 2062"/>
                  <a:gd name="T66" fmla="*/ 120 w 1924"/>
                  <a:gd name="T67" fmla="*/ 354 h 2062"/>
                  <a:gd name="T68" fmla="*/ 131 w 1924"/>
                  <a:gd name="T69" fmla="*/ 370 h 2062"/>
                  <a:gd name="T70" fmla="*/ 97 w 1924"/>
                  <a:gd name="T71" fmla="*/ 349 h 2062"/>
                  <a:gd name="T72" fmla="*/ 74 w 1924"/>
                  <a:gd name="T73" fmla="*/ 348 h 2062"/>
                  <a:gd name="T74" fmla="*/ 48 w 1924"/>
                  <a:gd name="T75" fmla="*/ 328 h 2062"/>
                  <a:gd name="T76" fmla="*/ 57 w 1924"/>
                  <a:gd name="T77" fmla="*/ 329 h 2062"/>
                  <a:gd name="T78" fmla="*/ 75 w 1924"/>
                  <a:gd name="T79" fmla="*/ 351 h 2062"/>
                  <a:gd name="T80" fmla="*/ 120 w 1924"/>
                  <a:gd name="T81" fmla="*/ 358 h 2062"/>
                  <a:gd name="T82" fmla="*/ 199 w 1924"/>
                  <a:gd name="T83" fmla="*/ 455 h 2062"/>
                  <a:gd name="T84" fmla="*/ 229 w 1924"/>
                  <a:gd name="T85" fmla="*/ 542 h 2062"/>
                  <a:gd name="T86" fmla="*/ 231 w 1924"/>
                  <a:gd name="T87" fmla="*/ 567 h 2062"/>
                  <a:gd name="T88" fmla="*/ 218 w 1924"/>
                  <a:gd name="T89" fmla="*/ 499 h 2062"/>
                  <a:gd name="T90" fmla="*/ 270 w 1924"/>
                  <a:gd name="T91" fmla="*/ 504 h 2062"/>
                  <a:gd name="T92" fmla="*/ 278 w 1924"/>
                  <a:gd name="T93" fmla="*/ 492 h 2062"/>
                  <a:gd name="T94" fmla="*/ 300 w 1924"/>
                  <a:gd name="T95" fmla="*/ 510 h 2062"/>
                  <a:gd name="T96" fmla="*/ 322 w 1924"/>
                  <a:gd name="T97" fmla="*/ 499 h 2062"/>
                  <a:gd name="T98" fmla="*/ 290 w 1924"/>
                  <a:gd name="T99" fmla="*/ 507 h 2062"/>
                  <a:gd name="T100" fmla="*/ 277 w 1924"/>
                  <a:gd name="T101" fmla="*/ 503 h 2062"/>
                  <a:gd name="T102" fmla="*/ 290 w 1924"/>
                  <a:gd name="T103" fmla="*/ 531 h 2062"/>
                  <a:gd name="T104" fmla="*/ 331 w 1924"/>
                  <a:gd name="T105" fmla="*/ 531 h 2062"/>
                  <a:gd name="T106" fmla="*/ 382 w 1924"/>
                  <a:gd name="T107" fmla="*/ 533 h 2062"/>
                  <a:gd name="T108" fmla="*/ 394 w 1924"/>
                  <a:gd name="T109" fmla="*/ 556 h 2062"/>
                  <a:gd name="T110" fmla="*/ 374 w 1924"/>
                  <a:gd name="T111" fmla="*/ 572 h 2062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24"/>
                  <a:gd name="T169" fmla="*/ 0 h 2062"/>
                  <a:gd name="T170" fmla="*/ 1924 w 1924"/>
                  <a:gd name="T171" fmla="*/ 2062 h 2062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24" h="2062">
                    <a:moveTo>
                      <a:pt x="0" y="0"/>
                    </a:moveTo>
                    <a:lnTo>
                      <a:pt x="0" y="0"/>
                    </a:lnTo>
                    <a:lnTo>
                      <a:pt x="12" y="16"/>
                    </a:lnTo>
                    <a:lnTo>
                      <a:pt x="20" y="34"/>
                    </a:lnTo>
                    <a:lnTo>
                      <a:pt x="30" y="58"/>
                    </a:lnTo>
                    <a:lnTo>
                      <a:pt x="32" y="70"/>
                    </a:lnTo>
                    <a:lnTo>
                      <a:pt x="34" y="84"/>
                    </a:lnTo>
                    <a:lnTo>
                      <a:pt x="34" y="100"/>
                    </a:lnTo>
                    <a:lnTo>
                      <a:pt x="34" y="114"/>
                    </a:lnTo>
                    <a:lnTo>
                      <a:pt x="30" y="130"/>
                    </a:lnTo>
                    <a:lnTo>
                      <a:pt x="22" y="146"/>
                    </a:lnTo>
                    <a:lnTo>
                      <a:pt x="14" y="162"/>
                    </a:lnTo>
                    <a:lnTo>
                      <a:pt x="0" y="178"/>
                    </a:lnTo>
                    <a:lnTo>
                      <a:pt x="8" y="170"/>
                    </a:lnTo>
                    <a:lnTo>
                      <a:pt x="18" y="164"/>
                    </a:lnTo>
                    <a:lnTo>
                      <a:pt x="32" y="156"/>
                    </a:lnTo>
                    <a:lnTo>
                      <a:pt x="50" y="148"/>
                    </a:lnTo>
                    <a:lnTo>
                      <a:pt x="70" y="142"/>
                    </a:lnTo>
                    <a:lnTo>
                      <a:pt x="92" y="140"/>
                    </a:lnTo>
                    <a:lnTo>
                      <a:pt x="118" y="140"/>
                    </a:lnTo>
                    <a:lnTo>
                      <a:pt x="132" y="142"/>
                    </a:lnTo>
                    <a:lnTo>
                      <a:pt x="146" y="146"/>
                    </a:lnTo>
                    <a:lnTo>
                      <a:pt x="160" y="150"/>
                    </a:lnTo>
                    <a:lnTo>
                      <a:pt x="176" y="158"/>
                    </a:lnTo>
                    <a:lnTo>
                      <a:pt x="190" y="166"/>
                    </a:lnTo>
                    <a:lnTo>
                      <a:pt x="206" y="178"/>
                    </a:lnTo>
                    <a:lnTo>
                      <a:pt x="222" y="190"/>
                    </a:lnTo>
                    <a:lnTo>
                      <a:pt x="240" y="204"/>
                    </a:lnTo>
                    <a:lnTo>
                      <a:pt x="256" y="222"/>
                    </a:lnTo>
                    <a:lnTo>
                      <a:pt x="272" y="242"/>
                    </a:lnTo>
                    <a:lnTo>
                      <a:pt x="290" y="264"/>
                    </a:lnTo>
                    <a:lnTo>
                      <a:pt x="308" y="290"/>
                    </a:lnTo>
                    <a:lnTo>
                      <a:pt x="324" y="318"/>
                    </a:lnTo>
                    <a:lnTo>
                      <a:pt x="342" y="350"/>
                    </a:lnTo>
                    <a:lnTo>
                      <a:pt x="360" y="386"/>
                    </a:lnTo>
                    <a:lnTo>
                      <a:pt x="378" y="424"/>
                    </a:lnTo>
                    <a:lnTo>
                      <a:pt x="376" y="430"/>
                    </a:lnTo>
                    <a:lnTo>
                      <a:pt x="374" y="450"/>
                    </a:lnTo>
                    <a:lnTo>
                      <a:pt x="374" y="478"/>
                    </a:lnTo>
                    <a:lnTo>
                      <a:pt x="376" y="492"/>
                    </a:lnTo>
                    <a:lnTo>
                      <a:pt x="380" y="508"/>
                    </a:lnTo>
                    <a:lnTo>
                      <a:pt x="384" y="522"/>
                    </a:lnTo>
                    <a:lnTo>
                      <a:pt x="392" y="536"/>
                    </a:lnTo>
                    <a:lnTo>
                      <a:pt x="402" y="548"/>
                    </a:lnTo>
                    <a:lnTo>
                      <a:pt x="414" y="558"/>
                    </a:lnTo>
                    <a:lnTo>
                      <a:pt x="430" y="566"/>
                    </a:lnTo>
                    <a:lnTo>
                      <a:pt x="450" y="570"/>
                    </a:lnTo>
                    <a:lnTo>
                      <a:pt x="474" y="572"/>
                    </a:lnTo>
                    <a:lnTo>
                      <a:pt x="502" y="568"/>
                    </a:lnTo>
                    <a:lnTo>
                      <a:pt x="500" y="568"/>
                    </a:lnTo>
                    <a:lnTo>
                      <a:pt x="502" y="564"/>
                    </a:lnTo>
                    <a:lnTo>
                      <a:pt x="508" y="552"/>
                    </a:lnTo>
                    <a:lnTo>
                      <a:pt x="518" y="540"/>
                    </a:lnTo>
                    <a:lnTo>
                      <a:pt x="530" y="528"/>
                    </a:lnTo>
                    <a:lnTo>
                      <a:pt x="546" y="516"/>
                    </a:lnTo>
                    <a:lnTo>
                      <a:pt x="566" y="504"/>
                    </a:lnTo>
                    <a:lnTo>
                      <a:pt x="590" y="496"/>
                    </a:lnTo>
                    <a:lnTo>
                      <a:pt x="618" y="490"/>
                    </a:lnTo>
                    <a:lnTo>
                      <a:pt x="652" y="486"/>
                    </a:lnTo>
                    <a:lnTo>
                      <a:pt x="658" y="488"/>
                    </a:lnTo>
                    <a:lnTo>
                      <a:pt x="674" y="486"/>
                    </a:lnTo>
                    <a:lnTo>
                      <a:pt x="698" y="484"/>
                    </a:lnTo>
                    <a:lnTo>
                      <a:pt x="710" y="480"/>
                    </a:lnTo>
                    <a:lnTo>
                      <a:pt x="722" y="476"/>
                    </a:lnTo>
                    <a:lnTo>
                      <a:pt x="736" y="470"/>
                    </a:lnTo>
                    <a:lnTo>
                      <a:pt x="746" y="460"/>
                    </a:lnTo>
                    <a:lnTo>
                      <a:pt x="756" y="450"/>
                    </a:lnTo>
                    <a:lnTo>
                      <a:pt x="764" y="438"/>
                    </a:lnTo>
                    <a:lnTo>
                      <a:pt x="770" y="422"/>
                    </a:lnTo>
                    <a:lnTo>
                      <a:pt x="772" y="402"/>
                    </a:lnTo>
                    <a:lnTo>
                      <a:pt x="770" y="380"/>
                    </a:lnTo>
                    <a:lnTo>
                      <a:pt x="766" y="354"/>
                    </a:lnTo>
                    <a:lnTo>
                      <a:pt x="772" y="368"/>
                    </a:lnTo>
                    <a:lnTo>
                      <a:pt x="774" y="384"/>
                    </a:lnTo>
                    <a:lnTo>
                      <a:pt x="776" y="404"/>
                    </a:lnTo>
                    <a:lnTo>
                      <a:pt x="774" y="414"/>
                    </a:lnTo>
                    <a:lnTo>
                      <a:pt x="772" y="424"/>
                    </a:lnTo>
                    <a:lnTo>
                      <a:pt x="768" y="436"/>
                    </a:lnTo>
                    <a:lnTo>
                      <a:pt x="760" y="446"/>
                    </a:lnTo>
                    <a:lnTo>
                      <a:pt x="750" y="458"/>
                    </a:lnTo>
                    <a:lnTo>
                      <a:pt x="738" y="468"/>
                    </a:lnTo>
                    <a:lnTo>
                      <a:pt x="722" y="478"/>
                    </a:lnTo>
                    <a:lnTo>
                      <a:pt x="704" y="486"/>
                    </a:lnTo>
                    <a:lnTo>
                      <a:pt x="678" y="486"/>
                    </a:lnTo>
                    <a:lnTo>
                      <a:pt x="650" y="486"/>
                    </a:lnTo>
                    <a:lnTo>
                      <a:pt x="616" y="490"/>
                    </a:lnTo>
                    <a:lnTo>
                      <a:pt x="582" y="498"/>
                    </a:lnTo>
                    <a:lnTo>
                      <a:pt x="566" y="504"/>
                    </a:lnTo>
                    <a:lnTo>
                      <a:pt x="550" y="510"/>
                    </a:lnTo>
                    <a:lnTo>
                      <a:pt x="536" y="518"/>
                    </a:lnTo>
                    <a:lnTo>
                      <a:pt x="524" y="528"/>
                    </a:lnTo>
                    <a:lnTo>
                      <a:pt x="514" y="540"/>
                    </a:lnTo>
                    <a:lnTo>
                      <a:pt x="508" y="552"/>
                    </a:lnTo>
                    <a:lnTo>
                      <a:pt x="536" y="574"/>
                    </a:lnTo>
                    <a:lnTo>
                      <a:pt x="564" y="598"/>
                    </a:lnTo>
                    <a:lnTo>
                      <a:pt x="598" y="630"/>
                    </a:lnTo>
                    <a:lnTo>
                      <a:pt x="614" y="648"/>
                    </a:lnTo>
                    <a:lnTo>
                      <a:pt x="630" y="668"/>
                    </a:lnTo>
                    <a:lnTo>
                      <a:pt x="644" y="688"/>
                    </a:lnTo>
                    <a:lnTo>
                      <a:pt x="658" y="712"/>
                    </a:lnTo>
                    <a:lnTo>
                      <a:pt x="668" y="734"/>
                    </a:lnTo>
                    <a:lnTo>
                      <a:pt x="676" y="758"/>
                    </a:lnTo>
                    <a:lnTo>
                      <a:pt x="682" y="784"/>
                    </a:lnTo>
                    <a:lnTo>
                      <a:pt x="682" y="810"/>
                    </a:lnTo>
                    <a:lnTo>
                      <a:pt x="702" y="812"/>
                    </a:lnTo>
                    <a:lnTo>
                      <a:pt x="722" y="816"/>
                    </a:lnTo>
                    <a:lnTo>
                      <a:pt x="748" y="822"/>
                    </a:lnTo>
                    <a:lnTo>
                      <a:pt x="774" y="832"/>
                    </a:lnTo>
                    <a:lnTo>
                      <a:pt x="800" y="844"/>
                    </a:lnTo>
                    <a:lnTo>
                      <a:pt x="812" y="850"/>
                    </a:lnTo>
                    <a:lnTo>
                      <a:pt x="824" y="858"/>
                    </a:lnTo>
                    <a:lnTo>
                      <a:pt x="834" y="868"/>
                    </a:lnTo>
                    <a:lnTo>
                      <a:pt x="842" y="876"/>
                    </a:lnTo>
                    <a:lnTo>
                      <a:pt x="866" y="910"/>
                    </a:lnTo>
                    <a:lnTo>
                      <a:pt x="894" y="946"/>
                    </a:lnTo>
                    <a:lnTo>
                      <a:pt x="930" y="986"/>
                    </a:lnTo>
                    <a:lnTo>
                      <a:pt x="952" y="1006"/>
                    </a:lnTo>
                    <a:lnTo>
                      <a:pt x="974" y="1026"/>
                    </a:lnTo>
                    <a:lnTo>
                      <a:pt x="996" y="1044"/>
                    </a:lnTo>
                    <a:lnTo>
                      <a:pt x="1022" y="1062"/>
                    </a:lnTo>
                    <a:lnTo>
                      <a:pt x="1048" y="1076"/>
                    </a:lnTo>
                    <a:lnTo>
                      <a:pt x="1074" y="1088"/>
                    </a:lnTo>
                    <a:lnTo>
                      <a:pt x="1100" y="1096"/>
                    </a:lnTo>
                    <a:lnTo>
                      <a:pt x="1126" y="1100"/>
                    </a:lnTo>
                    <a:lnTo>
                      <a:pt x="1164" y="1098"/>
                    </a:lnTo>
                    <a:lnTo>
                      <a:pt x="1202" y="1096"/>
                    </a:lnTo>
                    <a:lnTo>
                      <a:pt x="1246" y="1098"/>
                    </a:lnTo>
                    <a:lnTo>
                      <a:pt x="1292" y="1102"/>
                    </a:lnTo>
                    <a:lnTo>
                      <a:pt x="1316" y="1104"/>
                    </a:lnTo>
                    <a:lnTo>
                      <a:pt x="1336" y="1110"/>
                    </a:lnTo>
                    <a:lnTo>
                      <a:pt x="1356" y="1116"/>
                    </a:lnTo>
                    <a:lnTo>
                      <a:pt x="1372" y="1122"/>
                    </a:lnTo>
                    <a:lnTo>
                      <a:pt x="1386" y="1132"/>
                    </a:lnTo>
                    <a:lnTo>
                      <a:pt x="1396" y="1142"/>
                    </a:lnTo>
                    <a:lnTo>
                      <a:pt x="1404" y="1158"/>
                    </a:lnTo>
                    <a:lnTo>
                      <a:pt x="1414" y="1176"/>
                    </a:lnTo>
                    <a:lnTo>
                      <a:pt x="1426" y="1198"/>
                    </a:lnTo>
                    <a:lnTo>
                      <a:pt x="1436" y="1224"/>
                    </a:lnTo>
                    <a:lnTo>
                      <a:pt x="1442" y="1252"/>
                    </a:lnTo>
                    <a:lnTo>
                      <a:pt x="1446" y="1266"/>
                    </a:lnTo>
                    <a:lnTo>
                      <a:pt x="1446" y="1280"/>
                    </a:lnTo>
                    <a:lnTo>
                      <a:pt x="1446" y="1292"/>
                    </a:lnTo>
                    <a:lnTo>
                      <a:pt x="1446" y="1306"/>
                    </a:lnTo>
                    <a:lnTo>
                      <a:pt x="1456" y="1308"/>
                    </a:lnTo>
                    <a:lnTo>
                      <a:pt x="1502" y="1324"/>
                    </a:lnTo>
                    <a:lnTo>
                      <a:pt x="1454" y="1306"/>
                    </a:lnTo>
                    <a:lnTo>
                      <a:pt x="1408" y="1334"/>
                    </a:lnTo>
                    <a:lnTo>
                      <a:pt x="1360" y="1362"/>
                    </a:lnTo>
                    <a:lnTo>
                      <a:pt x="1306" y="1398"/>
                    </a:lnTo>
                    <a:lnTo>
                      <a:pt x="1252" y="1438"/>
                    </a:lnTo>
                    <a:lnTo>
                      <a:pt x="1226" y="1458"/>
                    </a:lnTo>
                    <a:lnTo>
                      <a:pt x="1204" y="1478"/>
                    </a:lnTo>
                    <a:lnTo>
                      <a:pt x="1184" y="1496"/>
                    </a:lnTo>
                    <a:lnTo>
                      <a:pt x="1170" y="1514"/>
                    </a:lnTo>
                    <a:lnTo>
                      <a:pt x="1160" y="1530"/>
                    </a:lnTo>
                    <a:lnTo>
                      <a:pt x="1158" y="1536"/>
                    </a:lnTo>
                    <a:lnTo>
                      <a:pt x="1158" y="1544"/>
                    </a:lnTo>
                    <a:lnTo>
                      <a:pt x="1150" y="1538"/>
                    </a:lnTo>
                    <a:lnTo>
                      <a:pt x="1132" y="1520"/>
                    </a:lnTo>
                    <a:lnTo>
                      <a:pt x="1122" y="1508"/>
                    </a:lnTo>
                    <a:lnTo>
                      <a:pt x="1112" y="1492"/>
                    </a:lnTo>
                    <a:lnTo>
                      <a:pt x="1102" y="1476"/>
                    </a:lnTo>
                    <a:lnTo>
                      <a:pt x="1094" y="1458"/>
                    </a:lnTo>
                    <a:lnTo>
                      <a:pt x="1086" y="1438"/>
                    </a:lnTo>
                    <a:lnTo>
                      <a:pt x="1084" y="1416"/>
                    </a:lnTo>
                    <a:lnTo>
                      <a:pt x="1084" y="1394"/>
                    </a:lnTo>
                    <a:lnTo>
                      <a:pt x="1086" y="1382"/>
                    </a:lnTo>
                    <a:lnTo>
                      <a:pt x="1090" y="1370"/>
                    </a:lnTo>
                    <a:lnTo>
                      <a:pt x="1094" y="1360"/>
                    </a:lnTo>
                    <a:lnTo>
                      <a:pt x="1100" y="1346"/>
                    </a:lnTo>
                    <a:lnTo>
                      <a:pt x="1108" y="1334"/>
                    </a:lnTo>
                    <a:lnTo>
                      <a:pt x="1116" y="1322"/>
                    </a:lnTo>
                    <a:lnTo>
                      <a:pt x="1128" y="1310"/>
                    </a:lnTo>
                    <a:lnTo>
                      <a:pt x="1140" y="1298"/>
                    </a:lnTo>
                    <a:lnTo>
                      <a:pt x="1156" y="1286"/>
                    </a:lnTo>
                    <a:lnTo>
                      <a:pt x="1172" y="1274"/>
                    </a:lnTo>
                    <a:lnTo>
                      <a:pt x="1254" y="1216"/>
                    </a:lnTo>
                    <a:lnTo>
                      <a:pt x="1258" y="1214"/>
                    </a:lnTo>
                    <a:lnTo>
                      <a:pt x="1246" y="1220"/>
                    </a:lnTo>
                    <a:lnTo>
                      <a:pt x="1174" y="1264"/>
                    </a:lnTo>
                    <a:lnTo>
                      <a:pt x="1166" y="1272"/>
                    </a:lnTo>
                    <a:lnTo>
                      <a:pt x="1142" y="1290"/>
                    </a:lnTo>
                    <a:lnTo>
                      <a:pt x="1124" y="1302"/>
                    </a:lnTo>
                    <a:lnTo>
                      <a:pt x="1104" y="1312"/>
                    </a:lnTo>
                    <a:lnTo>
                      <a:pt x="1080" y="1322"/>
                    </a:lnTo>
                    <a:lnTo>
                      <a:pt x="1056" y="1330"/>
                    </a:lnTo>
                    <a:lnTo>
                      <a:pt x="1030" y="1334"/>
                    </a:lnTo>
                    <a:lnTo>
                      <a:pt x="1002" y="1336"/>
                    </a:lnTo>
                    <a:lnTo>
                      <a:pt x="988" y="1336"/>
                    </a:lnTo>
                    <a:lnTo>
                      <a:pt x="974" y="1334"/>
                    </a:lnTo>
                    <a:lnTo>
                      <a:pt x="958" y="1330"/>
                    </a:lnTo>
                    <a:lnTo>
                      <a:pt x="944" y="1326"/>
                    </a:lnTo>
                    <a:lnTo>
                      <a:pt x="930" y="1320"/>
                    </a:lnTo>
                    <a:lnTo>
                      <a:pt x="914" y="1310"/>
                    </a:lnTo>
                    <a:lnTo>
                      <a:pt x="900" y="1302"/>
                    </a:lnTo>
                    <a:lnTo>
                      <a:pt x="886" y="1290"/>
                    </a:lnTo>
                    <a:lnTo>
                      <a:pt x="872" y="1276"/>
                    </a:lnTo>
                    <a:lnTo>
                      <a:pt x="858" y="1260"/>
                    </a:lnTo>
                    <a:lnTo>
                      <a:pt x="844" y="1242"/>
                    </a:lnTo>
                    <a:lnTo>
                      <a:pt x="830" y="1222"/>
                    </a:lnTo>
                    <a:lnTo>
                      <a:pt x="840" y="1246"/>
                    </a:lnTo>
                    <a:lnTo>
                      <a:pt x="846" y="1272"/>
                    </a:lnTo>
                    <a:lnTo>
                      <a:pt x="852" y="1304"/>
                    </a:lnTo>
                    <a:lnTo>
                      <a:pt x="852" y="1318"/>
                    </a:lnTo>
                    <a:lnTo>
                      <a:pt x="852" y="1334"/>
                    </a:lnTo>
                    <a:lnTo>
                      <a:pt x="850" y="1348"/>
                    </a:lnTo>
                    <a:lnTo>
                      <a:pt x="846" y="1360"/>
                    </a:lnTo>
                    <a:lnTo>
                      <a:pt x="840" y="1370"/>
                    </a:lnTo>
                    <a:lnTo>
                      <a:pt x="830" y="1380"/>
                    </a:lnTo>
                    <a:lnTo>
                      <a:pt x="818" y="1384"/>
                    </a:lnTo>
                    <a:lnTo>
                      <a:pt x="802" y="1388"/>
                    </a:lnTo>
                    <a:lnTo>
                      <a:pt x="784" y="1384"/>
                    </a:lnTo>
                    <a:lnTo>
                      <a:pt x="762" y="1380"/>
                    </a:lnTo>
                    <a:lnTo>
                      <a:pt x="738" y="1374"/>
                    </a:lnTo>
                    <a:lnTo>
                      <a:pt x="708" y="1364"/>
                    </a:lnTo>
                    <a:lnTo>
                      <a:pt x="678" y="1348"/>
                    </a:lnTo>
                    <a:lnTo>
                      <a:pt x="662" y="1340"/>
                    </a:lnTo>
                    <a:lnTo>
                      <a:pt x="648" y="1330"/>
                    </a:lnTo>
                    <a:lnTo>
                      <a:pt x="634" y="1318"/>
                    </a:lnTo>
                    <a:lnTo>
                      <a:pt x="620" y="1304"/>
                    </a:lnTo>
                    <a:lnTo>
                      <a:pt x="606" y="1290"/>
                    </a:lnTo>
                    <a:lnTo>
                      <a:pt x="596" y="1274"/>
                    </a:lnTo>
                    <a:lnTo>
                      <a:pt x="584" y="1256"/>
                    </a:lnTo>
                    <a:lnTo>
                      <a:pt x="576" y="1236"/>
                    </a:lnTo>
                    <a:lnTo>
                      <a:pt x="570" y="1214"/>
                    </a:lnTo>
                    <a:lnTo>
                      <a:pt x="564" y="1192"/>
                    </a:lnTo>
                    <a:lnTo>
                      <a:pt x="562" y="1166"/>
                    </a:lnTo>
                    <a:lnTo>
                      <a:pt x="562" y="1138"/>
                    </a:lnTo>
                    <a:lnTo>
                      <a:pt x="566" y="1108"/>
                    </a:lnTo>
                    <a:lnTo>
                      <a:pt x="570" y="1076"/>
                    </a:lnTo>
                    <a:lnTo>
                      <a:pt x="580" y="1042"/>
                    </a:lnTo>
                    <a:lnTo>
                      <a:pt x="592" y="1006"/>
                    </a:lnTo>
                    <a:lnTo>
                      <a:pt x="608" y="966"/>
                    </a:lnTo>
                    <a:lnTo>
                      <a:pt x="628" y="924"/>
                    </a:lnTo>
                    <a:lnTo>
                      <a:pt x="652" y="880"/>
                    </a:lnTo>
                    <a:lnTo>
                      <a:pt x="680" y="834"/>
                    </a:lnTo>
                    <a:lnTo>
                      <a:pt x="670" y="850"/>
                    </a:lnTo>
                    <a:lnTo>
                      <a:pt x="646" y="892"/>
                    </a:lnTo>
                    <a:lnTo>
                      <a:pt x="632" y="922"/>
                    </a:lnTo>
                    <a:lnTo>
                      <a:pt x="616" y="954"/>
                    </a:lnTo>
                    <a:lnTo>
                      <a:pt x="600" y="992"/>
                    </a:lnTo>
                    <a:lnTo>
                      <a:pt x="586" y="1030"/>
                    </a:lnTo>
                    <a:lnTo>
                      <a:pt x="574" y="1070"/>
                    </a:lnTo>
                    <a:lnTo>
                      <a:pt x="566" y="1110"/>
                    </a:lnTo>
                    <a:lnTo>
                      <a:pt x="560" y="1152"/>
                    </a:lnTo>
                    <a:lnTo>
                      <a:pt x="560" y="1170"/>
                    </a:lnTo>
                    <a:lnTo>
                      <a:pt x="560" y="1190"/>
                    </a:lnTo>
                    <a:lnTo>
                      <a:pt x="562" y="1208"/>
                    </a:lnTo>
                    <a:lnTo>
                      <a:pt x="566" y="1226"/>
                    </a:lnTo>
                    <a:lnTo>
                      <a:pt x="572" y="1244"/>
                    </a:lnTo>
                    <a:lnTo>
                      <a:pt x="580" y="1260"/>
                    </a:lnTo>
                    <a:lnTo>
                      <a:pt x="588" y="1276"/>
                    </a:lnTo>
                    <a:lnTo>
                      <a:pt x="600" y="1290"/>
                    </a:lnTo>
                    <a:lnTo>
                      <a:pt x="614" y="1302"/>
                    </a:lnTo>
                    <a:lnTo>
                      <a:pt x="630" y="1314"/>
                    </a:lnTo>
                    <a:lnTo>
                      <a:pt x="634" y="1318"/>
                    </a:lnTo>
                    <a:lnTo>
                      <a:pt x="634" y="1316"/>
                    </a:lnTo>
                    <a:lnTo>
                      <a:pt x="624" y="1308"/>
                    </a:lnTo>
                    <a:lnTo>
                      <a:pt x="610" y="1294"/>
                    </a:lnTo>
                    <a:lnTo>
                      <a:pt x="600" y="1284"/>
                    </a:lnTo>
                    <a:lnTo>
                      <a:pt x="572" y="1274"/>
                    </a:lnTo>
                    <a:lnTo>
                      <a:pt x="544" y="1264"/>
                    </a:lnTo>
                    <a:lnTo>
                      <a:pt x="508" y="1254"/>
                    </a:lnTo>
                    <a:lnTo>
                      <a:pt x="470" y="1244"/>
                    </a:lnTo>
                    <a:lnTo>
                      <a:pt x="450" y="1242"/>
                    </a:lnTo>
                    <a:lnTo>
                      <a:pt x="432" y="1240"/>
                    </a:lnTo>
                    <a:lnTo>
                      <a:pt x="412" y="1238"/>
                    </a:lnTo>
                    <a:lnTo>
                      <a:pt x="396" y="1240"/>
                    </a:lnTo>
                    <a:lnTo>
                      <a:pt x="380" y="1244"/>
                    </a:lnTo>
                    <a:lnTo>
                      <a:pt x="366" y="1250"/>
                    </a:lnTo>
                    <a:lnTo>
                      <a:pt x="356" y="1238"/>
                    </a:lnTo>
                    <a:lnTo>
                      <a:pt x="332" y="1212"/>
                    </a:lnTo>
                    <a:lnTo>
                      <a:pt x="316" y="1198"/>
                    </a:lnTo>
                    <a:lnTo>
                      <a:pt x="300" y="1184"/>
                    </a:lnTo>
                    <a:lnTo>
                      <a:pt x="284" y="1176"/>
                    </a:lnTo>
                    <a:lnTo>
                      <a:pt x="276" y="1172"/>
                    </a:lnTo>
                    <a:lnTo>
                      <a:pt x="268" y="1170"/>
                    </a:lnTo>
                    <a:lnTo>
                      <a:pt x="234" y="1166"/>
                    </a:lnTo>
                    <a:lnTo>
                      <a:pt x="228" y="1164"/>
                    </a:lnTo>
                    <a:lnTo>
                      <a:pt x="236" y="1162"/>
                    </a:lnTo>
                    <a:lnTo>
                      <a:pt x="242" y="1162"/>
                    </a:lnTo>
                    <a:lnTo>
                      <a:pt x="258" y="1166"/>
                    </a:lnTo>
                    <a:lnTo>
                      <a:pt x="274" y="1172"/>
                    </a:lnTo>
                    <a:lnTo>
                      <a:pt x="294" y="1182"/>
                    </a:lnTo>
                    <a:lnTo>
                      <a:pt x="314" y="1194"/>
                    </a:lnTo>
                    <a:lnTo>
                      <a:pt x="334" y="1208"/>
                    </a:lnTo>
                    <a:lnTo>
                      <a:pt x="344" y="1218"/>
                    </a:lnTo>
                    <a:lnTo>
                      <a:pt x="352" y="1226"/>
                    </a:lnTo>
                    <a:lnTo>
                      <a:pt x="360" y="1238"/>
                    </a:lnTo>
                    <a:lnTo>
                      <a:pt x="366" y="1250"/>
                    </a:lnTo>
                    <a:lnTo>
                      <a:pt x="388" y="1246"/>
                    </a:lnTo>
                    <a:lnTo>
                      <a:pt x="410" y="1244"/>
                    </a:lnTo>
                    <a:lnTo>
                      <a:pt x="442" y="1244"/>
                    </a:lnTo>
                    <a:lnTo>
                      <a:pt x="478" y="1248"/>
                    </a:lnTo>
                    <a:lnTo>
                      <a:pt x="516" y="1254"/>
                    </a:lnTo>
                    <a:lnTo>
                      <a:pt x="536" y="1260"/>
                    </a:lnTo>
                    <a:lnTo>
                      <a:pt x="558" y="1266"/>
                    </a:lnTo>
                    <a:lnTo>
                      <a:pt x="578" y="1274"/>
                    </a:lnTo>
                    <a:lnTo>
                      <a:pt x="600" y="1284"/>
                    </a:lnTo>
                    <a:lnTo>
                      <a:pt x="722" y="1392"/>
                    </a:lnTo>
                    <a:lnTo>
                      <a:pt x="830" y="1488"/>
                    </a:lnTo>
                    <a:lnTo>
                      <a:pt x="928" y="1576"/>
                    </a:lnTo>
                    <a:lnTo>
                      <a:pt x="938" y="1588"/>
                    </a:lnTo>
                    <a:lnTo>
                      <a:pt x="962" y="1618"/>
                    </a:lnTo>
                    <a:lnTo>
                      <a:pt x="994" y="1666"/>
                    </a:lnTo>
                    <a:lnTo>
                      <a:pt x="1012" y="1696"/>
                    </a:lnTo>
                    <a:lnTo>
                      <a:pt x="1032" y="1730"/>
                    </a:lnTo>
                    <a:lnTo>
                      <a:pt x="1050" y="1764"/>
                    </a:lnTo>
                    <a:lnTo>
                      <a:pt x="1068" y="1802"/>
                    </a:lnTo>
                    <a:lnTo>
                      <a:pt x="1082" y="1844"/>
                    </a:lnTo>
                    <a:lnTo>
                      <a:pt x="1096" y="1886"/>
                    </a:lnTo>
                    <a:lnTo>
                      <a:pt x="1106" y="1928"/>
                    </a:lnTo>
                    <a:lnTo>
                      <a:pt x="1112" y="1972"/>
                    </a:lnTo>
                    <a:lnTo>
                      <a:pt x="1114" y="1994"/>
                    </a:lnTo>
                    <a:lnTo>
                      <a:pt x="1114" y="2018"/>
                    </a:lnTo>
                    <a:lnTo>
                      <a:pt x="1114" y="2040"/>
                    </a:lnTo>
                    <a:lnTo>
                      <a:pt x="1112" y="2062"/>
                    </a:lnTo>
                    <a:lnTo>
                      <a:pt x="1114" y="2040"/>
                    </a:lnTo>
                    <a:lnTo>
                      <a:pt x="1114" y="2016"/>
                    </a:lnTo>
                    <a:lnTo>
                      <a:pt x="1110" y="1982"/>
                    </a:lnTo>
                    <a:lnTo>
                      <a:pt x="1106" y="1940"/>
                    </a:lnTo>
                    <a:lnTo>
                      <a:pt x="1096" y="1890"/>
                    </a:lnTo>
                    <a:lnTo>
                      <a:pt x="1088" y="1864"/>
                    </a:lnTo>
                    <a:lnTo>
                      <a:pt x="1078" y="1836"/>
                    </a:lnTo>
                    <a:lnTo>
                      <a:pt x="1068" y="1808"/>
                    </a:lnTo>
                    <a:lnTo>
                      <a:pt x="1056" y="1776"/>
                    </a:lnTo>
                    <a:lnTo>
                      <a:pt x="1096" y="1788"/>
                    </a:lnTo>
                    <a:lnTo>
                      <a:pt x="1138" y="1798"/>
                    </a:lnTo>
                    <a:lnTo>
                      <a:pt x="1188" y="1804"/>
                    </a:lnTo>
                    <a:lnTo>
                      <a:pt x="1214" y="1806"/>
                    </a:lnTo>
                    <a:lnTo>
                      <a:pt x="1238" y="1806"/>
                    </a:lnTo>
                    <a:lnTo>
                      <a:pt x="1262" y="1804"/>
                    </a:lnTo>
                    <a:lnTo>
                      <a:pt x="1284" y="1800"/>
                    </a:lnTo>
                    <a:lnTo>
                      <a:pt x="1304" y="1792"/>
                    </a:lnTo>
                    <a:lnTo>
                      <a:pt x="1314" y="1788"/>
                    </a:lnTo>
                    <a:lnTo>
                      <a:pt x="1322" y="1780"/>
                    </a:lnTo>
                    <a:lnTo>
                      <a:pt x="1328" y="1774"/>
                    </a:lnTo>
                    <a:lnTo>
                      <a:pt x="1334" y="1766"/>
                    </a:lnTo>
                    <a:lnTo>
                      <a:pt x="1340" y="1756"/>
                    </a:lnTo>
                    <a:lnTo>
                      <a:pt x="1342" y="1746"/>
                    </a:lnTo>
                    <a:lnTo>
                      <a:pt x="1346" y="1752"/>
                    </a:lnTo>
                    <a:lnTo>
                      <a:pt x="1354" y="1768"/>
                    </a:lnTo>
                    <a:lnTo>
                      <a:pt x="1362" y="1778"/>
                    </a:lnTo>
                    <a:lnTo>
                      <a:pt x="1370" y="1786"/>
                    </a:lnTo>
                    <a:lnTo>
                      <a:pt x="1382" y="1796"/>
                    </a:lnTo>
                    <a:lnTo>
                      <a:pt x="1396" y="1804"/>
                    </a:lnTo>
                    <a:lnTo>
                      <a:pt x="1410" y="1810"/>
                    </a:lnTo>
                    <a:lnTo>
                      <a:pt x="1428" y="1816"/>
                    </a:lnTo>
                    <a:lnTo>
                      <a:pt x="1448" y="1816"/>
                    </a:lnTo>
                    <a:lnTo>
                      <a:pt x="1470" y="1814"/>
                    </a:lnTo>
                    <a:lnTo>
                      <a:pt x="1494" y="1808"/>
                    </a:lnTo>
                    <a:lnTo>
                      <a:pt x="1522" y="1796"/>
                    </a:lnTo>
                    <a:lnTo>
                      <a:pt x="1552" y="1780"/>
                    </a:lnTo>
                    <a:lnTo>
                      <a:pt x="1584" y="1758"/>
                    </a:lnTo>
                    <a:lnTo>
                      <a:pt x="1578" y="1762"/>
                    </a:lnTo>
                    <a:lnTo>
                      <a:pt x="1560" y="1776"/>
                    </a:lnTo>
                    <a:lnTo>
                      <a:pt x="1532" y="1792"/>
                    </a:lnTo>
                    <a:lnTo>
                      <a:pt x="1514" y="1800"/>
                    </a:lnTo>
                    <a:lnTo>
                      <a:pt x="1496" y="1806"/>
                    </a:lnTo>
                    <a:lnTo>
                      <a:pt x="1478" y="1810"/>
                    </a:lnTo>
                    <a:lnTo>
                      <a:pt x="1458" y="1814"/>
                    </a:lnTo>
                    <a:lnTo>
                      <a:pt x="1438" y="1814"/>
                    </a:lnTo>
                    <a:lnTo>
                      <a:pt x="1420" y="1812"/>
                    </a:lnTo>
                    <a:lnTo>
                      <a:pt x="1400" y="1806"/>
                    </a:lnTo>
                    <a:lnTo>
                      <a:pt x="1382" y="1794"/>
                    </a:lnTo>
                    <a:lnTo>
                      <a:pt x="1372" y="1786"/>
                    </a:lnTo>
                    <a:lnTo>
                      <a:pt x="1364" y="1778"/>
                    </a:lnTo>
                    <a:lnTo>
                      <a:pt x="1356" y="1768"/>
                    </a:lnTo>
                    <a:lnTo>
                      <a:pt x="1348" y="1756"/>
                    </a:lnTo>
                    <a:lnTo>
                      <a:pt x="1346" y="1766"/>
                    </a:lnTo>
                    <a:lnTo>
                      <a:pt x="1342" y="1788"/>
                    </a:lnTo>
                    <a:lnTo>
                      <a:pt x="1342" y="1802"/>
                    </a:lnTo>
                    <a:lnTo>
                      <a:pt x="1344" y="1818"/>
                    </a:lnTo>
                    <a:lnTo>
                      <a:pt x="1348" y="1834"/>
                    </a:lnTo>
                    <a:lnTo>
                      <a:pt x="1354" y="1850"/>
                    </a:lnTo>
                    <a:lnTo>
                      <a:pt x="1366" y="1864"/>
                    </a:lnTo>
                    <a:lnTo>
                      <a:pt x="1380" y="1878"/>
                    </a:lnTo>
                    <a:lnTo>
                      <a:pt x="1390" y="1884"/>
                    </a:lnTo>
                    <a:lnTo>
                      <a:pt x="1400" y="1890"/>
                    </a:lnTo>
                    <a:lnTo>
                      <a:pt x="1412" y="1894"/>
                    </a:lnTo>
                    <a:lnTo>
                      <a:pt x="1426" y="1898"/>
                    </a:lnTo>
                    <a:lnTo>
                      <a:pt x="1442" y="1900"/>
                    </a:lnTo>
                    <a:lnTo>
                      <a:pt x="1458" y="1902"/>
                    </a:lnTo>
                    <a:lnTo>
                      <a:pt x="1478" y="1904"/>
                    </a:lnTo>
                    <a:lnTo>
                      <a:pt x="1498" y="1904"/>
                    </a:lnTo>
                    <a:lnTo>
                      <a:pt x="1544" y="1898"/>
                    </a:lnTo>
                    <a:lnTo>
                      <a:pt x="1600" y="1888"/>
                    </a:lnTo>
                    <a:lnTo>
                      <a:pt x="1642" y="1884"/>
                    </a:lnTo>
                    <a:lnTo>
                      <a:pt x="1688" y="1882"/>
                    </a:lnTo>
                    <a:lnTo>
                      <a:pt x="1742" y="1882"/>
                    </a:lnTo>
                    <a:lnTo>
                      <a:pt x="1770" y="1884"/>
                    </a:lnTo>
                    <a:lnTo>
                      <a:pt x="1798" y="1886"/>
                    </a:lnTo>
                    <a:lnTo>
                      <a:pt x="1824" y="1892"/>
                    </a:lnTo>
                    <a:lnTo>
                      <a:pt x="1850" y="1898"/>
                    </a:lnTo>
                    <a:lnTo>
                      <a:pt x="1874" y="1908"/>
                    </a:lnTo>
                    <a:lnTo>
                      <a:pt x="1894" y="1920"/>
                    </a:lnTo>
                    <a:lnTo>
                      <a:pt x="1904" y="1926"/>
                    </a:lnTo>
                    <a:lnTo>
                      <a:pt x="1912" y="1934"/>
                    </a:lnTo>
                    <a:lnTo>
                      <a:pt x="1918" y="1942"/>
                    </a:lnTo>
                    <a:lnTo>
                      <a:pt x="1924" y="1952"/>
                    </a:lnTo>
                    <a:lnTo>
                      <a:pt x="1906" y="1978"/>
                    </a:lnTo>
                    <a:lnTo>
                      <a:pt x="1886" y="2002"/>
                    </a:lnTo>
                    <a:lnTo>
                      <a:pt x="1874" y="2014"/>
                    </a:lnTo>
                    <a:lnTo>
                      <a:pt x="1860" y="2024"/>
                    </a:lnTo>
                    <a:lnTo>
                      <a:pt x="1848" y="2032"/>
                    </a:lnTo>
                    <a:lnTo>
                      <a:pt x="1834" y="2038"/>
                    </a:lnTo>
                    <a:lnTo>
                      <a:pt x="1822" y="2040"/>
                    </a:lnTo>
                    <a:lnTo>
                      <a:pt x="1816" y="2040"/>
                    </a:lnTo>
                    <a:lnTo>
                      <a:pt x="1808" y="2038"/>
                    </a:lnTo>
                    <a:lnTo>
                      <a:pt x="1802" y="2036"/>
                    </a:lnTo>
                    <a:lnTo>
                      <a:pt x="1796" y="2032"/>
                    </a:lnTo>
                    <a:lnTo>
                      <a:pt x="1792" y="2026"/>
                    </a:lnTo>
                    <a:lnTo>
                      <a:pt x="1786" y="2020"/>
                    </a:lnTo>
                    <a:lnTo>
                      <a:pt x="1776" y="2000"/>
                    </a:lnTo>
                    <a:lnTo>
                      <a:pt x="1768" y="1974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5" name="Freeform 208"/>
              <p:cNvSpPr>
                <a:spLocks/>
              </p:cNvSpPr>
              <p:nvPr/>
            </p:nvSpPr>
            <p:spPr bwMode="auto">
              <a:xfrm rot="-1845905">
                <a:off x="1825" y="1091"/>
                <a:ext cx="220" cy="156"/>
              </a:xfrm>
              <a:custGeom>
                <a:avLst/>
                <a:gdLst>
                  <a:gd name="T0" fmla="*/ 0 w 482"/>
                  <a:gd name="T1" fmla="*/ 13 h 294"/>
                  <a:gd name="T2" fmla="*/ 12 w 482"/>
                  <a:gd name="T3" fmla="*/ 18 h 294"/>
                  <a:gd name="T4" fmla="*/ 22 w 482"/>
                  <a:gd name="T5" fmla="*/ 19 h 294"/>
                  <a:gd name="T6" fmla="*/ 29 w 482"/>
                  <a:gd name="T7" fmla="*/ 18 h 294"/>
                  <a:gd name="T8" fmla="*/ 34 w 482"/>
                  <a:gd name="T9" fmla="*/ 13 h 294"/>
                  <a:gd name="T10" fmla="*/ 36 w 482"/>
                  <a:gd name="T11" fmla="*/ 6 h 294"/>
                  <a:gd name="T12" fmla="*/ 36 w 482"/>
                  <a:gd name="T13" fmla="*/ 0 h 294"/>
                  <a:gd name="T14" fmla="*/ 36 w 482"/>
                  <a:gd name="T15" fmla="*/ 13 h 294"/>
                  <a:gd name="T16" fmla="*/ 37 w 482"/>
                  <a:gd name="T17" fmla="*/ 25 h 294"/>
                  <a:gd name="T18" fmla="*/ 40 w 482"/>
                  <a:gd name="T19" fmla="*/ 36 h 294"/>
                  <a:gd name="T20" fmla="*/ 39 w 482"/>
                  <a:gd name="T21" fmla="*/ 36 h 294"/>
                  <a:gd name="T22" fmla="*/ 37 w 482"/>
                  <a:gd name="T23" fmla="*/ 38 h 294"/>
                  <a:gd name="T24" fmla="*/ 37 w 482"/>
                  <a:gd name="T25" fmla="*/ 43 h 294"/>
                  <a:gd name="T26" fmla="*/ 38 w 482"/>
                  <a:gd name="T27" fmla="*/ 51 h 294"/>
                  <a:gd name="T28" fmla="*/ 37 w 482"/>
                  <a:gd name="T29" fmla="*/ 48 h 294"/>
                  <a:gd name="T30" fmla="*/ 36 w 482"/>
                  <a:gd name="T31" fmla="*/ 42 h 294"/>
                  <a:gd name="T32" fmla="*/ 37 w 482"/>
                  <a:gd name="T33" fmla="*/ 38 h 294"/>
                  <a:gd name="T34" fmla="*/ 38 w 482"/>
                  <a:gd name="T35" fmla="*/ 37 h 294"/>
                  <a:gd name="T36" fmla="*/ 41 w 482"/>
                  <a:gd name="T37" fmla="*/ 38 h 294"/>
                  <a:gd name="T38" fmla="*/ 43 w 482"/>
                  <a:gd name="T39" fmla="*/ 39 h 294"/>
                  <a:gd name="T40" fmla="*/ 53 w 482"/>
                  <a:gd name="T41" fmla="*/ 44 h 294"/>
                  <a:gd name="T42" fmla="*/ 64 w 482"/>
                  <a:gd name="T43" fmla="*/ 46 h 294"/>
                  <a:gd name="T44" fmla="*/ 73 w 482"/>
                  <a:gd name="T45" fmla="*/ 46 h 294"/>
                  <a:gd name="T46" fmla="*/ 84 w 482"/>
                  <a:gd name="T47" fmla="*/ 44 h 294"/>
                  <a:gd name="T48" fmla="*/ 94 w 482"/>
                  <a:gd name="T49" fmla="*/ 40 h 294"/>
                  <a:gd name="T50" fmla="*/ 100 w 482"/>
                  <a:gd name="T51" fmla="*/ 37 h 294"/>
                  <a:gd name="T52" fmla="*/ 99 w 482"/>
                  <a:gd name="T53" fmla="*/ 42 h 294"/>
                  <a:gd name="T54" fmla="*/ 99 w 482"/>
                  <a:gd name="T55" fmla="*/ 46 h 294"/>
                  <a:gd name="T56" fmla="*/ 100 w 482"/>
                  <a:gd name="T57" fmla="*/ 51 h 294"/>
                  <a:gd name="T58" fmla="*/ 99 w 482"/>
                  <a:gd name="T59" fmla="*/ 55 h 294"/>
                  <a:gd name="T60" fmla="*/ 95 w 482"/>
                  <a:gd name="T61" fmla="*/ 63 h 294"/>
                  <a:gd name="T62" fmla="*/ 93 w 482"/>
                  <a:gd name="T63" fmla="*/ 73 h 294"/>
                  <a:gd name="T64" fmla="*/ 93 w 482"/>
                  <a:gd name="T65" fmla="*/ 81 h 29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82"/>
                  <a:gd name="T100" fmla="*/ 0 h 294"/>
                  <a:gd name="T101" fmla="*/ 482 w 482"/>
                  <a:gd name="T102" fmla="*/ 294 h 29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82" h="294">
                    <a:moveTo>
                      <a:pt x="0" y="46"/>
                    </a:moveTo>
                    <a:lnTo>
                      <a:pt x="0" y="46"/>
                    </a:lnTo>
                    <a:lnTo>
                      <a:pt x="28" y="54"/>
                    </a:lnTo>
                    <a:lnTo>
                      <a:pt x="58" y="62"/>
                    </a:lnTo>
                    <a:lnTo>
                      <a:pt x="90" y="66"/>
                    </a:lnTo>
                    <a:lnTo>
                      <a:pt x="106" y="66"/>
                    </a:lnTo>
                    <a:lnTo>
                      <a:pt x="124" y="66"/>
                    </a:lnTo>
                    <a:lnTo>
                      <a:pt x="138" y="62"/>
                    </a:lnTo>
                    <a:lnTo>
                      <a:pt x="150" y="56"/>
                    </a:lnTo>
                    <a:lnTo>
                      <a:pt x="162" y="46"/>
                    </a:lnTo>
                    <a:lnTo>
                      <a:pt x="170" y="36"/>
                    </a:lnTo>
                    <a:lnTo>
                      <a:pt x="174" y="20"/>
                    </a:lnTo>
                    <a:lnTo>
                      <a:pt x="174" y="0"/>
                    </a:lnTo>
                    <a:lnTo>
                      <a:pt x="174" y="14"/>
                    </a:lnTo>
                    <a:lnTo>
                      <a:pt x="174" y="48"/>
                    </a:lnTo>
                    <a:lnTo>
                      <a:pt x="174" y="68"/>
                    </a:lnTo>
                    <a:lnTo>
                      <a:pt x="178" y="90"/>
                    </a:lnTo>
                    <a:lnTo>
                      <a:pt x="182" y="110"/>
                    </a:lnTo>
                    <a:lnTo>
                      <a:pt x="190" y="128"/>
                    </a:lnTo>
                    <a:lnTo>
                      <a:pt x="186" y="128"/>
                    </a:lnTo>
                    <a:lnTo>
                      <a:pt x="184" y="132"/>
                    </a:lnTo>
                    <a:lnTo>
                      <a:pt x="180" y="136"/>
                    </a:lnTo>
                    <a:lnTo>
                      <a:pt x="178" y="142"/>
                    </a:lnTo>
                    <a:lnTo>
                      <a:pt x="176" y="152"/>
                    </a:lnTo>
                    <a:lnTo>
                      <a:pt x="178" y="164"/>
                    </a:lnTo>
                    <a:lnTo>
                      <a:pt x="182" y="182"/>
                    </a:lnTo>
                    <a:lnTo>
                      <a:pt x="178" y="170"/>
                    </a:lnTo>
                    <a:lnTo>
                      <a:pt x="176" y="160"/>
                    </a:lnTo>
                    <a:lnTo>
                      <a:pt x="174" y="148"/>
                    </a:lnTo>
                    <a:lnTo>
                      <a:pt x="176" y="138"/>
                    </a:lnTo>
                    <a:lnTo>
                      <a:pt x="178" y="134"/>
                    </a:lnTo>
                    <a:lnTo>
                      <a:pt x="180" y="132"/>
                    </a:lnTo>
                    <a:lnTo>
                      <a:pt x="184" y="130"/>
                    </a:lnTo>
                    <a:lnTo>
                      <a:pt x="190" y="130"/>
                    </a:lnTo>
                    <a:lnTo>
                      <a:pt x="198" y="134"/>
                    </a:lnTo>
                    <a:lnTo>
                      <a:pt x="208" y="138"/>
                    </a:lnTo>
                    <a:lnTo>
                      <a:pt x="230" y="146"/>
                    </a:lnTo>
                    <a:lnTo>
                      <a:pt x="254" y="154"/>
                    </a:lnTo>
                    <a:lnTo>
                      <a:pt x="288" y="160"/>
                    </a:lnTo>
                    <a:lnTo>
                      <a:pt x="308" y="162"/>
                    </a:lnTo>
                    <a:lnTo>
                      <a:pt x="330" y="162"/>
                    </a:lnTo>
                    <a:lnTo>
                      <a:pt x="352" y="162"/>
                    </a:lnTo>
                    <a:lnTo>
                      <a:pt x="376" y="160"/>
                    </a:lnTo>
                    <a:lnTo>
                      <a:pt x="400" y="156"/>
                    </a:lnTo>
                    <a:lnTo>
                      <a:pt x="428" y="150"/>
                    </a:lnTo>
                    <a:lnTo>
                      <a:pt x="454" y="142"/>
                    </a:lnTo>
                    <a:lnTo>
                      <a:pt x="482" y="132"/>
                    </a:lnTo>
                    <a:lnTo>
                      <a:pt x="480" y="136"/>
                    </a:lnTo>
                    <a:lnTo>
                      <a:pt x="476" y="148"/>
                    </a:lnTo>
                    <a:lnTo>
                      <a:pt x="474" y="156"/>
                    </a:lnTo>
                    <a:lnTo>
                      <a:pt x="474" y="164"/>
                    </a:lnTo>
                    <a:lnTo>
                      <a:pt x="478" y="172"/>
                    </a:lnTo>
                    <a:lnTo>
                      <a:pt x="482" y="182"/>
                    </a:lnTo>
                    <a:lnTo>
                      <a:pt x="474" y="194"/>
                    </a:lnTo>
                    <a:lnTo>
                      <a:pt x="466" y="206"/>
                    </a:lnTo>
                    <a:lnTo>
                      <a:pt x="458" y="222"/>
                    </a:lnTo>
                    <a:lnTo>
                      <a:pt x="452" y="240"/>
                    </a:lnTo>
                    <a:lnTo>
                      <a:pt x="446" y="258"/>
                    </a:lnTo>
                    <a:lnTo>
                      <a:pt x="446" y="278"/>
                    </a:lnTo>
                    <a:lnTo>
                      <a:pt x="446" y="286"/>
                    </a:lnTo>
                    <a:lnTo>
                      <a:pt x="450" y="294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6" name="Freeform 209"/>
              <p:cNvSpPr>
                <a:spLocks/>
              </p:cNvSpPr>
              <p:nvPr/>
            </p:nvSpPr>
            <p:spPr bwMode="auto">
              <a:xfrm rot="-1845905">
                <a:off x="1325" y="429"/>
                <a:ext cx="466" cy="431"/>
              </a:xfrm>
              <a:custGeom>
                <a:avLst/>
                <a:gdLst>
                  <a:gd name="T0" fmla="*/ 56 w 1024"/>
                  <a:gd name="T1" fmla="*/ 13 h 814"/>
                  <a:gd name="T2" fmla="*/ 48 w 1024"/>
                  <a:gd name="T3" fmla="*/ 2 h 814"/>
                  <a:gd name="T4" fmla="*/ 36 w 1024"/>
                  <a:gd name="T5" fmla="*/ 2 h 814"/>
                  <a:gd name="T6" fmla="*/ 30 w 1024"/>
                  <a:gd name="T7" fmla="*/ 8 h 814"/>
                  <a:gd name="T8" fmla="*/ 26 w 1024"/>
                  <a:gd name="T9" fmla="*/ 20 h 814"/>
                  <a:gd name="T10" fmla="*/ 28 w 1024"/>
                  <a:gd name="T11" fmla="*/ 37 h 814"/>
                  <a:gd name="T12" fmla="*/ 31 w 1024"/>
                  <a:gd name="T13" fmla="*/ 49 h 814"/>
                  <a:gd name="T14" fmla="*/ 31 w 1024"/>
                  <a:gd name="T15" fmla="*/ 66 h 814"/>
                  <a:gd name="T16" fmla="*/ 24 w 1024"/>
                  <a:gd name="T17" fmla="*/ 78 h 814"/>
                  <a:gd name="T18" fmla="*/ 11 w 1024"/>
                  <a:gd name="T19" fmla="*/ 82 h 814"/>
                  <a:gd name="T20" fmla="*/ 2 w 1024"/>
                  <a:gd name="T21" fmla="*/ 92 h 814"/>
                  <a:gd name="T22" fmla="*/ 0 w 1024"/>
                  <a:gd name="T23" fmla="*/ 101 h 814"/>
                  <a:gd name="T24" fmla="*/ 4 w 1024"/>
                  <a:gd name="T25" fmla="*/ 107 h 814"/>
                  <a:gd name="T26" fmla="*/ 34 w 1024"/>
                  <a:gd name="T27" fmla="*/ 120 h 814"/>
                  <a:gd name="T28" fmla="*/ 56 w 1024"/>
                  <a:gd name="T29" fmla="*/ 120 h 814"/>
                  <a:gd name="T30" fmla="*/ 84 w 1024"/>
                  <a:gd name="T31" fmla="*/ 115 h 814"/>
                  <a:gd name="T32" fmla="*/ 110 w 1024"/>
                  <a:gd name="T33" fmla="*/ 122 h 814"/>
                  <a:gd name="T34" fmla="*/ 124 w 1024"/>
                  <a:gd name="T35" fmla="*/ 135 h 814"/>
                  <a:gd name="T36" fmla="*/ 112 w 1024"/>
                  <a:gd name="T37" fmla="*/ 116 h 814"/>
                  <a:gd name="T38" fmla="*/ 101 w 1024"/>
                  <a:gd name="T39" fmla="*/ 95 h 814"/>
                  <a:gd name="T40" fmla="*/ 97 w 1024"/>
                  <a:gd name="T41" fmla="*/ 89 h 814"/>
                  <a:gd name="T42" fmla="*/ 89 w 1024"/>
                  <a:gd name="T43" fmla="*/ 79 h 814"/>
                  <a:gd name="T44" fmla="*/ 90 w 1024"/>
                  <a:gd name="T45" fmla="*/ 69 h 814"/>
                  <a:gd name="T46" fmla="*/ 91 w 1024"/>
                  <a:gd name="T47" fmla="*/ 65 h 814"/>
                  <a:gd name="T48" fmla="*/ 87 w 1024"/>
                  <a:gd name="T49" fmla="*/ 72 h 814"/>
                  <a:gd name="T50" fmla="*/ 91 w 1024"/>
                  <a:gd name="T51" fmla="*/ 82 h 814"/>
                  <a:gd name="T52" fmla="*/ 101 w 1024"/>
                  <a:gd name="T53" fmla="*/ 92 h 814"/>
                  <a:gd name="T54" fmla="*/ 99 w 1024"/>
                  <a:gd name="T55" fmla="*/ 94 h 814"/>
                  <a:gd name="T56" fmla="*/ 117 w 1024"/>
                  <a:gd name="T57" fmla="*/ 126 h 814"/>
                  <a:gd name="T58" fmla="*/ 135 w 1024"/>
                  <a:gd name="T59" fmla="*/ 147 h 814"/>
                  <a:gd name="T60" fmla="*/ 145 w 1024"/>
                  <a:gd name="T61" fmla="*/ 155 h 814"/>
                  <a:gd name="T62" fmla="*/ 154 w 1024"/>
                  <a:gd name="T63" fmla="*/ 172 h 814"/>
                  <a:gd name="T64" fmla="*/ 156 w 1024"/>
                  <a:gd name="T65" fmla="*/ 192 h 814"/>
                  <a:gd name="T66" fmla="*/ 158 w 1024"/>
                  <a:gd name="T67" fmla="*/ 198 h 814"/>
                  <a:gd name="T68" fmla="*/ 167 w 1024"/>
                  <a:gd name="T69" fmla="*/ 190 h 814"/>
                  <a:gd name="T70" fmla="*/ 173 w 1024"/>
                  <a:gd name="T71" fmla="*/ 172 h 814"/>
                  <a:gd name="T72" fmla="*/ 177 w 1024"/>
                  <a:gd name="T73" fmla="*/ 148 h 814"/>
                  <a:gd name="T74" fmla="*/ 152 w 1024"/>
                  <a:gd name="T75" fmla="*/ 139 h 814"/>
                  <a:gd name="T76" fmla="*/ 138 w 1024"/>
                  <a:gd name="T77" fmla="*/ 129 h 814"/>
                  <a:gd name="T78" fmla="*/ 141 w 1024"/>
                  <a:gd name="T79" fmla="*/ 131 h 814"/>
                  <a:gd name="T80" fmla="*/ 165 w 1024"/>
                  <a:gd name="T81" fmla="*/ 145 h 814"/>
                  <a:gd name="T82" fmla="*/ 179 w 1024"/>
                  <a:gd name="T83" fmla="*/ 143 h 814"/>
                  <a:gd name="T84" fmla="*/ 179 w 1024"/>
                  <a:gd name="T85" fmla="*/ 129 h 814"/>
                  <a:gd name="T86" fmla="*/ 177 w 1024"/>
                  <a:gd name="T87" fmla="*/ 127 h 814"/>
                  <a:gd name="T88" fmla="*/ 178 w 1024"/>
                  <a:gd name="T89" fmla="*/ 145 h 814"/>
                  <a:gd name="T90" fmla="*/ 176 w 1024"/>
                  <a:gd name="T91" fmla="*/ 154 h 814"/>
                  <a:gd name="T92" fmla="*/ 171 w 1024"/>
                  <a:gd name="T93" fmla="*/ 183 h 814"/>
                  <a:gd name="T94" fmla="*/ 164 w 1024"/>
                  <a:gd name="T95" fmla="*/ 193 h 814"/>
                  <a:gd name="T96" fmla="*/ 186 w 1024"/>
                  <a:gd name="T97" fmla="*/ 187 h 814"/>
                  <a:gd name="T98" fmla="*/ 205 w 1024"/>
                  <a:gd name="T99" fmla="*/ 187 h 814"/>
                  <a:gd name="T100" fmla="*/ 212 w 1024"/>
                  <a:gd name="T101" fmla="*/ 193 h 814"/>
                  <a:gd name="T102" fmla="*/ 208 w 1024"/>
                  <a:gd name="T103" fmla="*/ 188 h 814"/>
                  <a:gd name="T104" fmla="*/ 186 w 1024"/>
                  <a:gd name="T105" fmla="*/ 187 h 814"/>
                  <a:gd name="T106" fmla="*/ 173 w 1024"/>
                  <a:gd name="T107" fmla="*/ 192 h 814"/>
                  <a:gd name="T108" fmla="*/ 174 w 1024"/>
                  <a:gd name="T109" fmla="*/ 205 h 814"/>
                  <a:gd name="T110" fmla="*/ 182 w 1024"/>
                  <a:gd name="T111" fmla="*/ 228 h 814"/>
                  <a:gd name="T112" fmla="*/ 178 w 1024"/>
                  <a:gd name="T113" fmla="*/ 222 h 814"/>
                  <a:gd name="T114" fmla="*/ 173 w 1024"/>
                  <a:gd name="T115" fmla="*/ 192 h 814"/>
                  <a:gd name="T116" fmla="*/ 159 w 1024"/>
                  <a:gd name="T117" fmla="*/ 196 h 814"/>
                  <a:gd name="T118" fmla="*/ 142 w 1024"/>
                  <a:gd name="T119" fmla="*/ 209 h 814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024"/>
                  <a:gd name="T181" fmla="*/ 0 h 814"/>
                  <a:gd name="T182" fmla="*/ 1024 w 1024"/>
                  <a:gd name="T183" fmla="*/ 814 h 814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024" h="814">
                    <a:moveTo>
                      <a:pt x="284" y="82"/>
                    </a:moveTo>
                    <a:lnTo>
                      <a:pt x="284" y="82"/>
                    </a:lnTo>
                    <a:lnTo>
                      <a:pt x="278" y="64"/>
                    </a:lnTo>
                    <a:lnTo>
                      <a:pt x="270" y="46"/>
                    </a:lnTo>
                    <a:lnTo>
                      <a:pt x="258" y="28"/>
                    </a:lnTo>
                    <a:lnTo>
                      <a:pt x="250" y="18"/>
                    </a:lnTo>
                    <a:lnTo>
                      <a:pt x="240" y="12"/>
                    </a:lnTo>
                    <a:lnTo>
                      <a:pt x="230" y="6"/>
                    </a:lnTo>
                    <a:lnTo>
                      <a:pt x="220" y="2"/>
                    </a:lnTo>
                    <a:lnTo>
                      <a:pt x="206" y="0"/>
                    </a:lnTo>
                    <a:lnTo>
                      <a:pt x="192" y="2"/>
                    </a:lnTo>
                    <a:lnTo>
                      <a:pt x="176" y="8"/>
                    </a:lnTo>
                    <a:lnTo>
                      <a:pt x="160" y="16"/>
                    </a:lnTo>
                    <a:lnTo>
                      <a:pt x="150" y="22"/>
                    </a:lnTo>
                    <a:lnTo>
                      <a:pt x="142" y="30"/>
                    </a:lnTo>
                    <a:lnTo>
                      <a:pt x="132" y="42"/>
                    </a:lnTo>
                    <a:lnTo>
                      <a:pt x="130" y="50"/>
                    </a:lnTo>
                    <a:lnTo>
                      <a:pt x="126" y="60"/>
                    </a:lnTo>
                    <a:lnTo>
                      <a:pt x="126" y="72"/>
                    </a:lnTo>
                    <a:lnTo>
                      <a:pt x="126" y="84"/>
                    </a:lnTo>
                    <a:lnTo>
                      <a:pt x="126" y="98"/>
                    </a:lnTo>
                    <a:lnTo>
                      <a:pt x="130" y="114"/>
                    </a:lnTo>
                    <a:lnTo>
                      <a:pt x="136" y="132"/>
                    </a:lnTo>
                    <a:lnTo>
                      <a:pt x="144" y="152"/>
                    </a:lnTo>
                    <a:lnTo>
                      <a:pt x="146" y="158"/>
                    </a:lnTo>
                    <a:lnTo>
                      <a:pt x="150" y="174"/>
                    </a:lnTo>
                    <a:lnTo>
                      <a:pt x="154" y="196"/>
                    </a:lnTo>
                    <a:lnTo>
                      <a:pt x="154" y="208"/>
                    </a:lnTo>
                    <a:lnTo>
                      <a:pt x="152" y="220"/>
                    </a:lnTo>
                    <a:lnTo>
                      <a:pt x="150" y="234"/>
                    </a:lnTo>
                    <a:lnTo>
                      <a:pt x="146" y="246"/>
                    </a:lnTo>
                    <a:lnTo>
                      <a:pt x="138" y="258"/>
                    </a:lnTo>
                    <a:lnTo>
                      <a:pt x="130" y="268"/>
                    </a:lnTo>
                    <a:lnTo>
                      <a:pt x="116" y="278"/>
                    </a:lnTo>
                    <a:lnTo>
                      <a:pt x="100" y="284"/>
                    </a:lnTo>
                    <a:lnTo>
                      <a:pt x="80" y="288"/>
                    </a:lnTo>
                    <a:lnTo>
                      <a:pt x="56" y="290"/>
                    </a:lnTo>
                    <a:lnTo>
                      <a:pt x="48" y="296"/>
                    </a:lnTo>
                    <a:lnTo>
                      <a:pt x="30" y="308"/>
                    </a:lnTo>
                    <a:lnTo>
                      <a:pt x="20" y="316"/>
                    </a:lnTo>
                    <a:lnTo>
                      <a:pt x="10" y="326"/>
                    </a:lnTo>
                    <a:lnTo>
                      <a:pt x="4" y="336"/>
                    </a:lnTo>
                    <a:lnTo>
                      <a:pt x="0" y="346"/>
                    </a:lnTo>
                    <a:lnTo>
                      <a:pt x="0" y="352"/>
                    </a:lnTo>
                    <a:lnTo>
                      <a:pt x="0" y="358"/>
                    </a:lnTo>
                    <a:lnTo>
                      <a:pt x="2" y="364"/>
                    </a:lnTo>
                    <a:lnTo>
                      <a:pt x="6" y="370"/>
                    </a:lnTo>
                    <a:lnTo>
                      <a:pt x="12" y="376"/>
                    </a:lnTo>
                    <a:lnTo>
                      <a:pt x="20" y="384"/>
                    </a:lnTo>
                    <a:lnTo>
                      <a:pt x="42" y="396"/>
                    </a:lnTo>
                    <a:lnTo>
                      <a:pt x="72" y="406"/>
                    </a:lnTo>
                    <a:lnTo>
                      <a:pt x="112" y="418"/>
                    </a:lnTo>
                    <a:lnTo>
                      <a:pt x="164" y="428"/>
                    </a:lnTo>
                    <a:lnTo>
                      <a:pt x="228" y="438"/>
                    </a:lnTo>
                    <a:lnTo>
                      <a:pt x="240" y="434"/>
                    </a:lnTo>
                    <a:lnTo>
                      <a:pt x="272" y="426"/>
                    </a:lnTo>
                    <a:lnTo>
                      <a:pt x="318" y="418"/>
                    </a:lnTo>
                    <a:lnTo>
                      <a:pt x="346" y="414"/>
                    </a:lnTo>
                    <a:lnTo>
                      <a:pt x="374" y="412"/>
                    </a:lnTo>
                    <a:lnTo>
                      <a:pt x="406" y="412"/>
                    </a:lnTo>
                    <a:lnTo>
                      <a:pt x="438" y="414"/>
                    </a:lnTo>
                    <a:lnTo>
                      <a:pt x="468" y="418"/>
                    </a:lnTo>
                    <a:lnTo>
                      <a:pt x="500" y="426"/>
                    </a:lnTo>
                    <a:lnTo>
                      <a:pt x="532" y="436"/>
                    </a:lnTo>
                    <a:lnTo>
                      <a:pt x="560" y="452"/>
                    </a:lnTo>
                    <a:lnTo>
                      <a:pt x="574" y="460"/>
                    </a:lnTo>
                    <a:lnTo>
                      <a:pt x="588" y="470"/>
                    </a:lnTo>
                    <a:lnTo>
                      <a:pt x="600" y="482"/>
                    </a:lnTo>
                    <a:lnTo>
                      <a:pt x="612" y="494"/>
                    </a:lnTo>
                    <a:lnTo>
                      <a:pt x="590" y="470"/>
                    </a:lnTo>
                    <a:lnTo>
                      <a:pt x="542" y="416"/>
                    </a:lnTo>
                    <a:lnTo>
                      <a:pt x="516" y="388"/>
                    </a:lnTo>
                    <a:lnTo>
                      <a:pt x="496" y="360"/>
                    </a:lnTo>
                    <a:lnTo>
                      <a:pt x="490" y="348"/>
                    </a:lnTo>
                    <a:lnTo>
                      <a:pt x="486" y="338"/>
                    </a:lnTo>
                    <a:lnTo>
                      <a:pt x="484" y="330"/>
                    </a:lnTo>
                    <a:lnTo>
                      <a:pt x="486" y="326"/>
                    </a:lnTo>
                    <a:lnTo>
                      <a:pt x="470" y="318"/>
                    </a:lnTo>
                    <a:lnTo>
                      <a:pt x="456" y="310"/>
                    </a:lnTo>
                    <a:lnTo>
                      <a:pt x="442" y="298"/>
                    </a:lnTo>
                    <a:lnTo>
                      <a:pt x="436" y="290"/>
                    </a:lnTo>
                    <a:lnTo>
                      <a:pt x="430" y="282"/>
                    </a:lnTo>
                    <a:lnTo>
                      <a:pt x="428" y="274"/>
                    </a:lnTo>
                    <a:lnTo>
                      <a:pt x="426" y="266"/>
                    </a:lnTo>
                    <a:lnTo>
                      <a:pt x="428" y="256"/>
                    </a:lnTo>
                    <a:lnTo>
                      <a:pt x="432" y="246"/>
                    </a:lnTo>
                    <a:lnTo>
                      <a:pt x="440" y="234"/>
                    </a:lnTo>
                    <a:lnTo>
                      <a:pt x="452" y="224"/>
                    </a:lnTo>
                    <a:lnTo>
                      <a:pt x="440" y="230"/>
                    </a:lnTo>
                    <a:lnTo>
                      <a:pt x="430" y="238"/>
                    </a:lnTo>
                    <a:lnTo>
                      <a:pt x="426" y="244"/>
                    </a:lnTo>
                    <a:lnTo>
                      <a:pt x="424" y="250"/>
                    </a:lnTo>
                    <a:lnTo>
                      <a:pt x="422" y="256"/>
                    </a:lnTo>
                    <a:lnTo>
                      <a:pt x="422" y="264"/>
                    </a:lnTo>
                    <a:lnTo>
                      <a:pt x="424" y="272"/>
                    </a:lnTo>
                    <a:lnTo>
                      <a:pt x="430" y="282"/>
                    </a:lnTo>
                    <a:lnTo>
                      <a:pt x="438" y="292"/>
                    </a:lnTo>
                    <a:lnTo>
                      <a:pt x="450" y="302"/>
                    </a:lnTo>
                    <a:lnTo>
                      <a:pt x="466" y="314"/>
                    </a:lnTo>
                    <a:lnTo>
                      <a:pt x="486" y="326"/>
                    </a:lnTo>
                    <a:lnTo>
                      <a:pt x="480" y="324"/>
                    </a:lnTo>
                    <a:lnTo>
                      <a:pt x="478" y="324"/>
                    </a:lnTo>
                    <a:lnTo>
                      <a:pt x="478" y="326"/>
                    </a:lnTo>
                    <a:lnTo>
                      <a:pt x="480" y="334"/>
                    </a:lnTo>
                    <a:lnTo>
                      <a:pt x="486" y="344"/>
                    </a:lnTo>
                    <a:lnTo>
                      <a:pt x="506" y="374"/>
                    </a:lnTo>
                    <a:lnTo>
                      <a:pt x="534" y="412"/>
                    </a:lnTo>
                    <a:lnTo>
                      <a:pt x="568" y="450"/>
                    </a:lnTo>
                    <a:lnTo>
                      <a:pt x="604" y="486"/>
                    </a:lnTo>
                    <a:lnTo>
                      <a:pt x="620" y="502"/>
                    </a:lnTo>
                    <a:lnTo>
                      <a:pt x="636" y="514"/>
                    </a:lnTo>
                    <a:lnTo>
                      <a:pt x="650" y="524"/>
                    </a:lnTo>
                    <a:lnTo>
                      <a:pt x="662" y="528"/>
                    </a:lnTo>
                    <a:lnTo>
                      <a:pt x="680" y="540"/>
                    </a:lnTo>
                    <a:lnTo>
                      <a:pt x="698" y="552"/>
                    </a:lnTo>
                    <a:lnTo>
                      <a:pt x="718" y="572"/>
                    </a:lnTo>
                    <a:lnTo>
                      <a:pt x="728" y="584"/>
                    </a:lnTo>
                    <a:lnTo>
                      <a:pt x="736" y="596"/>
                    </a:lnTo>
                    <a:lnTo>
                      <a:pt x="744" y="612"/>
                    </a:lnTo>
                    <a:lnTo>
                      <a:pt x="750" y="628"/>
                    </a:lnTo>
                    <a:lnTo>
                      <a:pt x="754" y="646"/>
                    </a:lnTo>
                    <a:lnTo>
                      <a:pt x="754" y="666"/>
                    </a:lnTo>
                    <a:lnTo>
                      <a:pt x="754" y="686"/>
                    </a:lnTo>
                    <a:lnTo>
                      <a:pt x="748" y="710"/>
                    </a:lnTo>
                    <a:lnTo>
                      <a:pt x="752" y="708"/>
                    </a:lnTo>
                    <a:lnTo>
                      <a:pt x="762" y="706"/>
                    </a:lnTo>
                    <a:lnTo>
                      <a:pt x="778" y="700"/>
                    </a:lnTo>
                    <a:lnTo>
                      <a:pt x="786" y="694"/>
                    </a:lnTo>
                    <a:lnTo>
                      <a:pt x="794" y="688"/>
                    </a:lnTo>
                    <a:lnTo>
                      <a:pt x="804" y="678"/>
                    </a:lnTo>
                    <a:lnTo>
                      <a:pt x="812" y="666"/>
                    </a:lnTo>
                    <a:lnTo>
                      <a:pt x="822" y="652"/>
                    </a:lnTo>
                    <a:lnTo>
                      <a:pt x="830" y="634"/>
                    </a:lnTo>
                    <a:lnTo>
                      <a:pt x="838" y="614"/>
                    </a:lnTo>
                    <a:lnTo>
                      <a:pt x="844" y="588"/>
                    </a:lnTo>
                    <a:lnTo>
                      <a:pt x="848" y="560"/>
                    </a:lnTo>
                    <a:lnTo>
                      <a:pt x="852" y="528"/>
                    </a:lnTo>
                    <a:lnTo>
                      <a:pt x="826" y="524"/>
                    </a:lnTo>
                    <a:lnTo>
                      <a:pt x="798" y="516"/>
                    </a:lnTo>
                    <a:lnTo>
                      <a:pt x="766" y="508"/>
                    </a:lnTo>
                    <a:lnTo>
                      <a:pt x="734" y="496"/>
                    </a:lnTo>
                    <a:lnTo>
                      <a:pt x="702" y="482"/>
                    </a:lnTo>
                    <a:lnTo>
                      <a:pt x="690" y="474"/>
                    </a:lnTo>
                    <a:lnTo>
                      <a:pt x="678" y="466"/>
                    </a:lnTo>
                    <a:lnTo>
                      <a:pt x="668" y="458"/>
                    </a:lnTo>
                    <a:lnTo>
                      <a:pt x="662" y="448"/>
                    </a:lnTo>
                    <a:lnTo>
                      <a:pt x="670" y="456"/>
                    </a:lnTo>
                    <a:lnTo>
                      <a:pt x="680" y="466"/>
                    </a:lnTo>
                    <a:lnTo>
                      <a:pt x="698" y="476"/>
                    </a:lnTo>
                    <a:lnTo>
                      <a:pt x="722" y="490"/>
                    </a:lnTo>
                    <a:lnTo>
                      <a:pt x="756" y="504"/>
                    </a:lnTo>
                    <a:lnTo>
                      <a:pt x="798" y="516"/>
                    </a:lnTo>
                    <a:lnTo>
                      <a:pt x="852" y="528"/>
                    </a:lnTo>
                    <a:lnTo>
                      <a:pt x="864" y="510"/>
                    </a:lnTo>
                    <a:lnTo>
                      <a:pt x="866" y="504"/>
                    </a:lnTo>
                    <a:lnTo>
                      <a:pt x="868" y="496"/>
                    </a:lnTo>
                    <a:lnTo>
                      <a:pt x="868" y="480"/>
                    </a:lnTo>
                    <a:lnTo>
                      <a:pt x="864" y="460"/>
                    </a:lnTo>
                    <a:lnTo>
                      <a:pt x="860" y="452"/>
                    </a:lnTo>
                    <a:lnTo>
                      <a:pt x="854" y="442"/>
                    </a:lnTo>
                    <a:lnTo>
                      <a:pt x="858" y="452"/>
                    </a:lnTo>
                    <a:lnTo>
                      <a:pt x="864" y="476"/>
                    </a:lnTo>
                    <a:lnTo>
                      <a:pt x="866" y="490"/>
                    </a:lnTo>
                    <a:lnTo>
                      <a:pt x="864" y="506"/>
                    </a:lnTo>
                    <a:lnTo>
                      <a:pt x="860" y="518"/>
                    </a:lnTo>
                    <a:lnTo>
                      <a:pt x="856" y="524"/>
                    </a:lnTo>
                    <a:lnTo>
                      <a:pt x="852" y="528"/>
                    </a:lnTo>
                    <a:lnTo>
                      <a:pt x="850" y="550"/>
                    </a:lnTo>
                    <a:lnTo>
                      <a:pt x="848" y="572"/>
                    </a:lnTo>
                    <a:lnTo>
                      <a:pt x="842" y="598"/>
                    </a:lnTo>
                    <a:lnTo>
                      <a:pt x="834" y="626"/>
                    </a:lnTo>
                    <a:lnTo>
                      <a:pt x="824" y="652"/>
                    </a:lnTo>
                    <a:lnTo>
                      <a:pt x="818" y="664"/>
                    </a:lnTo>
                    <a:lnTo>
                      <a:pt x="810" y="674"/>
                    </a:lnTo>
                    <a:lnTo>
                      <a:pt x="802" y="684"/>
                    </a:lnTo>
                    <a:lnTo>
                      <a:pt x="792" y="690"/>
                    </a:lnTo>
                    <a:lnTo>
                      <a:pt x="824" y="680"/>
                    </a:lnTo>
                    <a:lnTo>
                      <a:pt x="858" y="674"/>
                    </a:lnTo>
                    <a:lnTo>
                      <a:pt x="898" y="666"/>
                    </a:lnTo>
                    <a:lnTo>
                      <a:pt x="938" y="662"/>
                    </a:lnTo>
                    <a:lnTo>
                      <a:pt x="958" y="662"/>
                    </a:lnTo>
                    <a:lnTo>
                      <a:pt x="976" y="662"/>
                    </a:lnTo>
                    <a:lnTo>
                      <a:pt x="992" y="666"/>
                    </a:lnTo>
                    <a:lnTo>
                      <a:pt x="1006" y="670"/>
                    </a:lnTo>
                    <a:lnTo>
                      <a:pt x="1018" y="678"/>
                    </a:lnTo>
                    <a:lnTo>
                      <a:pt x="1022" y="682"/>
                    </a:lnTo>
                    <a:lnTo>
                      <a:pt x="1024" y="688"/>
                    </a:lnTo>
                    <a:lnTo>
                      <a:pt x="1022" y="680"/>
                    </a:lnTo>
                    <a:lnTo>
                      <a:pt x="1016" y="676"/>
                    </a:lnTo>
                    <a:lnTo>
                      <a:pt x="1006" y="670"/>
                    </a:lnTo>
                    <a:lnTo>
                      <a:pt x="990" y="664"/>
                    </a:lnTo>
                    <a:lnTo>
                      <a:pt x="966" y="662"/>
                    </a:lnTo>
                    <a:lnTo>
                      <a:pt x="936" y="662"/>
                    </a:lnTo>
                    <a:lnTo>
                      <a:pt x="896" y="666"/>
                    </a:lnTo>
                    <a:lnTo>
                      <a:pt x="858" y="674"/>
                    </a:lnTo>
                    <a:lnTo>
                      <a:pt x="846" y="676"/>
                    </a:lnTo>
                    <a:lnTo>
                      <a:pt x="836" y="684"/>
                    </a:lnTo>
                    <a:lnTo>
                      <a:pt x="836" y="696"/>
                    </a:lnTo>
                    <a:lnTo>
                      <a:pt x="838" y="712"/>
                    </a:lnTo>
                    <a:lnTo>
                      <a:pt x="840" y="730"/>
                    </a:lnTo>
                    <a:lnTo>
                      <a:pt x="844" y="752"/>
                    </a:lnTo>
                    <a:lnTo>
                      <a:pt x="852" y="774"/>
                    </a:lnTo>
                    <a:lnTo>
                      <a:pt x="862" y="794"/>
                    </a:lnTo>
                    <a:lnTo>
                      <a:pt x="876" y="814"/>
                    </a:lnTo>
                    <a:lnTo>
                      <a:pt x="872" y="810"/>
                    </a:lnTo>
                    <a:lnTo>
                      <a:pt x="868" y="804"/>
                    </a:lnTo>
                    <a:lnTo>
                      <a:pt x="862" y="794"/>
                    </a:lnTo>
                    <a:lnTo>
                      <a:pt x="856" y="778"/>
                    </a:lnTo>
                    <a:lnTo>
                      <a:pt x="850" y="754"/>
                    </a:lnTo>
                    <a:lnTo>
                      <a:pt x="842" y="724"/>
                    </a:lnTo>
                    <a:lnTo>
                      <a:pt x="836" y="684"/>
                    </a:lnTo>
                    <a:lnTo>
                      <a:pt x="816" y="688"/>
                    </a:lnTo>
                    <a:lnTo>
                      <a:pt x="796" y="692"/>
                    </a:lnTo>
                    <a:lnTo>
                      <a:pt x="770" y="700"/>
                    </a:lnTo>
                    <a:lnTo>
                      <a:pt x="742" y="712"/>
                    </a:lnTo>
                    <a:lnTo>
                      <a:pt x="714" y="726"/>
                    </a:lnTo>
                    <a:lnTo>
                      <a:pt x="700" y="736"/>
                    </a:lnTo>
                    <a:lnTo>
                      <a:pt x="688" y="746"/>
                    </a:lnTo>
                    <a:lnTo>
                      <a:pt x="676" y="756"/>
                    </a:lnTo>
                    <a:lnTo>
                      <a:pt x="664" y="770"/>
                    </a:lnTo>
                    <a:lnTo>
                      <a:pt x="624" y="804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7" name="Freeform 210"/>
              <p:cNvSpPr>
                <a:spLocks/>
              </p:cNvSpPr>
              <p:nvPr/>
            </p:nvSpPr>
            <p:spPr bwMode="auto">
              <a:xfrm rot="-1845905">
                <a:off x="1820" y="707"/>
                <a:ext cx="235" cy="311"/>
              </a:xfrm>
              <a:custGeom>
                <a:avLst/>
                <a:gdLst>
                  <a:gd name="T0" fmla="*/ 47 w 516"/>
                  <a:gd name="T1" fmla="*/ 37 h 588"/>
                  <a:gd name="T2" fmla="*/ 48 w 516"/>
                  <a:gd name="T3" fmla="*/ 29 h 588"/>
                  <a:gd name="T4" fmla="*/ 50 w 516"/>
                  <a:gd name="T5" fmla="*/ 16 h 588"/>
                  <a:gd name="T6" fmla="*/ 53 w 516"/>
                  <a:gd name="T7" fmla="*/ 7 h 588"/>
                  <a:gd name="T8" fmla="*/ 57 w 516"/>
                  <a:gd name="T9" fmla="*/ 2 h 588"/>
                  <a:gd name="T10" fmla="*/ 60 w 516"/>
                  <a:gd name="T11" fmla="*/ 1 h 588"/>
                  <a:gd name="T12" fmla="*/ 64 w 516"/>
                  <a:gd name="T13" fmla="*/ 0 h 588"/>
                  <a:gd name="T14" fmla="*/ 68 w 516"/>
                  <a:gd name="T15" fmla="*/ 1 h 588"/>
                  <a:gd name="T16" fmla="*/ 78 w 516"/>
                  <a:gd name="T17" fmla="*/ 9 h 588"/>
                  <a:gd name="T18" fmla="*/ 82 w 516"/>
                  <a:gd name="T19" fmla="*/ 13 h 588"/>
                  <a:gd name="T20" fmla="*/ 95 w 516"/>
                  <a:gd name="T21" fmla="*/ 29 h 588"/>
                  <a:gd name="T22" fmla="*/ 93 w 516"/>
                  <a:gd name="T23" fmla="*/ 27 h 588"/>
                  <a:gd name="T24" fmla="*/ 86 w 516"/>
                  <a:gd name="T25" fmla="*/ 17 h 588"/>
                  <a:gd name="T26" fmla="*/ 78 w 516"/>
                  <a:gd name="T27" fmla="*/ 9 h 588"/>
                  <a:gd name="T28" fmla="*/ 86 w 516"/>
                  <a:gd name="T29" fmla="*/ 40 h 588"/>
                  <a:gd name="T30" fmla="*/ 91 w 516"/>
                  <a:gd name="T31" fmla="*/ 64 h 588"/>
                  <a:gd name="T32" fmla="*/ 92 w 516"/>
                  <a:gd name="T33" fmla="*/ 78 h 588"/>
                  <a:gd name="T34" fmla="*/ 92 w 516"/>
                  <a:gd name="T35" fmla="*/ 81 h 588"/>
                  <a:gd name="T36" fmla="*/ 95 w 516"/>
                  <a:gd name="T37" fmla="*/ 89 h 588"/>
                  <a:gd name="T38" fmla="*/ 98 w 516"/>
                  <a:gd name="T39" fmla="*/ 100 h 588"/>
                  <a:gd name="T40" fmla="*/ 99 w 516"/>
                  <a:gd name="T41" fmla="*/ 115 h 588"/>
                  <a:gd name="T42" fmla="*/ 98 w 516"/>
                  <a:gd name="T43" fmla="*/ 123 h 588"/>
                  <a:gd name="T44" fmla="*/ 100 w 516"/>
                  <a:gd name="T45" fmla="*/ 127 h 588"/>
                  <a:gd name="T46" fmla="*/ 105 w 516"/>
                  <a:gd name="T47" fmla="*/ 139 h 588"/>
                  <a:gd name="T48" fmla="*/ 107 w 516"/>
                  <a:gd name="T49" fmla="*/ 149 h 588"/>
                  <a:gd name="T50" fmla="*/ 107 w 516"/>
                  <a:gd name="T51" fmla="*/ 156 h 588"/>
                  <a:gd name="T52" fmla="*/ 106 w 516"/>
                  <a:gd name="T53" fmla="*/ 162 h 588"/>
                  <a:gd name="T54" fmla="*/ 105 w 516"/>
                  <a:gd name="T55" fmla="*/ 164 h 588"/>
                  <a:gd name="T56" fmla="*/ 107 w 516"/>
                  <a:gd name="T57" fmla="*/ 157 h 588"/>
                  <a:gd name="T58" fmla="*/ 107 w 516"/>
                  <a:gd name="T59" fmla="*/ 146 h 588"/>
                  <a:gd name="T60" fmla="*/ 105 w 516"/>
                  <a:gd name="T61" fmla="*/ 139 h 588"/>
                  <a:gd name="T62" fmla="*/ 102 w 516"/>
                  <a:gd name="T63" fmla="*/ 132 h 588"/>
                  <a:gd name="T64" fmla="*/ 97 w 516"/>
                  <a:gd name="T65" fmla="*/ 124 h 588"/>
                  <a:gd name="T66" fmla="*/ 97 w 516"/>
                  <a:gd name="T67" fmla="*/ 127 h 588"/>
                  <a:gd name="T68" fmla="*/ 94 w 516"/>
                  <a:gd name="T69" fmla="*/ 139 h 588"/>
                  <a:gd name="T70" fmla="*/ 90 w 516"/>
                  <a:gd name="T71" fmla="*/ 149 h 588"/>
                  <a:gd name="T72" fmla="*/ 87 w 516"/>
                  <a:gd name="T73" fmla="*/ 153 h 588"/>
                  <a:gd name="T74" fmla="*/ 93 w 516"/>
                  <a:gd name="T75" fmla="*/ 139 h 588"/>
                  <a:gd name="T76" fmla="*/ 97 w 516"/>
                  <a:gd name="T77" fmla="*/ 125 h 588"/>
                  <a:gd name="T78" fmla="*/ 98 w 516"/>
                  <a:gd name="T79" fmla="*/ 114 h 588"/>
                  <a:gd name="T80" fmla="*/ 98 w 516"/>
                  <a:gd name="T81" fmla="*/ 101 h 588"/>
                  <a:gd name="T82" fmla="*/ 96 w 516"/>
                  <a:gd name="T83" fmla="*/ 89 h 588"/>
                  <a:gd name="T84" fmla="*/ 93 w 516"/>
                  <a:gd name="T85" fmla="*/ 84 h 588"/>
                  <a:gd name="T86" fmla="*/ 90 w 516"/>
                  <a:gd name="T87" fmla="*/ 87 h 588"/>
                  <a:gd name="T88" fmla="*/ 84 w 516"/>
                  <a:gd name="T89" fmla="*/ 89 h 588"/>
                  <a:gd name="T90" fmla="*/ 81 w 516"/>
                  <a:gd name="T91" fmla="*/ 89 h 588"/>
                  <a:gd name="T92" fmla="*/ 77 w 516"/>
                  <a:gd name="T93" fmla="*/ 87 h 588"/>
                  <a:gd name="T94" fmla="*/ 72 w 516"/>
                  <a:gd name="T95" fmla="*/ 83 h 588"/>
                  <a:gd name="T96" fmla="*/ 70 w 516"/>
                  <a:gd name="T97" fmla="*/ 80 h 588"/>
                  <a:gd name="T98" fmla="*/ 65 w 516"/>
                  <a:gd name="T99" fmla="*/ 79 h 588"/>
                  <a:gd name="T100" fmla="*/ 61 w 516"/>
                  <a:gd name="T101" fmla="*/ 80 h 588"/>
                  <a:gd name="T102" fmla="*/ 57 w 516"/>
                  <a:gd name="T103" fmla="*/ 84 h 588"/>
                  <a:gd name="T104" fmla="*/ 53 w 516"/>
                  <a:gd name="T105" fmla="*/ 88 h 588"/>
                  <a:gd name="T106" fmla="*/ 47 w 516"/>
                  <a:gd name="T107" fmla="*/ 97 h 588"/>
                  <a:gd name="T108" fmla="*/ 46 w 516"/>
                  <a:gd name="T109" fmla="*/ 99 h 588"/>
                  <a:gd name="T110" fmla="*/ 40 w 516"/>
                  <a:gd name="T111" fmla="*/ 113 h 588"/>
                  <a:gd name="T112" fmla="*/ 34 w 516"/>
                  <a:gd name="T113" fmla="*/ 120 h 588"/>
                  <a:gd name="T114" fmla="*/ 27 w 516"/>
                  <a:gd name="T115" fmla="*/ 127 h 588"/>
                  <a:gd name="T116" fmla="*/ 19 w 516"/>
                  <a:gd name="T117" fmla="*/ 130 h 588"/>
                  <a:gd name="T118" fmla="*/ 12 w 516"/>
                  <a:gd name="T119" fmla="*/ 131 h 588"/>
                  <a:gd name="T120" fmla="*/ 7 w 516"/>
                  <a:gd name="T121" fmla="*/ 129 h 588"/>
                  <a:gd name="T122" fmla="*/ 2 w 516"/>
                  <a:gd name="T123" fmla="*/ 126 h 58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516"/>
                  <a:gd name="T187" fmla="*/ 0 h 588"/>
                  <a:gd name="T188" fmla="*/ 516 w 516"/>
                  <a:gd name="T189" fmla="*/ 588 h 58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516" h="588">
                    <a:moveTo>
                      <a:pt x="228" y="132"/>
                    </a:moveTo>
                    <a:lnTo>
                      <a:pt x="228" y="132"/>
                    </a:lnTo>
                    <a:lnTo>
                      <a:pt x="228" y="124"/>
                    </a:lnTo>
                    <a:lnTo>
                      <a:pt x="230" y="102"/>
                    </a:lnTo>
                    <a:lnTo>
                      <a:pt x="236" y="72"/>
                    </a:lnTo>
                    <a:lnTo>
                      <a:pt x="240" y="56"/>
                    </a:lnTo>
                    <a:lnTo>
                      <a:pt x="246" y="40"/>
                    </a:lnTo>
                    <a:lnTo>
                      <a:pt x="254" y="26"/>
                    </a:lnTo>
                    <a:lnTo>
                      <a:pt x="264" y="16"/>
                    </a:lnTo>
                    <a:lnTo>
                      <a:pt x="276" y="6"/>
                    </a:lnTo>
                    <a:lnTo>
                      <a:pt x="282" y="4"/>
                    </a:lnTo>
                    <a:lnTo>
                      <a:pt x="290" y="2"/>
                    </a:lnTo>
                    <a:lnTo>
                      <a:pt x="298" y="0"/>
                    </a:lnTo>
                    <a:lnTo>
                      <a:pt x="308" y="0"/>
                    </a:lnTo>
                    <a:lnTo>
                      <a:pt x="318" y="2"/>
                    </a:lnTo>
                    <a:lnTo>
                      <a:pt x="328" y="4"/>
                    </a:lnTo>
                    <a:lnTo>
                      <a:pt x="352" y="16"/>
                    </a:lnTo>
                    <a:lnTo>
                      <a:pt x="378" y="32"/>
                    </a:lnTo>
                    <a:lnTo>
                      <a:pt x="396" y="46"/>
                    </a:lnTo>
                    <a:lnTo>
                      <a:pt x="414" y="62"/>
                    </a:lnTo>
                    <a:lnTo>
                      <a:pt x="456" y="102"/>
                    </a:lnTo>
                    <a:lnTo>
                      <a:pt x="450" y="96"/>
                    </a:lnTo>
                    <a:lnTo>
                      <a:pt x="436" y="82"/>
                    </a:lnTo>
                    <a:lnTo>
                      <a:pt x="412" y="60"/>
                    </a:lnTo>
                    <a:lnTo>
                      <a:pt x="378" y="32"/>
                    </a:lnTo>
                    <a:lnTo>
                      <a:pt x="390" y="66"/>
                    </a:lnTo>
                    <a:lnTo>
                      <a:pt x="414" y="142"/>
                    </a:lnTo>
                    <a:lnTo>
                      <a:pt x="428" y="186"/>
                    </a:lnTo>
                    <a:lnTo>
                      <a:pt x="438" y="228"/>
                    </a:lnTo>
                    <a:lnTo>
                      <a:pt x="444" y="266"/>
                    </a:lnTo>
                    <a:lnTo>
                      <a:pt x="446" y="280"/>
                    </a:lnTo>
                    <a:lnTo>
                      <a:pt x="446" y="292"/>
                    </a:lnTo>
                    <a:lnTo>
                      <a:pt x="452" y="304"/>
                    </a:lnTo>
                    <a:lnTo>
                      <a:pt x="458" y="320"/>
                    </a:lnTo>
                    <a:lnTo>
                      <a:pt x="466" y="338"/>
                    </a:lnTo>
                    <a:lnTo>
                      <a:pt x="472" y="360"/>
                    </a:lnTo>
                    <a:lnTo>
                      <a:pt x="476" y="386"/>
                    </a:lnTo>
                    <a:lnTo>
                      <a:pt x="476" y="412"/>
                    </a:lnTo>
                    <a:lnTo>
                      <a:pt x="476" y="424"/>
                    </a:lnTo>
                    <a:lnTo>
                      <a:pt x="472" y="438"/>
                    </a:lnTo>
                    <a:lnTo>
                      <a:pt x="484" y="456"/>
                    </a:lnTo>
                    <a:lnTo>
                      <a:pt x="494" y="474"/>
                    </a:lnTo>
                    <a:lnTo>
                      <a:pt x="504" y="496"/>
                    </a:lnTo>
                    <a:lnTo>
                      <a:pt x="512" y="520"/>
                    </a:lnTo>
                    <a:lnTo>
                      <a:pt x="514" y="534"/>
                    </a:lnTo>
                    <a:lnTo>
                      <a:pt x="516" y="546"/>
                    </a:lnTo>
                    <a:lnTo>
                      <a:pt x="516" y="558"/>
                    </a:lnTo>
                    <a:lnTo>
                      <a:pt x="514" y="568"/>
                    </a:lnTo>
                    <a:lnTo>
                      <a:pt x="512" y="580"/>
                    </a:lnTo>
                    <a:lnTo>
                      <a:pt x="506" y="588"/>
                    </a:lnTo>
                    <a:lnTo>
                      <a:pt x="510" y="576"/>
                    </a:lnTo>
                    <a:lnTo>
                      <a:pt x="514" y="562"/>
                    </a:lnTo>
                    <a:lnTo>
                      <a:pt x="516" y="544"/>
                    </a:lnTo>
                    <a:lnTo>
                      <a:pt x="514" y="522"/>
                    </a:lnTo>
                    <a:lnTo>
                      <a:pt x="510" y="510"/>
                    </a:lnTo>
                    <a:lnTo>
                      <a:pt x="506" y="498"/>
                    </a:lnTo>
                    <a:lnTo>
                      <a:pt x="500" y="484"/>
                    </a:lnTo>
                    <a:lnTo>
                      <a:pt x="492" y="470"/>
                    </a:lnTo>
                    <a:lnTo>
                      <a:pt x="480" y="456"/>
                    </a:lnTo>
                    <a:lnTo>
                      <a:pt x="468" y="442"/>
                    </a:lnTo>
                    <a:lnTo>
                      <a:pt x="466" y="454"/>
                    </a:lnTo>
                    <a:lnTo>
                      <a:pt x="458" y="482"/>
                    </a:lnTo>
                    <a:lnTo>
                      <a:pt x="452" y="498"/>
                    </a:lnTo>
                    <a:lnTo>
                      <a:pt x="444" y="516"/>
                    </a:lnTo>
                    <a:lnTo>
                      <a:pt x="434" y="532"/>
                    </a:lnTo>
                    <a:lnTo>
                      <a:pt x="422" y="546"/>
                    </a:lnTo>
                    <a:lnTo>
                      <a:pt x="436" y="524"/>
                    </a:lnTo>
                    <a:lnTo>
                      <a:pt x="450" y="498"/>
                    </a:lnTo>
                    <a:lnTo>
                      <a:pt x="462" y="464"/>
                    </a:lnTo>
                    <a:lnTo>
                      <a:pt x="468" y="446"/>
                    </a:lnTo>
                    <a:lnTo>
                      <a:pt x="472" y="426"/>
                    </a:lnTo>
                    <a:lnTo>
                      <a:pt x="474" y="406"/>
                    </a:lnTo>
                    <a:lnTo>
                      <a:pt x="474" y="384"/>
                    </a:lnTo>
                    <a:lnTo>
                      <a:pt x="472" y="362"/>
                    </a:lnTo>
                    <a:lnTo>
                      <a:pt x="468" y="342"/>
                    </a:lnTo>
                    <a:lnTo>
                      <a:pt x="462" y="320"/>
                    </a:lnTo>
                    <a:lnTo>
                      <a:pt x="450" y="300"/>
                    </a:lnTo>
                    <a:lnTo>
                      <a:pt x="444" y="306"/>
                    </a:lnTo>
                    <a:lnTo>
                      <a:pt x="434" y="312"/>
                    </a:lnTo>
                    <a:lnTo>
                      <a:pt x="422" y="318"/>
                    </a:lnTo>
                    <a:lnTo>
                      <a:pt x="406" y="320"/>
                    </a:lnTo>
                    <a:lnTo>
                      <a:pt x="398" y="320"/>
                    </a:lnTo>
                    <a:lnTo>
                      <a:pt x="388" y="318"/>
                    </a:lnTo>
                    <a:lnTo>
                      <a:pt x="378" y="314"/>
                    </a:lnTo>
                    <a:lnTo>
                      <a:pt x="368" y="310"/>
                    </a:lnTo>
                    <a:lnTo>
                      <a:pt x="356" y="304"/>
                    </a:lnTo>
                    <a:lnTo>
                      <a:pt x="344" y="294"/>
                    </a:lnTo>
                    <a:lnTo>
                      <a:pt x="336" y="288"/>
                    </a:lnTo>
                    <a:lnTo>
                      <a:pt x="326" y="286"/>
                    </a:lnTo>
                    <a:lnTo>
                      <a:pt x="312" y="284"/>
                    </a:lnTo>
                    <a:lnTo>
                      <a:pt x="304" y="286"/>
                    </a:lnTo>
                    <a:lnTo>
                      <a:pt x="294" y="288"/>
                    </a:lnTo>
                    <a:lnTo>
                      <a:pt x="286" y="292"/>
                    </a:lnTo>
                    <a:lnTo>
                      <a:pt x="276" y="298"/>
                    </a:lnTo>
                    <a:lnTo>
                      <a:pt x="264" y="306"/>
                    </a:lnTo>
                    <a:lnTo>
                      <a:pt x="254" y="316"/>
                    </a:lnTo>
                    <a:lnTo>
                      <a:pt x="242" y="330"/>
                    </a:lnTo>
                    <a:lnTo>
                      <a:pt x="228" y="346"/>
                    </a:lnTo>
                    <a:lnTo>
                      <a:pt x="224" y="354"/>
                    </a:lnTo>
                    <a:lnTo>
                      <a:pt x="212" y="374"/>
                    </a:lnTo>
                    <a:lnTo>
                      <a:pt x="192" y="402"/>
                    </a:lnTo>
                    <a:lnTo>
                      <a:pt x="178" y="416"/>
                    </a:lnTo>
                    <a:lnTo>
                      <a:pt x="164" y="430"/>
                    </a:lnTo>
                    <a:lnTo>
                      <a:pt x="148" y="442"/>
                    </a:lnTo>
                    <a:lnTo>
                      <a:pt x="130" y="454"/>
                    </a:lnTo>
                    <a:lnTo>
                      <a:pt x="112" y="462"/>
                    </a:lnTo>
                    <a:lnTo>
                      <a:pt x="92" y="466"/>
                    </a:lnTo>
                    <a:lnTo>
                      <a:pt x="70" y="468"/>
                    </a:lnTo>
                    <a:lnTo>
                      <a:pt x="60" y="468"/>
                    </a:lnTo>
                    <a:lnTo>
                      <a:pt x="48" y="464"/>
                    </a:lnTo>
                    <a:lnTo>
                      <a:pt x="36" y="462"/>
                    </a:lnTo>
                    <a:lnTo>
                      <a:pt x="24" y="456"/>
                    </a:lnTo>
                    <a:lnTo>
                      <a:pt x="12" y="450"/>
                    </a:lnTo>
                    <a:lnTo>
                      <a:pt x="0" y="442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9221" name="Group 18"/>
          <p:cNvGrpSpPr>
            <a:grpSpLocks/>
          </p:cNvGrpSpPr>
          <p:nvPr/>
        </p:nvGrpSpPr>
        <p:grpSpPr bwMode="auto">
          <a:xfrm>
            <a:off x="5697538" y="1268413"/>
            <a:ext cx="2782887" cy="2387600"/>
            <a:chOff x="3713" y="723"/>
            <a:chExt cx="1789" cy="1664"/>
          </a:xfrm>
        </p:grpSpPr>
        <p:sp>
          <p:nvSpPr>
            <p:cNvPr id="9222" name="Freeform 339"/>
            <p:cNvSpPr>
              <a:spLocks/>
            </p:cNvSpPr>
            <p:nvPr/>
          </p:nvSpPr>
          <p:spPr bwMode="auto">
            <a:xfrm rot="1374953" flipH="1">
              <a:off x="3713" y="914"/>
              <a:ext cx="1789" cy="1201"/>
            </a:xfrm>
            <a:custGeom>
              <a:avLst/>
              <a:gdLst>
                <a:gd name="T0" fmla="*/ 245 w 4470"/>
                <a:gd name="T1" fmla="*/ 491 h 2396"/>
                <a:gd name="T2" fmla="*/ 216 w 4470"/>
                <a:gd name="T3" fmla="*/ 481 h 2396"/>
                <a:gd name="T4" fmla="*/ 203 w 4470"/>
                <a:gd name="T5" fmla="*/ 497 h 2396"/>
                <a:gd name="T6" fmla="*/ 178 w 4470"/>
                <a:gd name="T7" fmla="*/ 513 h 2396"/>
                <a:gd name="T8" fmla="*/ 147 w 4470"/>
                <a:gd name="T9" fmla="*/ 533 h 2396"/>
                <a:gd name="T10" fmla="*/ 110 w 4470"/>
                <a:gd name="T11" fmla="*/ 541 h 2396"/>
                <a:gd name="T12" fmla="*/ 91 w 4470"/>
                <a:gd name="T13" fmla="*/ 552 h 2396"/>
                <a:gd name="T14" fmla="*/ 62 w 4470"/>
                <a:gd name="T15" fmla="*/ 576 h 2396"/>
                <a:gd name="T16" fmla="*/ 42 w 4470"/>
                <a:gd name="T17" fmla="*/ 573 h 2396"/>
                <a:gd name="T18" fmla="*/ 20 w 4470"/>
                <a:gd name="T19" fmla="*/ 570 h 2396"/>
                <a:gd name="T20" fmla="*/ 4 w 4470"/>
                <a:gd name="T21" fmla="*/ 525 h 2396"/>
                <a:gd name="T22" fmla="*/ 9 w 4470"/>
                <a:gd name="T23" fmla="*/ 475 h 2396"/>
                <a:gd name="T24" fmla="*/ 0 w 4470"/>
                <a:gd name="T25" fmla="*/ 470 h 2396"/>
                <a:gd name="T26" fmla="*/ 9 w 4470"/>
                <a:gd name="T27" fmla="*/ 429 h 2396"/>
                <a:gd name="T28" fmla="*/ 12 w 4470"/>
                <a:gd name="T29" fmla="*/ 390 h 2396"/>
                <a:gd name="T30" fmla="*/ 19 w 4470"/>
                <a:gd name="T31" fmla="*/ 350 h 2396"/>
                <a:gd name="T32" fmla="*/ 30 w 4470"/>
                <a:gd name="T33" fmla="*/ 310 h 2396"/>
                <a:gd name="T34" fmla="*/ 44 w 4470"/>
                <a:gd name="T35" fmla="*/ 255 h 2396"/>
                <a:gd name="T36" fmla="*/ 66 w 4470"/>
                <a:gd name="T37" fmla="*/ 222 h 2396"/>
                <a:gd name="T38" fmla="*/ 71 w 4470"/>
                <a:gd name="T39" fmla="*/ 189 h 2396"/>
                <a:gd name="T40" fmla="*/ 93 w 4470"/>
                <a:gd name="T41" fmla="*/ 154 h 2396"/>
                <a:gd name="T42" fmla="*/ 124 w 4470"/>
                <a:gd name="T43" fmla="*/ 129 h 2396"/>
                <a:gd name="T44" fmla="*/ 152 w 4470"/>
                <a:gd name="T45" fmla="*/ 99 h 2396"/>
                <a:gd name="T46" fmla="*/ 168 w 4470"/>
                <a:gd name="T47" fmla="*/ 78 h 2396"/>
                <a:gd name="T48" fmla="*/ 230 w 4470"/>
                <a:gd name="T49" fmla="*/ 37 h 2396"/>
                <a:gd name="T50" fmla="*/ 250 w 4470"/>
                <a:gd name="T51" fmla="*/ 17 h 2396"/>
                <a:gd name="T52" fmla="*/ 285 w 4470"/>
                <a:gd name="T53" fmla="*/ 12 h 2396"/>
                <a:gd name="T54" fmla="*/ 314 w 4470"/>
                <a:gd name="T55" fmla="*/ 3 h 2396"/>
                <a:gd name="T56" fmla="*/ 359 w 4470"/>
                <a:gd name="T57" fmla="*/ 7 h 2396"/>
                <a:gd name="T58" fmla="*/ 389 w 4470"/>
                <a:gd name="T59" fmla="*/ 6 h 2396"/>
                <a:gd name="T60" fmla="*/ 421 w 4470"/>
                <a:gd name="T61" fmla="*/ 16 h 2396"/>
                <a:gd name="T62" fmla="*/ 479 w 4470"/>
                <a:gd name="T63" fmla="*/ 46 h 2396"/>
                <a:gd name="T64" fmla="*/ 509 w 4470"/>
                <a:gd name="T65" fmla="*/ 57 h 2396"/>
                <a:gd name="T66" fmla="*/ 554 w 4470"/>
                <a:gd name="T67" fmla="*/ 96 h 2396"/>
                <a:gd name="T68" fmla="*/ 574 w 4470"/>
                <a:gd name="T69" fmla="*/ 122 h 2396"/>
                <a:gd name="T70" fmla="*/ 617 w 4470"/>
                <a:gd name="T71" fmla="*/ 175 h 2396"/>
                <a:gd name="T72" fmla="*/ 646 w 4470"/>
                <a:gd name="T73" fmla="*/ 207 h 2396"/>
                <a:gd name="T74" fmla="*/ 660 w 4470"/>
                <a:gd name="T75" fmla="*/ 230 h 2396"/>
                <a:gd name="T76" fmla="*/ 687 w 4470"/>
                <a:gd name="T77" fmla="*/ 276 h 2396"/>
                <a:gd name="T78" fmla="*/ 698 w 4470"/>
                <a:gd name="T79" fmla="*/ 315 h 2396"/>
                <a:gd name="T80" fmla="*/ 712 w 4470"/>
                <a:gd name="T81" fmla="*/ 371 h 2396"/>
                <a:gd name="T82" fmla="*/ 711 w 4470"/>
                <a:gd name="T83" fmla="*/ 401 h 2396"/>
                <a:gd name="T84" fmla="*/ 715 w 4470"/>
                <a:gd name="T85" fmla="*/ 461 h 2396"/>
                <a:gd name="T86" fmla="*/ 710 w 4470"/>
                <a:gd name="T87" fmla="*/ 486 h 2396"/>
                <a:gd name="T88" fmla="*/ 685 w 4470"/>
                <a:gd name="T89" fmla="*/ 522 h 2396"/>
                <a:gd name="T90" fmla="*/ 659 w 4470"/>
                <a:gd name="T91" fmla="*/ 542 h 2396"/>
                <a:gd name="T92" fmla="*/ 610 w 4470"/>
                <a:gd name="T93" fmla="*/ 547 h 2396"/>
                <a:gd name="T94" fmla="*/ 573 w 4470"/>
                <a:gd name="T95" fmla="*/ 542 h 2396"/>
                <a:gd name="T96" fmla="*/ 550 w 4470"/>
                <a:gd name="T97" fmla="*/ 535 h 2396"/>
                <a:gd name="T98" fmla="*/ 518 w 4470"/>
                <a:gd name="T99" fmla="*/ 584 h 2396"/>
                <a:gd name="T100" fmla="*/ 499 w 4470"/>
                <a:gd name="T101" fmla="*/ 601 h 2396"/>
                <a:gd name="T102" fmla="*/ 444 w 4470"/>
                <a:gd name="T103" fmla="*/ 594 h 2396"/>
                <a:gd name="T104" fmla="*/ 407 w 4470"/>
                <a:gd name="T105" fmla="*/ 570 h 2396"/>
                <a:gd name="T106" fmla="*/ 398 w 4470"/>
                <a:gd name="T107" fmla="*/ 565 h 2396"/>
                <a:gd name="T108" fmla="*/ 368 w 4470"/>
                <a:gd name="T109" fmla="*/ 561 h 239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470"/>
                <a:gd name="T166" fmla="*/ 0 h 2396"/>
                <a:gd name="T167" fmla="*/ 4470 w 4470"/>
                <a:gd name="T168" fmla="*/ 2396 h 239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470" h="2396">
                  <a:moveTo>
                    <a:pt x="1630" y="1934"/>
                  </a:moveTo>
                  <a:lnTo>
                    <a:pt x="1630" y="1934"/>
                  </a:lnTo>
                  <a:lnTo>
                    <a:pt x="1600" y="1940"/>
                  </a:lnTo>
                  <a:lnTo>
                    <a:pt x="1568" y="1948"/>
                  </a:lnTo>
                  <a:lnTo>
                    <a:pt x="1530" y="1954"/>
                  </a:lnTo>
                  <a:lnTo>
                    <a:pt x="1482" y="1954"/>
                  </a:lnTo>
                  <a:lnTo>
                    <a:pt x="1430" y="1948"/>
                  </a:lnTo>
                  <a:lnTo>
                    <a:pt x="1400" y="1940"/>
                  </a:lnTo>
                  <a:lnTo>
                    <a:pt x="1372" y="1930"/>
                  </a:lnTo>
                  <a:lnTo>
                    <a:pt x="1348" y="1916"/>
                  </a:lnTo>
                  <a:lnTo>
                    <a:pt x="1320" y="1896"/>
                  </a:lnTo>
                  <a:lnTo>
                    <a:pt x="1306" y="1926"/>
                  </a:lnTo>
                  <a:lnTo>
                    <a:pt x="1290" y="1948"/>
                  </a:lnTo>
                  <a:lnTo>
                    <a:pt x="1268" y="1978"/>
                  </a:lnTo>
                  <a:lnTo>
                    <a:pt x="1234" y="2002"/>
                  </a:lnTo>
                  <a:lnTo>
                    <a:pt x="1196" y="2026"/>
                  </a:lnTo>
                  <a:lnTo>
                    <a:pt x="1172" y="2030"/>
                  </a:lnTo>
                  <a:lnTo>
                    <a:pt x="1144" y="2040"/>
                  </a:lnTo>
                  <a:lnTo>
                    <a:pt x="1114" y="2040"/>
                  </a:lnTo>
                  <a:lnTo>
                    <a:pt x="1086" y="2040"/>
                  </a:lnTo>
                  <a:lnTo>
                    <a:pt x="1038" y="2068"/>
                  </a:lnTo>
                  <a:lnTo>
                    <a:pt x="986" y="2092"/>
                  </a:lnTo>
                  <a:lnTo>
                    <a:pt x="920" y="2120"/>
                  </a:lnTo>
                  <a:lnTo>
                    <a:pt x="844" y="2144"/>
                  </a:lnTo>
                  <a:lnTo>
                    <a:pt x="804" y="2148"/>
                  </a:lnTo>
                  <a:lnTo>
                    <a:pt x="766" y="2154"/>
                  </a:lnTo>
                  <a:lnTo>
                    <a:pt x="728" y="2154"/>
                  </a:lnTo>
                  <a:lnTo>
                    <a:pt x="690" y="2154"/>
                  </a:lnTo>
                  <a:lnTo>
                    <a:pt x="658" y="2144"/>
                  </a:lnTo>
                  <a:lnTo>
                    <a:pt x="624" y="2130"/>
                  </a:lnTo>
                  <a:lnTo>
                    <a:pt x="600" y="2164"/>
                  </a:lnTo>
                  <a:lnTo>
                    <a:pt x="566" y="2196"/>
                  </a:lnTo>
                  <a:lnTo>
                    <a:pt x="528" y="2230"/>
                  </a:lnTo>
                  <a:lnTo>
                    <a:pt x="476" y="2264"/>
                  </a:lnTo>
                  <a:lnTo>
                    <a:pt x="448" y="2278"/>
                  </a:lnTo>
                  <a:lnTo>
                    <a:pt x="418" y="2288"/>
                  </a:lnTo>
                  <a:lnTo>
                    <a:pt x="386" y="2292"/>
                  </a:lnTo>
                  <a:lnTo>
                    <a:pt x="352" y="2292"/>
                  </a:lnTo>
                  <a:lnTo>
                    <a:pt x="314" y="2288"/>
                  </a:lnTo>
                  <a:lnTo>
                    <a:pt x="276" y="2278"/>
                  </a:lnTo>
                  <a:lnTo>
                    <a:pt x="266" y="2282"/>
                  </a:lnTo>
                  <a:lnTo>
                    <a:pt x="238" y="2292"/>
                  </a:lnTo>
                  <a:lnTo>
                    <a:pt x="200" y="2292"/>
                  </a:lnTo>
                  <a:lnTo>
                    <a:pt x="176" y="2288"/>
                  </a:lnTo>
                  <a:lnTo>
                    <a:pt x="152" y="2278"/>
                  </a:lnTo>
                  <a:lnTo>
                    <a:pt x="128" y="2268"/>
                  </a:lnTo>
                  <a:lnTo>
                    <a:pt x="104" y="2250"/>
                  </a:lnTo>
                  <a:lnTo>
                    <a:pt x="80" y="2220"/>
                  </a:lnTo>
                  <a:lnTo>
                    <a:pt x="62" y="2188"/>
                  </a:lnTo>
                  <a:lnTo>
                    <a:pt x="42" y="2140"/>
                  </a:lnTo>
                  <a:lnTo>
                    <a:pt x="28" y="2088"/>
                  </a:lnTo>
                  <a:lnTo>
                    <a:pt x="18" y="2020"/>
                  </a:lnTo>
                  <a:lnTo>
                    <a:pt x="14" y="1940"/>
                  </a:lnTo>
                  <a:lnTo>
                    <a:pt x="80" y="1878"/>
                  </a:lnTo>
                  <a:lnTo>
                    <a:pt x="56" y="1892"/>
                  </a:lnTo>
                  <a:lnTo>
                    <a:pt x="34" y="1902"/>
                  </a:lnTo>
                  <a:lnTo>
                    <a:pt x="14" y="1902"/>
                  </a:lnTo>
                  <a:lnTo>
                    <a:pt x="4" y="1896"/>
                  </a:lnTo>
                  <a:lnTo>
                    <a:pt x="0" y="1886"/>
                  </a:lnTo>
                  <a:lnTo>
                    <a:pt x="0" y="1872"/>
                  </a:lnTo>
                  <a:lnTo>
                    <a:pt x="0" y="1854"/>
                  </a:lnTo>
                  <a:lnTo>
                    <a:pt x="4" y="1830"/>
                  </a:lnTo>
                  <a:lnTo>
                    <a:pt x="18" y="1796"/>
                  </a:lnTo>
                  <a:lnTo>
                    <a:pt x="56" y="1706"/>
                  </a:lnTo>
                  <a:lnTo>
                    <a:pt x="56" y="1686"/>
                  </a:lnTo>
                  <a:lnTo>
                    <a:pt x="52" y="1640"/>
                  </a:lnTo>
                  <a:lnTo>
                    <a:pt x="52" y="1610"/>
                  </a:lnTo>
                  <a:lnTo>
                    <a:pt x="62" y="1578"/>
                  </a:lnTo>
                  <a:lnTo>
                    <a:pt x="76" y="1554"/>
                  </a:lnTo>
                  <a:lnTo>
                    <a:pt x="100" y="1530"/>
                  </a:lnTo>
                  <a:lnTo>
                    <a:pt x="100" y="1500"/>
                  </a:lnTo>
                  <a:lnTo>
                    <a:pt x="110" y="1434"/>
                  </a:lnTo>
                  <a:lnTo>
                    <a:pt x="118" y="1392"/>
                  </a:lnTo>
                  <a:lnTo>
                    <a:pt x="134" y="1348"/>
                  </a:lnTo>
                  <a:lnTo>
                    <a:pt x="156" y="1306"/>
                  </a:lnTo>
                  <a:lnTo>
                    <a:pt x="186" y="1268"/>
                  </a:lnTo>
                  <a:lnTo>
                    <a:pt x="186" y="1234"/>
                  </a:lnTo>
                  <a:lnTo>
                    <a:pt x="190" y="1192"/>
                  </a:lnTo>
                  <a:lnTo>
                    <a:pt x="204" y="1138"/>
                  </a:lnTo>
                  <a:lnTo>
                    <a:pt x="228" y="1082"/>
                  </a:lnTo>
                  <a:lnTo>
                    <a:pt x="248" y="1048"/>
                  </a:lnTo>
                  <a:lnTo>
                    <a:pt x="272" y="1014"/>
                  </a:lnTo>
                  <a:lnTo>
                    <a:pt x="300" y="982"/>
                  </a:lnTo>
                  <a:lnTo>
                    <a:pt x="334" y="948"/>
                  </a:lnTo>
                  <a:lnTo>
                    <a:pt x="372" y="914"/>
                  </a:lnTo>
                  <a:lnTo>
                    <a:pt x="414" y="882"/>
                  </a:lnTo>
                  <a:lnTo>
                    <a:pt x="414" y="872"/>
                  </a:lnTo>
                  <a:lnTo>
                    <a:pt x="414" y="844"/>
                  </a:lnTo>
                  <a:lnTo>
                    <a:pt x="424" y="806"/>
                  </a:lnTo>
                  <a:lnTo>
                    <a:pt x="428" y="782"/>
                  </a:lnTo>
                  <a:lnTo>
                    <a:pt x="442" y="752"/>
                  </a:lnTo>
                  <a:lnTo>
                    <a:pt x="458" y="730"/>
                  </a:lnTo>
                  <a:lnTo>
                    <a:pt x="480" y="700"/>
                  </a:lnTo>
                  <a:lnTo>
                    <a:pt x="504" y="672"/>
                  </a:lnTo>
                  <a:lnTo>
                    <a:pt x="538" y="644"/>
                  </a:lnTo>
                  <a:lnTo>
                    <a:pt x="580" y="614"/>
                  </a:lnTo>
                  <a:lnTo>
                    <a:pt x="628" y="586"/>
                  </a:lnTo>
                  <a:lnTo>
                    <a:pt x="686" y="562"/>
                  </a:lnTo>
                  <a:lnTo>
                    <a:pt x="748" y="538"/>
                  </a:lnTo>
                  <a:lnTo>
                    <a:pt x="772" y="514"/>
                  </a:lnTo>
                  <a:lnTo>
                    <a:pt x="824" y="462"/>
                  </a:lnTo>
                  <a:lnTo>
                    <a:pt x="858" y="438"/>
                  </a:lnTo>
                  <a:lnTo>
                    <a:pt x="896" y="414"/>
                  </a:lnTo>
                  <a:lnTo>
                    <a:pt x="928" y="400"/>
                  </a:lnTo>
                  <a:lnTo>
                    <a:pt x="948" y="396"/>
                  </a:lnTo>
                  <a:lnTo>
                    <a:pt x="962" y="390"/>
                  </a:lnTo>
                  <a:lnTo>
                    <a:pt x="982" y="372"/>
                  </a:lnTo>
                  <a:lnTo>
                    <a:pt x="1010" y="344"/>
                  </a:lnTo>
                  <a:lnTo>
                    <a:pt x="1052" y="310"/>
                  </a:lnTo>
                  <a:lnTo>
                    <a:pt x="1114" y="272"/>
                  </a:lnTo>
                  <a:lnTo>
                    <a:pt x="1200" y="234"/>
                  </a:lnTo>
                  <a:lnTo>
                    <a:pt x="1300" y="190"/>
                  </a:lnTo>
                  <a:lnTo>
                    <a:pt x="1434" y="148"/>
                  </a:lnTo>
                  <a:lnTo>
                    <a:pt x="1434" y="142"/>
                  </a:lnTo>
                  <a:lnTo>
                    <a:pt x="1448" y="128"/>
                  </a:lnTo>
                  <a:lnTo>
                    <a:pt x="1472" y="104"/>
                  </a:lnTo>
                  <a:lnTo>
                    <a:pt x="1506" y="86"/>
                  </a:lnTo>
                  <a:lnTo>
                    <a:pt x="1558" y="66"/>
                  </a:lnTo>
                  <a:lnTo>
                    <a:pt x="1592" y="58"/>
                  </a:lnTo>
                  <a:lnTo>
                    <a:pt x="1634" y="48"/>
                  </a:lnTo>
                  <a:lnTo>
                    <a:pt x="1676" y="48"/>
                  </a:lnTo>
                  <a:lnTo>
                    <a:pt x="1724" y="42"/>
                  </a:lnTo>
                  <a:lnTo>
                    <a:pt x="1782" y="48"/>
                  </a:lnTo>
                  <a:lnTo>
                    <a:pt x="1844" y="52"/>
                  </a:lnTo>
                  <a:lnTo>
                    <a:pt x="1872" y="34"/>
                  </a:lnTo>
                  <a:lnTo>
                    <a:pt x="1910" y="24"/>
                  </a:lnTo>
                  <a:lnTo>
                    <a:pt x="1958" y="10"/>
                  </a:lnTo>
                  <a:lnTo>
                    <a:pt x="2024" y="0"/>
                  </a:lnTo>
                  <a:lnTo>
                    <a:pt x="2100" y="4"/>
                  </a:lnTo>
                  <a:lnTo>
                    <a:pt x="2148" y="4"/>
                  </a:lnTo>
                  <a:lnTo>
                    <a:pt x="2196" y="14"/>
                  </a:lnTo>
                  <a:lnTo>
                    <a:pt x="2244" y="28"/>
                  </a:lnTo>
                  <a:lnTo>
                    <a:pt x="2302" y="42"/>
                  </a:lnTo>
                  <a:lnTo>
                    <a:pt x="2324" y="34"/>
                  </a:lnTo>
                  <a:lnTo>
                    <a:pt x="2386" y="24"/>
                  </a:lnTo>
                  <a:lnTo>
                    <a:pt x="2430" y="24"/>
                  </a:lnTo>
                  <a:lnTo>
                    <a:pt x="2478" y="28"/>
                  </a:lnTo>
                  <a:lnTo>
                    <a:pt x="2520" y="34"/>
                  </a:lnTo>
                  <a:lnTo>
                    <a:pt x="2568" y="52"/>
                  </a:lnTo>
                  <a:lnTo>
                    <a:pt x="2626" y="62"/>
                  </a:lnTo>
                  <a:lnTo>
                    <a:pt x="2758" y="86"/>
                  </a:lnTo>
                  <a:lnTo>
                    <a:pt x="2834" y="110"/>
                  </a:lnTo>
                  <a:lnTo>
                    <a:pt x="2906" y="134"/>
                  </a:lnTo>
                  <a:lnTo>
                    <a:pt x="2968" y="162"/>
                  </a:lnTo>
                  <a:lnTo>
                    <a:pt x="2992" y="182"/>
                  </a:lnTo>
                  <a:lnTo>
                    <a:pt x="3012" y="196"/>
                  </a:lnTo>
                  <a:lnTo>
                    <a:pt x="3058" y="200"/>
                  </a:lnTo>
                  <a:lnTo>
                    <a:pt x="3112" y="210"/>
                  </a:lnTo>
                  <a:lnTo>
                    <a:pt x="3178" y="228"/>
                  </a:lnTo>
                  <a:lnTo>
                    <a:pt x="3264" y="262"/>
                  </a:lnTo>
                  <a:lnTo>
                    <a:pt x="3306" y="286"/>
                  </a:lnTo>
                  <a:lnTo>
                    <a:pt x="3354" y="314"/>
                  </a:lnTo>
                  <a:lnTo>
                    <a:pt x="3406" y="348"/>
                  </a:lnTo>
                  <a:lnTo>
                    <a:pt x="3460" y="382"/>
                  </a:lnTo>
                  <a:lnTo>
                    <a:pt x="3516" y="428"/>
                  </a:lnTo>
                  <a:lnTo>
                    <a:pt x="3574" y="476"/>
                  </a:lnTo>
                  <a:lnTo>
                    <a:pt x="3582" y="486"/>
                  </a:lnTo>
                  <a:lnTo>
                    <a:pt x="3644" y="524"/>
                  </a:lnTo>
                  <a:lnTo>
                    <a:pt x="3730" y="582"/>
                  </a:lnTo>
                  <a:lnTo>
                    <a:pt x="3812" y="648"/>
                  </a:lnTo>
                  <a:lnTo>
                    <a:pt x="3836" y="672"/>
                  </a:lnTo>
                  <a:lnTo>
                    <a:pt x="3850" y="696"/>
                  </a:lnTo>
                  <a:lnTo>
                    <a:pt x="3884" y="714"/>
                  </a:lnTo>
                  <a:lnTo>
                    <a:pt x="3954" y="758"/>
                  </a:lnTo>
                  <a:lnTo>
                    <a:pt x="3998" y="790"/>
                  </a:lnTo>
                  <a:lnTo>
                    <a:pt x="4036" y="824"/>
                  </a:lnTo>
                  <a:lnTo>
                    <a:pt x="4068" y="862"/>
                  </a:lnTo>
                  <a:lnTo>
                    <a:pt x="4078" y="882"/>
                  </a:lnTo>
                  <a:lnTo>
                    <a:pt x="4088" y="900"/>
                  </a:lnTo>
                  <a:lnTo>
                    <a:pt x="4122" y="914"/>
                  </a:lnTo>
                  <a:lnTo>
                    <a:pt x="4150" y="938"/>
                  </a:lnTo>
                  <a:lnTo>
                    <a:pt x="4188" y="972"/>
                  </a:lnTo>
                  <a:lnTo>
                    <a:pt x="4230" y="1014"/>
                  </a:lnTo>
                  <a:lnTo>
                    <a:pt x="4270" y="1068"/>
                  </a:lnTo>
                  <a:lnTo>
                    <a:pt x="4288" y="1100"/>
                  </a:lnTo>
                  <a:lnTo>
                    <a:pt x="4308" y="1134"/>
                  </a:lnTo>
                  <a:lnTo>
                    <a:pt x="4322" y="1176"/>
                  </a:lnTo>
                  <a:lnTo>
                    <a:pt x="4336" y="1220"/>
                  </a:lnTo>
                  <a:lnTo>
                    <a:pt x="4360" y="1254"/>
                  </a:lnTo>
                  <a:lnTo>
                    <a:pt x="4384" y="1292"/>
                  </a:lnTo>
                  <a:lnTo>
                    <a:pt x="4408" y="1338"/>
                  </a:lnTo>
                  <a:lnTo>
                    <a:pt x="4426" y="1392"/>
                  </a:lnTo>
                  <a:lnTo>
                    <a:pt x="4440" y="1448"/>
                  </a:lnTo>
                  <a:lnTo>
                    <a:pt x="4446" y="1478"/>
                  </a:lnTo>
                  <a:lnTo>
                    <a:pt x="4446" y="1506"/>
                  </a:lnTo>
                  <a:lnTo>
                    <a:pt x="4440" y="1530"/>
                  </a:lnTo>
                  <a:lnTo>
                    <a:pt x="4432" y="1558"/>
                  </a:lnTo>
                  <a:lnTo>
                    <a:pt x="4440" y="1596"/>
                  </a:lnTo>
                  <a:lnTo>
                    <a:pt x="4460" y="1682"/>
                  </a:lnTo>
                  <a:lnTo>
                    <a:pt x="4464" y="1734"/>
                  </a:lnTo>
                  <a:lnTo>
                    <a:pt x="4470" y="1778"/>
                  </a:lnTo>
                  <a:lnTo>
                    <a:pt x="4464" y="1816"/>
                  </a:lnTo>
                  <a:lnTo>
                    <a:pt x="4464" y="1834"/>
                  </a:lnTo>
                  <a:lnTo>
                    <a:pt x="4454" y="1844"/>
                  </a:lnTo>
                  <a:lnTo>
                    <a:pt x="4454" y="1868"/>
                  </a:lnTo>
                  <a:lnTo>
                    <a:pt x="4450" y="1896"/>
                  </a:lnTo>
                  <a:lnTo>
                    <a:pt x="4432" y="1934"/>
                  </a:lnTo>
                  <a:lnTo>
                    <a:pt x="4402" y="1978"/>
                  </a:lnTo>
                  <a:lnTo>
                    <a:pt x="4378" y="2002"/>
                  </a:lnTo>
                  <a:lnTo>
                    <a:pt x="4354" y="2026"/>
                  </a:lnTo>
                  <a:lnTo>
                    <a:pt x="4322" y="2048"/>
                  </a:lnTo>
                  <a:lnTo>
                    <a:pt x="4278" y="2078"/>
                  </a:lnTo>
                  <a:lnTo>
                    <a:pt x="4236" y="2102"/>
                  </a:lnTo>
                  <a:lnTo>
                    <a:pt x="4184" y="2126"/>
                  </a:lnTo>
                  <a:lnTo>
                    <a:pt x="4150" y="2140"/>
                  </a:lnTo>
                  <a:lnTo>
                    <a:pt x="4112" y="2158"/>
                  </a:lnTo>
                  <a:lnTo>
                    <a:pt x="4054" y="2172"/>
                  </a:lnTo>
                  <a:lnTo>
                    <a:pt x="3988" y="2182"/>
                  </a:lnTo>
                  <a:lnTo>
                    <a:pt x="3906" y="2188"/>
                  </a:lnTo>
                  <a:lnTo>
                    <a:pt x="3860" y="2188"/>
                  </a:lnTo>
                  <a:lnTo>
                    <a:pt x="3806" y="2178"/>
                  </a:lnTo>
                  <a:lnTo>
                    <a:pt x="3754" y="2172"/>
                  </a:lnTo>
                  <a:lnTo>
                    <a:pt x="3698" y="2158"/>
                  </a:lnTo>
                  <a:lnTo>
                    <a:pt x="3660" y="2158"/>
                  </a:lnTo>
                  <a:lnTo>
                    <a:pt x="3578" y="2158"/>
                  </a:lnTo>
                  <a:lnTo>
                    <a:pt x="3530" y="2158"/>
                  </a:lnTo>
                  <a:lnTo>
                    <a:pt x="3488" y="2154"/>
                  </a:lnTo>
                  <a:lnTo>
                    <a:pt x="3454" y="2144"/>
                  </a:lnTo>
                  <a:lnTo>
                    <a:pt x="3440" y="2134"/>
                  </a:lnTo>
                  <a:lnTo>
                    <a:pt x="3430" y="2130"/>
                  </a:lnTo>
                  <a:lnTo>
                    <a:pt x="3406" y="2154"/>
                  </a:lnTo>
                  <a:lnTo>
                    <a:pt x="3350" y="2216"/>
                  </a:lnTo>
                  <a:lnTo>
                    <a:pt x="3274" y="2292"/>
                  </a:lnTo>
                  <a:lnTo>
                    <a:pt x="3236" y="2326"/>
                  </a:lnTo>
                  <a:lnTo>
                    <a:pt x="3196" y="2350"/>
                  </a:lnTo>
                  <a:lnTo>
                    <a:pt x="3178" y="2364"/>
                  </a:lnTo>
                  <a:lnTo>
                    <a:pt x="3154" y="2378"/>
                  </a:lnTo>
                  <a:lnTo>
                    <a:pt x="3116" y="2392"/>
                  </a:lnTo>
                  <a:lnTo>
                    <a:pt x="3058" y="2396"/>
                  </a:lnTo>
                  <a:lnTo>
                    <a:pt x="2982" y="2396"/>
                  </a:lnTo>
                  <a:lnTo>
                    <a:pt x="2892" y="2388"/>
                  </a:lnTo>
                  <a:lnTo>
                    <a:pt x="2772" y="2364"/>
                  </a:lnTo>
                  <a:lnTo>
                    <a:pt x="2740" y="2358"/>
                  </a:lnTo>
                  <a:lnTo>
                    <a:pt x="2668" y="2334"/>
                  </a:lnTo>
                  <a:lnTo>
                    <a:pt x="2620" y="2320"/>
                  </a:lnTo>
                  <a:lnTo>
                    <a:pt x="2578" y="2296"/>
                  </a:lnTo>
                  <a:lnTo>
                    <a:pt x="2540" y="2268"/>
                  </a:lnTo>
                  <a:lnTo>
                    <a:pt x="2520" y="2250"/>
                  </a:lnTo>
                  <a:lnTo>
                    <a:pt x="2506" y="2230"/>
                  </a:lnTo>
                  <a:lnTo>
                    <a:pt x="2496" y="2240"/>
                  </a:lnTo>
                  <a:lnTo>
                    <a:pt x="2486" y="2250"/>
                  </a:lnTo>
                  <a:lnTo>
                    <a:pt x="2468" y="2254"/>
                  </a:lnTo>
                  <a:lnTo>
                    <a:pt x="2444" y="2258"/>
                  </a:lnTo>
                  <a:lnTo>
                    <a:pt x="2406" y="2258"/>
                  </a:lnTo>
                  <a:lnTo>
                    <a:pt x="2358" y="2250"/>
                  </a:lnTo>
                  <a:lnTo>
                    <a:pt x="2296" y="2234"/>
                  </a:lnTo>
                  <a:lnTo>
                    <a:pt x="1630" y="1934"/>
                  </a:lnTo>
                  <a:close/>
                </a:path>
              </a:pathLst>
            </a:cu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9223" name="Group 340"/>
            <p:cNvGrpSpPr>
              <a:grpSpLocks/>
            </p:cNvGrpSpPr>
            <p:nvPr/>
          </p:nvGrpSpPr>
          <p:grpSpPr bwMode="auto">
            <a:xfrm rot="21129047" flipH="1">
              <a:off x="3797" y="723"/>
              <a:ext cx="1515" cy="1664"/>
              <a:chOff x="334" y="300"/>
              <a:chExt cx="1721" cy="1761"/>
            </a:xfrm>
          </p:grpSpPr>
          <p:sp>
            <p:nvSpPr>
              <p:cNvPr id="9224" name="Freeform 341"/>
              <p:cNvSpPr>
                <a:spLocks/>
              </p:cNvSpPr>
              <p:nvPr/>
            </p:nvSpPr>
            <p:spPr bwMode="auto">
              <a:xfrm rot="-1845905">
                <a:off x="334" y="1235"/>
                <a:ext cx="414" cy="826"/>
              </a:xfrm>
              <a:custGeom>
                <a:avLst/>
                <a:gdLst>
                  <a:gd name="T0" fmla="*/ 48 w 910"/>
                  <a:gd name="T1" fmla="*/ 375 h 1560"/>
                  <a:gd name="T2" fmla="*/ 34 w 910"/>
                  <a:gd name="T3" fmla="*/ 374 h 1560"/>
                  <a:gd name="T4" fmla="*/ 28 w 910"/>
                  <a:gd name="T5" fmla="*/ 380 h 1560"/>
                  <a:gd name="T6" fmla="*/ 25 w 910"/>
                  <a:gd name="T7" fmla="*/ 391 h 1560"/>
                  <a:gd name="T8" fmla="*/ 29 w 910"/>
                  <a:gd name="T9" fmla="*/ 409 h 1560"/>
                  <a:gd name="T10" fmla="*/ 39 w 910"/>
                  <a:gd name="T11" fmla="*/ 437 h 1560"/>
                  <a:gd name="T12" fmla="*/ 26 w 910"/>
                  <a:gd name="T13" fmla="*/ 403 h 1560"/>
                  <a:gd name="T14" fmla="*/ 25 w 910"/>
                  <a:gd name="T15" fmla="*/ 385 h 1560"/>
                  <a:gd name="T16" fmla="*/ 27 w 910"/>
                  <a:gd name="T17" fmla="*/ 379 h 1560"/>
                  <a:gd name="T18" fmla="*/ 15 w 910"/>
                  <a:gd name="T19" fmla="*/ 374 h 1560"/>
                  <a:gd name="T20" fmla="*/ 6 w 910"/>
                  <a:gd name="T21" fmla="*/ 382 h 1560"/>
                  <a:gd name="T22" fmla="*/ 0 w 910"/>
                  <a:gd name="T23" fmla="*/ 409 h 1560"/>
                  <a:gd name="T24" fmla="*/ 1 w 910"/>
                  <a:gd name="T25" fmla="*/ 393 h 1560"/>
                  <a:gd name="T26" fmla="*/ 6 w 910"/>
                  <a:gd name="T27" fmla="*/ 382 h 1560"/>
                  <a:gd name="T28" fmla="*/ 16 w 910"/>
                  <a:gd name="T29" fmla="*/ 374 h 1560"/>
                  <a:gd name="T30" fmla="*/ 11 w 910"/>
                  <a:gd name="T31" fmla="*/ 318 h 1560"/>
                  <a:gd name="T32" fmla="*/ 13 w 910"/>
                  <a:gd name="T33" fmla="*/ 278 h 1560"/>
                  <a:gd name="T34" fmla="*/ 18 w 910"/>
                  <a:gd name="T35" fmla="*/ 260 h 1560"/>
                  <a:gd name="T36" fmla="*/ 23 w 910"/>
                  <a:gd name="T37" fmla="*/ 256 h 1560"/>
                  <a:gd name="T38" fmla="*/ 29 w 910"/>
                  <a:gd name="T39" fmla="*/ 258 h 1560"/>
                  <a:gd name="T40" fmla="*/ 32 w 910"/>
                  <a:gd name="T41" fmla="*/ 267 h 1560"/>
                  <a:gd name="T42" fmla="*/ 33 w 910"/>
                  <a:gd name="T43" fmla="*/ 296 h 1560"/>
                  <a:gd name="T44" fmla="*/ 39 w 910"/>
                  <a:gd name="T45" fmla="*/ 312 h 1560"/>
                  <a:gd name="T46" fmla="*/ 48 w 910"/>
                  <a:gd name="T47" fmla="*/ 317 h 1560"/>
                  <a:gd name="T48" fmla="*/ 56 w 910"/>
                  <a:gd name="T49" fmla="*/ 295 h 1560"/>
                  <a:gd name="T50" fmla="*/ 57 w 910"/>
                  <a:gd name="T51" fmla="*/ 273 h 1560"/>
                  <a:gd name="T52" fmla="*/ 58 w 910"/>
                  <a:gd name="T53" fmla="*/ 255 h 1560"/>
                  <a:gd name="T54" fmla="*/ 71 w 910"/>
                  <a:gd name="T55" fmla="*/ 226 h 1560"/>
                  <a:gd name="T56" fmla="*/ 90 w 910"/>
                  <a:gd name="T57" fmla="*/ 198 h 1560"/>
                  <a:gd name="T58" fmla="*/ 113 w 910"/>
                  <a:gd name="T59" fmla="*/ 173 h 1560"/>
                  <a:gd name="T60" fmla="*/ 129 w 910"/>
                  <a:gd name="T61" fmla="*/ 165 h 1560"/>
                  <a:gd name="T62" fmla="*/ 138 w 910"/>
                  <a:gd name="T63" fmla="*/ 168 h 1560"/>
                  <a:gd name="T64" fmla="*/ 134 w 910"/>
                  <a:gd name="T65" fmla="*/ 164 h 1560"/>
                  <a:gd name="T66" fmla="*/ 131 w 910"/>
                  <a:gd name="T67" fmla="*/ 156 h 1560"/>
                  <a:gd name="T68" fmla="*/ 139 w 910"/>
                  <a:gd name="T69" fmla="*/ 149 h 1560"/>
                  <a:gd name="T70" fmla="*/ 150 w 910"/>
                  <a:gd name="T71" fmla="*/ 148 h 1560"/>
                  <a:gd name="T72" fmla="*/ 159 w 910"/>
                  <a:gd name="T73" fmla="*/ 156 h 1560"/>
                  <a:gd name="T74" fmla="*/ 157 w 910"/>
                  <a:gd name="T75" fmla="*/ 153 h 1560"/>
                  <a:gd name="T76" fmla="*/ 154 w 910"/>
                  <a:gd name="T77" fmla="*/ 142 h 1560"/>
                  <a:gd name="T78" fmla="*/ 158 w 910"/>
                  <a:gd name="T79" fmla="*/ 132 h 1560"/>
                  <a:gd name="T80" fmla="*/ 167 w 910"/>
                  <a:gd name="T81" fmla="*/ 135 h 1560"/>
                  <a:gd name="T82" fmla="*/ 182 w 910"/>
                  <a:gd name="T83" fmla="*/ 143 h 1560"/>
                  <a:gd name="T84" fmla="*/ 188 w 910"/>
                  <a:gd name="T85" fmla="*/ 143 h 1560"/>
                  <a:gd name="T86" fmla="*/ 173 w 910"/>
                  <a:gd name="T87" fmla="*/ 139 h 1560"/>
                  <a:gd name="T88" fmla="*/ 162 w 910"/>
                  <a:gd name="T89" fmla="*/ 127 h 1560"/>
                  <a:gd name="T90" fmla="*/ 158 w 910"/>
                  <a:gd name="T91" fmla="*/ 113 h 1560"/>
                  <a:gd name="T92" fmla="*/ 158 w 910"/>
                  <a:gd name="T93" fmla="*/ 94 h 1560"/>
                  <a:gd name="T94" fmla="*/ 165 w 910"/>
                  <a:gd name="T95" fmla="*/ 68 h 1560"/>
                  <a:gd name="T96" fmla="*/ 170 w 910"/>
                  <a:gd name="T97" fmla="*/ 48 h 1560"/>
                  <a:gd name="T98" fmla="*/ 171 w 910"/>
                  <a:gd name="T99" fmla="*/ 19 h 1560"/>
                  <a:gd name="T100" fmla="*/ 165 w 910"/>
                  <a:gd name="T101" fmla="*/ 0 h 156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910"/>
                  <a:gd name="T154" fmla="*/ 0 h 1560"/>
                  <a:gd name="T155" fmla="*/ 910 w 910"/>
                  <a:gd name="T156" fmla="*/ 1560 h 156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910" h="1560">
                    <a:moveTo>
                      <a:pt x="274" y="1348"/>
                    </a:moveTo>
                    <a:lnTo>
                      <a:pt x="274" y="1348"/>
                    </a:lnTo>
                    <a:lnTo>
                      <a:pt x="262" y="1344"/>
                    </a:lnTo>
                    <a:lnTo>
                      <a:pt x="234" y="1338"/>
                    </a:lnTo>
                    <a:lnTo>
                      <a:pt x="216" y="1334"/>
                    </a:lnTo>
                    <a:lnTo>
                      <a:pt x="198" y="1332"/>
                    </a:lnTo>
                    <a:lnTo>
                      <a:pt x="180" y="1332"/>
                    </a:lnTo>
                    <a:lnTo>
                      <a:pt x="162" y="1336"/>
                    </a:lnTo>
                    <a:lnTo>
                      <a:pt x="154" y="1340"/>
                    </a:lnTo>
                    <a:lnTo>
                      <a:pt x="146" y="1344"/>
                    </a:lnTo>
                    <a:lnTo>
                      <a:pt x="140" y="1348"/>
                    </a:lnTo>
                    <a:lnTo>
                      <a:pt x="134" y="1354"/>
                    </a:lnTo>
                    <a:lnTo>
                      <a:pt x="128" y="1362"/>
                    </a:lnTo>
                    <a:lnTo>
                      <a:pt x="126" y="1372"/>
                    </a:lnTo>
                    <a:lnTo>
                      <a:pt x="124" y="1382"/>
                    </a:lnTo>
                    <a:lnTo>
                      <a:pt x="122" y="1394"/>
                    </a:lnTo>
                    <a:lnTo>
                      <a:pt x="124" y="1408"/>
                    </a:lnTo>
                    <a:lnTo>
                      <a:pt x="126" y="1424"/>
                    </a:lnTo>
                    <a:lnTo>
                      <a:pt x="132" y="1442"/>
                    </a:lnTo>
                    <a:lnTo>
                      <a:pt x="138" y="1460"/>
                    </a:lnTo>
                    <a:lnTo>
                      <a:pt x="146" y="1482"/>
                    </a:lnTo>
                    <a:lnTo>
                      <a:pt x="158" y="1506"/>
                    </a:lnTo>
                    <a:lnTo>
                      <a:pt x="188" y="1560"/>
                    </a:lnTo>
                    <a:lnTo>
                      <a:pt x="172" y="1534"/>
                    </a:lnTo>
                    <a:lnTo>
                      <a:pt x="156" y="1506"/>
                    </a:lnTo>
                    <a:lnTo>
                      <a:pt x="140" y="1472"/>
                    </a:lnTo>
                    <a:lnTo>
                      <a:pt x="128" y="1438"/>
                    </a:lnTo>
                    <a:lnTo>
                      <a:pt x="124" y="1420"/>
                    </a:lnTo>
                    <a:lnTo>
                      <a:pt x="120" y="1404"/>
                    </a:lnTo>
                    <a:lnTo>
                      <a:pt x="120" y="1388"/>
                    </a:lnTo>
                    <a:lnTo>
                      <a:pt x="122" y="1374"/>
                    </a:lnTo>
                    <a:lnTo>
                      <a:pt x="126" y="1362"/>
                    </a:lnTo>
                    <a:lnTo>
                      <a:pt x="134" y="1354"/>
                    </a:lnTo>
                    <a:lnTo>
                      <a:pt x="130" y="1350"/>
                    </a:lnTo>
                    <a:lnTo>
                      <a:pt x="116" y="1344"/>
                    </a:lnTo>
                    <a:lnTo>
                      <a:pt x="96" y="1338"/>
                    </a:lnTo>
                    <a:lnTo>
                      <a:pt x="86" y="1336"/>
                    </a:lnTo>
                    <a:lnTo>
                      <a:pt x="74" y="1336"/>
                    </a:lnTo>
                    <a:lnTo>
                      <a:pt x="62" y="1338"/>
                    </a:lnTo>
                    <a:lnTo>
                      <a:pt x="50" y="1344"/>
                    </a:lnTo>
                    <a:lnTo>
                      <a:pt x="40" y="1352"/>
                    </a:lnTo>
                    <a:lnTo>
                      <a:pt x="30" y="1364"/>
                    </a:lnTo>
                    <a:lnTo>
                      <a:pt x="20" y="1380"/>
                    </a:lnTo>
                    <a:lnTo>
                      <a:pt x="12" y="1400"/>
                    </a:lnTo>
                    <a:lnTo>
                      <a:pt x="6" y="1426"/>
                    </a:lnTo>
                    <a:lnTo>
                      <a:pt x="2" y="1458"/>
                    </a:lnTo>
                    <a:lnTo>
                      <a:pt x="0" y="1442"/>
                    </a:lnTo>
                    <a:lnTo>
                      <a:pt x="2" y="1424"/>
                    </a:lnTo>
                    <a:lnTo>
                      <a:pt x="6" y="1404"/>
                    </a:lnTo>
                    <a:lnTo>
                      <a:pt x="10" y="1394"/>
                    </a:lnTo>
                    <a:lnTo>
                      <a:pt x="16" y="1382"/>
                    </a:lnTo>
                    <a:lnTo>
                      <a:pt x="22" y="1372"/>
                    </a:lnTo>
                    <a:lnTo>
                      <a:pt x="30" y="1364"/>
                    </a:lnTo>
                    <a:lnTo>
                      <a:pt x="40" y="1354"/>
                    </a:lnTo>
                    <a:lnTo>
                      <a:pt x="52" y="1346"/>
                    </a:lnTo>
                    <a:lnTo>
                      <a:pt x="64" y="1340"/>
                    </a:lnTo>
                    <a:lnTo>
                      <a:pt x="80" y="1336"/>
                    </a:lnTo>
                    <a:lnTo>
                      <a:pt x="70" y="1274"/>
                    </a:lnTo>
                    <a:lnTo>
                      <a:pt x="62" y="1210"/>
                    </a:lnTo>
                    <a:lnTo>
                      <a:pt x="56" y="1136"/>
                    </a:lnTo>
                    <a:lnTo>
                      <a:pt x="54" y="1098"/>
                    </a:lnTo>
                    <a:lnTo>
                      <a:pt x="56" y="1060"/>
                    </a:lnTo>
                    <a:lnTo>
                      <a:pt x="58" y="1024"/>
                    </a:lnTo>
                    <a:lnTo>
                      <a:pt x="62" y="992"/>
                    </a:lnTo>
                    <a:lnTo>
                      <a:pt x="70" y="962"/>
                    </a:lnTo>
                    <a:lnTo>
                      <a:pt x="74" y="950"/>
                    </a:lnTo>
                    <a:lnTo>
                      <a:pt x="80" y="938"/>
                    </a:lnTo>
                    <a:lnTo>
                      <a:pt x="86" y="928"/>
                    </a:lnTo>
                    <a:lnTo>
                      <a:pt x="94" y="922"/>
                    </a:lnTo>
                    <a:lnTo>
                      <a:pt x="102" y="916"/>
                    </a:lnTo>
                    <a:lnTo>
                      <a:pt x="112" y="912"/>
                    </a:lnTo>
                    <a:lnTo>
                      <a:pt x="118" y="912"/>
                    </a:lnTo>
                    <a:lnTo>
                      <a:pt x="124" y="914"/>
                    </a:lnTo>
                    <a:lnTo>
                      <a:pt x="132" y="918"/>
                    </a:lnTo>
                    <a:lnTo>
                      <a:pt x="140" y="922"/>
                    </a:lnTo>
                    <a:lnTo>
                      <a:pt x="146" y="930"/>
                    </a:lnTo>
                    <a:lnTo>
                      <a:pt x="152" y="940"/>
                    </a:lnTo>
                    <a:lnTo>
                      <a:pt x="154" y="954"/>
                    </a:lnTo>
                    <a:lnTo>
                      <a:pt x="152" y="980"/>
                    </a:lnTo>
                    <a:lnTo>
                      <a:pt x="152" y="1008"/>
                    </a:lnTo>
                    <a:lnTo>
                      <a:pt x="154" y="1040"/>
                    </a:lnTo>
                    <a:lnTo>
                      <a:pt x="158" y="1056"/>
                    </a:lnTo>
                    <a:lnTo>
                      <a:pt x="162" y="1072"/>
                    </a:lnTo>
                    <a:lnTo>
                      <a:pt x="168" y="1088"/>
                    </a:lnTo>
                    <a:lnTo>
                      <a:pt x="178" y="1102"/>
                    </a:lnTo>
                    <a:lnTo>
                      <a:pt x="188" y="1112"/>
                    </a:lnTo>
                    <a:lnTo>
                      <a:pt x="200" y="1122"/>
                    </a:lnTo>
                    <a:lnTo>
                      <a:pt x="216" y="1130"/>
                    </a:lnTo>
                    <a:lnTo>
                      <a:pt x="234" y="1132"/>
                    </a:lnTo>
                    <a:lnTo>
                      <a:pt x="244" y="1120"/>
                    </a:lnTo>
                    <a:lnTo>
                      <a:pt x="252" y="1104"/>
                    </a:lnTo>
                    <a:lnTo>
                      <a:pt x="262" y="1082"/>
                    </a:lnTo>
                    <a:lnTo>
                      <a:pt x="270" y="1052"/>
                    </a:lnTo>
                    <a:lnTo>
                      <a:pt x="274" y="1036"/>
                    </a:lnTo>
                    <a:lnTo>
                      <a:pt x="276" y="1016"/>
                    </a:lnTo>
                    <a:lnTo>
                      <a:pt x="278" y="996"/>
                    </a:lnTo>
                    <a:lnTo>
                      <a:pt x="278" y="972"/>
                    </a:lnTo>
                    <a:lnTo>
                      <a:pt x="278" y="948"/>
                    </a:lnTo>
                    <a:lnTo>
                      <a:pt x="274" y="922"/>
                    </a:lnTo>
                    <a:lnTo>
                      <a:pt x="280" y="910"/>
                    </a:lnTo>
                    <a:lnTo>
                      <a:pt x="294" y="886"/>
                    </a:lnTo>
                    <a:lnTo>
                      <a:pt x="316" y="848"/>
                    </a:lnTo>
                    <a:lnTo>
                      <a:pt x="346" y="804"/>
                    </a:lnTo>
                    <a:lnTo>
                      <a:pt x="364" y="780"/>
                    </a:lnTo>
                    <a:lnTo>
                      <a:pt x="386" y="754"/>
                    </a:lnTo>
                    <a:lnTo>
                      <a:pt x="408" y="730"/>
                    </a:lnTo>
                    <a:lnTo>
                      <a:pt x="432" y="706"/>
                    </a:lnTo>
                    <a:lnTo>
                      <a:pt x="458" y="682"/>
                    </a:lnTo>
                    <a:lnTo>
                      <a:pt x="484" y="658"/>
                    </a:lnTo>
                    <a:lnTo>
                      <a:pt x="514" y="638"/>
                    </a:lnTo>
                    <a:lnTo>
                      <a:pt x="546" y="618"/>
                    </a:lnTo>
                    <a:lnTo>
                      <a:pt x="578" y="602"/>
                    </a:lnTo>
                    <a:lnTo>
                      <a:pt x="614" y="588"/>
                    </a:lnTo>
                    <a:lnTo>
                      <a:pt x="622" y="588"/>
                    </a:lnTo>
                    <a:lnTo>
                      <a:pt x="640" y="590"/>
                    </a:lnTo>
                    <a:lnTo>
                      <a:pt x="652" y="592"/>
                    </a:lnTo>
                    <a:lnTo>
                      <a:pt x="660" y="596"/>
                    </a:lnTo>
                    <a:lnTo>
                      <a:pt x="668" y="600"/>
                    </a:lnTo>
                    <a:lnTo>
                      <a:pt x="672" y="608"/>
                    </a:lnTo>
                    <a:lnTo>
                      <a:pt x="658" y="596"/>
                    </a:lnTo>
                    <a:lnTo>
                      <a:pt x="646" y="584"/>
                    </a:lnTo>
                    <a:lnTo>
                      <a:pt x="640" y="578"/>
                    </a:lnTo>
                    <a:lnTo>
                      <a:pt x="636" y="570"/>
                    </a:lnTo>
                    <a:lnTo>
                      <a:pt x="634" y="562"/>
                    </a:lnTo>
                    <a:lnTo>
                      <a:pt x="636" y="556"/>
                    </a:lnTo>
                    <a:lnTo>
                      <a:pt x="638" y="550"/>
                    </a:lnTo>
                    <a:lnTo>
                      <a:pt x="644" y="542"/>
                    </a:lnTo>
                    <a:lnTo>
                      <a:pt x="656" y="538"/>
                    </a:lnTo>
                    <a:lnTo>
                      <a:pt x="670" y="532"/>
                    </a:lnTo>
                    <a:lnTo>
                      <a:pt x="692" y="530"/>
                    </a:lnTo>
                    <a:lnTo>
                      <a:pt x="718" y="528"/>
                    </a:lnTo>
                    <a:lnTo>
                      <a:pt x="724" y="528"/>
                    </a:lnTo>
                    <a:lnTo>
                      <a:pt x="740" y="534"/>
                    </a:lnTo>
                    <a:lnTo>
                      <a:pt x="750" y="540"/>
                    </a:lnTo>
                    <a:lnTo>
                      <a:pt x="760" y="548"/>
                    </a:lnTo>
                    <a:lnTo>
                      <a:pt x="770" y="558"/>
                    </a:lnTo>
                    <a:lnTo>
                      <a:pt x="778" y="570"/>
                    </a:lnTo>
                    <a:lnTo>
                      <a:pt x="768" y="558"/>
                    </a:lnTo>
                    <a:lnTo>
                      <a:pt x="758" y="546"/>
                    </a:lnTo>
                    <a:lnTo>
                      <a:pt x="750" y="532"/>
                    </a:lnTo>
                    <a:lnTo>
                      <a:pt x="748" y="524"/>
                    </a:lnTo>
                    <a:lnTo>
                      <a:pt x="746" y="514"/>
                    </a:lnTo>
                    <a:lnTo>
                      <a:pt x="746" y="506"/>
                    </a:lnTo>
                    <a:lnTo>
                      <a:pt x="748" y="496"/>
                    </a:lnTo>
                    <a:lnTo>
                      <a:pt x="750" y="488"/>
                    </a:lnTo>
                    <a:lnTo>
                      <a:pt x="758" y="480"/>
                    </a:lnTo>
                    <a:lnTo>
                      <a:pt x="766" y="470"/>
                    </a:lnTo>
                    <a:lnTo>
                      <a:pt x="778" y="464"/>
                    </a:lnTo>
                    <a:lnTo>
                      <a:pt x="792" y="472"/>
                    </a:lnTo>
                    <a:lnTo>
                      <a:pt x="808" y="482"/>
                    </a:lnTo>
                    <a:lnTo>
                      <a:pt x="826" y="494"/>
                    </a:lnTo>
                    <a:lnTo>
                      <a:pt x="848" y="502"/>
                    </a:lnTo>
                    <a:lnTo>
                      <a:pt x="870" y="510"/>
                    </a:lnTo>
                    <a:lnTo>
                      <a:pt x="880" y="512"/>
                    </a:lnTo>
                    <a:lnTo>
                      <a:pt x="890" y="514"/>
                    </a:lnTo>
                    <a:lnTo>
                      <a:pt x="900" y="512"/>
                    </a:lnTo>
                    <a:lnTo>
                      <a:pt x="910" y="510"/>
                    </a:lnTo>
                    <a:lnTo>
                      <a:pt x="898" y="510"/>
                    </a:lnTo>
                    <a:lnTo>
                      <a:pt x="872" y="506"/>
                    </a:lnTo>
                    <a:lnTo>
                      <a:pt x="856" y="502"/>
                    </a:lnTo>
                    <a:lnTo>
                      <a:pt x="838" y="496"/>
                    </a:lnTo>
                    <a:lnTo>
                      <a:pt x="820" y="488"/>
                    </a:lnTo>
                    <a:lnTo>
                      <a:pt x="802" y="476"/>
                    </a:lnTo>
                    <a:lnTo>
                      <a:pt x="786" y="460"/>
                    </a:lnTo>
                    <a:lnTo>
                      <a:pt x="780" y="452"/>
                    </a:lnTo>
                    <a:lnTo>
                      <a:pt x="774" y="442"/>
                    </a:lnTo>
                    <a:lnTo>
                      <a:pt x="768" y="430"/>
                    </a:lnTo>
                    <a:lnTo>
                      <a:pt x="766" y="418"/>
                    </a:lnTo>
                    <a:lnTo>
                      <a:pt x="762" y="404"/>
                    </a:lnTo>
                    <a:lnTo>
                      <a:pt x="760" y="390"/>
                    </a:lnTo>
                    <a:lnTo>
                      <a:pt x="760" y="374"/>
                    </a:lnTo>
                    <a:lnTo>
                      <a:pt x="762" y="356"/>
                    </a:lnTo>
                    <a:lnTo>
                      <a:pt x="766" y="336"/>
                    </a:lnTo>
                    <a:lnTo>
                      <a:pt x="770" y="316"/>
                    </a:lnTo>
                    <a:lnTo>
                      <a:pt x="778" y="294"/>
                    </a:lnTo>
                    <a:lnTo>
                      <a:pt x="786" y="270"/>
                    </a:lnTo>
                    <a:lnTo>
                      <a:pt x="798" y="244"/>
                    </a:lnTo>
                    <a:lnTo>
                      <a:pt x="810" y="218"/>
                    </a:lnTo>
                    <a:lnTo>
                      <a:pt x="818" y="194"/>
                    </a:lnTo>
                    <a:lnTo>
                      <a:pt x="822" y="170"/>
                    </a:lnTo>
                    <a:lnTo>
                      <a:pt x="826" y="138"/>
                    </a:lnTo>
                    <a:lnTo>
                      <a:pt x="828" y="104"/>
                    </a:lnTo>
                    <a:lnTo>
                      <a:pt x="828" y="86"/>
                    </a:lnTo>
                    <a:lnTo>
                      <a:pt x="826" y="68"/>
                    </a:lnTo>
                    <a:lnTo>
                      <a:pt x="822" y="48"/>
                    </a:lnTo>
                    <a:lnTo>
                      <a:pt x="816" y="32"/>
                    </a:lnTo>
                    <a:lnTo>
                      <a:pt x="808" y="14"/>
                    </a:lnTo>
                    <a:lnTo>
                      <a:pt x="798" y="0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25" name="Freeform 342"/>
              <p:cNvSpPr>
                <a:spLocks/>
              </p:cNvSpPr>
              <p:nvPr/>
            </p:nvSpPr>
            <p:spPr bwMode="auto">
              <a:xfrm rot="-1845905">
                <a:off x="373" y="1124"/>
                <a:ext cx="425" cy="852"/>
              </a:xfrm>
              <a:custGeom>
                <a:avLst/>
                <a:gdLst>
                  <a:gd name="T0" fmla="*/ 66 w 934"/>
                  <a:gd name="T1" fmla="*/ 447 h 1608"/>
                  <a:gd name="T2" fmla="*/ 59 w 934"/>
                  <a:gd name="T3" fmla="*/ 442 h 1608"/>
                  <a:gd name="T4" fmla="*/ 46 w 934"/>
                  <a:gd name="T5" fmla="*/ 446 h 1608"/>
                  <a:gd name="T6" fmla="*/ 42 w 934"/>
                  <a:gd name="T7" fmla="*/ 448 h 1608"/>
                  <a:gd name="T8" fmla="*/ 57 w 934"/>
                  <a:gd name="T9" fmla="*/ 442 h 1608"/>
                  <a:gd name="T10" fmla="*/ 48 w 934"/>
                  <a:gd name="T11" fmla="*/ 431 h 1608"/>
                  <a:gd name="T12" fmla="*/ 42 w 934"/>
                  <a:gd name="T13" fmla="*/ 420 h 1608"/>
                  <a:gd name="T14" fmla="*/ 37 w 934"/>
                  <a:gd name="T15" fmla="*/ 401 h 1608"/>
                  <a:gd name="T16" fmla="*/ 35 w 934"/>
                  <a:gd name="T17" fmla="*/ 395 h 1608"/>
                  <a:gd name="T18" fmla="*/ 34 w 934"/>
                  <a:gd name="T19" fmla="*/ 395 h 1608"/>
                  <a:gd name="T20" fmla="*/ 28 w 934"/>
                  <a:gd name="T21" fmla="*/ 405 h 1608"/>
                  <a:gd name="T22" fmla="*/ 27 w 934"/>
                  <a:gd name="T23" fmla="*/ 406 h 1608"/>
                  <a:gd name="T24" fmla="*/ 32 w 934"/>
                  <a:gd name="T25" fmla="*/ 396 h 1608"/>
                  <a:gd name="T26" fmla="*/ 35 w 934"/>
                  <a:gd name="T27" fmla="*/ 393 h 1608"/>
                  <a:gd name="T28" fmla="*/ 35 w 934"/>
                  <a:gd name="T29" fmla="*/ 395 h 1608"/>
                  <a:gd name="T30" fmla="*/ 35 w 934"/>
                  <a:gd name="T31" fmla="*/ 385 h 1608"/>
                  <a:gd name="T32" fmla="*/ 38 w 934"/>
                  <a:gd name="T33" fmla="*/ 370 h 1608"/>
                  <a:gd name="T34" fmla="*/ 44 w 934"/>
                  <a:gd name="T35" fmla="*/ 354 h 1608"/>
                  <a:gd name="T36" fmla="*/ 64 w 934"/>
                  <a:gd name="T37" fmla="*/ 325 h 1608"/>
                  <a:gd name="T38" fmla="*/ 87 w 934"/>
                  <a:gd name="T39" fmla="*/ 300 h 1608"/>
                  <a:gd name="T40" fmla="*/ 115 w 934"/>
                  <a:gd name="T41" fmla="*/ 276 h 1608"/>
                  <a:gd name="T42" fmla="*/ 116 w 934"/>
                  <a:gd name="T43" fmla="*/ 269 h 1608"/>
                  <a:gd name="T44" fmla="*/ 121 w 934"/>
                  <a:gd name="T45" fmla="*/ 255 h 1608"/>
                  <a:gd name="T46" fmla="*/ 131 w 934"/>
                  <a:gd name="T47" fmla="*/ 242 h 1608"/>
                  <a:gd name="T48" fmla="*/ 142 w 934"/>
                  <a:gd name="T49" fmla="*/ 236 h 1608"/>
                  <a:gd name="T50" fmla="*/ 162 w 934"/>
                  <a:gd name="T51" fmla="*/ 226 h 1608"/>
                  <a:gd name="T52" fmla="*/ 176 w 934"/>
                  <a:gd name="T53" fmla="*/ 214 h 1608"/>
                  <a:gd name="T54" fmla="*/ 186 w 934"/>
                  <a:gd name="T55" fmla="*/ 200 h 1608"/>
                  <a:gd name="T56" fmla="*/ 191 w 934"/>
                  <a:gd name="T57" fmla="*/ 186 h 1608"/>
                  <a:gd name="T58" fmla="*/ 193 w 934"/>
                  <a:gd name="T59" fmla="*/ 171 h 1608"/>
                  <a:gd name="T60" fmla="*/ 192 w 934"/>
                  <a:gd name="T61" fmla="*/ 145 h 1608"/>
                  <a:gd name="T62" fmla="*/ 187 w 934"/>
                  <a:gd name="T63" fmla="*/ 128 h 1608"/>
                  <a:gd name="T64" fmla="*/ 187 w 934"/>
                  <a:gd name="T65" fmla="*/ 120 h 1608"/>
                  <a:gd name="T66" fmla="*/ 190 w 934"/>
                  <a:gd name="T67" fmla="*/ 107 h 1608"/>
                  <a:gd name="T68" fmla="*/ 189 w 934"/>
                  <a:gd name="T69" fmla="*/ 78 h 1608"/>
                  <a:gd name="T70" fmla="*/ 183 w 934"/>
                  <a:gd name="T71" fmla="*/ 49 h 1608"/>
                  <a:gd name="T72" fmla="*/ 174 w 934"/>
                  <a:gd name="T73" fmla="*/ 17 h 1608"/>
                  <a:gd name="T74" fmla="*/ 170 w 934"/>
                  <a:gd name="T75" fmla="*/ 4 h 1608"/>
                  <a:gd name="T76" fmla="*/ 156 w 934"/>
                  <a:gd name="T77" fmla="*/ 1 h 1608"/>
                  <a:gd name="T78" fmla="*/ 134 w 934"/>
                  <a:gd name="T79" fmla="*/ 1 h 1608"/>
                  <a:gd name="T80" fmla="*/ 117 w 934"/>
                  <a:gd name="T81" fmla="*/ 4 h 1608"/>
                  <a:gd name="T82" fmla="*/ 110 w 934"/>
                  <a:gd name="T83" fmla="*/ 8 h 1608"/>
                  <a:gd name="T84" fmla="*/ 100 w 934"/>
                  <a:gd name="T85" fmla="*/ 18 h 1608"/>
                  <a:gd name="T86" fmla="*/ 91 w 934"/>
                  <a:gd name="T87" fmla="*/ 33 h 1608"/>
                  <a:gd name="T88" fmla="*/ 75 w 934"/>
                  <a:gd name="T89" fmla="*/ 72 h 1608"/>
                  <a:gd name="T90" fmla="*/ 62 w 934"/>
                  <a:gd name="T91" fmla="*/ 113 h 1608"/>
                  <a:gd name="T92" fmla="*/ 52 w 934"/>
                  <a:gd name="T93" fmla="*/ 159 h 1608"/>
                  <a:gd name="T94" fmla="*/ 36 w 934"/>
                  <a:gd name="T95" fmla="*/ 168 h 1608"/>
                  <a:gd name="T96" fmla="*/ 19 w 934"/>
                  <a:gd name="T97" fmla="*/ 183 h 1608"/>
                  <a:gd name="T98" fmla="*/ 7 w 934"/>
                  <a:gd name="T99" fmla="*/ 199 h 1608"/>
                  <a:gd name="T100" fmla="*/ 2 w 934"/>
                  <a:gd name="T101" fmla="*/ 217 h 1608"/>
                  <a:gd name="T102" fmla="*/ 0 w 934"/>
                  <a:gd name="T103" fmla="*/ 234 h 1608"/>
                  <a:gd name="T104" fmla="*/ 1 w 934"/>
                  <a:gd name="T105" fmla="*/ 251 h 1608"/>
                  <a:gd name="T106" fmla="*/ 8 w 934"/>
                  <a:gd name="T107" fmla="*/ 274 h 1608"/>
                  <a:gd name="T108" fmla="*/ 16 w 934"/>
                  <a:gd name="T109" fmla="*/ 294 h 1608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934"/>
                  <a:gd name="T166" fmla="*/ 0 h 1608"/>
                  <a:gd name="T167" fmla="*/ 934 w 934"/>
                  <a:gd name="T168" fmla="*/ 1608 h 1608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934" h="1608">
                    <a:moveTo>
                      <a:pt x="334" y="1598"/>
                    </a:moveTo>
                    <a:lnTo>
                      <a:pt x="334" y="1598"/>
                    </a:lnTo>
                    <a:lnTo>
                      <a:pt x="318" y="1592"/>
                    </a:lnTo>
                    <a:lnTo>
                      <a:pt x="302" y="1584"/>
                    </a:lnTo>
                    <a:lnTo>
                      <a:pt x="286" y="1574"/>
                    </a:lnTo>
                    <a:lnTo>
                      <a:pt x="274" y="1574"/>
                    </a:lnTo>
                    <a:lnTo>
                      <a:pt x="258" y="1578"/>
                    </a:lnTo>
                    <a:lnTo>
                      <a:pt x="220" y="1590"/>
                    </a:lnTo>
                    <a:lnTo>
                      <a:pt x="168" y="1608"/>
                    </a:lnTo>
                    <a:lnTo>
                      <a:pt x="204" y="1596"/>
                    </a:lnTo>
                    <a:lnTo>
                      <a:pt x="240" y="1586"/>
                    </a:lnTo>
                    <a:lnTo>
                      <a:pt x="278" y="1574"/>
                    </a:lnTo>
                    <a:lnTo>
                      <a:pt x="262" y="1562"/>
                    </a:lnTo>
                    <a:lnTo>
                      <a:pt x="248" y="1550"/>
                    </a:lnTo>
                    <a:lnTo>
                      <a:pt x="234" y="1536"/>
                    </a:lnTo>
                    <a:lnTo>
                      <a:pt x="222" y="1522"/>
                    </a:lnTo>
                    <a:lnTo>
                      <a:pt x="214" y="1510"/>
                    </a:lnTo>
                    <a:lnTo>
                      <a:pt x="204" y="1496"/>
                    </a:lnTo>
                    <a:lnTo>
                      <a:pt x="192" y="1470"/>
                    </a:lnTo>
                    <a:lnTo>
                      <a:pt x="184" y="1446"/>
                    </a:lnTo>
                    <a:lnTo>
                      <a:pt x="180" y="1428"/>
                    </a:lnTo>
                    <a:lnTo>
                      <a:pt x="176" y="1412"/>
                    </a:lnTo>
                    <a:lnTo>
                      <a:pt x="172" y="1408"/>
                    </a:lnTo>
                    <a:lnTo>
                      <a:pt x="170" y="1406"/>
                    </a:lnTo>
                    <a:lnTo>
                      <a:pt x="166" y="1406"/>
                    </a:lnTo>
                    <a:lnTo>
                      <a:pt x="162" y="1406"/>
                    </a:lnTo>
                    <a:lnTo>
                      <a:pt x="154" y="1412"/>
                    </a:lnTo>
                    <a:lnTo>
                      <a:pt x="146" y="1422"/>
                    </a:lnTo>
                    <a:lnTo>
                      <a:pt x="136" y="1444"/>
                    </a:lnTo>
                    <a:lnTo>
                      <a:pt x="132" y="1454"/>
                    </a:lnTo>
                    <a:lnTo>
                      <a:pt x="132" y="1446"/>
                    </a:lnTo>
                    <a:lnTo>
                      <a:pt x="136" y="1438"/>
                    </a:lnTo>
                    <a:lnTo>
                      <a:pt x="144" y="1422"/>
                    </a:lnTo>
                    <a:lnTo>
                      <a:pt x="154" y="1410"/>
                    </a:lnTo>
                    <a:lnTo>
                      <a:pt x="164" y="1398"/>
                    </a:lnTo>
                    <a:lnTo>
                      <a:pt x="166" y="1398"/>
                    </a:lnTo>
                    <a:lnTo>
                      <a:pt x="168" y="1398"/>
                    </a:lnTo>
                    <a:lnTo>
                      <a:pt x="170" y="1400"/>
                    </a:lnTo>
                    <a:lnTo>
                      <a:pt x="172" y="1408"/>
                    </a:lnTo>
                    <a:lnTo>
                      <a:pt x="170" y="1390"/>
                    </a:lnTo>
                    <a:lnTo>
                      <a:pt x="170" y="1372"/>
                    </a:lnTo>
                    <a:lnTo>
                      <a:pt x="172" y="1354"/>
                    </a:lnTo>
                    <a:lnTo>
                      <a:pt x="176" y="1336"/>
                    </a:lnTo>
                    <a:lnTo>
                      <a:pt x="182" y="1318"/>
                    </a:lnTo>
                    <a:lnTo>
                      <a:pt x="192" y="1298"/>
                    </a:lnTo>
                    <a:lnTo>
                      <a:pt x="202" y="1280"/>
                    </a:lnTo>
                    <a:lnTo>
                      <a:pt x="214" y="1262"/>
                    </a:lnTo>
                    <a:lnTo>
                      <a:pt x="242" y="1226"/>
                    </a:lnTo>
                    <a:lnTo>
                      <a:pt x="274" y="1192"/>
                    </a:lnTo>
                    <a:lnTo>
                      <a:pt x="310" y="1158"/>
                    </a:lnTo>
                    <a:lnTo>
                      <a:pt x="346" y="1126"/>
                    </a:lnTo>
                    <a:lnTo>
                      <a:pt x="384" y="1096"/>
                    </a:lnTo>
                    <a:lnTo>
                      <a:pt x="422" y="1068"/>
                    </a:lnTo>
                    <a:lnTo>
                      <a:pt x="488" y="1024"/>
                    </a:lnTo>
                    <a:lnTo>
                      <a:pt x="536" y="994"/>
                    </a:lnTo>
                    <a:lnTo>
                      <a:pt x="556" y="984"/>
                    </a:lnTo>
                    <a:lnTo>
                      <a:pt x="556" y="970"/>
                    </a:lnTo>
                    <a:lnTo>
                      <a:pt x="560" y="958"/>
                    </a:lnTo>
                    <a:lnTo>
                      <a:pt x="566" y="944"/>
                    </a:lnTo>
                    <a:lnTo>
                      <a:pt x="572" y="932"/>
                    </a:lnTo>
                    <a:lnTo>
                      <a:pt x="586" y="908"/>
                    </a:lnTo>
                    <a:lnTo>
                      <a:pt x="602" y="888"/>
                    </a:lnTo>
                    <a:lnTo>
                      <a:pt x="618" y="872"/>
                    </a:lnTo>
                    <a:lnTo>
                      <a:pt x="632" y="860"/>
                    </a:lnTo>
                    <a:lnTo>
                      <a:pt x="646" y="848"/>
                    </a:lnTo>
                    <a:lnTo>
                      <a:pt x="684" y="840"/>
                    </a:lnTo>
                    <a:lnTo>
                      <a:pt x="720" y="828"/>
                    </a:lnTo>
                    <a:lnTo>
                      <a:pt x="752" y="818"/>
                    </a:lnTo>
                    <a:lnTo>
                      <a:pt x="780" y="804"/>
                    </a:lnTo>
                    <a:lnTo>
                      <a:pt x="806" y="792"/>
                    </a:lnTo>
                    <a:lnTo>
                      <a:pt x="830" y="778"/>
                    </a:lnTo>
                    <a:lnTo>
                      <a:pt x="850" y="762"/>
                    </a:lnTo>
                    <a:lnTo>
                      <a:pt x="868" y="746"/>
                    </a:lnTo>
                    <a:lnTo>
                      <a:pt x="882" y="730"/>
                    </a:lnTo>
                    <a:lnTo>
                      <a:pt x="896" y="714"/>
                    </a:lnTo>
                    <a:lnTo>
                      <a:pt x="906" y="696"/>
                    </a:lnTo>
                    <a:lnTo>
                      <a:pt x="914" y="680"/>
                    </a:lnTo>
                    <a:lnTo>
                      <a:pt x="922" y="662"/>
                    </a:lnTo>
                    <a:lnTo>
                      <a:pt x="928" y="644"/>
                    </a:lnTo>
                    <a:lnTo>
                      <a:pt x="930" y="628"/>
                    </a:lnTo>
                    <a:lnTo>
                      <a:pt x="934" y="610"/>
                    </a:lnTo>
                    <a:lnTo>
                      <a:pt x="934" y="578"/>
                    </a:lnTo>
                    <a:lnTo>
                      <a:pt x="930" y="546"/>
                    </a:lnTo>
                    <a:lnTo>
                      <a:pt x="926" y="516"/>
                    </a:lnTo>
                    <a:lnTo>
                      <a:pt x="918" y="492"/>
                    </a:lnTo>
                    <a:lnTo>
                      <a:pt x="910" y="470"/>
                    </a:lnTo>
                    <a:lnTo>
                      <a:pt x="904" y="454"/>
                    </a:lnTo>
                    <a:lnTo>
                      <a:pt x="896" y="440"/>
                    </a:lnTo>
                    <a:lnTo>
                      <a:pt x="902" y="426"/>
                    </a:lnTo>
                    <a:lnTo>
                      <a:pt x="908" y="412"/>
                    </a:lnTo>
                    <a:lnTo>
                      <a:pt x="912" y="396"/>
                    </a:lnTo>
                    <a:lnTo>
                      <a:pt x="916" y="380"/>
                    </a:lnTo>
                    <a:lnTo>
                      <a:pt x="918" y="348"/>
                    </a:lnTo>
                    <a:lnTo>
                      <a:pt x="916" y="314"/>
                    </a:lnTo>
                    <a:lnTo>
                      <a:pt x="912" y="278"/>
                    </a:lnTo>
                    <a:lnTo>
                      <a:pt x="906" y="242"/>
                    </a:lnTo>
                    <a:lnTo>
                      <a:pt x="898" y="208"/>
                    </a:lnTo>
                    <a:lnTo>
                      <a:pt x="886" y="174"/>
                    </a:lnTo>
                    <a:lnTo>
                      <a:pt x="876" y="142"/>
                    </a:lnTo>
                    <a:lnTo>
                      <a:pt x="864" y="112"/>
                    </a:lnTo>
                    <a:lnTo>
                      <a:pt x="842" y="62"/>
                    </a:lnTo>
                    <a:lnTo>
                      <a:pt x="826" y="28"/>
                    </a:lnTo>
                    <a:lnTo>
                      <a:pt x="820" y="16"/>
                    </a:lnTo>
                    <a:lnTo>
                      <a:pt x="796" y="10"/>
                    </a:lnTo>
                    <a:lnTo>
                      <a:pt x="774" y="6"/>
                    </a:lnTo>
                    <a:lnTo>
                      <a:pt x="752" y="2"/>
                    </a:lnTo>
                    <a:lnTo>
                      <a:pt x="730" y="0"/>
                    </a:lnTo>
                    <a:lnTo>
                      <a:pt x="688" y="0"/>
                    </a:lnTo>
                    <a:lnTo>
                      <a:pt x="648" y="2"/>
                    </a:lnTo>
                    <a:lnTo>
                      <a:pt x="614" y="6"/>
                    </a:lnTo>
                    <a:lnTo>
                      <a:pt x="588" y="12"/>
                    </a:lnTo>
                    <a:lnTo>
                      <a:pt x="566" y="16"/>
                    </a:lnTo>
                    <a:lnTo>
                      <a:pt x="548" y="22"/>
                    </a:lnTo>
                    <a:lnTo>
                      <a:pt x="532" y="28"/>
                    </a:lnTo>
                    <a:lnTo>
                      <a:pt x="514" y="38"/>
                    </a:lnTo>
                    <a:lnTo>
                      <a:pt x="498" y="50"/>
                    </a:lnTo>
                    <a:lnTo>
                      <a:pt x="482" y="64"/>
                    </a:lnTo>
                    <a:lnTo>
                      <a:pt x="466" y="80"/>
                    </a:lnTo>
                    <a:lnTo>
                      <a:pt x="452" y="98"/>
                    </a:lnTo>
                    <a:lnTo>
                      <a:pt x="438" y="118"/>
                    </a:lnTo>
                    <a:lnTo>
                      <a:pt x="410" y="160"/>
                    </a:lnTo>
                    <a:lnTo>
                      <a:pt x="384" y="206"/>
                    </a:lnTo>
                    <a:lnTo>
                      <a:pt x="360" y="254"/>
                    </a:lnTo>
                    <a:lnTo>
                      <a:pt x="338" y="304"/>
                    </a:lnTo>
                    <a:lnTo>
                      <a:pt x="318" y="354"/>
                    </a:lnTo>
                    <a:lnTo>
                      <a:pt x="300" y="402"/>
                    </a:lnTo>
                    <a:lnTo>
                      <a:pt x="274" y="484"/>
                    </a:lnTo>
                    <a:lnTo>
                      <a:pt x="256" y="544"/>
                    </a:lnTo>
                    <a:lnTo>
                      <a:pt x="252" y="566"/>
                    </a:lnTo>
                    <a:lnTo>
                      <a:pt x="212" y="582"/>
                    </a:lnTo>
                    <a:lnTo>
                      <a:pt x="176" y="598"/>
                    </a:lnTo>
                    <a:lnTo>
                      <a:pt x="144" y="614"/>
                    </a:lnTo>
                    <a:lnTo>
                      <a:pt x="116" y="634"/>
                    </a:lnTo>
                    <a:lnTo>
                      <a:pt x="90" y="652"/>
                    </a:lnTo>
                    <a:lnTo>
                      <a:pt x="70" y="670"/>
                    </a:lnTo>
                    <a:lnTo>
                      <a:pt x="52" y="690"/>
                    </a:lnTo>
                    <a:lnTo>
                      <a:pt x="36" y="710"/>
                    </a:lnTo>
                    <a:lnTo>
                      <a:pt x="24" y="732"/>
                    </a:lnTo>
                    <a:lnTo>
                      <a:pt x="16" y="752"/>
                    </a:lnTo>
                    <a:lnTo>
                      <a:pt x="8" y="772"/>
                    </a:lnTo>
                    <a:lnTo>
                      <a:pt x="4" y="794"/>
                    </a:lnTo>
                    <a:lnTo>
                      <a:pt x="0" y="814"/>
                    </a:lnTo>
                    <a:lnTo>
                      <a:pt x="0" y="834"/>
                    </a:lnTo>
                    <a:lnTo>
                      <a:pt x="0" y="854"/>
                    </a:lnTo>
                    <a:lnTo>
                      <a:pt x="2" y="874"/>
                    </a:lnTo>
                    <a:lnTo>
                      <a:pt x="6" y="894"/>
                    </a:lnTo>
                    <a:lnTo>
                      <a:pt x="12" y="912"/>
                    </a:lnTo>
                    <a:lnTo>
                      <a:pt x="24" y="948"/>
                    </a:lnTo>
                    <a:lnTo>
                      <a:pt x="38" y="978"/>
                    </a:lnTo>
                    <a:lnTo>
                      <a:pt x="52" y="1006"/>
                    </a:lnTo>
                    <a:lnTo>
                      <a:pt x="68" y="1030"/>
                    </a:lnTo>
                    <a:lnTo>
                      <a:pt x="80" y="1048"/>
                    </a:lnTo>
                    <a:lnTo>
                      <a:pt x="90" y="1062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26" name="Freeform 343"/>
              <p:cNvSpPr>
                <a:spLocks/>
              </p:cNvSpPr>
              <p:nvPr/>
            </p:nvSpPr>
            <p:spPr bwMode="auto">
              <a:xfrm rot="-1845905">
                <a:off x="608" y="1499"/>
                <a:ext cx="440" cy="270"/>
              </a:xfrm>
              <a:custGeom>
                <a:avLst/>
                <a:gdLst>
                  <a:gd name="T0" fmla="*/ 200 w 968"/>
                  <a:gd name="T1" fmla="*/ 5 h 510"/>
                  <a:gd name="T2" fmla="*/ 197 w 968"/>
                  <a:gd name="T3" fmla="*/ 25 h 510"/>
                  <a:gd name="T4" fmla="*/ 190 w 968"/>
                  <a:gd name="T5" fmla="*/ 46 h 510"/>
                  <a:gd name="T6" fmla="*/ 183 w 968"/>
                  <a:gd name="T7" fmla="*/ 58 h 510"/>
                  <a:gd name="T8" fmla="*/ 173 w 968"/>
                  <a:gd name="T9" fmla="*/ 67 h 510"/>
                  <a:gd name="T10" fmla="*/ 160 w 968"/>
                  <a:gd name="T11" fmla="*/ 72 h 510"/>
                  <a:gd name="T12" fmla="*/ 143 w 968"/>
                  <a:gd name="T13" fmla="*/ 72 h 510"/>
                  <a:gd name="T14" fmla="*/ 122 w 968"/>
                  <a:gd name="T15" fmla="*/ 64 h 510"/>
                  <a:gd name="T16" fmla="*/ 106 w 968"/>
                  <a:gd name="T17" fmla="*/ 55 h 510"/>
                  <a:gd name="T18" fmla="*/ 100 w 968"/>
                  <a:gd name="T19" fmla="*/ 65 h 510"/>
                  <a:gd name="T20" fmla="*/ 97 w 968"/>
                  <a:gd name="T21" fmla="*/ 78 h 510"/>
                  <a:gd name="T22" fmla="*/ 99 w 968"/>
                  <a:gd name="T23" fmla="*/ 92 h 510"/>
                  <a:gd name="T24" fmla="*/ 104 w 968"/>
                  <a:gd name="T25" fmla="*/ 100 h 510"/>
                  <a:gd name="T26" fmla="*/ 112 w 968"/>
                  <a:gd name="T27" fmla="*/ 107 h 510"/>
                  <a:gd name="T28" fmla="*/ 135 w 968"/>
                  <a:gd name="T29" fmla="*/ 121 h 510"/>
                  <a:gd name="T30" fmla="*/ 126 w 968"/>
                  <a:gd name="T31" fmla="*/ 117 h 510"/>
                  <a:gd name="T32" fmla="*/ 113 w 968"/>
                  <a:gd name="T33" fmla="*/ 109 h 510"/>
                  <a:gd name="T34" fmla="*/ 102 w 968"/>
                  <a:gd name="T35" fmla="*/ 97 h 510"/>
                  <a:gd name="T36" fmla="*/ 98 w 968"/>
                  <a:gd name="T37" fmla="*/ 88 h 510"/>
                  <a:gd name="T38" fmla="*/ 97 w 968"/>
                  <a:gd name="T39" fmla="*/ 79 h 510"/>
                  <a:gd name="T40" fmla="*/ 100 w 968"/>
                  <a:gd name="T41" fmla="*/ 68 h 510"/>
                  <a:gd name="T42" fmla="*/ 106 w 968"/>
                  <a:gd name="T43" fmla="*/ 55 h 510"/>
                  <a:gd name="T44" fmla="*/ 98 w 968"/>
                  <a:gd name="T45" fmla="*/ 53 h 510"/>
                  <a:gd name="T46" fmla="*/ 83 w 968"/>
                  <a:gd name="T47" fmla="*/ 55 h 510"/>
                  <a:gd name="T48" fmla="*/ 75 w 968"/>
                  <a:gd name="T49" fmla="*/ 58 h 510"/>
                  <a:gd name="T50" fmla="*/ 70 w 968"/>
                  <a:gd name="T51" fmla="*/ 64 h 510"/>
                  <a:gd name="T52" fmla="*/ 66 w 968"/>
                  <a:gd name="T53" fmla="*/ 77 h 510"/>
                  <a:gd name="T54" fmla="*/ 66 w 968"/>
                  <a:gd name="T55" fmla="*/ 87 h 510"/>
                  <a:gd name="T56" fmla="*/ 70 w 968"/>
                  <a:gd name="T57" fmla="*/ 98 h 510"/>
                  <a:gd name="T58" fmla="*/ 76 w 968"/>
                  <a:gd name="T59" fmla="*/ 109 h 510"/>
                  <a:gd name="T60" fmla="*/ 80 w 968"/>
                  <a:gd name="T61" fmla="*/ 124 h 510"/>
                  <a:gd name="T62" fmla="*/ 80 w 968"/>
                  <a:gd name="T63" fmla="*/ 130 h 510"/>
                  <a:gd name="T64" fmla="*/ 79 w 968"/>
                  <a:gd name="T65" fmla="*/ 128 h 510"/>
                  <a:gd name="T66" fmla="*/ 80 w 968"/>
                  <a:gd name="T67" fmla="*/ 118 h 510"/>
                  <a:gd name="T68" fmla="*/ 76 w 968"/>
                  <a:gd name="T69" fmla="*/ 109 h 510"/>
                  <a:gd name="T70" fmla="*/ 72 w 968"/>
                  <a:gd name="T71" fmla="*/ 105 h 510"/>
                  <a:gd name="T72" fmla="*/ 68 w 968"/>
                  <a:gd name="T73" fmla="*/ 96 h 510"/>
                  <a:gd name="T74" fmla="*/ 65 w 968"/>
                  <a:gd name="T75" fmla="*/ 78 h 510"/>
                  <a:gd name="T76" fmla="*/ 66 w 968"/>
                  <a:gd name="T77" fmla="*/ 71 h 510"/>
                  <a:gd name="T78" fmla="*/ 46 w 968"/>
                  <a:gd name="T79" fmla="*/ 90 h 510"/>
                  <a:gd name="T80" fmla="*/ 35 w 968"/>
                  <a:gd name="T81" fmla="*/ 104 h 510"/>
                  <a:gd name="T82" fmla="*/ 27 w 968"/>
                  <a:gd name="T83" fmla="*/ 120 h 510"/>
                  <a:gd name="T84" fmla="*/ 25 w 968"/>
                  <a:gd name="T85" fmla="*/ 131 h 510"/>
                  <a:gd name="T86" fmla="*/ 25 w 968"/>
                  <a:gd name="T87" fmla="*/ 143 h 510"/>
                  <a:gd name="T88" fmla="*/ 25 w 968"/>
                  <a:gd name="T89" fmla="*/ 125 h 510"/>
                  <a:gd name="T90" fmla="*/ 25 w 968"/>
                  <a:gd name="T91" fmla="*/ 122 h 510"/>
                  <a:gd name="T92" fmla="*/ 16 w 968"/>
                  <a:gd name="T93" fmla="*/ 124 h 510"/>
                  <a:gd name="T94" fmla="*/ 7 w 968"/>
                  <a:gd name="T95" fmla="*/ 123 h 510"/>
                  <a:gd name="T96" fmla="*/ 1 w 968"/>
                  <a:gd name="T97" fmla="*/ 118 h 510"/>
                  <a:gd name="T98" fmla="*/ 2 w 968"/>
                  <a:gd name="T99" fmla="*/ 118 h 510"/>
                  <a:gd name="T100" fmla="*/ 11 w 968"/>
                  <a:gd name="T101" fmla="*/ 124 h 510"/>
                  <a:gd name="T102" fmla="*/ 18 w 968"/>
                  <a:gd name="T103" fmla="*/ 124 h 510"/>
                  <a:gd name="T104" fmla="*/ 27 w 968"/>
                  <a:gd name="T105" fmla="*/ 119 h 510"/>
                  <a:gd name="T106" fmla="*/ 31 w 968"/>
                  <a:gd name="T107" fmla="*/ 111 h 510"/>
                  <a:gd name="T108" fmla="*/ 45 w 968"/>
                  <a:gd name="T109" fmla="*/ 92 h 510"/>
                  <a:gd name="T110" fmla="*/ 61 w 968"/>
                  <a:gd name="T111" fmla="*/ 76 h 510"/>
                  <a:gd name="T112" fmla="*/ 72 w 968"/>
                  <a:gd name="T113" fmla="*/ 59 h 510"/>
                  <a:gd name="T114" fmla="*/ 75 w 968"/>
                  <a:gd name="T115" fmla="*/ 58 h 510"/>
                  <a:gd name="T116" fmla="*/ 75 w 968"/>
                  <a:gd name="T117" fmla="*/ 56 h 510"/>
                  <a:gd name="T118" fmla="*/ 69 w 968"/>
                  <a:gd name="T119" fmla="*/ 53 h 510"/>
                  <a:gd name="T120" fmla="*/ 55 w 968"/>
                  <a:gd name="T121" fmla="*/ 44 h 510"/>
                  <a:gd name="T122" fmla="*/ 48 w 968"/>
                  <a:gd name="T123" fmla="*/ 35 h 510"/>
                  <a:gd name="T124" fmla="*/ 43 w 968"/>
                  <a:gd name="T125" fmla="*/ 23 h 51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968"/>
                  <a:gd name="T190" fmla="*/ 0 h 510"/>
                  <a:gd name="T191" fmla="*/ 968 w 968"/>
                  <a:gd name="T192" fmla="*/ 510 h 510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968" h="510">
                    <a:moveTo>
                      <a:pt x="968" y="0"/>
                    </a:moveTo>
                    <a:lnTo>
                      <a:pt x="968" y="0"/>
                    </a:lnTo>
                    <a:lnTo>
                      <a:pt x="968" y="18"/>
                    </a:lnTo>
                    <a:lnTo>
                      <a:pt x="966" y="36"/>
                    </a:lnTo>
                    <a:lnTo>
                      <a:pt x="960" y="62"/>
                    </a:lnTo>
                    <a:lnTo>
                      <a:pt x="954" y="90"/>
                    </a:lnTo>
                    <a:lnTo>
                      <a:pt x="944" y="120"/>
                    </a:lnTo>
                    <a:lnTo>
                      <a:pt x="928" y="150"/>
                    </a:lnTo>
                    <a:lnTo>
                      <a:pt x="920" y="164"/>
                    </a:lnTo>
                    <a:lnTo>
                      <a:pt x="910" y="180"/>
                    </a:lnTo>
                    <a:lnTo>
                      <a:pt x="898" y="194"/>
                    </a:lnTo>
                    <a:lnTo>
                      <a:pt x="886" y="206"/>
                    </a:lnTo>
                    <a:lnTo>
                      <a:pt x="870" y="218"/>
                    </a:lnTo>
                    <a:lnTo>
                      <a:pt x="854" y="230"/>
                    </a:lnTo>
                    <a:lnTo>
                      <a:pt x="838" y="238"/>
                    </a:lnTo>
                    <a:lnTo>
                      <a:pt x="818" y="246"/>
                    </a:lnTo>
                    <a:lnTo>
                      <a:pt x="798" y="252"/>
                    </a:lnTo>
                    <a:lnTo>
                      <a:pt x="774" y="256"/>
                    </a:lnTo>
                    <a:lnTo>
                      <a:pt x="750" y="258"/>
                    </a:lnTo>
                    <a:lnTo>
                      <a:pt x="722" y="258"/>
                    </a:lnTo>
                    <a:lnTo>
                      <a:pt x="692" y="256"/>
                    </a:lnTo>
                    <a:lnTo>
                      <a:pt x="662" y="250"/>
                    </a:lnTo>
                    <a:lnTo>
                      <a:pt x="628" y="240"/>
                    </a:lnTo>
                    <a:lnTo>
                      <a:pt x="592" y="228"/>
                    </a:lnTo>
                    <a:lnTo>
                      <a:pt x="554" y="214"/>
                    </a:lnTo>
                    <a:lnTo>
                      <a:pt x="512" y="196"/>
                    </a:lnTo>
                    <a:lnTo>
                      <a:pt x="506" y="202"/>
                    </a:lnTo>
                    <a:lnTo>
                      <a:pt x="492" y="220"/>
                    </a:lnTo>
                    <a:lnTo>
                      <a:pt x="484" y="232"/>
                    </a:lnTo>
                    <a:lnTo>
                      <a:pt x="478" y="246"/>
                    </a:lnTo>
                    <a:lnTo>
                      <a:pt x="472" y="262"/>
                    </a:lnTo>
                    <a:lnTo>
                      <a:pt x="470" y="280"/>
                    </a:lnTo>
                    <a:lnTo>
                      <a:pt x="470" y="298"/>
                    </a:lnTo>
                    <a:lnTo>
                      <a:pt x="476" y="316"/>
                    </a:lnTo>
                    <a:lnTo>
                      <a:pt x="480" y="326"/>
                    </a:lnTo>
                    <a:lnTo>
                      <a:pt x="486" y="336"/>
                    </a:lnTo>
                    <a:lnTo>
                      <a:pt x="494" y="346"/>
                    </a:lnTo>
                    <a:lnTo>
                      <a:pt x="504" y="356"/>
                    </a:lnTo>
                    <a:lnTo>
                      <a:pt x="514" y="366"/>
                    </a:lnTo>
                    <a:lnTo>
                      <a:pt x="528" y="376"/>
                    </a:lnTo>
                    <a:lnTo>
                      <a:pt x="544" y="384"/>
                    </a:lnTo>
                    <a:lnTo>
                      <a:pt x="560" y="394"/>
                    </a:lnTo>
                    <a:lnTo>
                      <a:pt x="602" y="412"/>
                    </a:lnTo>
                    <a:lnTo>
                      <a:pt x="654" y="430"/>
                    </a:lnTo>
                    <a:lnTo>
                      <a:pt x="642" y="426"/>
                    </a:lnTo>
                    <a:lnTo>
                      <a:pt x="610" y="418"/>
                    </a:lnTo>
                    <a:lnTo>
                      <a:pt x="590" y="410"/>
                    </a:lnTo>
                    <a:lnTo>
                      <a:pt x="570" y="402"/>
                    </a:lnTo>
                    <a:lnTo>
                      <a:pt x="548" y="390"/>
                    </a:lnTo>
                    <a:lnTo>
                      <a:pt x="526" y="378"/>
                    </a:lnTo>
                    <a:lnTo>
                      <a:pt x="508" y="364"/>
                    </a:lnTo>
                    <a:lnTo>
                      <a:pt x="492" y="346"/>
                    </a:lnTo>
                    <a:lnTo>
                      <a:pt x="484" y="336"/>
                    </a:lnTo>
                    <a:lnTo>
                      <a:pt x="478" y="326"/>
                    </a:lnTo>
                    <a:lnTo>
                      <a:pt x="474" y="316"/>
                    </a:lnTo>
                    <a:lnTo>
                      <a:pt x="472" y="306"/>
                    </a:lnTo>
                    <a:lnTo>
                      <a:pt x="470" y="294"/>
                    </a:lnTo>
                    <a:lnTo>
                      <a:pt x="470" y="282"/>
                    </a:lnTo>
                    <a:lnTo>
                      <a:pt x="472" y="268"/>
                    </a:lnTo>
                    <a:lnTo>
                      <a:pt x="476" y="256"/>
                    </a:lnTo>
                    <a:lnTo>
                      <a:pt x="482" y="242"/>
                    </a:lnTo>
                    <a:lnTo>
                      <a:pt x="490" y="226"/>
                    </a:lnTo>
                    <a:lnTo>
                      <a:pt x="500" y="212"/>
                    </a:lnTo>
                    <a:lnTo>
                      <a:pt x="512" y="196"/>
                    </a:lnTo>
                    <a:lnTo>
                      <a:pt x="496" y="192"/>
                    </a:lnTo>
                    <a:lnTo>
                      <a:pt x="476" y="190"/>
                    </a:lnTo>
                    <a:lnTo>
                      <a:pt x="452" y="188"/>
                    </a:lnTo>
                    <a:lnTo>
                      <a:pt x="426" y="190"/>
                    </a:lnTo>
                    <a:lnTo>
                      <a:pt x="400" y="194"/>
                    </a:lnTo>
                    <a:lnTo>
                      <a:pt x="386" y="198"/>
                    </a:lnTo>
                    <a:lnTo>
                      <a:pt x="374" y="202"/>
                    </a:lnTo>
                    <a:lnTo>
                      <a:pt x="362" y="208"/>
                    </a:lnTo>
                    <a:lnTo>
                      <a:pt x="350" y="216"/>
                    </a:lnTo>
                    <a:lnTo>
                      <a:pt x="340" y="228"/>
                    </a:lnTo>
                    <a:lnTo>
                      <a:pt x="332" y="240"/>
                    </a:lnTo>
                    <a:lnTo>
                      <a:pt x="324" y="256"/>
                    </a:lnTo>
                    <a:lnTo>
                      <a:pt x="318" y="276"/>
                    </a:lnTo>
                    <a:lnTo>
                      <a:pt x="316" y="288"/>
                    </a:lnTo>
                    <a:lnTo>
                      <a:pt x="318" y="300"/>
                    </a:lnTo>
                    <a:lnTo>
                      <a:pt x="320" y="312"/>
                    </a:lnTo>
                    <a:lnTo>
                      <a:pt x="322" y="324"/>
                    </a:lnTo>
                    <a:lnTo>
                      <a:pt x="330" y="338"/>
                    </a:lnTo>
                    <a:lnTo>
                      <a:pt x="338" y="352"/>
                    </a:lnTo>
                    <a:lnTo>
                      <a:pt x="356" y="374"/>
                    </a:lnTo>
                    <a:lnTo>
                      <a:pt x="368" y="390"/>
                    </a:lnTo>
                    <a:lnTo>
                      <a:pt x="378" y="408"/>
                    </a:lnTo>
                    <a:lnTo>
                      <a:pt x="386" y="426"/>
                    </a:lnTo>
                    <a:lnTo>
                      <a:pt x="390" y="442"/>
                    </a:lnTo>
                    <a:lnTo>
                      <a:pt x="390" y="450"/>
                    </a:lnTo>
                    <a:lnTo>
                      <a:pt x="388" y="456"/>
                    </a:lnTo>
                    <a:lnTo>
                      <a:pt x="386" y="462"/>
                    </a:lnTo>
                    <a:lnTo>
                      <a:pt x="380" y="468"/>
                    </a:lnTo>
                    <a:lnTo>
                      <a:pt x="382" y="458"/>
                    </a:lnTo>
                    <a:lnTo>
                      <a:pt x="384" y="450"/>
                    </a:lnTo>
                    <a:lnTo>
                      <a:pt x="386" y="436"/>
                    </a:lnTo>
                    <a:lnTo>
                      <a:pt x="384" y="422"/>
                    </a:lnTo>
                    <a:lnTo>
                      <a:pt x="378" y="406"/>
                    </a:lnTo>
                    <a:lnTo>
                      <a:pt x="374" y="398"/>
                    </a:lnTo>
                    <a:lnTo>
                      <a:pt x="368" y="390"/>
                    </a:lnTo>
                    <a:lnTo>
                      <a:pt x="360" y="382"/>
                    </a:lnTo>
                    <a:lnTo>
                      <a:pt x="350" y="374"/>
                    </a:lnTo>
                    <a:lnTo>
                      <a:pt x="342" y="366"/>
                    </a:lnTo>
                    <a:lnTo>
                      <a:pt x="336" y="356"/>
                    </a:lnTo>
                    <a:lnTo>
                      <a:pt x="328" y="342"/>
                    </a:lnTo>
                    <a:lnTo>
                      <a:pt x="322" y="324"/>
                    </a:lnTo>
                    <a:lnTo>
                      <a:pt x="318" y="304"/>
                    </a:lnTo>
                    <a:lnTo>
                      <a:pt x="316" y="280"/>
                    </a:lnTo>
                    <a:lnTo>
                      <a:pt x="318" y="268"/>
                    </a:lnTo>
                    <a:lnTo>
                      <a:pt x="322" y="254"/>
                    </a:lnTo>
                    <a:lnTo>
                      <a:pt x="290" y="274"/>
                    </a:lnTo>
                    <a:lnTo>
                      <a:pt x="260" y="294"/>
                    </a:lnTo>
                    <a:lnTo>
                      <a:pt x="222" y="322"/>
                    </a:lnTo>
                    <a:lnTo>
                      <a:pt x="204" y="338"/>
                    </a:lnTo>
                    <a:lnTo>
                      <a:pt x="186" y="354"/>
                    </a:lnTo>
                    <a:lnTo>
                      <a:pt x="168" y="372"/>
                    </a:lnTo>
                    <a:lnTo>
                      <a:pt x="154" y="390"/>
                    </a:lnTo>
                    <a:lnTo>
                      <a:pt x="140" y="408"/>
                    </a:lnTo>
                    <a:lnTo>
                      <a:pt x="130" y="428"/>
                    </a:lnTo>
                    <a:lnTo>
                      <a:pt x="122" y="448"/>
                    </a:lnTo>
                    <a:lnTo>
                      <a:pt x="118" y="468"/>
                    </a:lnTo>
                    <a:lnTo>
                      <a:pt x="118" y="474"/>
                    </a:lnTo>
                    <a:lnTo>
                      <a:pt x="118" y="488"/>
                    </a:lnTo>
                    <a:lnTo>
                      <a:pt x="118" y="510"/>
                    </a:lnTo>
                    <a:lnTo>
                      <a:pt x="116" y="474"/>
                    </a:lnTo>
                    <a:lnTo>
                      <a:pt x="118" y="448"/>
                    </a:lnTo>
                    <a:lnTo>
                      <a:pt x="120" y="440"/>
                    </a:lnTo>
                    <a:lnTo>
                      <a:pt x="122" y="434"/>
                    </a:lnTo>
                    <a:lnTo>
                      <a:pt x="112" y="436"/>
                    </a:lnTo>
                    <a:lnTo>
                      <a:pt x="96" y="440"/>
                    </a:lnTo>
                    <a:lnTo>
                      <a:pt x="76" y="442"/>
                    </a:lnTo>
                    <a:lnTo>
                      <a:pt x="52" y="442"/>
                    </a:lnTo>
                    <a:lnTo>
                      <a:pt x="42" y="442"/>
                    </a:lnTo>
                    <a:lnTo>
                      <a:pt x="32" y="438"/>
                    </a:lnTo>
                    <a:lnTo>
                      <a:pt x="22" y="436"/>
                    </a:lnTo>
                    <a:lnTo>
                      <a:pt x="14" y="430"/>
                    </a:lnTo>
                    <a:lnTo>
                      <a:pt x="6" y="422"/>
                    </a:lnTo>
                    <a:lnTo>
                      <a:pt x="0" y="414"/>
                    </a:lnTo>
                    <a:lnTo>
                      <a:pt x="10" y="422"/>
                    </a:lnTo>
                    <a:lnTo>
                      <a:pt x="20" y="430"/>
                    </a:lnTo>
                    <a:lnTo>
                      <a:pt x="36" y="438"/>
                    </a:lnTo>
                    <a:lnTo>
                      <a:pt x="54" y="442"/>
                    </a:lnTo>
                    <a:lnTo>
                      <a:pt x="64" y="444"/>
                    </a:lnTo>
                    <a:lnTo>
                      <a:pt x="76" y="442"/>
                    </a:lnTo>
                    <a:lnTo>
                      <a:pt x="88" y="442"/>
                    </a:lnTo>
                    <a:lnTo>
                      <a:pt x="102" y="438"/>
                    </a:lnTo>
                    <a:lnTo>
                      <a:pt x="116" y="432"/>
                    </a:lnTo>
                    <a:lnTo>
                      <a:pt x="132" y="424"/>
                    </a:lnTo>
                    <a:lnTo>
                      <a:pt x="140" y="410"/>
                    </a:lnTo>
                    <a:lnTo>
                      <a:pt x="150" y="396"/>
                    </a:lnTo>
                    <a:lnTo>
                      <a:pt x="168" y="376"/>
                    </a:lnTo>
                    <a:lnTo>
                      <a:pt x="190" y="352"/>
                    </a:lnTo>
                    <a:lnTo>
                      <a:pt x="218" y="326"/>
                    </a:lnTo>
                    <a:lnTo>
                      <a:pt x="252" y="298"/>
                    </a:lnTo>
                    <a:lnTo>
                      <a:pt x="294" y="270"/>
                    </a:lnTo>
                    <a:lnTo>
                      <a:pt x="314" y="252"/>
                    </a:lnTo>
                    <a:lnTo>
                      <a:pt x="332" y="232"/>
                    </a:lnTo>
                    <a:lnTo>
                      <a:pt x="350" y="212"/>
                    </a:lnTo>
                    <a:lnTo>
                      <a:pt x="356" y="208"/>
                    </a:lnTo>
                    <a:lnTo>
                      <a:pt x="362" y="206"/>
                    </a:lnTo>
                    <a:lnTo>
                      <a:pt x="366" y="204"/>
                    </a:lnTo>
                    <a:lnTo>
                      <a:pt x="366" y="202"/>
                    </a:lnTo>
                    <a:lnTo>
                      <a:pt x="362" y="198"/>
                    </a:lnTo>
                    <a:lnTo>
                      <a:pt x="356" y="196"/>
                    </a:lnTo>
                    <a:lnTo>
                      <a:pt x="332" y="188"/>
                    </a:lnTo>
                    <a:lnTo>
                      <a:pt x="308" y="180"/>
                    </a:lnTo>
                    <a:lnTo>
                      <a:pt x="280" y="166"/>
                    </a:lnTo>
                    <a:lnTo>
                      <a:pt x="266" y="158"/>
                    </a:lnTo>
                    <a:lnTo>
                      <a:pt x="254" y="148"/>
                    </a:lnTo>
                    <a:lnTo>
                      <a:pt x="240" y="138"/>
                    </a:lnTo>
                    <a:lnTo>
                      <a:pt x="230" y="126"/>
                    </a:lnTo>
                    <a:lnTo>
                      <a:pt x="220" y="112"/>
                    </a:lnTo>
                    <a:lnTo>
                      <a:pt x="212" y="98"/>
                    </a:lnTo>
                    <a:lnTo>
                      <a:pt x="208" y="82"/>
                    </a:lnTo>
                    <a:lnTo>
                      <a:pt x="208" y="64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27" name="Freeform 344"/>
              <p:cNvSpPr>
                <a:spLocks/>
              </p:cNvSpPr>
              <p:nvPr/>
            </p:nvSpPr>
            <p:spPr bwMode="auto">
              <a:xfrm rot="-1845905">
                <a:off x="517" y="823"/>
                <a:ext cx="442" cy="476"/>
              </a:xfrm>
              <a:custGeom>
                <a:avLst/>
                <a:gdLst>
                  <a:gd name="T0" fmla="*/ 124 w 972"/>
                  <a:gd name="T1" fmla="*/ 172 h 898"/>
                  <a:gd name="T2" fmla="*/ 117 w 972"/>
                  <a:gd name="T3" fmla="*/ 184 h 898"/>
                  <a:gd name="T4" fmla="*/ 116 w 972"/>
                  <a:gd name="T5" fmla="*/ 199 h 898"/>
                  <a:gd name="T6" fmla="*/ 118 w 972"/>
                  <a:gd name="T7" fmla="*/ 207 h 898"/>
                  <a:gd name="T8" fmla="*/ 123 w 972"/>
                  <a:gd name="T9" fmla="*/ 216 h 898"/>
                  <a:gd name="T10" fmla="*/ 131 w 972"/>
                  <a:gd name="T11" fmla="*/ 224 h 898"/>
                  <a:gd name="T12" fmla="*/ 144 w 972"/>
                  <a:gd name="T13" fmla="*/ 232 h 898"/>
                  <a:gd name="T14" fmla="*/ 160 w 972"/>
                  <a:gd name="T15" fmla="*/ 236 h 898"/>
                  <a:gd name="T16" fmla="*/ 177 w 972"/>
                  <a:gd name="T17" fmla="*/ 240 h 898"/>
                  <a:gd name="T18" fmla="*/ 186 w 972"/>
                  <a:gd name="T19" fmla="*/ 244 h 898"/>
                  <a:gd name="T20" fmla="*/ 194 w 972"/>
                  <a:gd name="T21" fmla="*/ 252 h 898"/>
                  <a:gd name="T22" fmla="*/ 192 w 972"/>
                  <a:gd name="T23" fmla="*/ 235 h 898"/>
                  <a:gd name="T24" fmla="*/ 193 w 972"/>
                  <a:gd name="T25" fmla="*/ 207 h 898"/>
                  <a:gd name="T26" fmla="*/ 196 w 972"/>
                  <a:gd name="T27" fmla="*/ 192 h 898"/>
                  <a:gd name="T28" fmla="*/ 201 w 972"/>
                  <a:gd name="T29" fmla="*/ 184 h 898"/>
                  <a:gd name="T30" fmla="*/ 192 w 972"/>
                  <a:gd name="T31" fmla="*/ 166 h 898"/>
                  <a:gd name="T32" fmla="*/ 189 w 972"/>
                  <a:gd name="T33" fmla="*/ 152 h 898"/>
                  <a:gd name="T34" fmla="*/ 188 w 972"/>
                  <a:gd name="T35" fmla="*/ 136 h 898"/>
                  <a:gd name="T36" fmla="*/ 190 w 972"/>
                  <a:gd name="T37" fmla="*/ 124 h 898"/>
                  <a:gd name="T38" fmla="*/ 175 w 972"/>
                  <a:gd name="T39" fmla="*/ 83 h 898"/>
                  <a:gd name="T40" fmla="*/ 163 w 972"/>
                  <a:gd name="T41" fmla="*/ 59 h 898"/>
                  <a:gd name="T42" fmla="*/ 148 w 972"/>
                  <a:gd name="T43" fmla="*/ 39 h 898"/>
                  <a:gd name="T44" fmla="*/ 137 w 972"/>
                  <a:gd name="T45" fmla="*/ 30 h 898"/>
                  <a:gd name="T46" fmla="*/ 120 w 972"/>
                  <a:gd name="T47" fmla="*/ 31 h 898"/>
                  <a:gd name="T48" fmla="*/ 105 w 972"/>
                  <a:gd name="T49" fmla="*/ 29 h 898"/>
                  <a:gd name="T50" fmla="*/ 93 w 972"/>
                  <a:gd name="T51" fmla="*/ 22 h 898"/>
                  <a:gd name="T52" fmla="*/ 89 w 972"/>
                  <a:gd name="T53" fmla="*/ 15 h 898"/>
                  <a:gd name="T54" fmla="*/ 87 w 972"/>
                  <a:gd name="T55" fmla="*/ 7 h 898"/>
                  <a:gd name="T56" fmla="*/ 87 w 972"/>
                  <a:gd name="T57" fmla="*/ 0 h 898"/>
                  <a:gd name="T58" fmla="*/ 87 w 972"/>
                  <a:gd name="T59" fmla="*/ 9 h 898"/>
                  <a:gd name="T60" fmla="*/ 91 w 972"/>
                  <a:gd name="T61" fmla="*/ 22 h 898"/>
                  <a:gd name="T62" fmla="*/ 94 w 972"/>
                  <a:gd name="T63" fmla="*/ 26 h 898"/>
                  <a:gd name="T64" fmla="*/ 65 w 972"/>
                  <a:gd name="T65" fmla="*/ 43 h 898"/>
                  <a:gd name="T66" fmla="*/ 42 w 972"/>
                  <a:gd name="T67" fmla="*/ 59 h 898"/>
                  <a:gd name="T68" fmla="*/ 30 w 972"/>
                  <a:gd name="T69" fmla="*/ 73 h 898"/>
                  <a:gd name="T70" fmla="*/ 25 w 972"/>
                  <a:gd name="T71" fmla="*/ 76 h 898"/>
                  <a:gd name="T72" fmla="*/ 16 w 972"/>
                  <a:gd name="T73" fmla="*/ 74 h 898"/>
                  <a:gd name="T74" fmla="*/ 9 w 972"/>
                  <a:gd name="T75" fmla="*/ 75 h 898"/>
                  <a:gd name="T76" fmla="*/ 2 w 972"/>
                  <a:gd name="T77" fmla="*/ 83 h 898"/>
                  <a:gd name="T78" fmla="*/ 2 w 972"/>
                  <a:gd name="T79" fmla="*/ 83 h 898"/>
                  <a:gd name="T80" fmla="*/ 11 w 972"/>
                  <a:gd name="T81" fmla="*/ 75 h 898"/>
                  <a:gd name="T82" fmla="*/ 19 w 972"/>
                  <a:gd name="T83" fmla="*/ 74 h 898"/>
                  <a:gd name="T84" fmla="*/ 28 w 972"/>
                  <a:gd name="T85" fmla="*/ 77 h 898"/>
                  <a:gd name="T86" fmla="*/ 30 w 972"/>
                  <a:gd name="T87" fmla="*/ 103 h 898"/>
                  <a:gd name="T88" fmla="*/ 34 w 972"/>
                  <a:gd name="T89" fmla="*/ 137 h 898"/>
                  <a:gd name="T90" fmla="*/ 40 w 972"/>
                  <a:gd name="T91" fmla="*/ 165 h 898"/>
                  <a:gd name="T92" fmla="*/ 52 w 972"/>
                  <a:gd name="T93" fmla="*/ 189 h 898"/>
                  <a:gd name="T94" fmla="*/ 58 w 972"/>
                  <a:gd name="T95" fmla="*/ 199 h 898"/>
                  <a:gd name="T96" fmla="*/ 69 w 972"/>
                  <a:gd name="T97" fmla="*/ 214 h 898"/>
                  <a:gd name="T98" fmla="*/ 84 w 972"/>
                  <a:gd name="T99" fmla="*/ 226 h 898"/>
                  <a:gd name="T100" fmla="*/ 95 w 972"/>
                  <a:gd name="T101" fmla="*/ 231 h 898"/>
                  <a:gd name="T102" fmla="*/ 105 w 972"/>
                  <a:gd name="T103" fmla="*/ 230 h 898"/>
                  <a:gd name="T104" fmla="*/ 114 w 972"/>
                  <a:gd name="T105" fmla="*/ 224 h 898"/>
                  <a:gd name="T106" fmla="*/ 120 w 972"/>
                  <a:gd name="T107" fmla="*/ 217 h 898"/>
                  <a:gd name="T108" fmla="*/ 101 w 972"/>
                  <a:gd name="T109" fmla="*/ 214 h 898"/>
                  <a:gd name="T110" fmla="*/ 90 w 972"/>
                  <a:gd name="T111" fmla="*/ 207 h 898"/>
                  <a:gd name="T112" fmla="*/ 81 w 972"/>
                  <a:gd name="T113" fmla="*/ 196 h 898"/>
                  <a:gd name="T114" fmla="*/ 78 w 972"/>
                  <a:gd name="T115" fmla="*/ 185 h 898"/>
                  <a:gd name="T116" fmla="*/ 71 w 972"/>
                  <a:gd name="T117" fmla="*/ 182 h 898"/>
                  <a:gd name="T118" fmla="*/ 68 w 972"/>
                  <a:gd name="T119" fmla="*/ 176 h 898"/>
                  <a:gd name="T120" fmla="*/ 66 w 972"/>
                  <a:gd name="T121" fmla="*/ 164 h 898"/>
                  <a:gd name="T122" fmla="*/ 69 w 972"/>
                  <a:gd name="T123" fmla="*/ 146 h 89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972"/>
                  <a:gd name="T187" fmla="*/ 0 h 898"/>
                  <a:gd name="T188" fmla="*/ 972 w 972"/>
                  <a:gd name="T189" fmla="*/ 898 h 89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972" h="898">
                    <a:moveTo>
                      <a:pt x="604" y="606"/>
                    </a:moveTo>
                    <a:lnTo>
                      <a:pt x="604" y="606"/>
                    </a:lnTo>
                    <a:lnTo>
                      <a:pt x="598" y="612"/>
                    </a:lnTo>
                    <a:lnTo>
                      <a:pt x="582" y="630"/>
                    </a:lnTo>
                    <a:lnTo>
                      <a:pt x="574" y="642"/>
                    </a:lnTo>
                    <a:lnTo>
                      <a:pt x="566" y="656"/>
                    </a:lnTo>
                    <a:lnTo>
                      <a:pt x="562" y="672"/>
                    </a:lnTo>
                    <a:lnTo>
                      <a:pt x="558" y="690"/>
                    </a:lnTo>
                    <a:lnTo>
                      <a:pt x="560" y="708"/>
                    </a:lnTo>
                    <a:lnTo>
                      <a:pt x="562" y="718"/>
                    </a:lnTo>
                    <a:lnTo>
                      <a:pt x="566" y="728"/>
                    </a:lnTo>
                    <a:lnTo>
                      <a:pt x="570" y="738"/>
                    </a:lnTo>
                    <a:lnTo>
                      <a:pt x="576" y="748"/>
                    </a:lnTo>
                    <a:lnTo>
                      <a:pt x="584" y="758"/>
                    </a:lnTo>
                    <a:lnTo>
                      <a:pt x="594" y="768"/>
                    </a:lnTo>
                    <a:lnTo>
                      <a:pt x="606" y="778"/>
                    </a:lnTo>
                    <a:lnTo>
                      <a:pt x="620" y="788"/>
                    </a:lnTo>
                    <a:lnTo>
                      <a:pt x="636" y="798"/>
                    </a:lnTo>
                    <a:lnTo>
                      <a:pt x="654" y="806"/>
                    </a:lnTo>
                    <a:lnTo>
                      <a:pt x="674" y="816"/>
                    </a:lnTo>
                    <a:lnTo>
                      <a:pt x="696" y="826"/>
                    </a:lnTo>
                    <a:lnTo>
                      <a:pt x="750" y="844"/>
                    </a:lnTo>
                    <a:lnTo>
                      <a:pt x="772" y="842"/>
                    </a:lnTo>
                    <a:lnTo>
                      <a:pt x="796" y="844"/>
                    </a:lnTo>
                    <a:lnTo>
                      <a:pt x="826" y="846"/>
                    </a:lnTo>
                    <a:lnTo>
                      <a:pt x="856" y="852"/>
                    </a:lnTo>
                    <a:lnTo>
                      <a:pt x="872" y="856"/>
                    </a:lnTo>
                    <a:lnTo>
                      <a:pt x="886" y="862"/>
                    </a:lnTo>
                    <a:lnTo>
                      <a:pt x="902" y="868"/>
                    </a:lnTo>
                    <a:lnTo>
                      <a:pt x="914" y="876"/>
                    </a:lnTo>
                    <a:lnTo>
                      <a:pt x="926" y="886"/>
                    </a:lnTo>
                    <a:lnTo>
                      <a:pt x="936" y="898"/>
                    </a:lnTo>
                    <a:lnTo>
                      <a:pt x="932" y="868"/>
                    </a:lnTo>
                    <a:lnTo>
                      <a:pt x="928" y="836"/>
                    </a:lnTo>
                    <a:lnTo>
                      <a:pt x="928" y="798"/>
                    </a:lnTo>
                    <a:lnTo>
                      <a:pt x="930" y="756"/>
                    </a:lnTo>
                    <a:lnTo>
                      <a:pt x="932" y="736"/>
                    </a:lnTo>
                    <a:lnTo>
                      <a:pt x="938" y="716"/>
                    </a:lnTo>
                    <a:lnTo>
                      <a:pt x="942" y="698"/>
                    </a:lnTo>
                    <a:lnTo>
                      <a:pt x="950" y="682"/>
                    </a:lnTo>
                    <a:lnTo>
                      <a:pt x="960" y="668"/>
                    </a:lnTo>
                    <a:lnTo>
                      <a:pt x="972" y="656"/>
                    </a:lnTo>
                    <a:lnTo>
                      <a:pt x="958" y="638"/>
                    </a:lnTo>
                    <a:lnTo>
                      <a:pt x="944" y="618"/>
                    </a:lnTo>
                    <a:lnTo>
                      <a:pt x="930" y="592"/>
                    </a:lnTo>
                    <a:lnTo>
                      <a:pt x="924" y="576"/>
                    </a:lnTo>
                    <a:lnTo>
                      <a:pt x="918" y="560"/>
                    </a:lnTo>
                    <a:lnTo>
                      <a:pt x="914" y="542"/>
                    </a:lnTo>
                    <a:lnTo>
                      <a:pt x="910" y="524"/>
                    </a:lnTo>
                    <a:lnTo>
                      <a:pt x="910" y="504"/>
                    </a:lnTo>
                    <a:lnTo>
                      <a:pt x="910" y="484"/>
                    </a:lnTo>
                    <a:lnTo>
                      <a:pt x="914" y="462"/>
                    </a:lnTo>
                    <a:lnTo>
                      <a:pt x="920" y="440"/>
                    </a:lnTo>
                    <a:lnTo>
                      <a:pt x="900" y="398"/>
                    </a:lnTo>
                    <a:lnTo>
                      <a:pt x="876" y="350"/>
                    </a:lnTo>
                    <a:lnTo>
                      <a:pt x="846" y="296"/>
                    </a:lnTo>
                    <a:lnTo>
                      <a:pt x="828" y="268"/>
                    </a:lnTo>
                    <a:lnTo>
                      <a:pt x="808" y="238"/>
                    </a:lnTo>
                    <a:lnTo>
                      <a:pt x="788" y="210"/>
                    </a:lnTo>
                    <a:lnTo>
                      <a:pt x="764" y="184"/>
                    </a:lnTo>
                    <a:lnTo>
                      <a:pt x="742" y="160"/>
                    </a:lnTo>
                    <a:lnTo>
                      <a:pt x="716" y="138"/>
                    </a:lnTo>
                    <a:lnTo>
                      <a:pt x="690" y="120"/>
                    </a:lnTo>
                    <a:lnTo>
                      <a:pt x="664" y="108"/>
                    </a:lnTo>
                    <a:lnTo>
                      <a:pt x="652" y="108"/>
                    </a:lnTo>
                    <a:lnTo>
                      <a:pt x="622" y="110"/>
                    </a:lnTo>
                    <a:lnTo>
                      <a:pt x="580" y="112"/>
                    </a:lnTo>
                    <a:lnTo>
                      <a:pt x="556" y="110"/>
                    </a:lnTo>
                    <a:lnTo>
                      <a:pt x="532" y="108"/>
                    </a:lnTo>
                    <a:lnTo>
                      <a:pt x="508" y="104"/>
                    </a:lnTo>
                    <a:lnTo>
                      <a:pt x="486" y="98"/>
                    </a:lnTo>
                    <a:lnTo>
                      <a:pt x="464" y="88"/>
                    </a:lnTo>
                    <a:lnTo>
                      <a:pt x="448" y="78"/>
                    </a:lnTo>
                    <a:lnTo>
                      <a:pt x="440" y="70"/>
                    </a:lnTo>
                    <a:lnTo>
                      <a:pt x="434" y="64"/>
                    </a:lnTo>
                    <a:lnTo>
                      <a:pt x="428" y="54"/>
                    </a:lnTo>
                    <a:lnTo>
                      <a:pt x="424" y="46"/>
                    </a:lnTo>
                    <a:lnTo>
                      <a:pt x="420" y="36"/>
                    </a:lnTo>
                    <a:lnTo>
                      <a:pt x="420" y="24"/>
                    </a:lnTo>
                    <a:lnTo>
                      <a:pt x="420" y="12"/>
                    </a:lnTo>
                    <a:lnTo>
                      <a:pt x="420" y="0"/>
                    </a:lnTo>
                    <a:lnTo>
                      <a:pt x="420" y="10"/>
                    </a:lnTo>
                    <a:lnTo>
                      <a:pt x="420" y="20"/>
                    </a:lnTo>
                    <a:lnTo>
                      <a:pt x="420" y="32"/>
                    </a:lnTo>
                    <a:lnTo>
                      <a:pt x="424" y="48"/>
                    </a:lnTo>
                    <a:lnTo>
                      <a:pt x="430" y="62"/>
                    </a:lnTo>
                    <a:lnTo>
                      <a:pt x="440" y="78"/>
                    </a:lnTo>
                    <a:lnTo>
                      <a:pt x="446" y="84"/>
                    </a:lnTo>
                    <a:lnTo>
                      <a:pt x="456" y="92"/>
                    </a:lnTo>
                    <a:lnTo>
                      <a:pt x="412" y="108"/>
                    </a:lnTo>
                    <a:lnTo>
                      <a:pt x="366" y="128"/>
                    </a:lnTo>
                    <a:lnTo>
                      <a:pt x="312" y="152"/>
                    </a:lnTo>
                    <a:lnTo>
                      <a:pt x="256" y="180"/>
                    </a:lnTo>
                    <a:lnTo>
                      <a:pt x="230" y="196"/>
                    </a:lnTo>
                    <a:lnTo>
                      <a:pt x="204" y="212"/>
                    </a:lnTo>
                    <a:lnTo>
                      <a:pt x="182" y="228"/>
                    </a:lnTo>
                    <a:lnTo>
                      <a:pt x="162" y="244"/>
                    </a:lnTo>
                    <a:lnTo>
                      <a:pt x="146" y="260"/>
                    </a:lnTo>
                    <a:lnTo>
                      <a:pt x="136" y="276"/>
                    </a:lnTo>
                    <a:lnTo>
                      <a:pt x="122" y="270"/>
                    </a:lnTo>
                    <a:lnTo>
                      <a:pt x="106" y="264"/>
                    </a:lnTo>
                    <a:lnTo>
                      <a:pt x="88" y="262"/>
                    </a:lnTo>
                    <a:lnTo>
                      <a:pt x="76" y="262"/>
                    </a:lnTo>
                    <a:lnTo>
                      <a:pt x="66" y="262"/>
                    </a:lnTo>
                    <a:lnTo>
                      <a:pt x="54" y="264"/>
                    </a:lnTo>
                    <a:lnTo>
                      <a:pt x="42" y="268"/>
                    </a:lnTo>
                    <a:lnTo>
                      <a:pt x="32" y="274"/>
                    </a:lnTo>
                    <a:lnTo>
                      <a:pt x="20" y="282"/>
                    </a:lnTo>
                    <a:lnTo>
                      <a:pt x="10" y="294"/>
                    </a:lnTo>
                    <a:lnTo>
                      <a:pt x="0" y="306"/>
                    </a:lnTo>
                    <a:lnTo>
                      <a:pt x="10" y="296"/>
                    </a:lnTo>
                    <a:lnTo>
                      <a:pt x="20" y="286"/>
                    </a:lnTo>
                    <a:lnTo>
                      <a:pt x="38" y="276"/>
                    </a:lnTo>
                    <a:lnTo>
                      <a:pt x="56" y="268"/>
                    </a:lnTo>
                    <a:lnTo>
                      <a:pt x="68" y="266"/>
                    </a:lnTo>
                    <a:lnTo>
                      <a:pt x="80" y="264"/>
                    </a:lnTo>
                    <a:lnTo>
                      <a:pt x="92" y="264"/>
                    </a:lnTo>
                    <a:lnTo>
                      <a:pt x="106" y="266"/>
                    </a:lnTo>
                    <a:lnTo>
                      <a:pt x="120" y="270"/>
                    </a:lnTo>
                    <a:lnTo>
                      <a:pt x="136" y="276"/>
                    </a:lnTo>
                    <a:lnTo>
                      <a:pt x="136" y="318"/>
                    </a:lnTo>
                    <a:lnTo>
                      <a:pt x="142" y="366"/>
                    </a:lnTo>
                    <a:lnTo>
                      <a:pt x="150" y="422"/>
                    </a:lnTo>
                    <a:lnTo>
                      <a:pt x="156" y="454"/>
                    </a:lnTo>
                    <a:lnTo>
                      <a:pt x="164" y="486"/>
                    </a:lnTo>
                    <a:lnTo>
                      <a:pt x="172" y="520"/>
                    </a:lnTo>
                    <a:lnTo>
                      <a:pt x="184" y="554"/>
                    </a:lnTo>
                    <a:lnTo>
                      <a:pt x="196" y="586"/>
                    </a:lnTo>
                    <a:lnTo>
                      <a:pt x="212" y="616"/>
                    </a:lnTo>
                    <a:lnTo>
                      <a:pt x="230" y="646"/>
                    </a:lnTo>
                    <a:lnTo>
                      <a:pt x="250" y="674"/>
                    </a:lnTo>
                    <a:lnTo>
                      <a:pt x="258" y="684"/>
                    </a:lnTo>
                    <a:lnTo>
                      <a:pt x="280" y="710"/>
                    </a:lnTo>
                    <a:lnTo>
                      <a:pt x="294" y="726"/>
                    </a:lnTo>
                    <a:lnTo>
                      <a:pt x="312" y="744"/>
                    </a:lnTo>
                    <a:lnTo>
                      <a:pt x="334" y="762"/>
                    </a:lnTo>
                    <a:lnTo>
                      <a:pt x="356" y="778"/>
                    </a:lnTo>
                    <a:lnTo>
                      <a:pt x="380" y="794"/>
                    </a:lnTo>
                    <a:lnTo>
                      <a:pt x="406" y="806"/>
                    </a:lnTo>
                    <a:lnTo>
                      <a:pt x="434" y="816"/>
                    </a:lnTo>
                    <a:lnTo>
                      <a:pt x="448" y="818"/>
                    </a:lnTo>
                    <a:lnTo>
                      <a:pt x="462" y="820"/>
                    </a:lnTo>
                    <a:lnTo>
                      <a:pt x="476" y="820"/>
                    </a:lnTo>
                    <a:lnTo>
                      <a:pt x="490" y="818"/>
                    </a:lnTo>
                    <a:lnTo>
                      <a:pt x="506" y="816"/>
                    </a:lnTo>
                    <a:lnTo>
                      <a:pt x="520" y="812"/>
                    </a:lnTo>
                    <a:lnTo>
                      <a:pt x="534" y="806"/>
                    </a:lnTo>
                    <a:lnTo>
                      <a:pt x="550" y="798"/>
                    </a:lnTo>
                    <a:lnTo>
                      <a:pt x="564" y="786"/>
                    </a:lnTo>
                    <a:lnTo>
                      <a:pt x="578" y="774"/>
                    </a:lnTo>
                    <a:lnTo>
                      <a:pt x="552" y="772"/>
                    </a:lnTo>
                    <a:lnTo>
                      <a:pt x="524" y="768"/>
                    </a:lnTo>
                    <a:lnTo>
                      <a:pt x="490" y="760"/>
                    </a:lnTo>
                    <a:lnTo>
                      <a:pt x="472" y="752"/>
                    </a:lnTo>
                    <a:lnTo>
                      <a:pt x="454" y="746"/>
                    </a:lnTo>
                    <a:lnTo>
                      <a:pt x="438" y="736"/>
                    </a:lnTo>
                    <a:lnTo>
                      <a:pt x="422" y="724"/>
                    </a:lnTo>
                    <a:lnTo>
                      <a:pt x="406" y="712"/>
                    </a:lnTo>
                    <a:lnTo>
                      <a:pt x="394" y="696"/>
                    </a:lnTo>
                    <a:lnTo>
                      <a:pt x="384" y="678"/>
                    </a:lnTo>
                    <a:lnTo>
                      <a:pt x="376" y="658"/>
                    </a:lnTo>
                    <a:lnTo>
                      <a:pt x="370" y="658"/>
                    </a:lnTo>
                    <a:lnTo>
                      <a:pt x="360" y="654"/>
                    </a:lnTo>
                    <a:lnTo>
                      <a:pt x="346" y="648"/>
                    </a:lnTo>
                    <a:lnTo>
                      <a:pt x="340" y="642"/>
                    </a:lnTo>
                    <a:lnTo>
                      <a:pt x="334" y="634"/>
                    </a:lnTo>
                    <a:lnTo>
                      <a:pt x="328" y="626"/>
                    </a:lnTo>
                    <a:lnTo>
                      <a:pt x="324" y="614"/>
                    </a:lnTo>
                    <a:lnTo>
                      <a:pt x="320" y="600"/>
                    </a:lnTo>
                    <a:lnTo>
                      <a:pt x="320" y="584"/>
                    </a:lnTo>
                    <a:lnTo>
                      <a:pt x="320" y="564"/>
                    </a:lnTo>
                    <a:lnTo>
                      <a:pt x="324" y="542"/>
                    </a:lnTo>
                    <a:lnTo>
                      <a:pt x="332" y="518"/>
                    </a:lnTo>
                    <a:lnTo>
                      <a:pt x="344" y="488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28" name="Freeform 345"/>
              <p:cNvSpPr>
                <a:spLocks/>
              </p:cNvSpPr>
              <p:nvPr/>
            </p:nvSpPr>
            <p:spPr bwMode="auto">
              <a:xfrm rot="-1845905">
                <a:off x="797" y="630"/>
                <a:ext cx="373" cy="561"/>
              </a:xfrm>
              <a:custGeom>
                <a:avLst/>
                <a:gdLst>
                  <a:gd name="T0" fmla="*/ 47 w 820"/>
                  <a:gd name="T1" fmla="*/ 277 h 1058"/>
                  <a:gd name="T2" fmla="*/ 62 w 820"/>
                  <a:gd name="T3" fmla="*/ 277 h 1058"/>
                  <a:gd name="T4" fmla="*/ 82 w 820"/>
                  <a:gd name="T5" fmla="*/ 278 h 1058"/>
                  <a:gd name="T6" fmla="*/ 91 w 820"/>
                  <a:gd name="T7" fmla="*/ 280 h 1058"/>
                  <a:gd name="T8" fmla="*/ 99 w 820"/>
                  <a:gd name="T9" fmla="*/ 283 h 1058"/>
                  <a:gd name="T10" fmla="*/ 104 w 820"/>
                  <a:gd name="T11" fmla="*/ 288 h 1058"/>
                  <a:gd name="T12" fmla="*/ 104 w 820"/>
                  <a:gd name="T13" fmla="*/ 289 h 1058"/>
                  <a:gd name="T14" fmla="*/ 107 w 820"/>
                  <a:gd name="T15" fmla="*/ 292 h 1058"/>
                  <a:gd name="T16" fmla="*/ 110 w 820"/>
                  <a:gd name="T17" fmla="*/ 294 h 1058"/>
                  <a:gd name="T18" fmla="*/ 114 w 820"/>
                  <a:gd name="T19" fmla="*/ 295 h 1058"/>
                  <a:gd name="T20" fmla="*/ 120 w 820"/>
                  <a:gd name="T21" fmla="*/ 293 h 1058"/>
                  <a:gd name="T22" fmla="*/ 128 w 820"/>
                  <a:gd name="T23" fmla="*/ 289 h 1058"/>
                  <a:gd name="T24" fmla="*/ 139 w 820"/>
                  <a:gd name="T25" fmla="*/ 282 h 1058"/>
                  <a:gd name="T26" fmla="*/ 140 w 820"/>
                  <a:gd name="T27" fmla="*/ 285 h 1058"/>
                  <a:gd name="T28" fmla="*/ 146 w 820"/>
                  <a:gd name="T29" fmla="*/ 293 h 1058"/>
                  <a:gd name="T30" fmla="*/ 151 w 820"/>
                  <a:gd name="T31" fmla="*/ 297 h 1058"/>
                  <a:gd name="T32" fmla="*/ 155 w 820"/>
                  <a:gd name="T33" fmla="*/ 297 h 1058"/>
                  <a:gd name="T34" fmla="*/ 158 w 820"/>
                  <a:gd name="T35" fmla="*/ 296 h 1058"/>
                  <a:gd name="T36" fmla="*/ 161 w 820"/>
                  <a:gd name="T37" fmla="*/ 292 h 1058"/>
                  <a:gd name="T38" fmla="*/ 163 w 820"/>
                  <a:gd name="T39" fmla="*/ 286 h 1058"/>
                  <a:gd name="T40" fmla="*/ 166 w 820"/>
                  <a:gd name="T41" fmla="*/ 271 h 1058"/>
                  <a:gd name="T42" fmla="*/ 169 w 820"/>
                  <a:gd name="T43" fmla="*/ 240 h 1058"/>
                  <a:gd name="T44" fmla="*/ 170 w 820"/>
                  <a:gd name="T45" fmla="*/ 219 h 1058"/>
                  <a:gd name="T46" fmla="*/ 168 w 820"/>
                  <a:gd name="T47" fmla="*/ 207 h 1058"/>
                  <a:gd name="T48" fmla="*/ 166 w 820"/>
                  <a:gd name="T49" fmla="*/ 195 h 1058"/>
                  <a:gd name="T50" fmla="*/ 161 w 820"/>
                  <a:gd name="T51" fmla="*/ 181 h 1058"/>
                  <a:gd name="T52" fmla="*/ 153 w 820"/>
                  <a:gd name="T53" fmla="*/ 166 h 1058"/>
                  <a:gd name="T54" fmla="*/ 142 w 820"/>
                  <a:gd name="T55" fmla="*/ 152 h 1058"/>
                  <a:gd name="T56" fmla="*/ 135 w 820"/>
                  <a:gd name="T57" fmla="*/ 146 h 1058"/>
                  <a:gd name="T58" fmla="*/ 127 w 820"/>
                  <a:gd name="T59" fmla="*/ 141 h 1058"/>
                  <a:gd name="T60" fmla="*/ 118 w 820"/>
                  <a:gd name="T61" fmla="*/ 136 h 1058"/>
                  <a:gd name="T62" fmla="*/ 108 w 820"/>
                  <a:gd name="T63" fmla="*/ 133 h 1058"/>
                  <a:gd name="T64" fmla="*/ 108 w 820"/>
                  <a:gd name="T65" fmla="*/ 129 h 1058"/>
                  <a:gd name="T66" fmla="*/ 108 w 820"/>
                  <a:gd name="T67" fmla="*/ 119 h 1058"/>
                  <a:gd name="T68" fmla="*/ 106 w 820"/>
                  <a:gd name="T69" fmla="*/ 108 h 1058"/>
                  <a:gd name="T70" fmla="*/ 104 w 820"/>
                  <a:gd name="T71" fmla="*/ 102 h 1058"/>
                  <a:gd name="T72" fmla="*/ 101 w 820"/>
                  <a:gd name="T73" fmla="*/ 97 h 1058"/>
                  <a:gd name="T74" fmla="*/ 104 w 820"/>
                  <a:gd name="T75" fmla="*/ 93 h 1058"/>
                  <a:gd name="T76" fmla="*/ 112 w 820"/>
                  <a:gd name="T77" fmla="*/ 81 h 1058"/>
                  <a:gd name="T78" fmla="*/ 119 w 820"/>
                  <a:gd name="T79" fmla="*/ 65 h 1058"/>
                  <a:gd name="T80" fmla="*/ 121 w 820"/>
                  <a:gd name="T81" fmla="*/ 56 h 1058"/>
                  <a:gd name="T82" fmla="*/ 121 w 820"/>
                  <a:gd name="T83" fmla="*/ 48 h 1058"/>
                  <a:gd name="T84" fmla="*/ 121 w 820"/>
                  <a:gd name="T85" fmla="*/ 54 h 1058"/>
                  <a:gd name="T86" fmla="*/ 118 w 820"/>
                  <a:gd name="T87" fmla="*/ 67 h 1058"/>
                  <a:gd name="T88" fmla="*/ 114 w 820"/>
                  <a:gd name="T89" fmla="*/ 78 h 1058"/>
                  <a:gd name="T90" fmla="*/ 110 w 820"/>
                  <a:gd name="T91" fmla="*/ 87 h 1058"/>
                  <a:gd name="T92" fmla="*/ 104 w 820"/>
                  <a:gd name="T93" fmla="*/ 94 h 1058"/>
                  <a:gd name="T94" fmla="*/ 101 w 820"/>
                  <a:gd name="T95" fmla="*/ 97 h 1058"/>
                  <a:gd name="T96" fmla="*/ 96 w 820"/>
                  <a:gd name="T97" fmla="*/ 88 h 1058"/>
                  <a:gd name="T98" fmla="*/ 89 w 820"/>
                  <a:gd name="T99" fmla="*/ 78 h 1058"/>
                  <a:gd name="T100" fmla="*/ 81 w 820"/>
                  <a:gd name="T101" fmla="*/ 72 h 1058"/>
                  <a:gd name="T102" fmla="*/ 76 w 820"/>
                  <a:gd name="T103" fmla="*/ 69 h 1058"/>
                  <a:gd name="T104" fmla="*/ 74 w 820"/>
                  <a:gd name="T105" fmla="*/ 68 h 1058"/>
                  <a:gd name="T106" fmla="*/ 61 w 820"/>
                  <a:gd name="T107" fmla="*/ 47 h 1058"/>
                  <a:gd name="T108" fmla="*/ 48 w 820"/>
                  <a:gd name="T109" fmla="*/ 27 h 1058"/>
                  <a:gd name="T110" fmla="*/ 39 w 820"/>
                  <a:gd name="T111" fmla="*/ 15 h 1058"/>
                  <a:gd name="T112" fmla="*/ 28 w 820"/>
                  <a:gd name="T113" fmla="*/ 6 h 1058"/>
                  <a:gd name="T114" fmla="*/ 17 w 820"/>
                  <a:gd name="T115" fmla="*/ 1 h 1058"/>
                  <a:gd name="T116" fmla="*/ 12 w 820"/>
                  <a:gd name="T117" fmla="*/ 1 h 1058"/>
                  <a:gd name="T118" fmla="*/ 11 w 820"/>
                  <a:gd name="T119" fmla="*/ 0 h 1058"/>
                  <a:gd name="T120" fmla="*/ 7 w 820"/>
                  <a:gd name="T121" fmla="*/ 0 h 1058"/>
                  <a:gd name="T122" fmla="*/ 4 w 820"/>
                  <a:gd name="T123" fmla="*/ 2 h 1058"/>
                  <a:gd name="T124" fmla="*/ 0 w 820"/>
                  <a:gd name="T125" fmla="*/ 8 h 1058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820"/>
                  <a:gd name="T190" fmla="*/ 0 h 1058"/>
                  <a:gd name="T191" fmla="*/ 820 w 820"/>
                  <a:gd name="T192" fmla="*/ 1058 h 1058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820" h="1058">
                    <a:moveTo>
                      <a:pt x="228" y="984"/>
                    </a:moveTo>
                    <a:lnTo>
                      <a:pt x="228" y="984"/>
                    </a:lnTo>
                    <a:lnTo>
                      <a:pt x="264" y="984"/>
                    </a:lnTo>
                    <a:lnTo>
                      <a:pt x="302" y="984"/>
                    </a:lnTo>
                    <a:lnTo>
                      <a:pt x="348" y="984"/>
                    </a:lnTo>
                    <a:lnTo>
                      <a:pt x="396" y="990"/>
                    </a:lnTo>
                    <a:lnTo>
                      <a:pt x="418" y="992"/>
                    </a:lnTo>
                    <a:lnTo>
                      <a:pt x="440" y="996"/>
                    </a:lnTo>
                    <a:lnTo>
                      <a:pt x="460" y="1002"/>
                    </a:lnTo>
                    <a:lnTo>
                      <a:pt x="478" y="1008"/>
                    </a:lnTo>
                    <a:lnTo>
                      <a:pt x="492" y="1016"/>
                    </a:lnTo>
                    <a:lnTo>
                      <a:pt x="504" y="1026"/>
                    </a:lnTo>
                    <a:lnTo>
                      <a:pt x="504" y="1028"/>
                    </a:lnTo>
                    <a:lnTo>
                      <a:pt x="508" y="1034"/>
                    </a:lnTo>
                    <a:lnTo>
                      <a:pt x="516" y="1040"/>
                    </a:lnTo>
                    <a:lnTo>
                      <a:pt x="522" y="1044"/>
                    </a:lnTo>
                    <a:lnTo>
                      <a:pt x="530" y="1046"/>
                    </a:lnTo>
                    <a:lnTo>
                      <a:pt x="540" y="1048"/>
                    </a:lnTo>
                    <a:lnTo>
                      <a:pt x="550" y="1048"/>
                    </a:lnTo>
                    <a:lnTo>
                      <a:pt x="564" y="1046"/>
                    </a:lnTo>
                    <a:lnTo>
                      <a:pt x="580" y="1042"/>
                    </a:lnTo>
                    <a:lnTo>
                      <a:pt x="598" y="1036"/>
                    </a:lnTo>
                    <a:lnTo>
                      <a:pt x="620" y="1028"/>
                    </a:lnTo>
                    <a:lnTo>
                      <a:pt x="644" y="1018"/>
                    </a:lnTo>
                    <a:lnTo>
                      <a:pt x="670" y="1004"/>
                    </a:lnTo>
                    <a:lnTo>
                      <a:pt x="676" y="1014"/>
                    </a:lnTo>
                    <a:lnTo>
                      <a:pt x="694" y="1032"/>
                    </a:lnTo>
                    <a:lnTo>
                      <a:pt x="704" y="1042"/>
                    </a:lnTo>
                    <a:lnTo>
                      <a:pt x="716" y="1050"/>
                    </a:lnTo>
                    <a:lnTo>
                      <a:pt x="730" y="1056"/>
                    </a:lnTo>
                    <a:lnTo>
                      <a:pt x="744" y="1058"/>
                    </a:lnTo>
                    <a:lnTo>
                      <a:pt x="750" y="1058"/>
                    </a:lnTo>
                    <a:lnTo>
                      <a:pt x="758" y="1056"/>
                    </a:lnTo>
                    <a:lnTo>
                      <a:pt x="764" y="1052"/>
                    </a:lnTo>
                    <a:lnTo>
                      <a:pt x="772" y="1046"/>
                    </a:lnTo>
                    <a:lnTo>
                      <a:pt x="778" y="1038"/>
                    </a:lnTo>
                    <a:lnTo>
                      <a:pt x="784" y="1028"/>
                    </a:lnTo>
                    <a:lnTo>
                      <a:pt x="790" y="1016"/>
                    </a:lnTo>
                    <a:lnTo>
                      <a:pt x="794" y="1002"/>
                    </a:lnTo>
                    <a:lnTo>
                      <a:pt x="804" y="964"/>
                    </a:lnTo>
                    <a:lnTo>
                      <a:pt x="812" y="916"/>
                    </a:lnTo>
                    <a:lnTo>
                      <a:pt x="818" y="854"/>
                    </a:lnTo>
                    <a:lnTo>
                      <a:pt x="820" y="778"/>
                    </a:lnTo>
                    <a:lnTo>
                      <a:pt x="818" y="768"/>
                    </a:lnTo>
                    <a:lnTo>
                      <a:pt x="812" y="738"/>
                    </a:lnTo>
                    <a:lnTo>
                      <a:pt x="806" y="718"/>
                    </a:lnTo>
                    <a:lnTo>
                      <a:pt x="800" y="694"/>
                    </a:lnTo>
                    <a:lnTo>
                      <a:pt x="790" y="670"/>
                    </a:lnTo>
                    <a:lnTo>
                      <a:pt x="776" y="644"/>
                    </a:lnTo>
                    <a:lnTo>
                      <a:pt x="760" y="618"/>
                    </a:lnTo>
                    <a:lnTo>
                      <a:pt x="740" y="592"/>
                    </a:lnTo>
                    <a:lnTo>
                      <a:pt x="716" y="566"/>
                    </a:lnTo>
                    <a:lnTo>
                      <a:pt x="688" y="542"/>
                    </a:lnTo>
                    <a:lnTo>
                      <a:pt x="672" y="530"/>
                    </a:lnTo>
                    <a:lnTo>
                      <a:pt x="654" y="518"/>
                    </a:lnTo>
                    <a:lnTo>
                      <a:pt x="636" y="508"/>
                    </a:lnTo>
                    <a:lnTo>
                      <a:pt x="616" y="500"/>
                    </a:lnTo>
                    <a:lnTo>
                      <a:pt x="596" y="492"/>
                    </a:lnTo>
                    <a:lnTo>
                      <a:pt x="572" y="484"/>
                    </a:lnTo>
                    <a:lnTo>
                      <a:pt x="548" y="478"/>
                    </a:lnTo>
                    <a:lnTo>
                      <a:pt x="524" y="472"/>
                    </a:lnTo>
                    <a:lnTo>
                      <a:pt x="524" y="458"/>
                    </a:lnTo>
                    <a:lnTo>
                      <a:pt x="524" y="442"/>
                    </a:lnTo>
                    <a:lnTo>
                      <a:pt x="522" y="424"/>
                    </a:lnTo>
                    <a:lnTo>
                      <a:pt x="520" y="404"/>
                    </a:lnTo>
                    <a:lnTo>
                      <a:pt x="512" y="382"/>
                    </a:lnTo>
                    <a:lnTo>
                      <a:pt x="508" y="372"/>
                    </a:lnTo>
                    <a:lnTo>
                      <a:pt x="502" y="362"/>
                    </a:lnTo>
                    <a:lnTo>
                      <a:pt x="496" y="354"/>
                    </a:lnTo>
                    <a:lnTo>
                      <a:pt x="488" y="346"/>
                    </a:lnTo>
                    <a:lnTo>
                      <a:pt x="504" y="330"/>
                    </a:lnTo>
                    <a:lnTo>
                      <a:pt x="522" y="310"/>
                    </a:lnTo>
                    <a:lnTo>
                      <a:pt x="542" y="286"/>
                    </a:lnTo>
                    <a:lnTo>
                      <a:pt x="560" y="260"/>
                    </a:lnTo>
                    <a:lnTo>
                      <a:pt x="576" y="230"/>
                    </a:lnTo>
                    <a:lnTo>
                      <a:pt x="582" y="216"/>
                    </a:lnTo>
                    <a:lnTo>
                      <a:pt x="586" y="200"/>
                    </a:lnTo>
                    <a:lnTo>
                      <a:pt x="588" y="186"/>
                    </a:lnTo>
                    <a:lnTo>
                      <a:pt x="588" y="172"/>
                    </a:lnTo>
                    <a:lnTo>
                      <a:pt x="584" y="192"/>
                    </a:lnTo>
                    <a:lnTo>
                      <a:pt x="580" y="212"/>
                    </a:lnTo>
                    <a:lnTo>
                      <a:pt x="570" y="238"/>
                    </a:lnTo>
                    <a:lnTo>
                      <a:pt x="558" y="266"/>
                    </a:lnTo>
                    <a:lnTo>
                      <a:pt x="550" y="280"/>
                    </a:lnTo>
                    <a:lnTo>
                      <a:pt x="540" y="296"/>
                    </a:lnTo>
                    <a:lnTo>
                      <a:pt x="530" y="310"/>
                    </a:lnTo>
                    <a:lnTo>
                      <a:pt x="516" y="322"/>
                    </a:lnTo>
                    <a:lnTo>
                      <a:pt x="504" y="334"/>
                    </a:lnTo>
                    <a:lnTo>
                      <a:pt x="488" y="346"/>
                    </a:lnTo>
                    <a:lnTo>
                      <a:pt x="476" y="330"/>
                    </a:lnTo>
                    <a:lnTo>
                      <a:pt x="464" y="314"/>
                    </a:lnTo>
                    <a:lnTo>
                      <a:pt x="448" y="296"/>
                    </a:lnTo>
                    <a:lnTo>
                      <a:pt x="428" y="278"/>
                    </a:lnTo>
                    <a:lnTo>
                      <a:pt x="404" y="262"/>
                    </a:lnTo>
                    <a:lnTo>
                      <a:pt x="392" y="254"/>
                    </a:lnTo>
                    <a:lnTo>
                      <a:pt x="380" y="250"/>
                    </a:lnTo>
                    <a:lnTo>
                      <a:pt x="368" y="246"/>
                    </a:lnTo>
                    <a:lnTo>
                      <a:pt x="356" y="244"/>
                    </a:lnTo>
                    <a:lnTo>
                      <a:pt x="328" y="204"/>
                    </a:lnTo>
                    <a:lnTo>
                      <a:pt x="296" y="166"/>
                    </a:lnTo>
                    <a:lnTo>
                      <a:pt x="256" y="120"/>
                    </a:lnTo>
                    <a:lnTo>
                      <a:pt x="234" y="96"/>
                    </a:lnTo>
                    <a:lnTo>
                      <a:pt x="210" y="74"/>
                    </a:lnTo>
                    <a:lnTo>
                      <a:pt x="186" y="54"/>
                    </a:lnTo>
                    <a:lnTo>
                      <a:pt x="160" y="36"/>
                    </a:lnTo>
                    <a:lnTo>
                      <a:pt x="134" y="22"/>
                    </a:lnTo>
                    <a:lnTo>
                      <a:pt x="108" y="10"/>
                    </a:lnTo>
                    <a:lnTo>
                      <a:pt x="84" y="2"/>
                    </a:lnTo>
                    <a:lnTo>
                      <a:pt x="70" y="2"/>
                    </a:lnTo>
                    <a:lnTo>
                      <a:pt x="58" y="2"/>
                    </a:lnTo>
                    <a:lnTo>
                      <a:pt x="52" y="0"/>
                    </a:lnTo>
                    <a:lnTo>
                      <a:pt x="44" y="0"/>
                    </a:lnTo>
                    <a:lnTo>
                      <a:pt x="36" y="0"/>
                    </a:lnTo>
                    <a:lnTo>
                      <a:pt x="26" y="2"/>
                    </a:lnTo>
                    <a:lnTo>
                      <a:pt x="18" y="6"/>
                    </a:lnTo>
                    <a:lnTo>
                      <a:pt x="8" y="16"/>
                    </a:lnTo>
                    <a:lnTo>
                      <a:pt x="0" y="28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29" name="Freeform 346"/>
              <p:cNvSpPr>
                <a:spLocks/>
              </p:cNvSpPr>
              <p:nvPr/>
            </p:nvSpPr>
            <p:spPr bwMode="auto">
              <a:xfrm rot="-1845905">
                <a:off x="777" y="1193"/>
                <a:ext cx="586" cy="391"/>
              </a:xfrm>
              <a:custGeom>
                <a:avLst/>
                <a:gdLst>
                  <a:gd name="T0" fmla="*/ 0 w 1288"/>
                  <a:gd name="T1" fmla="*/ 8 h 738"/>
                  <a:gd name="T2" fmla="*/ 5 w 1288"/>
                  <a:gd name="T3" fmla="*/ 13 h 738"/>
                  <a:gd name="T4" fmla="*/ 14 w 1288"/>
                  <a:gd name="T5" fmla="*/ 15 h 738"/>
                  <a:gd name="T6" fmla="*/ 28 w 1288"/>
                  <a:gd name="T7" fmla="*/ 12 h 738"/>
                  <a:gd name="T8" fmla="*/ 49 w 1288"/>
                  <a:gd name="T9" fmla="*/ 3 h 738"/>
                  <a:gd name="T10" fmla="*/ 58 w 1288"/>
                  <a:gd name="T11" fmla="*/ 1 h 738"/>
                  <a:gd name="T12" fmla="*/ 79 w 1288"/>
                  <a:gd name="T13" fmla="*/ 1 h 738"/>
                  <a:gd name="T14" fmla="*/ 96 w 1288"/>
                  <a:gd name="T15" fmla="*/ 6 h 738"/>
                  <a:gd name="T16" fmla="*/ 107 w 1288"/>
                  <a:gd name="T17" fmla="*/ 15 h 738"/>
                  <a:gd name="T18" fmla="*/ 113 w 1288"/>
                  <a:gd name="T19" fmla="*/ 24 h 738"/>
                  <a:gd name="T20" fmla="*/ 118 w 1288"/>
                  <a:gd name="T21" fmla="*/ 37 h 738"/>
                  <a:gd name="T22" fmla="*/ 119 w 1288"/>
                  <a:gd name="T23" fmla="*/ 31 h 738"/>
                  <a:gd name="T24" fmla="*/ 123 w 1288"/>
                  <a:gd name="T25" fmla="*/ 25 h 738"/>
                  <a:gd name="T26" fmla="*/ 128 w 1288"/>
                  <a:gd name="T27" fmla="*/ 25 h 738"/>
                  <a:gd name="T28" fmla="*/ 132 w 1288"/>
                  <a:gd name="T29" fmla="*/ 28 h 738"/>
                  <a:gd name="T30" fmla="*/ 136 w 1288"/>
                  <a:gd name="T31" fmla="*/ 30 h 738"/>
                  <a:gd name="T32" fmla="*/ 128 w 1288"/>
                  <a:gd name="T33" fmla="*/ 25 h 738"/>
                  <a:gd name="T34" fmla="*/ 122 w 1288"/>
                  <a:gd name="T35" fmla="*/ 25 h 738"/>
                  <a:gd name="T36" fmla="*/ 118 w 1288"/>
                  <a:gd name="T37" fmla="*/ 31 h 738"/>
                  <a:gd name="T38" fmla="*/ 118 w 1288"/>
                  <a:gd name="T39" fmla="*/ 38 h 738"/>
                  <a:gd name="T40" fmla="*/ 121 w 1288"/>
                  <a:gd name="T41" fmla="*/ 56 h 738"/>
                  <a:gd name="T42" fmla="*/ 130 w 1288"/>
                  <a:gd name="T43" fmla="*/ 71 h 738"/>
                  <a:gd name="T44" fmla="*/ 136 w 1288"/>
                  <a:gd name="T45" fmla="*/ 76 h 738"/>
                  <a:gd name="T46" fmla="*/ 146 w 1288"/>
                  <a:gd name="T47" fmla="*/ 79 h 738"/>
                  <a:gd name="T48" fmla="*/ 158 w 1288"/>
                  <a:gd name="T49" fmla="*/ 78 h 738"/>
                  <a:gd name="T50" fmla="*/ 173 w 1288"/>
                  <a:gd name="T51" fmla="*/ 73 h 738"/>
                  <a:gd name="T52" fmla="*/ 185 w 1288"/>
                  <a:gd name="T53" fmla="*/ 66 h 738"/>
                  <a:gd name="T54" fmla="*/ 202 w 1288"/>
                  <a:gd name="T55" fmla="*/ 60 h 738"/>
                  <a:gd name="T56" fmla="*/ 221 w 1288"/>
                  <a:gd name="T57" fmla="*/ 58 h 738"/>
                  <a:gd name="T58" fmla="*/ 238 w 1288"/>
                  <a:gd name="T59" fmla="*/ 61 h 738"/>
                  <a:gd name="T60" fmla="*/ 248 w 1288"/>
                  <a:gd name="T61" fmla="*/ 67 h 738"/>
                  <a:gd name="T62" fmla="*/ 257 w 1288"/>
                  <a:gd name="T63" fmla="*/ 76 h 738"/>
                  <a:gd name="T64" fmla="*/ 263 w 1288"/>
                  <a:gd name="T65" fmla="*/ 90 h 738"/>
                  <a:gd name="T66" fmla="*/ 266 w 1288"/>
                  <a:gd name="T67" fmla="*/ 102 h 738"/>
                  <a:gd name="T68" fmla="*/ 267 w 1288"/>
                  <a:gd name="T69" fmla="*/ 114 h 738"/>
                  <a:gd name="T70" fmla="*/ 263 w 1288"/>
                  <a:gd name="T71" fmla="*/ 128 h 738"/>
                  <a:gd name="T72" fmla="*/ 257 w 1288"/>
                  <a:gd name="T73" fmla="*/ 135 h 738"/>
                  <a:gd name="T74" fmla="*/ 249 w 1288"/>
                  <a:gd name="T75" fmla="*/ 139 h 738"/>
                  <a:gd name="T76" fmla="*/ 238 w 1288"/>
                  <a:gd name="T77" fmla="*/ 141 h 738"/>
                  <a:gd name="T78" fmla="*/ 217 w 1288"/>
                  <a:gd name="T79" fmla="*/ 138 h 738"/>
                  <a:gd name="T80" fmla="*/ 203 w 1288"/>
                  <a:gd name="T81" fmla="*/ 131 h 738"/>
                  <a:gd name="T82" fmla="*/ 200 w 1288"/>
                  <a:gd name="T83" fmla="*/ 122 h 738"/>
                  <a:gd name="T84" fmla="*/ 200 w 1288"/>
                  <a:gd name="T85" fmla="*/ 112 h 738"/>
                  <a:gd name="T86" fmla="*/ 203 w 1288"/>
                  <a:gd name="T87" fmla="*/ 109 h 738"/>
                  <a:gd name="T88" fmla="*/ 203 w 1288"/>
                  <a:gd name="T89" fmla="*/ 109 h 738"/>
                  <a:gd name="T90" fmla="*/ 200 w 1288"/>
                  <a:gd name="T91" fmla="*/ 112 h 738"/>
                  <a:gd name="T92" fmla="*/ 200 w 1288"/>
                  <a:gd name="T93" fmla="*/ 119 h 738"/>
                  <a:gd name="T94" fmla="*/ 204 w 1288"/>
                  <a:gd name="T95" fmla="*/ 134 h 738"/>
                  <a:gd name="T96" fmla="*/ 189 w 1288"/>
                  <a:gd name="T97" fmla="*/ 142 h 738"/>
                  <a:gd name="T98" fmla="*/ 165 w 1288"/>
                  <a:gd name="T99" fmla="*/ 158 h 738"/>
                  <a:gd name="T100" fmla="*/ 153 w 1288"/>
                  <a:gd name="T101" fmla="*/ 170 h 738"/>
                  <a:gd name="T102" fmla="*/ 148 w 1288"/>
                  <a:gd name="T103" fmla="*/ 179 h 738"/>
                  <a:gd name="T104" fmla="*/ 126 w 1288"/>
                  <a:gd name="T105" fmla="*/ 187 h 738"/>
                  <a:gd name="T106" fmla="*/ 107 w 1288"/>
                  <a:gd name="T107" fmla="*/ 199 h 738"/>
                  <a:gd name="T108" fmla="*/ 100 w 1288"/>
                  <a:gd name="T109" fmla="*/ 207 h 738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288"/>
                  <a:gd name="T166" fmla="*/ 0 h 738"/>
                  <a:gd name="T167" fmla="*/ 1288 w 1288"/>
                  <a:gd name="T168" fmla="*/ 738 h 738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288" h="738">
                    <a:moveTo>
                      <a:pt x="0" y="28"/>
                    </a:moveTo>
                    <a:lnTo>
                      <a:pt x="0" y="28"/>
                    </a:lnTo>
                    <a:lnTo>
                      <a:pt x="0" y="30"/>
                    </a:lnTo>
                    <a:lnTo>
                      <a:pt x="6" y="38"/>
                    </a:lnTo>
                    <a:lnTo>
                      <a:pt x="18" y="46"/>
                    </a:lnTo>
                    <a:lnTo>
                      <a:pt x="26" y="48"/>
                    </a:lnTo>
                    <a:lnTo>
                      <a:pt x="36" y="52"/>
                    </a:lnTo>
                    <a:lnTo>
                      <a:pt x="50" y="54"/>
                    </a:lnTo>
                    <a:lnTo>
                      <a:pt x="66" y="54"/>
                    </a:lnTo>
                    <a:lnTo>
                      <a:pt x="86" y="52"/>
                    </a:lnTo>
                    <a:lnTo>
                      <a:pt x="108" y="50"/>
                    </a:lnTo>
                    <a:lnTo>
                      <a:pt x="136" y="44"/>
                    </a:lnTo>
                    <a:lnTo>
                      <a:pt x="166" y="36"/>
                    </a:lnTo>
                    <a:lnTo>
                      <a:pt x="200" y="24"/>
                    </a:lnTo>
                    <a:lnTo>
                      <a:pt x="238" y="10"/>
                    </a:lnTo>
                    <a:lnTo>
                      <a:pt x="250" y="8"/>
                    </a:lnTo>
                    <a:lnTo>
                      <a:pt x="282" y="4"/>
                    </a:lnTo>
                    <a:lnTo>
                      <a:pt x="326" y="0"/>
                    </a:lnTo>
                    <a:lnTo>
                      <a:pt x="352" y="0"/>
                    </a:lnTo>
                    <a:lnTo>
                      <a:pt x="380" y="2"/>
                    </a:lnTo>
                    <a:lnTo>
                      <a:pt x="408" y="6"/>
                    </a:lnTo>
                    <a:lnTo>
                      <a:pt x="436" y="12"/>
                    </a:lnTo>
                    <a:lnTo>
                      <a:pt x="464" y="22"/>
                    </a:lnTo>
                    <a:lnTo>
                      <a:pt x="490" y="36"/>
                    </a:lnTo>
                    <a:lnTo>
                      <a:pt x="504" y="44"/>
                    </a:lnTo>
                    <a:lnTo>
                      <a:pt x="516" y="52"/>
                    </a:lnTo>
                    <a:lnTo>
                      <a:pt x="526" y="62"/>
                    </a:lnTo>
                    <a:lnTo>
                      <a:pt x="536" y="74"/>
                    </a:lnTo>
                    <a:lnTo>
                      <a:pt x="546" y="86"/>
                    </a:lnTo>
                    <a:lnTo>
                      <a:pt x="556" y="100"/>
                    </a:lnTo>
                    <a:lnTo>
                      <a:pt x="564" y="116"/>
                    </a:lnTo>
                    <a:lnTo>
                      <a:pt x="570" y="132"/>
                    </a:lnTo>
                    <a:lnTo>
                      <a:pt x="572" y="122"/>
                    </a:lnTo>
                    <a:lnTo>
                      <a:pt x="576" y="112"/>
                    </a:lnTo>
                    <a:lnTo>
                      <a:pt x="582" y="100"/>
                    </a:lnTo>
                    <a:lnTo>
                      <a:pt x="590" y="92"/>
                    </a:lnTo>
                    <a:lnTo>
                      <a:pt x="596" y="90"/>
                    </a:lnTo>
                    <a:lnTo>
                      <a:pt x="602" y="88"/>
                    </a:lnTo>
                    <a:lnTo>
                      <a:pt x="610" y="88"/>
                    </a:lnTo>
                    <a:lnTo>
                      <a:pt x="618" y="88"/>
                    </a:lnTo>
                    <a:lnTo>
                      <a:pt x="628" y="92"/>
                    </a:lnTo>
                    <a:lnTo>
                      <a:pt x="638" y="98"/>
                    </a:lnTo>
                    <a:lnTo>
                      <a:pt x="652" y="108"/>
                    </a:lnTo>
                    <a:lnTo>
                      <a:pt x="654" y="108"/>
                    </a:lnTo>
                    <a:lnTo>
                      <a:pt x="654" y="106"/>
                    </a:lnTo>
                    <a:lnTo>
                      <a:pt x="644" y="100"/>
                    </a:lnTo>
                    <a:lnTo>
                      <a:pt x="630" y="94"/>
                    </a:lnTo>
                    <a:lnTo>
                      <a:pt x="620" y="90"/>
                    </a:lnTo>
                    <a:lnTo>
                      <a:pt x="610" y="88"/>
                    </a:lnTo>
                    <a:lnTo>
                      <a:pt x="600" y="88"/>
                    </a:lnTo>
                    <a:lnTo>
                      <a:pt x="592" y="90"/>
                    </a:lnTo>
                    <a:lnTo>
                      <a:pt x="584" y="94"/>
                    </a:lnTo>
                    <a:lnTo>
                      <a:pt x="578" y="100"/>
                    </a:lnTo>
                    <a:lnTo>
                      <a:pt x="572" y="112"/>
                    </a:lnTo>
                    <a:lnTo>
                      <a:pt x="570" y="126"/>
                    </a:lnTo>
                    <a:lnTo>
                      <a:pt x="570" y="136"/>
                    </a:lnTo>
                    <a:lnTo>
                      <a:pt x="574" y="164"/>
                    </a:lnTo>
                    <a:lnTo>
                      <a:pt x="580" y="182"/>
                    </a:lnTo>
                    <a:lnTo>
                      <a:pt x="586" y="200"/>
                    </a:lnTo>
                    <a:lnTo>
                      <a:pt x="596" y="218"/>
                    </a:lnTo>
                    <a:lnTo>
                      <a:pt x="610" y="236"/>
                    </a:lnTo>
                    <a:lnTo>
                      <a:pt x="626" y="252"/>
                    </a:lnTo>
                    <a:lnTo>
                      <a:pt x="636" y="260"/>
                    </a:lnTo>
                    <a:lnTo>
                      <a:pt x="648" y="266"/>
                    </a:lnTo>
                    <a:lnTo>
                      <a:pt x="660" y="272"/>
                    </a:lnTo>
                    <a:lnTo>
                      <a:pt x="674" y="276"/>
                    </a:lnTo>
                    <a:lnTo>
                      <a:pt x="690" y="280"/>
                    </a:lnTo>
                    <a:lnTo>
                      <a:pt x="706" y="282"/>
                    </a:lnTo>
                    <a:lnTo>
                      <a:pt x="724" y="282"/>
                    </a:lnTo>
                    <a:lnTo>
                      <a:pt x="744" y="280"/>
                    </a:lnTo>
                    <a:lnTo>
                      <a:pt x="764" y="278"/>
                    </a:lnTo>
                    <a:lnTo>
                      <a:pt x="786" y="274"/>
                    </a:lnTo>
                    <a:lnTo>
                      <a:pt x="812" y="268"/>
                    </a:lnTo>
                    <a:lnTo>
                      <a:pt x="838" y="258"/>
                    </a:lnTo>
                    <a:lnTo>
                      <a:pt x="864" y="248"/>
                    </a:lnTo>
                    <a:lnTo>
                      <a:pt x="894" y="236"/>
                    </a:lnTo>
                    <a:lnTo>
                      <a:pt x="910" y="230"/>
                    </a:lnTo>
                    <a:lnTo>
                      <a:pt x="948" y="220"/>
                    </a:lnTo>
                    <a:lnTo>
                      <a:pt x="974" y="214"/>
                    </a:lnTo>
                    <a:lnTo>
                      <a:pt x="1004" y="210"/>
                    </a:lnTo>
                    <a:lnTo>
                      <a:pt x="1034" y="206"/>
                    </a:lnTo>
                    <a:lnTo>
                      <a:pt x="1068" y="206"/>
                    </a:lnTo>
                    <a:lnTo>
                      <a:pt x="1102" y="208"/>
                    </a:lnTo>
                    <a:lnTo>
                      <a:pt x="1136" y="212"/>
                    </a:lnTo>
                    <a:lnTo>
                      <a:pt x="1152" y="218"/>
                    </a:lnTo>
                    <a:lnTo>
                      <a:pt x="1168" y="222"/>
                    </a:lnTo>
                    <a:lnTo>
                      <a:pt x="1184" y="230"/>
                    </a:lnTo>
                    <a:lnTo>
                      <a:pt x="1200" y="238"/>
                    </a:lnTo>
                    <a:lnTo>
                      <a:pt x="1214" y="246"/>
                    </a:lnTo>
                    <a:lnTo>
                      <a:pt x="1226" y="258"/>
                    </a:lnTo>
                    <a:lnTo>
                      <a:pt x="1240" y="270"/>
                    </a:lnTo>
                    <a:lnTo>
                      <a:pt x="1250" y="284"/>
                    </a:lnTo>
                    <a:lnTo>
                      <a:pt x="1260" y="302"/>
                    </a:lnTo>
                    <a:lnTo>
                      <a:pt x="1270" y="320"/>
                    </a:lnTo>
                    <a:lnTo>
                      <a:pt x="1278" y="340"/>
                    </a:lnTo>
                    <a:lnTo>
                      <a:pt x="1284" y="362"/>
                    </a:lnTo>
                    <a:lnTo>
                      <a:pt x="1286" y="370"/>
                    </a:lnTo>
                    <a:lnTo>
                      <a:pt x="1288" y="392"/>
                    </a:lnTo>
                    <a:lnTo>
                      <a:pt x="1288" y="408"/>
                    </a:lnTo>
                    <a:lnTo>
                      <a:pt x="1286" y="424"/>
                    </a:lnTo>
                    <a:lnTo>
                      <a:pt x="1280" y="440"/>
                    </a:lnTo>
                    <a:lnTo>
                      <a:pt x="1272" y="456"/>
                    </a:lnTo>
                    <a:lnTo>
                      <a:pt x="1258" y="470"/>
                    </a:lnTo>
                    <a:lnTo>
                      <a:pt x="1250" y="476"/>
                    </a:lnTo>
                    <a:lnTo>
                      <a:pt x="1240" y="482"/>
                    </a:lnTo>
                    <a:lnTo>
                      <a:pt x="1230" y="488"/>
                    </a:lnTo>
                    <a:lnTo>
                      <a:pt x="1216" y="492"/>
                    </a:lnTo>
                    <a:lnTo>
                      <a:pt x="1202" y="496"/>
                    </a:lnTo>
                    <a:lnTo>
                      <a:pt x="1186" y="500"/>
                    </a:lnTo>
                    <a:lnTo>
                      <a:pt x="1168" y="500"/>
                    </a:lnTo>
                    <a:lnTo>
                      <a:pt x="1150" y="502"/>
                    </a:lnTo>
                    <a:lnTo>
                      <a:pt x="1128" y="500"/>
                    </a:lnTo>
                    <a:lnTo>
                      <a:pt x="1104" y="498"/>
                    </a:lnTo>
                    <a:lnTo>
                      <a:pt x="1050" y="490"/>
                    </a:lnTo>
                    <a:lnTo>
                      <a:pt x="986" y="476"/>
                    </a:lnTo>
                    <a:lnTo>
                      <a:pt x="980" y="466"/>
                    </a:lnTo>
                    <a:lnTo>
                      <a:pt x="970" y="446"/>
                    </a:lnTo>
                    <a:lnTo>
                      <a:pt x="966" y="436"/>
                    </a:lnTo>
                    <a:lnTo>
                      <a:pt x="964" y="422"/>
                    </a:lnTo>
                    <a:lnTo>
                      <a:pt x="964" y="412"/>
                    </a:lnTo>
                    <a:lnTo>
                      <a:pt x="968" y="400"/>
                    </a:lnTo>
                    <a:lnTo>
                      <a:pt x="970" y="396"/>
                    </a:lnTo>
                    <a:lnTo>
                      <a:pt x="976" y="390"/>
                    </a:lnTo>
                    <a:lnTo>
                      <a:pt x="980" y="388"/>
                    </a:lnTo>
                    <a:lnTo>
                      <a:pt x="988" y="384"/>
                    </a:lnTo>
                    <a:lnTo>
                      <a:pt x="980" y="386"/>
                    </a:lnTo>
                    <a:lnTo>
                      <a:pt x="974" y="388"/>
                    </a:lnTo>
                    <a:lnTo>
                      <a:pt x="968" y="396"/>
                    </a:lnTo>
                    <a:lnTo>
                      <a:pt x="966" y="400"/>
                    </a:lnTo>
                    <a:lnTo>
                      <a:pt x="964" y="406"/>
                    </a:lnTo>
                    <a:lnTo>
                      <a:pt x="964" y="414"/>
                    </a:lnTo>
                    <a:lnTo>
                      <a:pt x="964" y="422"/>
                    </a:lnTo>
                    <a:lnTo>
                      <a:pt x="966" y="434"/>
                    </a:lnTo>
                    <a:lnTo>
                      <a:pt x="972" y="446"/>
                    </a:lnTo>
                    <a:lnTo>
                      <a:pt x="986" y="476"/>
                    </a:lnTo>
                    <a:lnTo>
                      <a:pt x="950" y="490"/>
                    </a:lnTo>
                    <a:lnTo>
                      <a:pt x="912" y="506"/>
                    </a:lnTo>
                    <a:lnTo>
                      <a:pt x="866" y="526"/>
                    </a:lnTo>
                    <a:lnTo>
                      <a:pt x="820" y="550"/>
                    </a:lnTo>
                    <a:lnTo>
                      <a:pt x="798" y="564"/>
                    </a:lnTo>
                    <a:lnTo>
                      <a:pt x="776" y="578"/>
                    </a:lnTo>
                    <a:lnTo>
                      <a:pt x="756" y="592"/>
                    </a:lnTo>
                    <a:lnTo>
                      <a:pt x="740" y="606"/>
                    </a:lnTo>
                    <a:lnTo>
                      <a:pt x="726" y="620"/>
                    </a:lnTo>
                    <a:lnTo>
                      <a:pt x="716" y="636"/>
                    </a:lnTo>
                    <a:lnTo>
                      <a:pt x="684" y="644"/>
                    </a:lnTo>
                    <a:lnTo>
                      <a:pt x="650" y="654"/>
                    </a:lnTo>
                    <a:lnTo>
                      <a:pt x="610" y="666"/>
                    </a:lnTo>
                    <a:lnTo>
                      <a:pt x="570" y="682"/>
                    </a:lnTo>
                    <a:lnTo>
                      <a:pt x="532" y="700"/>
                    </a:lnTo>
                    <a:lnTo>
                      <a:pt x="516" y="708"/>
                    </a:lnTo>
                    <a:lnTo>
                      <a:pt x="502" y="718"/>
                    </a:lnTo>
                    <a:lnTo>
                      <a:pt x="490" y="728"/>
                    </a:lnTo>
                    <a:lnTo>
                      <a:pt x="484" y="738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0" name="Freeform 347"/>
              <p:cNvSpPr>
                <a:spLocks/>
              </p:cNvSpPr>
              <p:nvPr/>
            </p:nvSpPr>
            <p:spPr bwMode="auto">
              <a:xfrm rot="-1845905">
                <a:off x="1206" y="1155"/>
                <a:ext cx="519" cy="383"/>
              </a:xfrm>
              <a:custGeom>
                <a:avLst/>
                <a:gdLst>
                  <a:gd name="T0" fmla="*/ 87 w 1140"/>
                  <a:gd name="T1" fmla="*/ 0 h 722"/>
                  <a:gd name="T2" fmla="*/ 114 w 1140"/>
                  <a:gd name="T3" fmla="*/ 3 h 722"/>
                  <a:gd name="T4" fmla="*/ 137 w 1140"/>
                  <a:gd name="T5" fmla="*/ 10 h 722"/>
                  <a:gd name="T6" fmla="*/ 158 w 1140"/>
                  <a:gd name="T7" fmla="*/ 23 h 722"/>
                  <a:gd name="T8" fmla="*/ 170 w 1140"/>
                  <a:gd name="T9" fmla="*/ 36 h 722"/>
                  <a:gd name="T10" fmla="*/ 174 w 1140"/>
                  <a:gd name="T11" fmla="*/ 43 h 722"/>
                  <a:gd name="T12" fmla="*/ 177 w 1140"/>
                  <a:gd name="T13" fmla="*/ 45 h 722"/>
                  <a:gd name="T14" fmla="*/ 179 w 1140"/>
                  <a:gd name="T15" fmla="*/ 46 h 722"/>
                  <a:gd name="T16" fmla="*/ 187 w 1140"/>
                  <a:gd name="T17" fmla="*/ 44 h 722"/>
                  <a:gd name="T18" fmla="*/ 194 w 1140"/>
                  <a:gd name="T19" fmla="*/ 34 h 722"/>
                  <a:gd name="T20" fmla="*/ 192 w 1140"/>
                  <a:gd name="T21" fmla="*/ 39 h 722"/>
                  <a:gd name="T22" fmla="*/ 186 w 1140"/>
                  <a:gd name="T23" fmla="*/ 46 h 722"/>
                  <a:gd name="T24" fmla="*/ 180 w 1140"/>
                  <a:gd name="T25" fmla="*/ 46 h 722"/>
                  <a:gd name="T26" fmla="*/ 177 w 1140"/>
                  <a:gd name="T27" fmla="*/ 45 h 722"/>
                  <a:gd name="T28" fmla="*/ 195 w 1140"/>
                  <a:gd name="T29" fmla="*/ 64 h 722"/>
                  <a:gd name="T30" fmla="*/ 209 w 1140"/>
                  <a:gd name="T31" fmla="*/ 83 h 722"/>
                  <a:gd name="T32" fmla="*/ 216 w 1140"/>
                  <a:gd name="T33" fmla="*/ 98 h 722"/>
                  <a:gd name="T34" fmla="*/ 218 w 1140"/>
                  <a:gd name="T35" fmla="*/ 100 h 722"/>
                  <a:gd name="T36" fmla="*/ 221 w 1140"/>
                  <a:gd name="T37" fmla="*/ 93 h 722"/>
                  <a:gd name="T38" fmla="*/ 226 w 1140"/>
                  <a:gd name="T39" fmla="*/ 92 h 722"/>
                  <a:gd name="T40" fmla="*/ 233 w 1140"/>
                  <a:gd name="T41" fmla="*/ 93 h 722"/>
                  <a:gd name="T42" fmla="*/ 234 w 1140"/>
                  <a:gd name="T43" fmla="*/ 93 h 722"/>
                  <a:gd name="T44" fmla="*/ 225 w 1140"/>
                  <a:gd name="T45" fmla="*/ 91 h 722"/>
                  <a:gd name="T46" fmla="*/ 220 w 1140"/>
                  <a:gd name="T47" fmla="*/ 93 h 722"/>
                  <a:gd name="T48" fmla="*/ 218 w 1140"/>
                  <a:gd name="T49" fmla="*/ 100 h 722"/>
                  <a:gd name="T50" fmla="*/ 219 w 1140"/>
                  <a:gd name="T51" fmla="*/ 109 h 722"/>
                  <a:gd name="T52" fmla="*/ 220 w 1140"/>
                  <a:gd name="T53" fmla="*/ 126 h 722"/>
                  <a:gd name="T54" fmla="*/ 219 w 1140"/>
                  <a:gd name="T55" fmla="*/ 136 h 722"/>
                  <a:gd name="T56" fmla="*/ 214 w 1140"/>
                  <a:gd name="T57" fmla="*/ 144 h 722"/>
                  <a:gd name="T58" fmla="*/ 212 w 1140"/>
                  <a:gd name="T59" fmla="*/ 146 h 722"/>
                  <a:gd name="T60" fmla="*/ 220 w 1140"/>
                  <a:gd name="T61" fmla="*/ 161 h 722"/>
                  <a:gd name="T62" fmla="*/ 224 w 1140"/>
                  <a:gd name="T63" fmla="*/ 175 h 722"/>
                  <a:gd name="T64" fmla="*/ 222 w 1140"/>
                  <a:gd name="T65" fmla="*/ 189 h 722"/>
                  <a:gd name="T66" fmla="*/ 213 w 1140"/>
                  <a:gd name="T67" fmla="*/ 202 h 722"/>
                  <a:gd name="T68" fmla="*/ 207 w 1140"/>
                  <a:gd name="T69" fmla="*/ 203 h 722"/>
                  <a:gd name="T70" fmla="*/ 197 w 1140"/>
                  <a:gd name="T71" fmla="*/ 203 h 722"/>
                  <a:gd name="T72" fmla="*/ 183 w 1140"/>
                  <a:gd name="T73" fmla="*/ 198 h 722"/>
                  <a:gd name="T74" fmla="*/ 167 w 1140"/>
                  <a:gd name="T75" fmla="*/ 185 h 722"/>
                  <a:gd name="T76" fmla="*/ 152 w 1140"/>
                  <a:gd name="T77" fmla="*/ 160 h 722"/>
                  <a:gd name="T78" fmla="*/ 147 w 1140"/>
                  <a:gd name="T79" fmla="*/ 147 h 722"/>
                  <a:gd name="T80" fmla="*/ 137 w 1140"/>
                  <a:gd name="T81" fmla="*/ 129 h 722"/>
                  <a:gd name="T82" fmla="*/ 127 w 1140"/>
                  <a:gd name="T83" fmla="*/ 120 h 722"/>
                  <a:gd name="T84" fmla="*/ 120 w 1140"/>
                  <a:gd name="T85" fmla="*/ 117 h 722"/>
                  <a:gd name="T86" fmla="*/ 126 w 1140"/>
                  <a:gd name="T87" fmla="*/ 99 h 722"/>
                  <a:gd name="T88" fmla="*/ 127 w 1140"/>
                  <a:gd name="T89" fmla="*/ 87 h 722"/>
                  <a:gd name="T90" fmla="*/ 125 w 1140"/>
                  <a:gd name="T91" fmla="*/ 74 h 722"/>
                  <a:gd name="T92" fmla="*/ 121 w 1140"/>
                  <a:gd name="T93" fmla="*/ 66 h 722"/>
                  <a:gd name="T94" fmla="*/ 126 w 1140"/>
                  <a:gd name="T95" fmla="*/ 83 h 722"/>
                  <a:gd name="T96" fmla="*/ 127 w 1140"/>
                  <a:gd name="T97" fmla="*/ 94 h 722"/>
                  <a:gd name="T98" fmla="*/ 123 w 1140"/>
                  <a:gd name="T99" fmla="*/ 108 h 722"/>
                  <a:gd name="T100" fmla="*/ 118 w 1140"/>
                  <a:gd name="T101" fmla="*/ 117 h 722"/>
                  <a:gd name="T102" fmla="*/ 75 w 1140"/>
                  <a:gd name="T103" fmla="*/ 114 h 722"/>
                  <a:gd name="T104" fmla="*/ 47 w 1140"/>
                  <a:gd name="T105" fmla="*/ 115 h 722"/>
                  <a:gd name="T106" fmla="*/ 21 w 1140"/>
                  <a:gd name="T107" fmla="*/ 123 h 722"/>
                  <a:gd name="T108" fmla="*/ 8 w 1140"/>
                  <a:gd name="T109" fmla="*/ 131 h 722"/>
                  <a:gd name="T110" fmla="*/ 4 w 1140"/>
                  <a:gd name="T111" fmla="*/ 129 h 722"/>
                  <a:gd name="T112" fmla="*/ 0 w 1140"/>
                  <a:gd name="T113" fmla="*/ 124 h 722"/>
                  <a:gd name="T114" fmla="*/ 1 w 1140"/>
                  <a:gd name="T115" fmla="*/ 118 h 722"/>
                  <a:gd name="T116" fmla="*/ 3 w 1140"/>
                  <a:gd name="T117" fmla="*/ 113 h 722"/>
                  <a:gd name="T118" fmla="*/ 7 w 1140"/>
                  <a:gd name="T119" fmla="*/ 107 h 722"/>
                  <a:gd name="T120" fmla="*/ 13 w 1140"/>
                  <a:gd name="T121" fmla="*/ 102 h 722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140"/>
                  <a:gd name="T184" fmla="*/ 0 h 722"/>
                  <a:gd name="T185" fmla="*/ 1140 w 1140"/>
                  <a:gd name="T186" fmla="*/ 722 h 722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140" h="722">
                    <a:moveTo>
                      <a:pt x="404" y="0"/>
                    </a:moveTo>
                    <a:lnTo>
                      <a:pt x="404" y="0"/>
                    </a:lnTo>
                    <a:lnTo>
                      <a:pt x="418" y="0"/>
                    </a:lnTo>
                    <a:lnTo>
                      <a:pt x="458" y="2"/>
                    </a:lnTo>
                    <a:lnTo>
                      <a:pt x="516" y="8"/>
                    </a:lnTo>
                    <a:lnTo>
                      <a:pt x="550" y="12"/>
                    </a:lnTo>
                    <a:lnTo>
                      <a:pt x="586" y="18"/>
                    </a:lnTo>
                    <a:lnTo>
                      <a:pt x="622" y="26"/>
                    </a:lnTo>
                    <a:lnTo>
                      <a:pt x="660" y="36"/>
                    </a:lnTo>
                    <a:lnTo>
                      <a:pt x="696" y="50"/>
                    </a:lnTo>
                    <a:lnTo>
                      <a:pt x="732" y="64"/>
                    </a:lnTo>
                    <a:lnTo>
                      <a:pt x="764" y="82"/>
                    </a:lnTo>
                    <a:lnTo>
                      <a:pt x="794" y="102"/>
                    </a:lnTo>
                    <a:lnTo>
                      <a:pt x="808" y="114"/>
                    </a:lnTo>
                    <a:lnTo>
                      <a:pt x="822" y="126"/>
                    </a:lnTo>
                    <a:lnTo>
                      <a:pt x="832" y="140"/>
                    </a:lnTo>
                    <a:lnTo>
                      <a:pt x="842" y="154"/>
                    </a:lnTo>
                    <a:lnTo>
                      <a:pt x="848" y="156"/>
                    </a:lnTo>
                    <a:lnTo>
                      <a:pt x="852" y="158"/>
                    </a:lnTo>
                    <a:lnTo>
                      <a:pt x="858" y="160"/>
                    </a:lnTo>
                    <a:lnTo>
                      <a:pt x="866" y="162"/>
                    </a:lnTo>
                    <a:lnTo>
                      <a:pt x="876" y="162"/>
                    </a:lnTo>
                    <a:lnTo>
                      <a:pt x="888" y="160"/>
                    </a:lnTo>
                    <a:lnTo>
                      <a:pt x="900" y="156"/>
                    </a:lnTo>
                    <a:lnTo>
                      <a:pt x="912" y="148"/>
                    </a:lnTo>
                    <a:lnTo>
                      <a:pt x="924" y="136"/>
                    </a:lnTo>
                    <a:lnTo>
                      <a:pt x="936" y="120"/>
                    </a:lnTo>
                    <a:lnTo>
                      <a:pt x="930" y="130"/>
                    </a:lnTo>
                    <a:lnTo>
                      <a:pt x="924" y="138"/>
                    </a:lnTo>
                    <a:lnTo>
                      <a:pt x="914" y="150"/>
                    </a:lnTo>
                    <a:lnTo>
                      <a:pt x="902" y="158"/>
                    </a:lnTo>
                    <a:lnTo>
                      <a:pt x="896" y="162"/>
                    </a:lnTo>
                    <a:lnTo>
                      <a:pt x="888" y="164"/>
                    </a:lnTo>
                    <a:lnTo>
                      <a:pt x="880" y="164"/>
                    </a:lnTo>
                    <a:lnTo>
                      <a:pt x="870" y="164"/>
                    </a:lnTo>
                    <a:lnTo>
                      <a:pt x="862" y="162"/>
                    </a:lnTo>
                    <a:lnTo>
                      <a:pt x="852" y="158"/>
                    </a:lnTo>
                    <a:lnTo>
                      <a:pt x="878" y="178"/>
                    </a:lnTo>
                    <a:lnTo>
                      <a:pt x="906" y="200"/>
                    </a:lnTo>
                    <a:lnTo>
                      <a:pt x="940" y="226"/>
                    </a:lnTo>
                    <a:lnTo>
                      <a:pt x="974" y="258"/>
                    </a:lnTo>
                    <a:lnTo>
                      <a:pt x="992" y="276"/>
                    </a:lnTo>
                    <a:lnTo>
                      <a:pt x="1006" y="294"/>
                    </a:lnTo>
                    <a:lnTo>
                      <a:pt x="1020" y="312"/>
                    </a:lnTo>
                    <a:lnTo>
                      <a:pt x="1032" y="330"/>
                    </a:lnTo>
                    <a:lnTo>
                      <a:pt x="1042" y="348"/>
                    </a:lnTo>
                    <a:lnTo>
                      <a:pt x="1048" y="366"/>
                    </a:lnTo>
                    <a:lnTo>
                      <a:pt x="1050" y="356"/>
                    </a:lnTo>
                    <a:lnTo>
                      <a:pt x="1054" y="346"/>
                    </a:lnTo>
                    <a:lnTo>
                      <a:pt x="1062" y="336"/>
                    </a:lnTo>
                    <a:lnTo>
                      <a:pt x="1068" y="332"/>
                    </a:lnTo>
                    <a:lnTo>
                      <a:pt x="1074" y="330"/>
                    </a:lnTo>
                    <a:lnTo>
                      <a:pt x="1082" y="326"/>
                    </a:lnTo>
                    <a:lnTo>
                      <a:pt x="1090" y="326"/>
                    </a:lnTo>
                    <a:lnTo>
                      <a:pt x="1100" y="326"/>
                    </a:lnTo>
                    <a:lnTo>
                      <a:pt x="1112" y="328"/>
                    </a:lnTo>
                    <a:lnTo>
                      <a:pt x="1124" y="332"/>
                    </a:lnTo>
                    <a:lnTo>
                      <a:pt x="1140" y="338"/>
                    </a:lnTo>
                    <a:lnTo>
                      <a:pt x="1126" y="332"/>
                    </a:lnTo>
                    <a:lnTo>
                      <a:pt x="1112" y="328"/>
                    </a:lnTo>
                    <a:lnTo>
                      <a:pt x="1096" y="324"/>
                    </a:lnTo>
                    <a:lnTo>
                      <a:pt x="1088" y="324"/>
                    </a:lnTo>
                    <a:lnTo>
                      <a:pt x="1080" y="324"/>
                    </a:lnTo>
                    <a:lnTo>
                      <a:pt x="1072" y="326"/>
                    </a:lnTo>
                    <a:lnTo>
                      <a:pt x="1064" y="330"/>
                    </a:lnTo>
                    <a:lnTo>
                      <a:pt x="1058" y="336"/>
                    </a:lnTo>
                    <a:lnTo>
                      <a:pt x="1054" y="342"/>
                    </a:lnTo>
                    <a:lnTo>
                      <a:pt x="1050" y="354"/>
                    </a:lnTo>
                    <a:lnTo>
                      <a:pt x="1048" y="366"/>
                    </a:lnTo>
                    <a:lnTo>
                      <a:pt x="1054" y="386"/>
                    </a:lnTo>
                    <a:lnTo>
                      <a:pt x="1060" y="408"/>
                    </a:lnTo>
                    <a:lnTo>
                      <a:pt x="1064" y="432"/>
                    </a:lnTo>
                    <a:lnTo>
                      <a:pt x="1064" y="446"/>
                    </a:lnTo>
                    <a:lnTo>
                      <a:pt x="1064" y="458"/>
                    </a:lnTo>
                    <a:lnTo>
                      <a:pt x="1060" y="472"/>
                    </a:lnTo>
                    <a:lnTo>
                      <a:pt x="1056" y="482"/>
                    </a:lnTo>
                    <a:lnTo>
                      <a:pt x="1050" y="494"/>
                    </a:lnTo>
                    <a:lnTo>
                      <a:pt x="1042" y="502"/>
                    </a:lnTo>
                    <a:lnTo>
                      <a:pt x="1032" y="510"/>
                    </a:lnTo>
                    <a:lnTo>
                      <a:pt x="1018" y="514"/>
                    </a:lnTo>
                    <a:lnTo>
                      <a:pt x="1024" y="520"/>
                    </a:lnTo>
                    <a:lnTo>
                      <a:pt x="1038" y="536"/>
                    </a:lnTo>
                    <a:lnTo>
                      <a:pt x="1054" y="560"/>
                    </a:lnTo>
                    <a:lnTo>
                      <a:pt x="1062" y="574"/>
                    </a:lnTo>
                    <a:lnTo>
                      <a:pt x="1070" y="590"/>
                    </a:lnTo>
                    <a:lnTo>
                      <a:pt x="1074" y="606"/>
                    </a:lnTo>
                    <a:lnTo>
                      <a:pt x="1078" y="622"/>
                    </a:lnTo>
                    <a:lnTo>
                      <a:pt x="1080" y="640"/>
                    </a:lnTo>
                    <a:lnTo>
                      <a:pt x="1078" y="656"/>
                    </a:lnTo>
                    <a:lnTo>
                      <a:pt x="1072" y="672"/>
                    </a:lnTo>
                    <a:lnTo>
                      <a:pt x="1062" y="688"/>
                    </a:lnTo>
                    <a:lnTo>
                      <a:pt x="1046" y="702"/>
                    </a:lnTo>
                    <a:lnTo>
                      <a:pt x="1026" y="716"/>
                    </a:lnTo>
                    <a:lnTo>
                      <a:pt x="1018" y="718"/>
                    </a:lnTo>
                    <a:lnTo>
                      <a:pt x="998" y="722"/>
                    </a:lnTo>
                    <a:lnTo>
                      <a:pt x="982" y="722"/>
                    </a:lnTo>
                    <a:lnTo>
                      <a:pt x="966" y="722"/>
                    </a:lnTo>
                    <a:lnTo>
                      <a:pt x="948" y="720"/>
                    </a:lnTo>
                    <a:lnTo>
                      <a:pt x="926" y="718"/>
                    </a:lnTo>
                    <a:lnTo>
                      <a:pt x="904" y="712"/>
                    </a:lnTo>
                    <a:lnTo>
                      <a:pt x="880" y="704"/>
                    </a:lnTo>
                    <a:lnTo>
                      <a:pt x="856" y="692"/>
                    </a:lnTo>
                    <a:lnTo>
                      <a:pt x="832" y="676"/>
                    </a:lnTo>
                    <a:lnTo>
                      <a:pt x="806" y="658"/>
                    </a:lnTo>
                    <a:lnTo>
                      <a:pt x="782" y="634"/>
                    </a:lnTo>
                    <a:lnTo>
                      <a:pt x="756" y="604"/>
                    </a:lnTo>
                    <a:lnTo>
                      <a:pt x="732" y="570"/>
                    </a:lnTo>
                    <a:lnTo>
                      <a:pt x="722" y="548"/>
                    </a:lnTo>
                    <a:lnTo>
                      <a:pt x="710" y="524"/>
                    </a:lnTo>
                    <a:lnTo>
                      <a:pt x="692" y="498"/>
                    </a:lnTo>
                    <a:lnTo>
                      <a:pt x="670" y="470"/>
                    </a:lnTo>
                    <a:lnTo>
                      <a:pt x="658" y="458"/>
                    </a:lnTo>
                    <a:lnTo>
                      <a:pt x="644" y="446"/>
                    </a:lnTo>
                    <a:lnTo>
                      <a:pt x="630" y="434"/>
                    </a:lnTo>
                    <a:lnTo>
                      <a:pt x="614" y="426"/>
                    </a:lnTo>
                    <a:lnTo>
                      <a:pt x="598" y="418"/>
                    </a:lnTo>
                    <a:lnTo>
                      <a:pt x="580" y="414"/>
                    </a:lnTo>
                    <a:lnTo>
                      <a:pt x="590" y="396"/>
                    </a:lnTo>
                    <a:lnTo>
                      <a:pt x="598" y="378"/>
                    </a:lnTo>
                    <a:lnTo>
                      <a:pt x="606" y="352"/>
                    </a:lnTo>
                    <a:lnTo>
                      <a:pt x="610" y="340"/>
                    </a:lnTo>
                    <a:lnTo>
                      <a:pt x="612" y="324"/>
                    </a:lnTo>
                    <a:lnTo>
                      <a:pt x="612" y="310"/>
                    </a:lnTo>
                    <a:lnTo>
                      <a:pt x="612" y="294"/>
                    </a:lnTo>
                    <a:lnTo>
                      <a:pt x="608" y="278"/>
                    </a:lnTo>
                    <a:lnTo>
                      <a:pt x="602" y="264"/>
                    </a:lnTo>
                    <a:lnTo>
                      <a:pt x="594" y="248"/>
                    </a:lnTo>
                    <a:lnTo>
                      <a:pt x="584" y="234"/>
                    </a:lnTo>
                    <a:lnTo>
                      <a:pt x="594" y="250"/>
                    </a:lnTo>
                    <a:lnTo>
                      <a:pt x="602" y="270"/>
                    </a:lnTo>
                    <a:lnTo>
                      <a:pt x="608" y="294"/>
                    </a:lnTo>
                    <a:lnTo>
                      <a:pt x="610" y="306"/>
                    </a:lnTo>
                    <a:lnTo>
                      <a:pt x="610" y="322"/>
                    </a:lnTo>
                    <a:lnTo>
                      <a:pt x="610" y="336"/>
                    </a:lnTo>
                    <a:lnTo>
                      <a:pt x="608" y="352"/>
                    </a:lnTo>
                    <a:lnTo>
                      <a:pt x="602" y="368"/>
                    </a:lnTo>
                    <a:lnTo>
                      <a:pt x="596" y="382"/>
                    </a:lnTo>
                    <a:lnTo>
                      <a:pt x="586" y="398"/>
                    </a:lnTo>
                    <a:lnTo>
                      <a:pt x="572" y="414"/>
                    </a:lnTo>
                    <a:lnTo>
                      <a:pt x="510" y="408"/>
                    </a:lnTo>
                    <a:lnTo>
                      <a:pt x="442" y="404"/>
                    </a:lnTo>
                    <a:lnTo>
                      <a:pt x="360" y="404"/>
                    </a:lnTo>
                    <a:lnTo>
                      <a:pt x="316" y="404"/>
                    </a:lnTo>
                    <a:lnTo>
                      <a:pt x="272" y="406"/>
                    </a:lnTo>
                    <a:lnTo>
                      <a:pt x="226" y="410"/>
                    </a:lnTo>
                    <a:lnTo>
                      <a:pt x="184" y="416"/>
                    </a:lnTo>
                    <a:lnTo>
                      <a:pt x="142" y="424"/>
                    </a:lnTo>
                    <a:lnTo>
                      <a:pt x="104" y="436"/>
                    </a:lnTo>
                    <a:lnTo>
                      <a:pt x="70" y="450"/>
                    </a:lnTo>
                    <a:lnTo>
                      <a:pt x="54" y="458"/>
                    </a:lnTo>
                    <a:lnTo>
                      <a:pt x="40" y="466"/>
                    </a:lnTo>
                    <a:lnTo>
                      <a:pt x="30" y="464"/>
                    </a:lnTo>
                    <a:lnTo>
                      <a:pt x="20" y="460"/>
                    </a:lnTo>
                    <a:lnTo>
                      <a:pt x="12" y="454"/>
                    </a:lnTo>
                    <a:lnTo>
                      <a:pt x="4" y="444"/>
                    </a:lnTo>
                    <a:lnTo>
                      <a:pt x="2" y="440"/>
                    </a:lnTo>
                    <a:lnTo>
                      <a:pt x="0" y="434"/>
                    </a:lnTo>
                    <a:lnTo>
                      <a:pt x="2" y="428"/>
                    </a:lnTo>
                    <a:lnTo>
                      <a:pt x="4" y="420"/>
                    </a:lnTo>
                    <a:lnTo>
                      <a:pt x="8" y="412"/>
                    </a:lnTo>
                    <a:lnTo>
                      <a:pt x="16" y="402"/>
                    </a:lnTo>
                    <a:lnTo>
                      <a:pt x="18" y="398"/>
                    </a:lnTo>
                    <a:lnTo>
                      <a:pt x="28" y="386"/>
                    </a:lnTo>
                    <a:lnTo>
                      <a:pt x="34" y="378"/>
                    </a:lnTo>
                    <a:lnTo>
                      <a:pt x="42" y="372"/>
                    </a:lnTo>
                    <a:lnTo>
                      <a:pt x="52" y="366"/>
                    </a:lnTo>
                    <a:lnTo>
                      <a:pt x="64" y="362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1" name="Freeform 348"/>
              <p:cNvSpPr>
                <a:spLocks/>
              </p:cNvSpPr>
              <p:nvPr/>
            </p:nvSpPr>
            <p:spPr bwMode="auto">
              <a:xfrm rot="-1845905">
                <a:off x="1067" y="300"/>
                <a:ext cx="875" cy="1093"/>
              </a:xfrm>
              <a:custGeom>
                <a:avLst/>
                <a:gdLst>
                  <a:gd name="T0" fmla="*/ 7 w 1924"/>
                  <a:gd name="T1" fmla="*/ 28 h 2062"/>
                  <a:gd name="T2" fmla="*/ 4 w 1924"/>
                  <a:gd name="T3" fmla="*/ 46 h 2062"/>
                  <a:gd name="T4" fmla="*/ 33 w 1924"/>
                  <a:gd name="T5" fmla="*/ 42 h 2062"/>
                  <a:gd name="T6" fmla="*/ 60 w 1924"/>
                  <a:gd name="T7" fmla="*/ 74 h 2062"/>
                  <a:gd name="T8" fmla="*/ 77 w 1924"/>
                  <a:gd name="T9" fmla="*/ 127 h 2062"/>
                  <a:gd name="T10" fmla="*/ 89 w 1924"/>
                  <a:gd name="T11" fmla="*/ 159 h 2062"/>
                  <a:gd name="T12" fmla="*/ 105 w 1924"/>
                  <a:gd name="T13" fmla="*/ 155 h 2062"/>
                  <a:gd name="T14" fmla="*/ 135 w 1924"/>
                  <a:gd name="T15" fmla="*/ 137 h 2062"/>
                  <a:gd name="T16" fmla="*/ 156 w 1924"/>
                  <a:gd name="T17" fmla="*/ 127 h 2062"/>
                  <a:gd name="T18" fmla="*/ 160 w 1924"/>
                  <a:gd name="T19" fmla="*/ 108 h 2062"/>
                  <a:gd name="T20" fmla="*/ 149 w 1924"/>
                  <a:gd name="T21" fmla="*/ 134 h 2062"/>
                  <a:gd name="T22" fmla="*/ 114 w 1924"/>
                  <a:gd name="T23" fmla="*/ 143 h 2062"/>
                  <a:gd name="T24" fmla="*/ 124 w 1924"/>
                  <a:gd name="T25" fmla="*/ 177 h 2062"/>
                  <a:gd name="T26" fmla="*/ 141 w 1924"/>
                  <a:gd name="T27" fmla="*/ 227 h 2062"/>
                  <a:gd name="T28" fmla="*/ 171 w 1924"/>
                  <a:gd name="T29" fmla="*/ 241 h 2062"/>
                  <a:gd name="T30" fmla="*/ 201 w 1924"/>
                  <a:gd name="T31" fmla="*/ 288 h 2062"/>
                  <a:gd name="T32" fmla="*/ 241 w 1924"/>
                  <a:gd name="T33" fmla="*/ 308 h 2062"/>
                  <a:gd name="T34" fmla="*/ 287 w 1924"/>
                  <a:gd name="T35" fmla="*/ 318 h 2062"/>
                  <a:gd name="T36" fmla="*/ 299 w 1924"/>
                  <a:gd name="T37" fmla="*/ 356 h 2062"/>
                  <a:gd name="T38" fmla="*/ 301 w 1924"/>
                  <a:gd name="T39" fmla="*/ 367 h 2062"/>
                  <a:gd name="T40" fmla="*/ 245 w 1924"/>
                  <a:gd name="T41" fmla="*/ 420 h 2062"/>
                  <a:gd name="T42" fmla="*/ 232 w 1924"/>
                  <a:gd name="T43" fmla="*/ 424 h 2062"/>
                  <a:gd name="T44" fmla="*/ 226 w 1924"/>
                  <a:gd name="T45" fmla="*/ 385 h 2062"/>
                  <a:gd name="T46" fmla="*/ 242 w 1924"/>
                  <a:gd name="T47" fmla="*/ 358 h 2062"/>
                  <a:gd name="T48" fmla="*/ 236 w 1924"/>
                  <a:gd name="T49" fmla="*/ 363 h 2062"/>
                  <a:gd name="T50" fmla="*/ 201 w 1924"/>
                  <a:gd name="T51" fmla="*/ 375 h 2062"/>
                  <a:gd name="T52" fmla="*/ 177 w 1924"/>
                  <a:gd name="T53" fmla="*/ 354 h 2062"/>
                  <a:gd name="T54" fmla="*/ 176 w 1924"/>
                  <a:gd name="T55" fmla="*/ 375 h 2062"/>
                  <a:gd name="T56" fmla="*/ 162 w 1924"/>
                  <a:gd name="T57" fmla="*/ 389 h 2062"/>
                  <a:gd name="T58" fmla="*/ 128 w 1924"/>
                  <a:gd name="T59" fmla="*/ 366 h 2062"/>
                  <a:gd name="T60" fmla="*/ 116 w 1924"/>
                  <a:gd name="T61" fmla="*/ 320 h 2062"/>
                  <a:gd name="T62" fmla="*/ 141 w 1924"/>
                  <a:gd name="T63" fmla="*/ 234 h 2062"/>
                  <a:gd name="T64" fmla="*/ 119 w 1924"/>
                  <a:gd name="T65" fmla="*/ 301 h 2062"/>
                  <a:gd name="T66" fmla="*/ 120 w 1924"/>
                  <a:gd name="T67" fmla="*/ 354 h 2062"/>
                  <a:gd name="T68" fmla="*/ 131 w 1924"/>
                  <a:gd name="T69" fmla="*/ 370 h 2062"/>
                  <a:gd name="T70" fmla="*/ 97 w 1924"/>
                  <a:gd name="T71" fmla="*/ 349 h 2062"/>
                  <a:gd name="T72" fmla="*/ 74 w 1924"/>
                  <a:gd name="T73" fmla="*/ 348 h 2062"/>
                  <a:gd name="T74" fmla="*/ 48 w 1924"/>
                  <a:gd name="T75" fmla="*/ 328 h 2062"/>
                  <a:gd name="T76" fmla="*/ 57 w 1924"/>
                  <a:gd name="T77" fmla="*/ 329 h 2062"/>
                  <a:gd name="T78" fmla="*/ 75 w 1924"/>
                  <a:gd name="T79" fmla="*/ 351 h 2062"/>
                  <a:gd name="T80" fmla="*/ 120 w 1924"/>
                  <a:gd name="T81" fmla="*/ 358 h 2062"/>
                  <a:gd name="T82" fmla="*/ 199 w 1924"/>
                  <a:gd name="T83" fmla="*/ 455 h 2062"/>
                  <a:gd name="T84" fmla="*/ 229 w 1924"/>
                  <a:gd name="T85" fmla="*/ 542 h 2062"/>
                  <a:gd name="T86" fmla="*/ 231 w 1924"/>
                  <a:gd name="T87" fmla="*/ 567 h 2062"/>
                  <a:gd name="T88" fmla="*/ 218 w 1924"/>
                  <a:gd name="T89" fmla="*/ 499 h 2062"/>
                  <a:gd name="T90" fmla="*/ 270 w 1924"/>
                  <a:gd name="T91" fmla="*/ 504 h 2062"/>
                  <a:gd name="T92" fmla="*/ 278 w 1924"/>
                  <a:gd name="T93" fmla="*/ 492 h 2062"/>
                  <a:gd name="T94" fmla="*/ 300 w 1924"/>
                  <a:gd name="T95" fmla="*/ 510 h 2062"/>
                  <a:gd name="T96" fmla="*/ 322 w 1924"/>
                  <a:gd name="T97" fmla="*/ 499 h 2062"/>
                  <a:gd name="T98" fmla="*/ 290 w 1924"/>
                  <a:gd name="T99" fmla="*/ 507 h 2062"/>
                  <a:gd name="T100" fmla="*/ 277 w 1924"/>
                  <a:gd name="T101" fmla="*/ 503 h 2062"/>
                  <a:gd name="T102" fmla="*/ 290 w 1924"/>
                  <a:gd name="T103" fmla="*/ 531 h 2062"/>
                  <a:gd name="T104" fmla="*/ 331 w 1924"/>
                  <a:gd name="T105" fmla="*/ 531 h 2062"/>
                  <a:gd name="T106" fmla="*/ 382 w 1924"/>
                  <a:gd name="T107" fmla="*/ 533 h 2062"/>
                  <a:gd name="T108" fmla="*/ 394 w 1924"/>
                  <a:gd name="T109" fmla="*/ 556 h 2062"/>
                  <a:gd name="T110" fmla="*/ 374 w 1924"/>
                  <a:gd name="T111" fmla="*/ 572 h 2062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24"/>
                  <a:gd name="T169" fmla="*/ 0 h 2062"/>
                  <a:gd name="T170" fmla="*/ 1924 w 1924"/>
                  <a:gd name="T171" fmla="*/ 2062 h 2062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24" h="2062">
                    <a:moveTo>
                      <a:pt x="0" y="0"/>
                    </a:moveTo>
                    <a:lnTo>
                      <a:pt x="0" y="0"/>
                    </a:lnTo>
                    <a:lnTo>
                      <a:pt x="12" y="16"/>
                    </a:lnTo>
                    <a:lnTo>
                      <a:pt x="20" y="34"/>
                    </a:lnTo>
                    <a:lnTo>
                      <a:pt x="30" y="58"/>
                    </a:lnTo>
                    <a:lnTo>
                      <a:pt x="32" y="70"/>
                    </a:lnTo>
                    <a:lnTo>
                      <a:pt x="34" y="84"/>
                    </a:lnTo>
                    <a:lnTo>
                      <a:pt x="34" y="100"/>
                    </a:lnTo>
                    <a:lnTo>
                      <a:pt x="34" y="114"/>
                    </a:lnTo>
                    <a:lnTo>
                      <a:pt x="30" y="130"/>
                    </a:lnTo>
                    <a:lnTo>
                      <a:pt x="22" y="146"/>
                    </a:lnTo>
                    <a:lnTo>
                      <a:pt x="14" y="162"/>
                    </a:lnTo>
                    <a:lnTo>
                      <a:pt x="0" y="178"/>
                    </a:lnTo>
                    <a:lnTo>
                      <a:pt x="8" y="170"/>
                    </a:lnTo>
                    <a:lnTo>
                      <a:pt x="18" y="164"/>
                    </a:lnTo>
                    <a:lnTo>
                      <a:pt x="32" y="156"/>
                    </a:lnTo>
                    <a:lnTo>
                      <a:pt x="50" y="148"/>
                    </a:lnTo>
                    <a:lnTo>
                      <a:pt x="70" y="142"/>
                    </a:lnTo>
                    <a:lnTo>
                      <a:pt x="92" y="140"/>
                    </a:lnTo>
                    <a:lnTo>
                      <a:pt x="118" y="140"/>
                    </a:lnTo>
                    <a:lnTo>
                      <a:pt x="132" y="142"/>
                    </a:lnTo>
                    <a:lnTo>
                      <a:pt x="146" y="146"/>
                    </a:lnTo>
                    <a:lnTo>
                      <a:pt x="160" y="150"/>
                    </a:lnTo>
                    <a:lnTo>
                      <a:pt x="176" y="158"/>
                    </a:lnTo>
                    <a:lnTo>
                      <a:pt x="190" y="166"/>
                    </a:lnTo>
                    <a:lnTo>
                      <a:pt x="206" y="178"/>
                    </a:lnTo>
                    <a:lnTo>
                      <a:pt x="222" y="190"/>
                    </a:lnTo>
                    <a:lnTo>
                      <a:pt x="240" y="204"/>
                    </a:lnTo>
                    <a:lnTo>
                      <a:pt x="256" y="222"/>
                    </a:lnTo>
                    <a:lnTo>
                      <a:pt x="272" y="242"/>
                    </a:lnTo>
                    <a:lnTo>
                      <a:pt x="290" y="264"/>
                    </a:lnTo>
                    <a:lnTo>
                      <a:pt x="308" y="290"/>
                    </a:lnTo>
                    <a:lnTo>
                      <a:pt x="324" y="318"/>
                    </a:lnTo>
                    <a:lnTo>
                      <a:pt x="342" y="350"/>
                    </a:lnTo>
                    <a:lnTo>
                      <a:pt x="360" y="386"/>
                    </a:lnTo>
                    <a:lnTo>
                      <a:pt x="378" y="424"/>
                    </a:lnTo>
                    <a:lnTo>
                      <a:pt x="376" y="430"/>
                    </a:lnTo>
                    <a:lnTo>
                      <a:pt x="374" y="450"/>
                    </a:lnTo>
                    <a:lnTo>
                      <a:pt x="374" y="478"/>
                    </a:lnTo>
                    <a:lnTo>
                      <a:pt x="376" y="492"/>
                    </a:lnTo>
                    <a:lnTo>
                      <a:pt x="380" y="508"/>
                    </a:lnTo>
                    <a:lnTo>
                      <a:pt x="384" y="522"/>
                    </a:lnTo>
                    <a:lnTo>
                      <a:pt x="392" y="536"/>
                    </a:lnTo>
                    <a:lnTo>
                      <a:pt x="402" y="548"/>
                    </a:lnTo>
                    <a:lnTo>
                      <a:pt x="414" y="558"/>
                    </a:lnTo>
                    <a:lnTo>
                      <a:pt x="430" y="566"/>
                    </a:lnTo>
                    <a:lnTo>
                      <a:pt x="450" y="570"/>
                    </a:lnTo>
                    <a:lnTo>
                      <a:pt x="474" y="572"/>
                    </a:lnTo>
                    <a:lnTo>
                      <a:pt x="502" y="568"/>
                    </a:lnTo>
                    <a:lnTo>
                      <a:pt x="500" y="568"/>
                    </a:lnTo>
                    <a:lnTo>
                      <a:pt x="502" y="564"/>
                    </a:lnTo>
                    <a:lnTo>
                      <a:pt x="508" y="552"/>
                    </a:lnTo>
                    <a:lnTo>
                      <a:pt x="518" y="540"/>
                    </a:lnTo>
                    <a:lnTo>
                      <a:pt x="530" y="528"/>
                    </a:lnTo>
                    <a:lnTo>
                      <a:pt x="546" y="516"/>
                    </a:lnTo>
                    <a:lnTo>
                      <a:pt x="566" y="504"/>
                    </a:lnTo>
                    <a:lnTo>
                      <a:pt x="590" y="496"/>
                    </a:lnTo>
                    <a:lnTo>
                      <a:pt x="618" y="490"/>
                    </a:lnTo>
                    <a:lnTo>
                      <a:pt x="652" y="486"/>
                    </a:lnTo>
                    <a:lnTo>
                      <a:pt x="658" y="488"/>
                    </a:lnTo>
                    <a:lnTo>
                      <a:pt x="674" y="486"/>
                    </a:lnTo>
                    <a:lnTo>
                      <a:pt x="698" y="484"/>
                    </a:lnTo>
                    <a:lnTo>
                      <a:pt x="710" y="480"/>
                    </a:lnTo>
                    <a:lnTo>
                      <a:pt x="722" y="476"/>
                    </a:lnTo>
                    <a:lnTo>
                      <a:pt x="736" y="470"/>
                    </a:lnTo>
                    <a:lnTo>
                      <a:pt x="746" y="460"/>
                    </a:lnTo>
                    <a:lnTo>
                      <a:pt x="756" y="450"/>
                    </a:lnTo>
                    <a:lnTo>
                      <a:pt x="764" y="438"/>
                    </a:lnTo>
                    <a:lnTo>
                      <a:pt x="770" y="422"/>
                    </a:lnTo>
                    <a:lnTo>
                      <a:pt x="772" y="402"/>
                    </a:lnTo>
                    <a:lnTo>
                      <a:pt x="770" y="380"/>
                    </a:lnTo>
                    <a:lnTo>
                      <a:pt x="766" y="354"/>
                    </a:lnTo>
                    <a:lnTo>
                      <a:pt x="772" y="368"/>
                    </a:lnTo>
                    <a:lnTo>
                      <a:pt x="774" y="384"/>
                    </a:lnTo>
                    <a:lnTo>
                      <a:pt x="776" y="404"/>
                    </a:lnTo>
                    <a:lnTo>
                      <a:pt x="774" y="414"/>
                    </a:lnTo>
                    <a:lnTo>
                      <a:pt x="772" y="424"/>
                    </a:lnTo>
                    <a:lnTo>
                      <a:pt x="768" y="436"/>
                    </a:lnTo>
                    <a:lnTo>
                      <a:pt x="760" y="446"/>
                    </a:lnTo>
                    <a:lnTo>
                      <a:pt x="750" y="458"/>
                    </a:lnTo>
                    <a:lnTo>
                      <a:pt x="738" y="468"/>
                    </a:lnTo>
                    <a:lnTo>
                      <a:pt x="722" y="478"/>
                    </a:lnTo>
                    <a:lnTo>
                      <a:pt x="704" y="486"/>
                    </a:lnTo>
                    <a:lnTo>
                      <a:pt x="678" y="486"/>
                    </a:lnTo>
                    <a:lnTo>
                      <a:pt x="650" y="486"/>
                    </a:lnTo>
                    <a:lnTo>
                      <a:pt x="616" y="490"/>
                    </a:lnTo>
                    <a:lnTo>
                      <a:pt x="582" y="498"/>
                    </a:lnTo>
                    <a:lnTo>
                      <a:pt x="566" y="504"/>
                    </a:lnTo>
                    <a:lnTo>
                      <a:pt x="550" y="510"/>
                    </a:lnTo>
                    <a:lnTo>
                      <a:pt x="536" y="518"/>
                    </a:lnTo>
                    <a:lnTo>
                      <a:pt x="524" y="528"/>
                    </a:lnTo>
                    <a:lnTo>
                      <a:pt x="514" y="540"/>
                    </a:lnTo>
                    <a:lnTo>
                      <a:pt x="508" y="552"/>
                    </a:lnTo>
                    <a:lnTo>
                      <a:pt x="536" y="574"/>
                    </a:lnTo>
                    <a:lnTo>
                      <a:pt x="564" y="598"/>
                    </a:lnTo>
                    <a:lnTo>
                      <a:pt x="598" y="630"/>
                    </a:lnTo>
                    <a:lnTo>
                      <a:pt x="614" y="648"/>
                    </a:lnTo>
                    <a:lnTo>
                      <a:pt x="630" y="668"/>
                    </a:lnTo>
                    <a:lnTo>
                      <a:pt x="644" y="688"/>
                    </a:lnTo>
                    <a:lnTo>
                      <a:pt x="658" y="712"/>
                    </a:lnTo>
                    <a:lnTo>
                      <a:pt x="668" y="734"/>
                    </a:lnTo>
                    <a:lnTo>
                      <a:pt x="676" y="758"/>
                    </a:lnTo>
                    <a:lnTo>
                      <a:pt x="682" y="784"/>
                    </a:lnTo>
                    <a:lnTo>
                      <a:pt x="682" y="810"/>
                    </a:lnTo>
                    <a:lnTo>
                      <a:pt x="702" y="812"/>
                    </a:lnTo>
                    <a:lnTo>
                      <a:pt x="722" y="816"/>
                    </a:lnTo>
                    <a:lnTo>
                      <a:pt x="748" y="822"/>
                    </a:lnTo>
                    <a:lnTo>
                      <a:pt x="774" y="832"/>
                    </a:lnTo>
                    <a:lnTo>
                      <a:pt x="800" y="844"/>
                    </a:lnTo>
                    <a:lnTo>
                      <a:pt x="812" y="850"/>
                    </a:lnTo>
                    <a:lnTo>
                      <a:pt x="824" y="858"/>
                    </a:lnTo>
                    <a:lnTo>
                      <a:pt x="834" y="868"/>
                    </a:lnTo>
                    <a:lnTo>
                      <a:pt x="842" y="876"/>
                    </a:lnTo>
                    <a:lnTo>
                      <a:pt x="866" y="910"/>
                    </a:lnTo>
                    <a:lnTo>
                      <a:pt x="894" y="946"/>
                    </a:lnTo>
                    <a:lnTo>
                      <a:pt x="930" y="986"/>
                    </a:lnTo>
                    <a:lnTo>
                      <a:pt x="952" y="1006"/>
                    </a:lnTo>
                    <a:lnTo>
                      <a:pt x="974" y="1026"/>
                    </a:lnTo>
                    <a:lnTo>
                      <a:pt x="996" y="1044"/>
                    </a:lnTo>
                    <a:lnTo>
                      <a:pt x="1022" y="1062"/>
                    </a:lnTo>
                    <a:lnTo>
                      <a:pt x="1048" y="1076"/>
                    </a:lnTo>
                    <a:lnTo>
                      <a:pt x="1074" y="1088"/>
                    </a:lnTo>
                    <a:lnTo>
                      <a:pt x="1100" y="1096"/>
                    </a:lnTo>
                    <a:lnTo>
                      <a:pt x="1126" y="1100"/>
                    </a:lnTo>
                    <a:lnTo>
                      <a:pt x="1164" y="1098"/>
                    </a:lnTo>
                    <a:lnTo>
                      <a:pt x="1202" y="1096"/>
                    </a:lnTo>
                    <a:lnTo>
                      <a:pt x="1246" y="1098"/>
                    </a:lnTo>
                    <a:lnTo>
                      <a:pt x="1292" y="1102"/>
                    </a:lnTo>
                    <a:lnTo>
                      <a:pt x="1316" y="1104"/>
                    </a:lnTo>
                    <a:lnTo>
                      <a:pt x="1336" y="1110"/>
                    </a:lnTo>
                    <a:lnTo>
                      <a:pt x="1356" y="1116"/>
                    </a:lnTo>
                    <a:lnTo>
                      <a:pt x="1372" y="1122"/>
                    </a:lnTo>
                    <a:lnTo>
                      <a:pt x="1386" y="1132"/>
                    </a:lnTo>
                    <a:lnTo>
                      <a:pt x="1396" y="1142"/>
                    </a:lnTo>
                    <a:lnTo>
                      <a:pt x="1404" y="1158"/>
                    </a:lnTo>
                    <a:lnTo>
                      <a:pt x="1414" y="1176"/>
                    </a:lnTo>
                    <a:lnTo>
                      <a:pt x="1426" y="1198"/>
                    </a:lnTo>
                    <a:lnTo>
                      <a:pt x="1436" y="1224"/>
                    </a:lnTo>
                    <a:lnTo>
                      <a:pt x="1442" y="1252"/>
                    </a:lnTo>
                    <a:lnTo>
                      <a:pt x="1446" y="1266"/>
                    </a:lnTo>
                    <a:lnTo>
                      <a:pt x="1446" y="1280"/>
                    </a:lnTo>
                    <a:lnTo>
                      <a:pt x="1446" y="1292"/>
                    </a:lnTo>
                    <a:lnTo>
                      <a:pt x="1446" y="1306"/>
                    </a:lnTo>
                    <a:lnTo>
                      <a:pt x="1456" y="1308"/>
                    </a:lnTo>
                    <a:lnTo>
                      <a:pt x="1502" y="1324"/>
                    </a:lnTo>
                    <a:lnTo>
                      <a:pt x="1454" y="1306"/>
                    </a:lnTo>
                    <a:lnTo>
                      <a:pt x="1408" y="1334"/>
                    </a:lnTo>
                    <a:lnTo>
                      <a:pt x="1360" y="1362"/>
                    </a:lnTo>
                    <a:lnTo>
                      <a:pt x="1306" y="1398"/>
                    </a:lnTo>
                    <a:lnTo>
                      <a:pt x="1252" y="1438"/>
                    </a:lnTo>
                    <a:lnTo>
                      <a:pt x="1226" y="1458"/>
                    </a:lnTo>
                    <a:lnTo>
                      <a:pt x="1204" y="1478"/>
                    </a:lnTo>
                    <a:lnTo>
                      <a:pt x="1184" y="1496"/>
                    </a:lnTo>
                    <a:lnTo>
                      <a:pt x="1170" y="1514"/>
                    </a:lnTo>
                    <a:lnTo>
                      <a:pt x="1160" y="1530"/>
                    </a:lnTo>
                    <a:lnTo>
                      <a:pt x="1158" y="1536"/>
                    </a:lnTo>
                    <a:lnTo>
                      <a:pt x="1158" y="1544"/>
                    </a:lnTo>
                    <a:lnTo>
                      <a:pt x="1150" y="1538"/>
                    </a:lnTo>
                    <a:lnTo>
                      <a:pt x="1132" y="1520"/>
                    </a:lnTo>
                    <a:lnTo>
                      <a:pt x="1122" y="1508"/>
                    </a:lnTo>
                    <a:lnTo>
                      <a:pt x="1112" y="1492"/>
                    </a:lnTo>
                    <a:lnTo>
                      <a:pt x="1102" y="1476"/>
                    </a:lnTo>
                    <a:lnTo>
                      <a:pt x="1094" y="1458"/>
                    </a:lnTo>
                    <a:lnTo>
                      <a:pt x="1086" y="1438"/>
                    </a:lnTo>
                    <a:lnTo>
                      <a:pt x="1084" y="1416"/>
                    </a:lnTo>
                    <a:lnTo>
                      <a:pt x="1084" y="1394"/>
                    </a:lnTo>
                    <a:lnTo>
                      <a:pt x="1086" y="1382"/>
                    </a:lnTo>
                    <a:lnTo>
                      <a:pt x="1090" y="1370"/>
                    </a:lnTo>
                    <a:lnTo>
                      <a:pt x="1094" y="1360"/>
                    </a:lnTo>
                    <a:lnTo>
                      <a:pt x="1100" y="1346"/>
                    </a:lnTo>
                    <a:lnTo>
                      <a:pt x="1108" y="1334"/>
                    </a:lnTo>
                    <a:lnTo>
                      <a:pt x="1116" y="1322"/>
                    </a:lnTo>
                    <a:lnTo>
                      <a:pt x="1128" y="1310"/>
                    </a:lnTo>
                    <a:lnTo>
                      <a:pt x="1140" y="1298"/>
                    </a:lnTo>
                    <a:lnTo>
                      <a:pt x="1156" y="1286"/>
                    </a:lnTo>
                    <a:lnTo>
                      <a:pt x="1172" y="1274"/>
                    </a:lnTo>
                    <a:lnTo>
                      <a:pt x="1254" y="1216"/>
                    </a:lnTo>
                    <a:lnTo>
                      <a:pt x="1258" y="1214"/>
                    </a:lnTo>
                    <a:lnTo>
                      <a:pt x="1246" y="1220"/>
                    </a:lnTo>
                    <a:lnTo>
                      <a:pt x="1174" y="1264"/>
                    </a:lnTo>
                    <a:lnTo>
                      <a:pt x="1166" y="1272"/>
                    </a:lnTo>
                    <a:lnTo>
                      <a:pt x="1142" y="1290"/>
                    </a:lnTo>
                    <a:lnTo>
                      <a:pt x="1124" y="1302"/>
                    </a:lnTo>
                    <a:lnTo>
                      <a:pt x="1104" y="1312"/>
                    </a:lnTo>
                    <a:lnTo>
                      <a:pt x="1080" y="1322"/>
                    </a:lnTo>
                    <a:lnTo>
                      <a:pt x="1056" y="1330"/>
                    </a:lnTo>
                    <a:lnTo>
                      <a:pt x="1030" y="1334"/>
                    </a:lnTo>
                    <a:lnTo>
                      <a:pt x="1002" y="1336"/>
                    </a:lnTo>
                    <a:lnTo>
                      <a:pt x="988" y="1336"/>
                    </a:lnTo>
                    <a:lnTo>
                      <a:pt x="974" y="1334"/>
                    </a:lnTo>
                    <a:lnTo>
                      <a:pt x="958" y="1330"/>
                    </a:lnTo>
                    <a:lnTo>
                      <a:pt x="944" y="1326"/>
                    </a:lnTo>
                    <a:lnTo>
                      <a:pt x="930" y="1320"/>
                    </a:lnTo>
                    <a:lnTo>
                      <a:pt x="914" y="1310"/>
                    </a:lnTo>
                    <a:lnTo>
                      <a:pt x="900" y="1302"/>
                    </a:lnTo>
                    <a:lnTo>
                      <a:pt x="886" y="1290"/>
                    </a:lnTo>
                    <a:lnTo>
                      <a:pt x="872" y="1276"/>
                    </a:lnTo>
                    <a:lnTo>
                      <a:pt x="858" y="1260"/>
                    </a:lnTo>
                    <a:lnTo>
                      <a:pt x="844" y="1242"/>
                    </a:lnTo>
                    <a:lnTo>
                      <a:pt x="830" y="1222"/>
                    </a:lnTo>
                    <a:lnTo>
                      <a:pt x="840" y="1246"/>
                    </a:lnTo>
                    <a:lnTo>
                      <a:pt x="846" y="1272"/>
                    </a:lnTo>
                    <a:lnTo>
                      <a:pt x="852" y="1304"/>
                    </a:lnTo>
                    <a:lnTo>
                      <a:pt x="852" y="1318"/>
                    </a:lnTo>
                    <a:lnTo>
                      <a:pt x="852" y="1334"/>
                    </a:lnTo>
                    <a:lnTo>
                      <a:pt x="850" y="1348"/>
                    </a:lnTo>
                    <a:lnTo>
                      <a:pt x="846" y="1360"/>
                    </a:lnTo>
                    <a:lnTo>
                      <a:pt x="840" y="1370"/>
                    </a:lnTo>
                    <a:lnTo>
                      <a:pt x="830" y="1380"/>
                    </a:lnTo>
                    <a:lnTo>
                      <a:pt x="818" y="1384"/>
                    </a:lnTo>
                    <a:lnTo>
                      <a:pt x="802" y="1388"/>
                    </a:lnTo>
                    <a:lnTo>
                      <a:pt x="784" y="1384"/>
                    </a:lnTo>
                    <a:lnTo>
                      <a:pt x="762" y="1380"/>
                    </a:lnTo>
                    <a:lnTo>
                      <a:pt x="738" y="1374"/>
                    </a:lnTo>
                    <a:lnTo>
                      <a:pt x="708" y="1364"/>
                    </a:lnTo>
                    <a:lnTo>
                      <a:pt x="678" y="1348"/>
                    </a:lnTo>
                    <a:lnTo>
                      <a:pt x="662" y="1340"/>
                    </a:lnTo>
                    <a:lnTo>
                      <a:pt x="648" y="1330"/>
                    </a:lnTo>
                    <a:lnTo>
                      <a:pt x="634" y="1318"/>
                    </a:lnTo>
                    <a:lnTo>
                      <a:pt x="620" y="1304"/>
                    </a:lnTo>
                    <a:lnTo>
                      <a:pt x="606" y="1290"/>
                    </a:lnTo>
                    <a:lnTo>
                      <a:pt x="596" y="1274"/>
                    </a:lnTo>
                    <a:lnTo>
                      <a:pt x="584" y="1256"/>
                    </a:lnTo>
                    <a:lnTo>
                      <a:pt x="576" y="1236"/>
                    </a:lnTo>
                    <a:lnTo>
                      <a:pt x="570" y="1214"/>
                    </a:lnTo>
                    <a:lnTo>
                      <a:pt x="564" y="1192"/>
                    </a:lnTo>
                    <a:lnTo>
                      <a:pt x="562" y="1166"/>
                    </a:lnTo>
                    <a:lnTo>
                      <a:pt x="562" y="1138"/>
                    </a:lnTo>
                    <a:lnTo>
                      <a:pt x="566" y="1108"/>
                    </a:lnTo>
                    <a:lnTo>
                      <a:pt x="570" y="1076"/>
                    </a:lnTo>
                    <a:lnTo>
                      <a:pt x="580" y="1042"/>
                    </a:lnTo>
                    <a:lnTo>
                      <a:pt x="592" y="1006"/>
                    </a:lnTo>
                    <a:lnTo>
                      <a:pt x="608" y="966"/>
                    </a:lnTo>
                    <a:lnTo>
                      <a:pt x="628" y="924"/>
                    </a:lnTo>
                    <a:lnTo>
                      <a:pt x="652" y="880"/>
                    </a:lnTo>
                    <a:lnTo>
                      <a:pt x="680" y="834"/>
                    </a:lnTo>
                    <a:lnTo>
                      <a:pt x="670" y="850"/>
                    </a:lnTo>
                    <a:lnTo>
                      <a:pt x="646" y="892"/>
                    </a:lnTo>
                    <a:lnTo>
                      <a:pt x="632" y="922"/>
                    </a:lnTo>
                    <a:lnTo>
                      <a:pt x="616" y="954"/>
                    </a:lnTo>
                    <a:lnTo>
                      <a:pt x="600" y="992"/>
                    </a:lnTo>
                    <a:lnTo>
                      <a:pt x="586" y="1030"/>
                    </a:lnTo>
                    <a:lnTo>
                      <a:pt x="574" y="1070"/>
                    </a:lnTo>
                    <a:lnTo>
                      <a:pt x="566" y="1110"/>
                    </a:lnTo>
                    <a:lnTo>
                      <a:pt x="560" y="1152"/>
                    </a:lnTo>
                    <a:lnTo>
                      <a:pt x="560" y="1170"/>
                    </a:lnTo>
                    <a:lnTo>
                      <a:pt x="560" y="1190"/>
                    </a:lnTo>
                    <a:lnTo>
                      <a:pt x="562" y="1208"/>
                    </a:lnTo>
                    <a:lnTo>
                      <a:pt x="566" y="1226"/>
                    </a:lnTo>
                    <a:lnTo>
                      <a:pt x="572" y="1244"/>
                    </a:lnTo>
                    <a:lnTo>
                      <a:pt x="580" y="1260"/>
                    </a:lnTo>
                    <a:lnTo>
                      <a:pt x="588" y="1276"/>
                    </a:lnTo>
                    <a:lnTo>
                      <a:pt x="600" y="1290"/>
                    </a:lnTo>
                    <a:lnTo>
                      <a:pt x="614" y="1302"/>
                    </a:lnTo>
                    <a:lnTo>
                      <a:pt x="630" y="1314"/>
                    </a:lnTo>
                    <a:lnTo>
                      <a:pt x="634" y="1318"/>
                    </a:lnTo>
                    <a:lnTo>
                      <a:pt x="634" y="1316"/>
                    </a:lnTo>
                    <a:lnTo>
                      <a:pt x="624" y="1308"/>
                    </a:lnTo>
                    <a:lnTo>
                      <a:pt x="610" y="1294"/>
                    </a:lnTo>
                    <a:lnTo>
                      <a:pt x="600" y="1284"/>
                    </a:lnTo>
                    <a:lnTo>
                      <a:pt x="572" y="1274"/>
                    </a:lnTo>
                    <a:lnTo>
                      <a:pt x="544" y="1264"/>
                    </a:lnTo>
                    <a:lnTo>
                      <a:pt x="508" y="1254"/>
                    </a:lnTo>
                    <a:lnTo>
                      <a:pt x="470" y="1244"/>
                    </a:lnTo>
                    <a:lnTo>
                      <a:pt x="450" y="1242"/>
                    </a:lnTo>
                    <a:lnTo>
                      <a:pt x="432" y="1240"/>
                    </a:lnTo>
                    <a:lnTo>
                      <a:pt x="412" y="1238"/>
                    </a:lnTo>
                    <a:lnTo>
                      <a:pt x="396" y="1240"/>
                    </a:lnTo>
                    <a:lnTo>
                      <a:pt x="380" y="1244"/>
                    </a:lnTo>
                    <a:lnTo>
                      <a:pt x="366" y="1250"/>
                    </a:lnTo>
                    <a:lnTo>
                      <a:pt x="356" y="1238"/>
                    </a:lnTo>
                    <a:lnTo>
                      <a:pt x="332" y="1212"/>
                    </a:lnTo>
                    <a:lnTo>
                      <a:pt x="316" y="1198"/>
                    </a:lnTo>
                    <a:lnTo>
                      <a:pt x="300" y="1184"/>
                    </a:lnTo>
                    <a:lnTo>
                      <a:pt x="284" y="1176"/>
                    </a:lnTo>
                    <a:lnTo>
                      <a:pt x="276" y="1172"/>
                    </a:lnTo>
                    <a:lnTo>
                      <a:pt x="268" y="1170"/>
                    </a:lnTo>
                    <a:lnTo>
                      <a:pt x="234" y="1166"/>
                    </a:lnTo>
                    <a:lnTo>
                      <a:pt x="228" y="1164"/>
                    </a:lnTo>
                    <a:lnTo>
                      <a:pt x="236" y="1162"/>
                    </a:lnTo>
                    <a:lnTo>
                      <a:pt x="242" y="1162"/>
                    </a:lnTo>
                    <a:lnTo>
                      <a:pt x="258" y="1166"/>
                    </a:lnTo>
                    <a:lnTo>
                      <a:pt x="274" y="1172"/>
                    </a:lnTo>
                    <a:lnTo>
                      <a:pt x="294" y="1182"/>
                    </a:lnTo>
                    <a:lnTo>
                      <a:pt x="314" y="1194"/>
                    </a:lnTo>
                    <a:lnTo>
                      <a:pt x="334" y="1208"/>
                    </a:lnTo>
                    <a:lnTo>
                      <a:pt x="344" y="1218"/>
                    </a:lnTo>
                    <a:lnTo>
                      <a:pt x="352" y="1226"/>
                    </a:lnTo>
                    <a:lnTo>
                      <a:pt x="360" y="1238"/>
                    </a:lnTo>
                    <a:lnTo>
                      <a:pt x="366" y="1250"/>
                    </a:lnTo>
                    <a:lnTo>
                      <a:pt x="388" y="1246"/>
                    </a:lnTo>
                    <a:lnTo>
                      <a:pt x="410" y="1244"/>
                    </a:lnTo>
                    <a:lnTo>
                      <a:pt x="442" y="1244"/>
                    </a:lnTo>
                    <a:lnTo>
                      <a:pt x="478" y="1248"/>
                    </a:lnTo>
                    <a:lnTo>
                      <a:pt x="516" y="1254"/>
                    </a:lnTo>
                    <a:lnTo>
                      <a:pt x="536" y="1260"/>
                    </a:lnTo>
                    <a:lnTo>
                      <a:pt x="558" y="1266"/>
                    </a:lnTo>
                    <a:lnTo>
                      <a:pt x="578" y="1274"/>
                    </a:lnTo>
                    <a:lnTo>
                      <a:pt x="600" y="1284"/>
                    </a:lnTo>
                    <a:lnTo>
                      <a:pt x="722" y="1392"/>
                    </a:lnTo>
                    <a:lnTo>
                      <a:pt x="830" y="1488"/>
                    </a:lnTo>
                    <a:lnTo>
                      <a:pt x="928" y="1576"/>
                    </a:lnTo>
                    <a:lnTo>
                      <a:pt x="938" y="1588"/>
                    </a:lnTo>
                    <a:lnTo>
                      <a:pt x="962" y="1618"/>
                    </a:lnTo>
                    <a:lnTo>
                      <a:pt x="994" y="1666"/>
                    </a:lnTo>
                    <a:lnTo>
                      <a:pt x="1012" y="1696"/>
                    </a:lnTo>
                    <a:lnTo>
                      <a:pt x="1032" y="1730"/>
                    </a:lnTo>
                    <a:lnTo>
                      <a:pt x="1050" y="1764"/>
                    </a:lnTo>
                    <a:lnTo>
                      <a:pt x="1068" y="1802"/>
                    </a:lnTo>
                    <a:lnTo>
                      <a:pt x="1082" y="1844"/>
                    </a:lnTo>
                    <a:lnTo>
                      <a:pt x="1096" y="1886"/>
                    </a:lnTo>
                    <a:lnTo>
                      <a:pt x="1106" y="1928"/>
                    </a:lnTo>
                    <a:lnTo>
                      <a:pt x="1112" y="1972"/>
                    </a:lnTo>
                    <a:lnTo>
                      <a:pt x="1114" y="1994"/>
                    </a:lnTo>
                    <a:lnTo>
                      <a:pt x="1114" y="2018"/>
                    </a:lnTo>
                    <a:lnTo>
                      <a:pt x="1114" y="2040"/>
                    </a:lnTo>
                    <a:lnTo>
                      <a:pt x="1112" y="2062"/>
                    </a:lnTo>
                    <a:lnTo>
                      <a:pt x="1114" y="2040"/>
                    </a:lnTo>
                    <a:lnTo>
                      <a:pt x="1114" y="2016"/>
                    </a:lnTo>
                    <a:lnTo>
                      <a:pt x="1110" y="1982"/>
                    </a:lnTo>
                    <a:lnTo>
                      <a:pt x="1106" y="1940"/>
                    </a:lnTo>
                    <a:lnTo>
                      <a:pt x="1096" y="1890"/>
                    </a:lnTo>
                    <a:lnTo>
                      <a:pt x="1088" y="1864"/>
                    </a:lnTo>
                    <a:lnTo>
                      <a:pt x="1078" y="1836"/>
                    </a:lnTo>
                    <a:lnTo>
                      <a:pt x="1068" y="1808"/>
                    </a:lnTo>
                    <a:lnTo>
                      <a:pt x="1056" y="1776"/>
                    </a:lnTo>
                    <a:lnTo>
                      <a:pt x="1096" y="1788"/>
                    </a:lnTo>
                    <a:lnTo>
                      <a:pt x="1138" y="1798"/>
                    </a:lnTo>
                    <a:lnTo>
                      <a:pt x="1188" y="1804"/>
                    </a:lnTo>
                    <a:lnTo>
                      <a:pt x="1214" y="1806"/>
                    </a:lnTo>
                    <a:lnTo>
                      <a:pt x="1238" y="1806"/>
                    </a:lnTo>
                    <a:lnTo>
                      <a:pt x="1262" y="1804"/>
                    </a:lnTo>
                    <a:lnTo>
                      <a:pt x="1284" y="1800"/>
                    </a:lnTo>
                    <a:lnTo>
                      <a:pt x="1304" y="1792"/>
                    </a:lnTo>
                    <a:lnTo>
                      <a:pt x="1314" y="1788"/>
                    </a:lnTo>
                    <a:lnTo>
                      <a:pt x="1322" y="1780"/>
                    </a:lnTo>
                    <a:lnTo>
                      <a:pt x="1328" y="1774"/>
                    </a:lnTo>
                    <a:lnTo>
                      <a:pt x="1334" y="1766"/>
                    </a:lnTo>
                    <a:lnTo>
                      <a:pt x="1340" y="1756"/>
                    </a:lnTo>
                    <a:lnTo>
                      <a:pt x="1342" y="1746"/>
                    </a:lnTo>
                    <a:lnTo>
                      <a:pt x="1346" y="1752"/>
                    </a:lnTo>
                    <a:lnTo>
                      <a:pt x="1354" y="1768"/>
                    </a:lnTo>
                    <a:lnTo>
                      <a:pt x="1362" y="1778"/>
                    </a:lnTo>
                    <a:lnTo>
                      <a:pt x="1370" y="1786"/>
                    </a:lnTo>
                    <a:lnTo>
                      <a:pt x="1382" y="1796"/>
                    </a:lnTo>
                    <a:lnTo>
                      <a:pt x="1396" y="1804"/>
                    </a:lnTo>
                    <a:lnTo>
                      <a:pt x="1410" y="1810"/>
                    </a:lnTo>
                    <a:lnTo>
                      <a:pt x="1428" y="1816"/>
                    </a:lnTo>
                    <a:lnTo>
                      <a:pt x="1448" y="1816"/>
                    </a:lnTo>
                    <a:lnTo>
                      <a:pt x="1470" y="1814"/>
                    </a:lnTo>
                    <a:lnTo>
                      <a:pt x="1494" y="1808"/>
                    </a:lnTo>
                    <a:lnTo>
                      <a:pt x="1522" y="1796"/>
                    </a:lnTo>
                    <a:lnTo>
                      <a:pt x="1552" y="1780"/>
                    </a:lnTo>
                    <a:lnTo>
                      <a:pt x="1584" y="1758"/>
                    </a:lnTo>
                    <a:lnTo>
                      <a:pt x="1578" y="1762"/>
                    </a:lnTo>
                    <a:lnTo>
                      <a:pt x="1560" y="1776"/>
                    </a:lnTo>
                    <a:lnTo>
                      <a:pt x="1532" y="1792"/>
                    </a:lnTo>
                    <a:lnTo>
                      <a:pt x="1514" y="1800"/>
                    </a:lnTo>
                    <a:lnTo>
                      <a:pt x="1496" y="1806"/>
                    </a:lnTo>
                    <a:lnTo>
                      <a:pt x="1478" y="1810"/>
                    </a:lnTo>
                    <a:lnTo>
                      <a:pt x="1458" y="1814"/>
                    </a:lnTo>
                    <a:lnTo>
                      <a:pt x="1438" y="1814"/>
                    </a:lnTo>
                    <a:lnTo>
                      <a:pt x="1420" y="1812"/>
                    </a:lnTo>
                    <a:lnTo>
                      <a:pt x="1400" y="1806"/>
                    </a:lnTo>
                    <a:lnTo>
                      <a:pt x="1382" y="1794"/>
                    </a:lnTo>
                    <a:lnTo>
                      <a:pt x="1372" y="1786"/>
                    </a:lnTo>
                    <a:lnTo>
                      <a:pt x="1364" y="1778"/>
                    </a:lnTo>
                    <a:lnTo>
                      <a:pt x="1356" y="1768"/>
                    </a:lnTo>
                    <a:lnTo>
                      <a:pt x="1348" y="1756"/>
                    </a:lnTo>
                    <a:lnTo>
                      <a:pt x="1346" y="1766"/>
                    </a:lnTo>
                    <a:lnTo>
                      <a:pt x="1342" y="1788"/>
                    </a:lnTo>
                    <a:lnTo>
                      <a:pt x="1342" y="1802"/>
                    </a:lnTo>
                    <a:lnTo>
                      <a:pt x="1344" y="1818"/>
                    </a:lnTo>
                    <a:lnTo>
                      <a:pt x="1348" y="1834"/>
                    </a:lnTo>
                    <a:lnTo>
                      <a:pt x="1354" y="1850"/>
                    </a:lnTo>
                    <a:lnTo>
                      <a:pt x="1366" y="1864"/>
                    </a:lnTo>
                    <a:lnTo>
                      <a:pt x="1380" y="1878"/>
                    </a:lnTo>
                    <a:lnTo>
                      <a:pt x="1390" y="1884"/>
                    </a:lnTo>
                    <a:lnTo>
                      <a:pt x="1400" y="1890"/>
                    </a:lnTo>
                    <a:lnTo>
                      <a:pt x="1412" y="1894"/>
                    </a:lnTo>
                    <a:lnTo>
                      <a:pt x="1426" y="1898"/>
                    </a:lnTo>
                    <a:lnTo>
                      <a:pt x="1442" y="1900"/>
                    </a:lnTo>
                    <a:lnTo>
                      <a:pt x="1458" y="1902"/>
                    </a:lnTo>
                    <a:lnTo>
                      <a:pt x="1478" y="1904"/>
                    </a:lnTo>
                    <a:lnTo>
                      <a:pt x="1498" y="1904"/>
                    </a:lnTo>
                    <a:lnTo>
                      <a:pt x="1544" y="1898"/>
                    </a:lnTo>
                    <a:lnTo>
                      <a:pt x="1600" y="1888"/>
                    </a:lnTo>
                    <a:lnTo>
                      <a:pt x="1642" y="1884"/>
                    </a:lnTo>
                    <a:lnTo>
                      <a:pt x="1688" y="1882"/>
                    </a:lnTo>
                    <a:lnTo>
                      <a:pt x="1742" y="1882"/>
                    </a:lnTo>
                    <a:lnTo>
                      <a:pt x="1770" y="1884"/>
                    </a:lnTo>
                    <a:lnTo>
                      <a:pt x="1798" y="1886"/>
                    </a:lnTo>
                    <a:lnTo>
                      <a:pt x="1824" y="1892"/>
                    </a:lnTo>
                    <a:lnTo>
                      <a:pt x="1850" y="1898"/>
                    </a:lnTo>
                    <a:lnTo>
                      <a:pt x="1874" y="1908"/>
                    </a:lnTo>
                    <a:lnTo>
                      <a:pt x="1894" y="1920"/>
                    </a:lnTo>
                    <a:lnTo>
                      <a:pt x="1904" y="1926"/>
                    </a:lnTo>
                    <a:lnTo>
                      <a:pt x="1912" y="1934"/>
                    </a:lnTo>
                    <a:lnTo>
                      <a:pt x="1918" y="1942"/>
                    </a:lnTo>
                    <a:lnTo>
                      <a:pt x="1924" y="1952"/>
                    </a:lnTo>
                    <a:lnTo>
                      <a:pt x="1906" y="1978"/>
                    </a:lnTo>
                    <a:lnTo>
                      <a:pt x="1886" y="2002"/>
                    </a:lnTo>
                    <a:lnTo>
                      <a:pt x="1874" y="2014"/>
                    </a:lnTo>
                    <a:lnTo>
                      <a:pt x="1860" y="2024"/>
                    </a:lnTo>
                    <a:lnTo>
                      <a:pt x="1848" y="2032"/>
                    </a:lnTo>
                    <a:lnTo>
                      <a:pt x="1834" y="2038"/>
                    </a:lnTo>
                    <a:lnTo>
                      <a:pt x="1822" y="2040"/>
                    </a:lnTo>
                    <a:lnTo>
                      <a:pt x="1816" y="2040"/>
                    </a:lnTo>
                    <a:lnTo>
                      <a:pt x="1808" y="2038"/>
                    </a:lnTo>
                    <a:lnTo>
                      <a:pt x="1802" y="2036"/>
                    </a:lnTo>
                    <a:lnTo>
                      <a:pt x="1796" y="2032"/>
                    </a:lnTo>
                    <a:lnTo>
                      <a:pt x="1792" y="2026"/>
                    </a:lnTo>
                    <a:lnTo>
                      <a:pt x="1786" y="2020"/>
                    </a:lnTo>
                    <a:lnTo>
                      <a:pt x="1776" y="2000"/>
                    </a:lnTo>
                    <a:lnTo>
                      <a:pt x="1768" y="1974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2" name="Freeform 349"/>
              <p:cNvSpPr>
                <a:spLocks/>
              </p:cNvSpPr>
              <p:nvPr/>
            </p:nvSpPr>
            <p:spPr bwMode="auto">
              <a:xfrm rot="-1845905">
                <a:off x="1825" y="1091"/>
                <a:ext cx="220" cy="156"/>
              </a:xfrm>
              <a:custGeom>
                <a:avLst/>
                <a:gdLst>
                  <a:gd name="T0" fmla="*/ 0 w 482"/>
                  <a:gd name="T1" fmla="*/ 13 h 294"/>
                  <a:gd name="T2" fmla="*/ 12 w 482"/>
                  <a:gd name="T3" fmla="*/ 18 h 294"/>
                  <a:gd name="T4" fmla="*/ 22 w 482"/>
                  <a:gd name="T5" fmla="*/ 19 h 294"/>
                  <a:gd name="T6" fmla="*/ 29 w 482"/>
                  <a:gd name="T7" fmla="*/ 18 h 294"/>
                  <a:gd name="T8" fmla="*/ 34 w 482"/>
                  <a:gd name="T9" fmla="*/ 13 h 294"/>
                  <a:gd name="T10" fmla="*/ 36 w 482"/>
                  <a:gd name="T11" fmla="*/ 6 h 294"/>
                  <a:gd name="T12" fmla="*/ 36 w 482"/>
                  <a:gd name="T13" fmla="*/ 0 h 294"/>
                  <a:gd name="T14" fmla="*/ 36 w 482"/>
                  <a:gd name="T15" fmla="*/ 13 h 294"/>
                  <a:gd name="T16" fmla="*/ 37 w 482"/>
                  <a:gd name="T17" fmla="*/ 25 h 294"/>
                  <a:gd name="T18" fmla="*/ 40 w 482"/>
                  <a:gd name="T19" fmla="*/ 36 h 294"/>
                  <a:gd name="T20" fmla="*/ 39 w 482"/>
                  <a:gd name="T21" fmla="*/ 36 h 294"/>
                  <a:gd name="T22" fmla="*/ 37 w 482"/>
                  <a:gd name="T23" fmla="*/ 38 h 294"/>
                  <a:gd name="T24" fmla="*/ 37 w 482"/>
                  <a:gd name="T25" fmla="*/ 43 h 294"/>
                  <a:gd name="T26" fmla="*/ 38 w 482"/>
                  <a:gd name="T27" fmla="*/ 51 h 294"/>
                  <a:gd name="T28" fmla="*/ 37 w 482"/>
                  <a:gd name="T29" fmla="*/ 48 h 294"/>
                  <a:gd name="T30" fmla="*/ 36 w 482"/>
                  <a:gd name="T31" fmla="*/ 42 h 294"/>
                  <a:gd name="T32" fmla="*/ 37 w 482"/>
                  <a:gd name="T33" fmla="*/ 38 h 294"/>
                  <a:gd name="T34" fmla="*/ 38 w 482"/>
                  <a:gd name="T35" fmla="*/ 37 h 294"/>
                  <a:gd name="T36" fmla="*/ 41 w 482"/>
                  <a:gd name="T37" fmla="*/ 38 h 294"/>
                  <a:gd name="T38" fmla="*/ 43 w 482"/>
                  <a:gd name="T39" fmla="*/ 39 h 294"/>
                  <a:gd name="T40" fmla="*/ 53 w 482"/>
                  <a:gd name="T41" fmla="*/ 44 h 294"/>
                  <a:gd name="T42" fmla="*/ 64 w 482"/>
                  <a:gd name="T43" fmla="*/ 46 h 294"/>
                  <a:gd name="T44" fmla="*/ 73 w 482"/>
                  <a:gd name="T45" fmla="*/ 46 h 294"/>
                  <a:gd name="T46" fmla="*/ 84 w 482"/>
                  <a:gd name="T47" fmla="*/ 44 h 294"/>
                  <a:gd name="T48" fmla="*/ 94 w 482"/>
                  <a:gd name="T49" fmla="*/ 40 h 294"/>
                  <a:gd name="T50" fmla="*/ 100 w 482"/>
                  <a:gd name="T51" fmla="*/ 37 h 294"/>
                  <a:gd name="T52" fmla="*/ 99 w 482"/>
                  <a:gd name="T53" fmla="*/ 42 h 294"/>
                  <a:gd name="T54" fmla="*/ 99 w 482"/>
                  <a:gd name="T55" fmla="*/ 46 h 294"/>
                  <a:gd name="T56" fmla="*/ 100 w 482"/>
                  <a:gd name="T57" fmla="*/ 51 h 294"/>
                  <a:gd name="T58" fmla="*/ 99 w 482"/>
                  <a:gd name="T59" fmla="*/ 55 h 294"/>
                  <a:gd name="T60" fmla="*/ 95 w 482"/>
                  <a:gd name="T61" fmla="*/ 63 h 294"/>
                  <a:gd name="T62" fmla="*/ 93 w 482"/>
                  <a:gd name="T63" fmla="*/ 73 h 294"/>
                  <a:gd name="T64" fmla="*/ 93 w 482"/>
                  <a:gd name="T65" fmla="*/ 81 h 29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82"/>
                  <a:gd name="T100" fmla="*/ 0 h 294"/>
                  <a:gd name="T101" fmla="*/ 482 w 482"/>
                  <a:gd name="T102" fmla="*/ 294 h 29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82" h="294">
                    <a:moveTo>
                      <a:pt x="0" y="46"/>
                    </a:moveTo>
                    <a:lnTo>
                      <a:pt x="0" y="46"/>
                    </a:lnTo>
                    <a:lnTo>
                      <a:pt x="28" y="54"/>
                    </a:lnTo>
                    <a:lnTo>
                      <a:pt x="58" y="62"/>
                    </a:lnTo>
                    <a:lnTo>
                      <a:pt x="90" y="66"/>
                    </a:lnTo>
                    <a:lnTo>
                      <a:pt x="106" y="66"/>
                    </a:lnTo>
                    <a:lnTo>
                      <a:pt x="124" y="66"/>
                    </a:lnTo>
                    <a:lnTo>
                      <a:pt x="138" y="62"/>
                    </a:lnTo>
                    <a:lnTo>
                      <a:pt x="150" y="56"/>
                    </a:lnTo>
                    <a:lnTo>
                      <a:pt x="162" y="46"/>
                    </a:lnTo>
                    <a:lnTo>
                      <a:pt x="170" y="36"/>
                    </a:lnTo>
                    <a:lnTo>
                      <a:pt x="174" y="20"/>
                    </a:lnTo>
                    <a:lnTo>
                      <a:pt x="174" y="0"/>
                    </a:lnTo>
                    <a:lnTo>
                      <a:pt x="174" y="14"/>
                    </a:lnTo>
                    <a:lnTo>
                      <a:pt x="174" y="48"/>
                    </a:lnTo>
                    <a:lnTo>
                      <a:pt x="174" y="68"/>
                    </a:lnTo>
                    <a:lnTo>
                      <a:pt x="178" y="90"/>
                    </a:lnTo>
                    <a:lnTo>
                      <a:pt x="182" y="110"/>
                    </a:lnTo>
                    <a:lnTo>
                      <a:pt x="190" y="128"/>
                    </a:lnTo>
                    <a:lnTo>
                      <a:pt x="186" y="128"/>
                    </a:lnTo>
                    <a:lnTo>
                      <a:pt x="184" y="132"/>
                    </a:lnTo>
                    <a:lnTo>
                      <a:pt x="180" y="136"/>
                    </a:lnTo>
                    <a:lnTo>
                      <a:pt x="178" y="142"/>
                    </a:lnTo>
                    <a:lnTo>
                      <a:pt x="176" y="152"/>
                    </a:lnTo>
                    <a:lnTo>
                      <a:pt x="178" y="164"/>
                    </a:lnTo>
                    <a:lnTo>
                      <a:pt x="182" y="182"/>
                    </a:lnTo>
                    <a:lnTo>
                      <a:pt x="178" y="170"/>
                    </a:lnTo>
                    <a:lnTo>
                      <a:pt x="176" y="160"/>
                    </a:lnTo>
                    <a:lnTo>
                      <a:pt x="174" y="148"/>
                    </a:lnTo>
                    <a:lnTo>
                      <a:pt x="176" y="138"/>
                    </a:lnTo>
                    <a:lnTo>
                      <a:pt x="178" y="134"/>
                    </a:lnTo>
                    <a:lnTo>
                      <a:pt x="180" y="132"/>
                    </a:lnTo>
                    <a:lnTo>
                      <a:pt x="184" y="130"/>
                    </a:lnTo>
                    <a:lnTo>
                      <a:pt x="190" y="130"/>
                    </a:lnTo>
                    <a:lnTo>
                      <a:pt x="198" y="134"/>
                    </a:lnTo>
                    <a:lnTo>
                      <a:pt x="208" y="138"/>
                    </a:lnTo>
                    <a:lnTo>
                      <a:pt x="230" y="146"/>
                    </a:lnTo>
                    <a:lnTo>
                      <a:pt x="254" y="154"/>
                    </a:lnTo>
                    <a:lnTo>
                      <a:pt x="288" y="160"/>
                    </a:lnTo>
                    <a:lnTo>
                      <a:pt x="308" y="162"/>
                    </a:lnTo>
                    <a:lnTo>
                      <a:pt x="330" y="162"/>
                    </a:lnTo>
                    <a:lnTo>
                      <a:pt x="352" y="162"/>
                    </a:lnTo>
                    <a:lnTo>
                      <a:pt x="376" y="160"/>
                    </a:lnTo>
                    <a:lnTo>
                      <a:pt x="400" y="156"/>
                    </a:lnTo>
                    <a:lnTo>
                      <a:pt x="428" y="150"/>
                    </a:lnTo>
                    <a:lnTo>
                      <a:pt x="454" y="142"/>
                    </a:lnTo>
                    <a:lnTo>
                      <a:pt x="482" y="132"/>
                    </a:lnTo>
                    <a:lnTo>
                      <a:pt x="480" y="136"/>
                    </a:lnTo>
                    <a:lnTo>
                      <a:pt x="476" y="148"/>
                    </a:lnTo>
                    <a:lnTo>
                      <a:pt x="474" y="156"/>
                    </a:lnTo>
                    <a:lnTo>
                      <a:pt x="474" y="164"/>
                    </a:lnTo>
                    <a:lnTo>
                      <a:pt x="478" y="172"/>
                    </a:lnTo>
                    <a:lnTo>
                      <a:pt x="482" y="182"/>
                    </a:lnTo>
                    <a:lnTo>
                      <a:pt x="474" y="194"/>
                    </a:lnTo>
                    <a:lnTo>
                      <a:pt x="466" y="206"/>
                    </a:lnTo>
                    <a:lnTo>
                      <a:pt x="458" y="222"/>
                    </a:lnTo>
                    <a:lnTo>
                      <a:pt x="452" y="240"/>
                    </a:lnTo>
                    <a:lnTo>
                      <a:pt x="446" y="258"/>
                    </a:lnTo>
                    <a:lnTo>
                      <a:pt x="446" y="278"/>
                    </a:lnTo>
                    <a:lnTo>
                      <a:pt x="446" y="286"/>
                    </a:lnTo>
                    <a:lnTo>
                      <a:pt x="450" y="294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3" name="Freeform 350"/>
              <p:cNvSpPr>
                <a:spLocks/>
              </p:cNvSpPr>
              <p:nvPr/>
            </p:nvSpPr>
            <p:spPr bwMode="auto">
              <a:xfrm rot="-1845905">
                <a:off x="1325" y="429"/>
                <a:ext cx="466" cy="431"/>
              </a:xfrm>
              <a:custGeom>
                <a:avLst/>
                <a:gdLst>
                  <a:gd name="T0" fmla="*/ 56 w 1024"/>
                  <a:gd name="T1" fmla="*/ 13 h 814"/>
                  <a:gd name="T2" fmla="*/ 48 w 1024"/>
                  <a:gd name="T3" fmla="*/ 2 h 814"/>
                  <a:gd name="T4" fmla="*/ 36 w 1024"/>
                  <a:gd name="T5" fmla="*/ 2 h 814"/>
                  <a:gd name="T6" fmla="*/ 30 w 1024"/>
                  <a:gd name="T7" fmla="*/ 8 h 814"/>
                  <a:gd name="T8" fmla="*/ 26 w 1024"/>
                  <a:gd name="T9" fmla="*/ 20 h 814"/>
                  <a:gd name="T10" fmla="*/ 28 w 1024"/>
                  <a:gd name="T11" fmla="*/ 37 h 814"/>
                  <a:gd name="T12" fmla="*/ 31 w 1024"/>
                  <a:gd name="T13" fmla="*/ 49 h 814"/>
                  <a:gd name="T14" fmla="*/ 31 w 1024"/>
                  <a:gd name="T15" fmla="*/ 66 h 814"/>
                  <a:gd name="T16" fmla="*/ 24 w 1024"/>
                  <a:gd name="T17" fmla="*/ 78 h 814"/>
                  <a:gd name="T18" fmla="*/ 11 w 1024"/>
                  <a:gd name="T19" fmla="*/ 82 h 814"/>
                  <a:gd name="T20" fmla="*/ 2 w 1024"/>
                  <a:gd name="T21" fmla="*/ 92 h 814"/>
                  <a:gd name="T22" fmla="*/ 0 w 1024"/>
                  <a:gd name="T23" fmla="*/ 101 h 814"/>
                  <a:gd name="T24" fmla="*/ 4 w 1024"/>
                  <a:gd name="T25" fmla="*/ 107 h 814"/>
                  <a:gd name="T26" fmla="*/ 34 w 1024"/>
                  <a:gd name="T27" fmla="*/ 120 h 814"/>
                  <a:gd name="T28" fmla="*/ 56 w 1024"/>
                  <a:gd name="T29" fmla="*/ 120 h 814"/>
                  <a:gd name="T30" fmla="*/ 84 w 1024"/>
                  <a:gd name="T31" fmla="*/ 115 h 814"/>
                  <a:gd name="T32" fmla="*/ 110 w 1024"/>
                  <a:gd name="T33" fmla="*/ 122 h 814"/>
                  <a:gd name="T34" fmla="*/ 124 w 1024"/>
                  <a:gd name="T35" fmla="*/ 135 h 814"/>
                  <a:gd name="T36" fmla="*/ 112 w 1024"/>
                  <a:gd name="T37" fmla="*/ 116 h 814"/>
                  <a:gd name="T38" fmla="*/ 101 w 1024"/>
                  <a:gd name="T39" fmla="*/ 95 h 814"/>
                  <a:gd name="T40" fmla="*/ 97 w 1024"/>
                  <a:gd name="T41" fmla="*/ 89 h 814"/>
                  <a:gd name="T42" fmla="*/ 89 w 1024"/>
                  <a:gd name="T43" fmla="*/ 79 h 814"/>
                  <a:gd name="T44" fmla="*/ 90 w 1024"/>
                  <a:gd name="T45" fmla="*/ 69 h 814"/>
                  <a:gd name="T46" fmla="*/ 91 w 1024"/>
                  <a:gd name="T47" fmla="*/ 65 h 814"/>
                  <a:gd name="T48" fmla="*/ 87 w 1024"/>
                  <a:gd name="T49" fmla="*/ 72 h 814"/>
                  <a:gd name="T50" fmla="*/ 91 w 1024"/>
                  <a:gd name="T51" fmla="*/ 82 h 814"/>
                  <a:gd name="T52" fmla="*/ 101 w 1024"/>
                  <a:gd name="T53" fmla="*/ 92 h 814"/>
                  <a:gd name="T54" fmla="*/ 99 w 1024"/>
                  <a:gd name="T55" fmla="*/ 94 h 814"/>
                  <a:gd name="T56" fmla="*/ 117 w 1024"/>
                  <a:gd name="T57" fmla="*/ 126 h 814"/>
                  <a:gd name="T58" fmla="*/ 135 w 1024"/>
                  <a:gd name="T59" fmla="*/ 147 h 814"/>
                  <a:gd name="T60" fmla="*/ 145 w 1024"/>
                  <a:gd name="T61" fmla="*/ 155 h 814"/>
                  <a:gd name="T62" fmla="*/ 154 w 1024"/>
                  <a:gd name="T63" fmla="*/ 172 h 814"/>
                  <a:gd name="T64" fmla="*/ 156 w 1024"/>
                  <a:gd name="T65" fmla="*/ 192 h 814"/>
                  <a:gd name="T66" fmla="*/ 158 w 1024"/>
                  <a:gd name="T67" fmla="*/ 198 h 814"/>
                  <a:gd name="T68" fmla="*/ 167 w 1024"/>
                  <a:gd name="T69" fmla="*/ 190 h 814"/>
                  <a:gd name="T70" fmla="*/ 173 w 1024"/>
                  <a:gd name="T71" fmla="*/ 172 h 814"/>
                  <a:gd name="T72" fmla="*/ 177 w 1024"/>
                  <a:gd name="T73" fmla="*/ 148 h 814"/>
                  <a:gd name="T74" fmla="*/ 152 w 1024"/>
                  <a:gd name="T75" fmla="*/ 139 h 814"/>
                  <a:gd name="T76" fmla="*/ 138 w 1024"/>
                  <a:gd name="T77" fmla="*/ 129 h 814"/>
                  <a:gd name="T78" fmla="*/ 141 w 1024"/>
                  <a:gd name="T79" fmla="*/ 131 h 814"/>
                  <a:gd name="T80" fmla="*/ 165 w 1024"/>
                  <a:gd name="T81" fmla="*/ 145 h 814"/>
                  <a:gd name="T82" fmla="*/ 179 w 1024"/>
                  <a:gd name="T83" fmla="*/ 143 h 814"/>
                  <a:gd name="T84" fmla="*/ 179 w 1024"/>
                  <a:gd name="T85" fmla="*/ 129 h 814"/>
                  <a:gd name="T86" fmla="*/ 177 w 1024"/>
                  <a:gd name="T87" fmla="*/ 127 h 814"/>
                  <a:gd name="T88" fmla="*/ 178 w 1024"/>
                  <a:gd name="T89" fmla="*/ 145 h 814"/>
                  <a:gd name="T90" fmla="*/ 176 w 1024"/>
                  <a:gd name="T91" fmla="*/ 154 h 814"/>
                  <a:gd name="T92" fmla="*/ 171 w 1024"/>
                  <a:gd name="T93" fmla="*/ 183 h 814"/>
                  <a:gd name="T94" fmla="*/ 164 w 1024"/>
                  <a:gd name="T95" fmla="*/ 193 h 814"/>
                  <a:gd name="T96" fmla="*/ 186 w 1024"/>
                  <a:gd name="T97" fmla="*/ 187 h 814"/>
                  <a:gd name="T98" fmla="*/ 205 w 1024"/>
                  <a:gd name="T99" fmla="*/ 187 h 814"/>
                  <a:gd name="T100" fmla="*/ 212 w 1024"/>
                  <a:gd name="T101" fmla="*/ 193 h 814"/>
                  <a:gd name="T102" fmla="*/ 208 w 1024"/>
                  <a:gd name="T103" fmla="*/ 188 h 814"/>
                  <a:gd name="T104" fmla="*/ 186 w 1024"/>
                  <a:gd name="T105" fmla="*/ 187 h 814"/>
                  <a:gd name="T106" fmla="*/ 173 w 1024"/>
                  <a:gd name="T107" fmla="*/ 192 h 814"/>
                  <a:gd name="T108" fmla="*/ 174 w 1024"/>
                  <a:gd name="T109" fmla="*/ 205 h 814"/>
                  <a:gd name="T110" fmla="*/ 182 w 1024"/>
                  <a:gd name="T111" fmla="*/ 228 h 814"/>
                  <a:gd name="T112" fmla="*/ 178 w 1024"/>
                  <a:gd name="T113" fmla="*/ 222 h 814"/>
                  <a:gd name="T114" fmla="*/ 173 w 1024"/>
                  <a:gd name="T115" fmla="*/ 192 h 814"/>
                  <a:gd name="T116" fmla="*/ 159 w 1024"/>
                  <a:gd name="T117" fmla="*/ 196 h 814"/>
                  <a:gd name="T118" fmla="*/ 142 w 1024"/>
                  <a:gd name="T119" fmla="*/ 209 h 814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024"/>
                  <a:gd name="T181" fmla="*/ 0 h 814"/>
                  <a:gd name="T182" fmla="*/ 1024 w 1024"/>
                  <a:gd name="T183" fmla="*/ 814 h 814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024" h="814">
                    <a:moveTo>
                      <a:pt x="284" y="82"/>
                    </a:moveTo>
                    <a:lnTo>
                      <a:pt x="284" y="82"/>
                    </a:lnTo>
                    <a:lnTo>
                      <a:pt x="278" y="64"/>
                    </a:lnTo>
                    <a:lnTo>
                      <a:pt x="270" y="46"/>
                    </a:lnTo>
                    <a:lnTo>
                      <a:pt x="258" y="28"/>
                    </a:lnTo>
                    <a:lnTo>
                      <a:pt x="250" y="18"/>
                    </a:lnTo>
                    <a:lnTo>
                      <a:pt x="240" y="12"/>
                    </a:lnTo>
                    <a:lnTo>
                      <a:pt x="230" y="6"/>
                    </a:lnTo>
                    <a:lnTo>
                      <a:pt x="220" y="2"/>
                    </a:lnTo>
                    <a:lnTo>
                      <a:pt x="206" y="0"/>
                    </a:lnTo>
                    <a:lnTo>
                      <a:pt x="192" y="2"/>
                    </a:lnTo>
                    <a:lnTo>
                      <a:pt x="176" y="8"/>
                    </a:lnTo>
                    <a:lnTo>
                      <a:pt x="160" y="16"/>
                    </a:lnTo>
                    <a:lnTo>
                      <a:pt x="150" y="22"/>
                    </a:lnTo>
                    <a:lnTo>
                      <a:pt x="142" y="30"/>
                    </a:lnTo>
                    <a:lnTo>
                      <a:pt x="132" y="42"/>
                    </a:lnTo>
                    <a:lnTo>
                      <a:pt x="130" y="50"/>
                    </a:lnTo>
                    <a:lnTo>
                      <a:pt x="126" y="60"/>
                    </a:lnTo>
                    <a:lnTo>
                      <a:pt x="126" y="72"/>
                    </a:lnTo>
                    <a:lnTo>
                      <a:pt x="126" y="84"/>
                    </a:lnTo>
                    <a:lnTo>
                      <a:pt x="126" y="98"/>
                    </a:lnTo>
                    <a:lnTo>
                      <a:pt x="130" y="114"/>
                    </a:lnTo>
                    <a:lnTo>
                      <a:pt x="136" y="132"/>
                    </a:lnTo>
                    <a:lnTo>
                      <a:pt x="144" y="152"/>
                    </a:lnTo>
                    <a:lnTo>
                      <a:pt x="146" y="158"/>
                    </a:lnTo>
                    <a:lnTo>
                      <a:pt x="150" y="174"/>
                    </a:lnTo>
                    <a:lnTo>
                      <a:pt x="154" y="196"/>
                    </a:lnTo>
                    <a:lnTo>
                      <a:pt x="154" y="208"/>
                    </a:lnTo>
                    <a:lnTo>
                      <a:pt x="152" y="220"/>
                    </a:lnTo>
                    <a:lnTo>
                      <a:pt x="150" y="234"/>
                    </a:lnTo>
                    <a:lnTo>
                      <a:pt x="146" y="246"/>
                    </a:lnTo>
                    <a:lnTo>
                      <a:pt x="138" y="258"/>
                    </a:lnTo>
                    <a:lnTo>
                      <a:pt x="130" y="268"/>
                    </a:lnTo>
                    <a:lnTo>
                      <a:pt x="116" y="278"/>
                    </a:lnTo>
                    <a:lnTo>
                      <a:pt x="100" y="284"/>
                    </a:lnTo>
                    <a:lnTo>
                      <a:pt x="80" y="288"/>
                    </a:lnTo>
                    <a:lnTo>
                      <a:pt x="56" y="290"/>
                    </a:lnTo>
                    <a:lnTo>
                      <a:pt x="48" y="296"/>
                    </a:lnTo>
                    <a:lnTo>
                      <a:pt x="30" y="308"/>
                    </a:lnTo>
                    <a:lnTo>
                      <a:pt x="20" y="316"/>
                    </a:lnTo>
                    <a:lnTo>
                      <a:pt x="10" y="326"/>
                    </a:lnTo>
                    <a:lnTo>
                      <a:pt x="4" y="336"/>
                    </a:lnTo>
                    <a:lnTo>
                      <a:pt x="0" y="346"/>
                    </a:lnTo>
                    <a:lnTo>
                      <a:pt x="0" y="352"/>
                    </a:lnTo>
                    <a:lnTo>
                      <a:pt x="0" y="358"/>
                    </a:lnTo>
                    <a:lnTo>
                      <a:pt x="2" y="364"/>
                    </a:lnTo>
                    <a:lnTo>
                      <a:pt x="6" y="370"/>
                    </a:lnTo>
                    <a:lnTo>
                      <a:pt x="12" y="376"/>
                    </a:lnTo>
                    <a:lnTo>
                      <a:pt x="20" y="384"/>
                    </a:lnTo>
                    <a:lnTo>
                      <a:pt x="42" y="396"/>
                    </a:lnTo>
                    <a:lnTo>
                      <a:pt x="72" y="406"/>
                    </a:lnTo>
                    <a:lnTo>
                      <a:pt x="112" y="418"/>
                    </a:lnTo>
                    <a:lnTo>
                      <a:pt x="164" y="428"/>
                    </a:lnTo>
                    <a:lnTo>
                      <a:pt x="228" y="438"/>
                    </a:lnTo>
                    <a:lnTo>
                      <a:pt x="240" y="434"/>
                    </a:lnTo>
                    <a:lnTo>
                      <a:pt x="272" y="426"/>
                    </a:lnTo>
                    <a:lnTo>
                      <a:pt x="318" y="418"/>
                    </a:lnTo>
                    <a:lnTo>
                      <a:pt x="346" y="414"/>
                    </a:lnTo>
                    <a:lnTo>
                      <a:pt x="374" y="412"/>
                    </a:lnTo>
                    <a:lnTo>
                      <a:pt x="406" y="412"/>
                    </a:lnTo>
                    <a:lnTo>
                      <a:pt x="438" y="414"/>
                    </a:lnTo>
                    <a:lnTo>
                      <a:pt x="468" y="418"/>
                    </a:lnTo>
                    <a:lnTo>
                      <a:pt x="500" y="426"/>
                    </a:lnTo>
                    <a:lnTo>
                      <a:pt x="532" y="436"/>
                    </a:lnTo>
                    <a:lnTo>
                      <a:pt x="560" y="452"/>
                    </a:lnTo>
                    <a:lnTo>
                      <a:pt x="574" y="460"/>
                    </a:lnTo>
                    <a:lnTo>
                      <a:pt x="588" y="470"/>
                    </a:lnTo>
                    <a:lnTo>
                      <a:pt x="600" y="482"/>
                    </a:lnTo>
                    <a:lnTo>
                      <a:pt x="612" y="494"/>
                    </a:lnTo>
                    <a:lnTo>
                      <a:pt x="590" y="470"/>
                    </a:lnTo>
                    <a:lnTo>
                      <a:pt x="542" y="416"/>
                    </a:lnTo>
                    <a:lnTo>
                      <a:pt x="516" y="388"/>
                    </a:lnTo>
                    <a:lnTo>
                      <a:pt x="496" y="360"/>
                    </a:lnTo>
                    <a:lnTo>
                      <a:pt x="490" y="348"/>
                    </a:lnTo>
                    <a:lnTo>
                      <a:pt x="486" y="338"/>
                    </a:lnTo>
                    <a:lnTo>
                      <a:pt x="484" y="330"/>
                    </a:lnTo>
                    <a:lnTo>
                      <a:pt x="486" y="326"/>
                    </a:lnTo>
                    <a:lnTo>
                      <a:pt x="470" y="318"/>
                    </a:lnTo>
                    <a:lnTo>
                      <a:pt x="456" y="310"/>
                    </a:lnTo>
                    <a:lnTo>
                      <a:pt x="442" y="298"/>
                    </a:lnTo>
                    <a:lnTo>
                      <a:pt x="436" y="290"/>
                    </a:lnTo>
                    <a:lnTo>
                      <a:pt x="430" y="282"/>
                    </a:lnTo>
                    <a:lnTo>
                      <a:pt x="428" y="274"/>
                    </a:lnTo>
                    <a:lnTo>
                      <a:pt x="426" y="266"/>
                    </a:lnTo>
                    <a:lnTo>
                      <a:pt x="428" y="256"/>
                    </a:lnTo>
                    <a:lnTo>
                      <a:pt x="432" y="246"/>
                    </a:lnTo>
                    <a:lnTo>
                      <a:pt x="440" y="234"/>
                    </a:lnTo>
                    <a:lnTo>
                      <a:pt x="452" y="224"/>
                    </a:lnTo>
                    <a:lnTo>
                      <a:pt x="440" y="230"/>
                    </a:lnTo>
                    <a:lnTo>
                      <a:pt x="430" y="238"/>
                    </a:lnTo>
                    <a:lnTo>
                      <a:pt x="426" y="244"/>
                    </a:lnTo>
                    <a:lnTo>
                      <a:pt x="424" y="250"/>
                    </a:lnTo>
                    <a:lnTo>
                      <a:pt x="422" y="256"/>
                    </a:lnTo>
                    <a:lnTo>
                      <a:pt x="422" y="264"/>
                    </a:lnTo>
                    <a:lnTo>
                      <a:pt x="424" y="272"/>
                    </a:lnTo>
                    <a:lnTo>
                      <a:pt x="430" y="282"/>
                    </a:lnTo>
                    <a:lnTo>
                      <a:pt x="438" y="292"/>
                    </a:lnTo>
                    <a:lnTo>
                      <a:pt x="450" y="302"/>
                    </a:lnTo>
                    <a:lnTo>
                      <a:pt x="466" y="314"/>
                    </a:lnTo>
                    <a:lnTo>
                      <a:pt x="486" y="326"/>
                    </a:lnTo>
                    <a:lnTo>
                      <a:pt x="480" y="324"/>
                    </a:lnTo>
                    <a:lnTo>
                      <a:pt x="478" y="324"/>
                    </a:lnTo>
                    <a:lnTo>
                      <a:pt x="478" y="326"/>
                    </a:lnTo>
                    <a:lnTo>
                      <a:pt x="480" y="334"/>
                    </a:lnTo>
                    <a:lnTo>
                      <a:pt x="486" y="344"/>
                    </a:lnTo>
                    <a:lnTo>
                      <a:pt x="506" y="374"/>
                    </a:lnTo>
                    <a:lnTo>
                      <a:pt x="534" y="412"/>
                    </a:lnTo>
                    <a:lnTo>
                      <a:pt x="568" y="450"/>
                    </a:lnTo>
                    <a:lnTo>
                      <a:pt x="604" y="486"/>
                    </a:lnTo>
                    <a:lnTo>
                      <a:pt x="620" y="502"/>
                    </a:lnTo>
                    <a:lnTo>
                      <a:pt x="636" y="514"/>
                    </a:lnTo>
                    <a:lnTo>
                      <a:pt x="650" y="524"/>
                    </a:lnTo>
                    <a:lnTo>
                      <a:pt x="662" y="528"/>
                    </a:lnTo>
                    <a:lnTo>
                      <a:pt x="680" y="540"/>
                    </a:lnTo>
                    <a:lnTo>
                      <a:pt x="698" y="552"/>
                    </a:lnTo>
                    <a:lnTo>
                      <a:pt x="718" y="572"/>
                    </a:lnTo>
                    <a:lnTo>
                      <a:pt x="728" y="584"/>
                    </a:lnTo>
                    <a:lnTo>
                      <a:pt x="736" y="596"/>
                    </a:lnTo>
                    <a:lnTo>
                      <a:pt x="744" y="612"/>
                    </a:lnTo>
                    <a:lnTo>
                      <a:pt x="750" y="628"/>
                    </a:lnTo>
                    <a:lnTo>
                      <a:pt x="754" y="646"/>
                    </a:lnTo>
                    <a:lnTo>
                      <a:pt x="754" y="666"/>
                    </a:lnTo>
                    <a:lnTo>
                      <a:pt x="754" y="686"/>
                    </a:lnTo>
                    <a:lnTo>
                      <a:pt x="748" y="710"/>
                    </a:lnTo>
                    <a:lnTo>
                      <a:pt x="752" y="708"/>
                    </a:lnTo>
                    <a:lnTo>
                      <a:pt x="762" y="706"/>
                    </a:lnTo>
                    <a:lnTo>
                      <a:pt x="778" y="700"/>
                    </a:lnTo>
                    <a:lnTo>
                      <a:pt x="786" y="694"/>
                    </a:lnTo>
                    <a:lnTo>
                      <a:pt x="794" y="688"/>
                    </a:lnTo>
                    <a:lnTo>
                      <a:pt x="804" y="678"/>
                    </a:lnTo>
                    <a:lnTo>
                      <a:pt x="812" y="666"/>
                    </a:lnTo>
                    <a:lnTo>
                      <a:pt x="822" y="652"/>
                    </a:lnTo>
                    <a:lnTo>
                      <a:pt x="830" y="634"/>
                    </a:lnTo>
                    <a:lnTo>
                      <a:pt x="838" y="614"/>
                    </a:lnTo>
                    <a:lnTo>
                      <a:pt x="844" y="588"/>
                    </a:lnTo>
                    <a:lnTo>
                      <a:pt x="848" y="560"/>
                    </a:lnTo>
                    <a:lnTo>
                      <a:pt x="852" y="528"/>
                    </a:lnTo>
                    <a:lnTo>
                      <a:pt x="826" y="524"/>
                    </a:lnTo>
                    <a:lnTo>
                      <a:pt x="798" y="516"/>
                    </a:lnTo>
                    <a:lnTo>
                      <a:pt x="766" y="508"/>
                    </a:lnTo>
                    <a:lnTo>
                      <a:pt x="734" y="496"/>
                    </a:lnTo>
                    <a:lnTo>
                      <a:pt x="702" y="482"/>
                    </a:lnTo>
                    <a:lnTo>
                      <a:pt x="690" y="474"/>
                    </a:lnTo>
                    <a:lnTo>
                      <a:pt x="678" y="466"/>
                    </a:lnTo>
                    <a:lnTo>
                      <a:pt x="668" y="458"/>
                    </a:lnTo>
                    <a:lnTo>
                      <a:pt x="662" y="448"/>
                    </a:lnTo>
                    <a:lnTo>
                      <a:pt x="670" y="456"/>
                    </a:lnTo>
                    <a:lnTo>
                      <a:pt x="680" y="466"/>
                    </a:lnTo>
                    <a:lnTo>
                      <a:pt x="698" y="476"/>
                    </a:lnTo>
                    <a:lnTo>
                      <a:pt x="722" y="490"/>
                    </a:lnTo>
                    <a:lnTo>
                      <a:pt x="756" y="504"/>
                    </a:lnTo>
                    <a:lnTo>
                      <a:pt x="798" y="516"/>
                    </a:lnTo>
                    <a:lnTo>
                      <a:pt x="852" y="528"/>
                    </a:lnTo>
                    <a:lnTo>
                      <a:pt x="864" y="510"/>
                    </a:lnTo>
                    <a:lnTo>
                      <a:pt x="866" y="504"/>
                    </a:lnTo>
                    <a:lnTo>
                      <a:pt x="868" y="496"/>
                    </a:lnTo>
                    <a:lnTo>
                      <a:pt x="868" y="480"/>
                    </a:lnTo>
                    <a:lnTo>
                      <a:pt x="864" y="460"/>
                    </a:lnTo>
                    <a:lnTo>
                      <a:pt x="860" y="452"/>
                    </a:lnTo>
                    <a:lnTo>
                      <a:pt x="854" y="442"/>
                    </a:lnTo>
                    <a:lnTo>
                      <a:pt x="858" y="452"/>
                    </a:lnTo>
                    <a:lnTo>
                      <a:pt x="864" y="476"/>
                    </a:lnTo>
                    <a:lnTo>
                      <a:pt x="866" y="490"/>
                    </a:lnTo>
                    <a:lnTo>
                      <a:pt x="864" y="506"/>
                    </a:lnTo>
                    <a:lnTo>
                      <a:pt x="860" y="518"/>
                    </a:lnTo>
                    <a:lnTo>
                      <a:pt x="856" y="524"/>
                    </a:lnTo>
                    <a:lnTo>
                      <a:pt x="852" y="528"/>
                    </a:lnTo>
                    <a:lnTo>
                      <a:pt x="850" y="550"/>
                    </a:lnTo>
                    <a:lnTo>
                      <a:pt x="848" y="572"/>
                    </a:lnTo>
                    <a:lnTo>
                      <a:pt x="842" y="598"/>
                    </a:lnTo>
                    <a:lnTo>
                      <a:pt x="834" y="626"/>
                    </a:lnTo>
                    <a:lnTo>
                      <a:pt x="824" y="652"/>
                    </a:lnTo>
                    <a:lnTo>
                      <a:pt x="818" y="664"/>
                    </a:lnTo>
                    <a:lnTo>
                      <a:pt x="810" y="674"/>
                    </a:lnTo>
                    <a:lnTo>
                      <a:pt x="802" y="684"/>
                    </a:lnTo>
                    <a:lnTo>
                      <a:pt x="792" y="690"/>
                    </a:lnTo>
                    <a:lnTo>
                      <a:pt x="824" y="680"/>
                    </a:lnTo>
                    <a:lnTo>
                      <a:pt x="858" y="674"/>
                    </a:lnTo>
                    <a:lnTo>
                      <a:pt x="898" y="666"/>
                    </a:lnTo>
                    <a:lnTo>
                      <a:pt x="938" y="662"/>
                    </a:lnTo>
                    <a:lnTo>
                      <a:pt x="958" y="662"/>
                    </a:lnTo>
                    <a:lnTo>
                      <a:pt x="976" y="662"/>
                    </a:lnTo>
                    <a:lnTo>
                      <a:pt x="992" y="666"/>
                    </a:lnTo>
                    <a:lnTo>
                      <a:pt x="1006" y="670"/>
                    </a:lnTo>
                    <a:lnTo>
                      <a:pt x="1018" y="678"/>
                    </a:lnTo>
                    <a:lnTo>
                      <a:pt x="1022" y="682"/>
                    </a:lnTo>
                    <a:lnTo>
                      <a:pt x="1024" y="688"/>
                    </a:lnTo>
                    <a:lnTo>
                      <a:pt x="1022" y="680"/>
                    </a:lnTo>
                    <a:lnTo>
                      <a:pt x="1016" y="676"/>
                    </a:lnTo>
                    <a:lnTo>
                      <a:pt x="1006" y="670"/>
                    </a:lnTo>
                    <a:lnTo>
                      <a:pt x="990" y="664"/>
                    </a:lnTo>
                    <a:lnTo>
                      <a:pt x="966" y="662"/>
                    </a:lnTo>
                    <a:lnTo>
                      <a:pt x="936" y="662"/>
                    </a:lnTo>
                    <a:lnTo>
                      <a:pt x="896" y="666"/>
                    </a:lnTo>
                    <a:lnTo>
                      <a:pt x="858" y="674"/>
                    </a:lnTo>
                    <a:lnTo>
                      <a:pt x="846" y="676"/>
                    </a:lnTo>
                    <a:lnTo>
                      <a:pt x="836" y="684"/>
                    </a:lnTo>
                    <a:lnTo>
                      <a:pt x="836" y="696"/>
                    </a:lnTo>
                    <a:lnTo>
                      <a:pt x="838" y="712"/>
                    </a:lnTo>
                    <a:lnTo>
                      <a:pt x="840" y="730"/>
                    </a:lnTo>
                    <a:lnTo>
                      <a:pt x="844" y="752"/>
                    </a:lnTo>
                    <a:lnTo>
                      <a:pt x="852" y="774"/>
                    </a:lnTo>
                    <a:lnTo>
                      <a:pt x="862" y="794"/>
                    </a:lnTo>
                    <a:lnTo>
                      <a:pt x="876" y="814"/>
                    </a:lnTo>
                    <a:lnTo>
                      <a:pt x="872" y="810"/>
                    </a:lnTo>
                    <a:lnTo>
                      <a:pt x="868" y="804"/>
                    </a:lnTo>
                    <a:lnTo>
                      <a:pt x="862" y="794"/>
                    </a:lnTo>
                    <a:lnTo>
                      <a:pt x="856" y="778"/>
                    </a:lnTo>
                    <a:lnTo>
                      <a:pt x="850" y="754"/>
                    </a:lnTo>
                    <a:lnTo>
                      <a:pt x="842" y="724"/>
                    </a:lnTo>
                    <a:lnTo>
                      <a:pt x="836" y="684"/>
                    </a:lnTo>
                    <a:lnTo>
                      <a:pt x="816" y="688"/>
                    </a:lnTo>
                    <a:lnTo>
                      <a:pt x="796" y="692"/>
                    </a:lnTo>
                    <a:lnTo>
                      <a:pt x="770" y="700"/>
                    </a:lnTo>
                    <a:lnTo>
                      <a:pt x="742" y="712"/>
                    </a:lnTo>
                    <a:lnTo>
                      <a:pt x="714" y="726"/>
                    </a:lnTo>
                    <a:lnTo>
                      <a:pt x="700" y="736"/>
                    </a:lnTo>
                    <a:lnTo>
                      <a:pt x="688" y="746"/>
                    </a:lnTo>
                    <a:lnTo>
                      <a:pt x="676" y="756"/>
                    </a:lnTo>
                    <a:lnTo>
                      <a:pt x="664" y="770"/>
                    </a:lnTo>
                    <a:lnTo>
                      <a:pt x="624" y="804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4" name="Freeform 351"/>
              <p:cNvSpPr>
                <a:spLocks/>
              </p:cNvSpPr>
              <p:nvPr/>
            </p:nvSpPr>
            <p:spPr bwMode="auto">
              <a:xfrm rot="-1845905">
                <a:off x="1820" y="707"/>
                <a:ext cx="235" cy="311"/>
              </a:xfrm>
              <a:custGeom>
                <a:avLst/>
                <a:gdLst>
                  <a:gd name="T0" fmla="*/ 47 w 516"/>
                  <a:gd name="T1" fmla="*/ 37 h 588"/>
                  <a:gd name="T2" fmla="*/ 48 w 516"/>
                  <a:gd name="T3" fmla="*/ 29 h 588"/>
                  <a:gd name="T4" fmla="*/ 50 w 516"/>
                  <a:gd name="T5" fmla="*/ 16 h 588"/>
                  <a:gd name="T6" fmla="*/ 53 w 516"/>
                  <a:gd name="T7" fmla="*/ 7 h 588"/>
                  <a:gd name="T8" fmla="*/ 57 w 516"/>
                  <a:gd name="T9" fmla="*/ 2 h 588"/>
                  <a:gd name="T10" fmla="*/ 60 w 516"/>
                  <a:gd name="T11" fmla="*/ 1 h 588"/>
                  <a:gd name="T12" fmla="*/ 64 w 516"/>
                  <a:gd name="T13" fmla="*/ 0 h 588"/>
                  <a:gd name="T14" fmla="*/ 68 w 516"/>
                  <a:gd name="T15" fmla="*/ 1 h 588"/>
                  <a:gd name="T16" fmla="*/ 78 w 516"/>
                  <a:gd name="T17" fmla="*/ 9 h 588"/>
                  <a:gd name="T18" fmla="*/ 82 w 516"/>
                  <a:gd name="T19" fmla="*/ 13 h 588"/>
                  <a:gd name="T20" fmla="*/ 95 w 516"/>
                  <a:gd name="T21" fmla="*/ 29 h 588"/>
                  <a:gd name="T22" fmla="*/ 93 w 516"/>
                  <a:gd name="T23" fmla="*/ 27 h 588"/>
                  <a:gd name="T24" fmla="*/ 86 w 516"/>
                  <a:gd name="T25" fmla="*/ 17 h 588"/>
                  <a:gd name="T26" fmla="*/ 78 w 516"/>
                  <a:gd name="T27" fmla="*/ 9 h 588"/>
                  <a:gd name="T28" fmla="*/ 86 w 516"/>
                  <a:gd name="T29" fmla="*/ 40 h 588"/>
                  <a:gd name="T30" fmla="*/ 91 w 516"/>
                  <a:gd name="T31" fmla="*/ 64 h 588"/>
                  <a:gd name="T32" fmla="*/ 92 w 516"/>
                  <a:gd name="T33" fmla="*/ 78 h 588"/>
                  <a:gd name="T34" fmla="*/ 92 w 516"/>
                  <a:gd name="T35" fmla="*/ 81 h 588"/>
                  <a:gd name="T36" fmla="*/ 95 w 516"/>
                  <a:gd name="T37" fmla="*/ 89 h 588"/>
                  <a:gd name="T38" fmla="*/ 98 w 516"/>
                  <a:gd name="T39" fmla="*/ 100 h 588"/>
                  <a:gd name="T40" fmla="*/ 99 w 516"/>
                  <a:gd name="T41" fmla="*/ 115 h 588"/>
                  <a:gd name="T42" fmla="*/ 98 w 516"/>
                  <a:gd name="T43" fmla="*/ 123 h 588"/>
                  <a:gd name="T44" fmla="*/ 100 w 516"/>
                  <a:gd name="T45" fmla="*/ 127 h 588"/>
                  <a:gd name="T46" fmla="*/ 105 w 516"/>
                  <a:gd name="T47" fmla="*/ 139 h 588"/>
                  <a:gd name="T48" fmla="*/ 107 w 516"/>
                  <a:gd name="T49" fmla="*/ 149 h 588"/>
                  <a:gd name="T50" fmla="*/ 107 w 516"/>
                  <a:gd name="T51" fmla="*/ 156 h 588"/>
                  <a:gd name="T52" fmla="*/ 106 w 516"/>
                  <a:gd name="T53" fmla="*/ 162 h 588"/>
                  <a:gd name="T54" fmla="*/ 105 w 516"/>
                  <a:gd name="T55" fmla="*/ 164 h 588"/>
                  <a:gd name="T56" fmla="*/ 107 w 516"/>
                  <a:gd name="T57" fmla="*/ 157 h 588"/>
                  <a:gd name="T58" fmla="*/ 107 w 516"/>
                  <a:gd name="T59" fmla="*/ 146 h 588"/>
                  <a:gd name="T60" fmla="*/ 105 w 516"/>
                  <a:gd name="T61" fmla="*/ 139 h 588"/>
                  <a:gd name="T62" fmla="*/ 102 w 516"/>
                  <a:gd name="T63" fmla="*/ 132 h 588"/>
                  <a:gd name="T64" fmla="*/ 97 w 516"/>
                  <a:gd name="T65" fmla="*/ 124 h 588"/>
                  <a:gd name="T66" fmla="*/ 97 w 516"/>
                  <a:gd name="T67" fmla="*/ 127 h 588"/>
                  <a:gd name="T68" fmla="*/ 94 w 516"/>
                  <a:gd name="T69" fmla="*/ 139 h 588"/>
                  <a:gd name="T70" fmla="*/ 90 w 516"/>
                  <a:gd name="T71" fmla="*/ 149 h 588"/>
                  <a:gd name="T72" fmla="*/ 87 w 516"/>
                  <a:gd name="T73" fmla="*/ 153 h 588"/>
                  <a:gd name="T74" fmla="*/ 93 w 516"/>
                  <a:gd name="T75" fmla="*/ 139 h 588"/>
                  <a:gd name="T76" fmla="*/ 97 w 516"/>
                  <a:gd name="T77" fmla="*/ 125 h 588"/>
                  <a:gd name="T78" fmla="*/ 98 w 516"/>
                  <a:gd name="T79" fmla="*/ 114 h 588"/>
                  <a:gd name="T80" fmla="*/ 98 w 516"/>
                  <a:gd name="T81" fmla="*/ 101 h 588"/>
                  <a:gd name="T82" fmla="*/ 96 w 516"/>
                  <a:gd name="T83" fmla="*/ 89 h 588"/>
                  <a:gd name="T84" fmla="*/ 93 w 516"/>
                  <a:gd name="T85" fmla="*/ 84 h 588"/>
                  <a:gd name="T86" fmla="*/ 90 w 516"/>
                  <a:gd name="T87" fmla="*/ 87 h 588"/>
                  <a:gd name="T88" fmla="*/ 84 w 516"/>
                  <a:gd name="T89" fmla="*/ 89 h 588"/>
                  <a:gd name="T90" fmla="*/ 81 w 516"/>
                  <a:gd name="T91" fmla="*/ 89 h 588"/>
                  <a:gd name="T92" fmla="*/ 77 w 516"/>
                  <a:gd name="T93" fmla="*/ 87 h 588"/>
                  <a:gd name="T94" fmla="*/ 72 w 516"/>
                  <a:gd name="T95" fmla="*/ 83 h 588"/>
                  <a:gd name="T96" fmla="*/ 70 w 516"/>
                  <a:gd name="T97" fmla="*/ 80 h 588"/>
                  <a:gd name="T98" fmla="*/ 65 w 516"/>
                  <a:gd name="T99" fmla="*/ 79 h 588"/>
                  <a:gd name="T100" fmla="*/ 61 w 516"/>
                  <a:gd name="T101" fmla="*/ 80 h 588"/>
                  <a:gd name="T102" fmla="*/ 57 w 516"/>
                  <a:gd name="T103" fmla="*/ 84 h 588"/>
                  <a:gd name="T104" fmla="*/ 53 w 516"/>
                  <a:gd name="T105" fmla="*/ 88 h 588"/>
                  <a:gd name="T106" fmla="*/ 47 w 516"/>
                  <a:gd name="T107" fmla="*/ 97 h 588"/>
                  <a:gd name="T108" fmla="*/ 46 w 516"/>
                  <a:gd name="T109" fmla="*/ 99 h 588"/>
                  <a:gd name="T110" fmla="*/ 40 w 516"/>
                  <a:gd name="T111" fmla="*/ 113 h 588"/>
                  <a:gd name="T112" fmla="*/ 34 w 516"/>
                  <a:gd name="T113" fmla="*/ 120 h 588"/>
                  <a:gd name="T114" fmla="*/ 27 w 516"/>
                  <a:gd name="T115" fmla="*/ 127 h 588"/>
                  <a:gd name="T116" fmla="*/ 19 w 516"/>
                  <a:gd name="T117" fmla="*/ 130 h 588"/>
                  <a:gd name="T118" fmla="*/ 12 w 516"/>
                  <a:gd name="T119" fmla="*/ 131 h 588"/>
                  <a:gd name="T120" fmla="*/ 7 w 516"/>
                  <a:gd name="T121" fmla="*/ 129 h 588"/>
                  <a:gd name="T122" fmla="*/ 2 w 516"/>
                  <a:gd name="T123" fmla="*/ 126 h 588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516"/>
                  <a:gd name="T187" fmla="*/ 0 h 588"/>
                  <a:gd name="T188" fmla="*/ 516 w 516"/>
                  <a:gd name="T189" fmla="*/ 588 h 588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516" h="588">
                    <a:moveTo>
                      <a:pt x="228" y="132"/>
                    </a:moveTo>
                    <a:lnTo>
                      <a:pt x="228" y="132"/>
                    </a:lnTo>
                    <a:lnTo>
                      <a:pt x="228" y="124"/>
                    </a:lnTo>
                    <a:lnTo>
                      <a:pt x="230" y="102"/>
                    </a:lnTo>
                    <a:lnTo>
                      <a:pt x="236" y="72"/>
                    </a:lnTo>
                    <a:lnTo>
                      <a:pt x="240" y="56"/>
                    </a:lnTo>
                    <a:lnTo>
                      <a:pt x="246" y="40"/>
                    </a:lnTo>
                    <a:lnTo>
                      <a:pt x="254" y="26"/>
                    </a:lnTo>
                    <a:lnTo>
                      <a:pt x="264" y="16"/>
                    </a:lnTo>
                    <a:lnTo>
                      <a:pt x="276" y="6"/>
                    </a:lnTo>
                    <a:lnTo>
                      <a:pt x="282" y="4"/>
                    </a:lnTo>
                    <a:lnTo>
                      <a:pt x="290" y="2"/>
                    </a:lnTo>
                    <a:lnTo>
                      <a:pt x="298" y="0"/>
                    </a:lnTo>
                    <a:lnTo>
                      <a:pt x="308" y="0"/>
                    </a:lnTo>
                    <a:lnTo>
                      <a:pt x="318" y="2"/>
                    </a:lnTo>
                    <a:lnTo>
                      <a:pt x="328" y="4"/>
                    </a:lnTo>
                    <a:lnTo>
                      <a:pt x="352" y="16"/>
                    </a:lnTo>
                    <a:lnTo>
                      <a:pt x="378" y="32"/>
                    </a:lnTo>
                    <a:lnTo>
                      <a:pt x="396" y="46"/>
                    </a:lnTo>
                    <a:lnTo>
                      <a:pt x="414" y="62"/>
                    </a:lnTo>
                    <a:lnTo>
                      <a:pt x="456" y="102"/>
                    </a:lnTo>
                    <a:lnTo>
                      <a:pt x="450" y="96"/>
                    </a:lnTo>
                    <a:lnTo>
                      <a:pt x="436" y="82"/>
                    </a:lnTo>
                    <a:lnTo>
                      <a:pt x="412" y="60"/>
                    </a:lnTo>
                    <a:lnTo>
                      <a:pt x="378" y="32"/>
                    </a:lnTo>
                    <a:lnTo>
                      <a:pt x="390" y="66"/>
                    </a:lnTo>
                    <a:lnTo>
                      <a:pt x="414" y="142"/>
                    </a:lnTo>
                    <a:lnTo>
                      <a:pt x="428" y="186"/>
                    </a:lnTo>
                    <a:lnTo>
                      <a:pt x="438" y="228"/>
                    </a:lnTo>
                    <a:lnTo>
                      <a:pt x="444" y="266"/>
                    </a:lnTo>
                    <a:lnTo>
                      <a:pt x="446" y="280"/>
                    </a:lnTo>
                    <a:lnTo>
                      <a:pt x="446" y="292"/>
                    </a:lnTo>
                    <a:lnTo>
                      <a:pt x="452" y="304"/>
                    </a:lnTo>
                    <a:lnTo>
                      <a:pt x="458" y="320"/>
                    </a:lnTo>
                    <a:lnTo>
                      <a:pt x="466" y="338"/>
                    </a:lnTo>
                    <a:lnTo>
                      <a:pt x="472" y="360"/>
                    </a:lnTo>
                    <a:lnTo>
                      <a:pt x="476" y="386"/>
                    </a:lnTo>
                    <a:lnTo>
                      <a:pt x="476" y="412"/>
                    </a:lnTo>
                    <a:lnTo>
                      <a:pt x="476" y="424"/>
                    </a:lnTo>
                    <a:lnTo>
                      <a:pt x="472" y="438"/>
                    </a:lnTo>
                    <a:lnTo>
                      <a:pt x="484" y="456"/>
                    </a:lnTo>
                    <a:lnTo>
                      <a:pt x="494" y="474"/>
                    </a:lnTo>
                    <a:lnTo>
                      <a:pt x="504" y="496"/>
                    </a:lnTo>
                    <a:lnTo>
                      <a:pt x="512" y="520"/>
                    </a:lnTo>
                    <a:lnTo>
                      <a:pt x="514" y="534"/>
                    </a:lnTo>
                    <a:lnTo>
                      <a:pt x="516" y="546"/>
                    </a:lnTo>
                    <a:lnTo>
                      <a:pt x="516" y="558"/>
                    </a:lnTo>
                    <a:lnTo>
                      <a:pt x="514" y="568"/>
                    </a:lnTo>
                    <a:lnTo>
                      <a:pt x="512" y="580"/>
                    </a:lnTo>
                    <a:lnTo>
                      <a:pt x="506" y="588"/>
                    </a:lnTo>
                    <a:lnTo>
                      <a:pt x="510" y="576"/>
                    </a:lnTo>
                    <a:lnTo>
                      <a:pt x="514" y="562"/>
                    </a:lnTo>
                    <a:lnTo>
                      <a:pt x="516" y="544"/>
                    </a:lnTo>
                    <a:lnTo>
                      <a:pt x="514" y="522"/>
                    </a:lnTo>
                    <a:lnTo>
                      <a:pt x="510" y="510"/>
                    </a:lnTo>
                    <a:lnTo>
                      <a:pt x="506" y="498"/>
                    </a:lnTo>
                    <a:lnTo>
                      <a:pt x="500" y="484"/>
                    </a:lnTo>
                    <a:lnTo>
                      <a:pt x="492" y="470"/>
                    </a:lnTo>
                    <a:lnTo>
                      <a:pt x="480" y="456"/>
                    </a:lnTo>
                    <a:lnTo>
                      <a:pt x="468" y="442"/>
                    </a:lnTo>
                    <a:lnTo>
                      <a:pt x="466" y="454"/>
                    </a:lnTo>
                    <a:lnTo>
                      <a:pt x="458" y="482"/>
                    </a:lnTo>
                    <a:lnTo>
                      <a:pt x="452" y="498"/>
                    </a:lnTo>
                    <a:lnTo>
                      <a:pt x="444" y="516"/>
                    </a:lnTo>
                    <a:lnTo>
                      <a:pt x="434" y="532"/>
                    </a:lnTo>
                    <a:lnTo>
                      <a:pt x="422" y="546"/>
                    </a:lnTo>
                    <a:lnTo>
                      <a:pt x="436" y="524"/>
                    </a:lnTo>
                    <a:lnTo>
                      <a:pt x="450" y="498"/>
                    </a:lnTo>
                    <a:lnTo>
                      <a:pt x="462" y="464"/>
                    </a:lnTo>
                    <a:lnTo>
                      <a:pt x="468" y="446"/>
                    </a:lnTo>
                    <a:lnTo>
                      <a:pt x="472" y="426"/>
                    </a:lnTo>
                    <a:lnTo>
                      <a:pt x="474" y="406"/>
                    </a:lnTo>
                    <a:lnTo>
                      <a:pt x="474" y="384"/>
                    </a:lnTo>
                    <a:lnTo>
                      <a:pt x="472" y="362"/>
                    </a:lnTo>
                    <a:lnTo>
                      <a:pt x="468" y="342"/>
                    </a:lnTo>
                    <a:lnTo>
                      <a:pt x="462" y="320"/>
                    </a:lnTo>
                    <a:lnTo>
                      <a:pt x="450" y="300"/>
                    </a:lnTo>
                    <a:lnTo>
                      <a:pt x="444" y="306"/>
                    </a:lnTo>
                    <a:lnTo>
                      <a:pt x="434" y="312"/>
                    </a:lnTo>
                    <a:lnTo>
                      <a:pt x="422" y="318"/>
                    </a:lnTo>
                    <a:lnTo>
                      <a:pt x="406" y="320"/>
                    </a:lnTo>
                    <a:lnTo>
                      <a:pt x="398" y="320"/>
                    </a:lnTo>
                    <a:lnTo>
                      <a:pt x="388" y="318"/>
                    </a:lnTo>
                    <a:lnTo>
                      <a:pt x="378" y="314"/>
                    </a:lnTo>
                    <a:lnTo>
                      <a:pt x="368" y="310"/>
                    </a:lnTo>
                    <a:lnTo>
                      <a:pt x="356" y="304"/>
                    </a:lnTo>
                    <a:lnTo>
                      <a:pt x="344" y="294"/>
                    </a:lnTo>
                    <a:lnTo>
                      <a:pt x="336" y="288"/>
                    </a:lnTo>
                    <a:lnTo>
                      <a:pt x="326" y="286"/>
                    </a:lnTo>
                    <a:lnTo>
                      <a:pt x="312" y="284"/>
                    </a:lnTo>
                    <a:lnTo>
                      <a:pt x="304" y="286"/>
                    </a:lnTo>
                    <a:lnTo>
                      <a:pt x="294" y="288"/>
                    </a:lnTo>
                    <a:lnTo>
                      <a:pt x="286" y="292"/>
                    </a:lnTo>
                    <a:lnTo>
                      <a:pt x="276" y="298"/>
                    </a:lnTo>
                    <a:lnTo>
                      <a:pt x="264" y="306"/>
                    </a:lnTo>
                    <a:lnTo>
                      <a:pt x="254" y="316"/>
                    </a:lnTo>
                    <a:lnTo>
                      <a:pt x="242" y="330"/>
                    </a:lnTo>
                    <a:lnTo>
                      <a:pt x="228" y="346"/>
                    </a:lnTo>
                    <a:lnTo>
                      <a:pt x="224" y="354"/>
                    </a:lnTo>
                    <a:lnTo>
                      <a:pt x="212" y="374"/>
                    </a:lnTo>
                    <a:lnTo>
                      <a:pt x="192" y="402"/>
                    </a:lnTo>
                    <a:lnTo>
                      <a:pt x="178" y="416"/>
                    </a:lnTo>
                    <a:lnTo>
                      <a:pt x="164" y="430"/>
                    </a:lnTo>
                    <a:lnTo>
                      <a:pt x="148" y="442"/>
                    </a:lnTo>
                    <a:lnTo>
                      <a:pt x="130" y="454"/>
                    </a:lnTo>
                    <a:lnTo>
                      <a:pt x="112" y="462"/>
                    </a:lnTo>
                    <a:lnTo>
                      <a:pt x="92" y="466"/>
                    </a:lnTo>
                    <a:lnTo>
                      <a:pt x="70" y="468"/>
                    </a:lnTo>
                    <a:lnTo>
                      <a:pt x="60" y="468"/>
                    </a:lnTo>
                    <a:lnTo>
                      <a:pt x="48" y="464"/>
                    </a:lnTo>
                    <a:lnTo>
                      <a:pt x="36" y="462"/>
                    </a:lnTo>
                    <a:lnTo>
                      <a:pt x="24" y="456"/>
                    </a:lnTo>
                    <a:lnTo>
                      <a:pt x="12" y="450"/>
                    </a:lnTo>
                    <a:lnTo>
                      <a:pt x="0" y="442"/>
                    </a:lnTo>
                  </a:path>
                </a:pathLst>
              </a:custGeom>
              <a:solidFill>
                <a:srgbClr val="DDDDDD"/>
              </a:solidFill>
              <a:ln w="12700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spect="1" noChangeArrowheads="1" noTextEdit="1"/>
          </p:cNvSpPr>
          <p:nvPr/>
        </p:nvSpPr>
        <p:spPr bwMode="auto">
          <a:xfrm>
            <a:off x="2416175" y="681038"/>
            <a:ext cx="4378325" cy="617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7" name="Freeform 3"/>
          <p:cNvSpPr>
            <a:spLocks noEditPoints="1"/>
          </p:cNvSpPr>
          <p:nvPr/>
        </p:nvSpPr>
        <p:spPr bwMode="auto">
          <a:xfrm>
            <a:off x="2339975" y="404813"/>
            <a:ext cx="4594225" cy="6480175"/>
          </a:xfrm>
          <a:custGeom>
            <a:avLst/>
            <a:gdLst>
              <a:gd name="T0" fmla="*/ 4385155 w 2593"/>
              <a:gd name="T1" fmla="*/ 2315994 h 3657"/>
              <a:gd name="T2" fmla="*/ 4165454 w 2593"/>
              <a:gd name="T3" fmla="*/ 1479613 h 3657"/>
              <a:gd name="T4" fmla="*/ 4121160 w 2593"/>
              <a:gd name="T5" fmla="*/ 1206727 h 3657"/>
              <a:gd name="T6" fmla="*/ 4190259 w 2593"/>
              <a:gd name="T7" fmla="*/ 1080915 h 3657"/>
              <a:gd name="T8" fmla="*/ 4176085 w 2593"/>
              <a:gd name="T9" fmla="*/ 969280 h 3657"/>
              <a:gd name="T10" fmla="*/ 4147736 w 2593"/>
              <a:gd name="T11" fmla="*/ 859416 h 3657"/>
              <a:gd name="T12" fmla="*/ 4023712 w 2593"/>
              <a:gd name="T13" fmla="*/ 749553 h 3657"/>
              <a:gd name="T14" fmla="*/ 4053832 w 2593"/>
              <a:gd name="T15" fmla="*/ 664497 h 3657"/>
              <a:gd name="T16" fmla="*/ 3871339 w 2593"/>
              <a:gd name="T17" fmla="*/ 623741 h 3657"/>
              <a:gd name="T18" fmla="*/ 3816414 w 2593"/>
              <a:gd name="T19" fmla="*/ 485526 h 3657"/>
              <a:gd name="T20" fmla="*/ 3609115 w 2593"/>
              <a:gd name="T21" fmla="*/ 430594 h 3657"/>
              <a:gd name="T22" fmla="*/ 3499265 w 2593"/>
              <a:gd name="T23" fmla="*/ 457174 h 3657"/>
              <a:gd name="T24" fmla="*/ 3261847 w 2593"/>
              <a:gd name="T25" fmla="*/ 318959 h 3657"/>
              <a:gd name="T26" fmla="*/ 3068723 w 2593"/>
              <a:gd name="T27" fmla="*/ 292379 h 3657"/>
              <a:gd name="T28" fmla="*/ 2847250 w 2593"/>
              <a:gd name="T29" fmla="*/ 180743 h 3657"/>
              <a:gd name="T30" fmla="*/ 2597429 w 2593"/>
              <a:gd name="T31" fmla="*/ 28352 h 3657"/>
              <a:gd name="T32" fmla="*/ 2515927 w 2593"/>
              <a:gd name="T33" fmla="*/ 54932 h 3657"/>
              <a:gd name="T34" fmla="*/ 2432654 w 2593"/>
              <a:gd name="T35" fmla="*/ 0 h 3657"/>
              <a:gd name="T36" fmla="*/ 2182833 w 2593"/>
              <a:gd name="T37" fmla="*/ 125811 h 3657"/>
              <a:gd name="T38" fmla="*/ 1796585 w 2593"/>
              <a:gd name="T39" fmla="*/ 166567 h 3657"/>
              <a:gd name="T40" fmla="*/ 1669017 w 2593"/>
              <a:gd name="T41" fmla="*/ 194919 h 3657"/>
              <a:gd name="T42" fmla="*/ 1601689 w 2593"/>
              <a:gd name="T43" fmla="*/ 207323 h 3657"/>
              <a:gd name="T44" fmla="*/ 1587515 w 2593"/>
              <a:gd name="T45" fmla="*/ 207323 h 3657"/>
              <a:gd name="T46" fmla="*/ 1394391 w 2593"/>
              <a:gd name="T47" fmla="*/ 278203 h 3657"/>
              <a:gd name="T48" fmla="*/ 1282769 w 2593"/>
              <a:gd name="T49" fmla="*/ 373890 h 3657"/>
              <a:gd name="T50" fmla="*/ 1156972 w 2593"/>
              <a:gd name="T51" fmla="*/ 430594 h 3657"/>
              <a:gd name="T52" fmla="*/ 978022 w 2593"/>
              <a:gd name="T53" fmla="*/ 664497 h 3657"/>
              <a:gd name="T54" fmla="*/ 853998 w 2593"/>
              <a:gd name="T55" fmla="*/ 664497 h 3657"/>
              <a:gd name="T56" fmla="*/ 797301 w 2593"/>
              <a:gd name="T57" fmla="*/ 761957 h 3657"/>
              <a:gd name="T58" fmla="*/ 758322 w 2593"/>
              <a:gd name="T59" fmla="*/ 1054335 h 3657"/>
              <a:gd name="T60" fmla="*/ 687451 w 2593"/>
              <a:gd name="T61" fmla="*/ 1066739 h 3657"/>
              <a:gd name="T62" fmla="*/ 687451 w 2593"/>
              <a:gd name="T63" fmla="*/ 1178375 h 3657"/>
              <a:gd name="T64" fmla="*/ 646700 w 2593"/>
              <a:gd name="T65" fmla="*/ 1274062 h 3657"/>
              <a:gd name="T66" fmla="*/ 618351 w 2593"/>
              <a:gd name="T67" fmla="*/ 1426454 h 3657"/>
              <a:gd name="T68" fmla="*/ 673276 w 2593"/>
              <a:gd name="T69" fmla="*/ 1468981 h 3657"/>
              <a:gd name="T70" fmla="*/ 632525 w 2593"/>
              <a:gd name="T71" fmla="*/ 1635549 h 3657"/>
              <a:gd name="T72" fmla="*/ 632525 w 2593"/>
              <a:gd name="T73" fmla="*/ 1733008 h 3657"/>
              <a:gd name="T74" fmla="*/ 549252 w 2593"/>
              <a:gd name="T75" fmla="*/ 2369153 h 3657"/>
              <a:gd name="T76" fmla="*/ 605949 w 2593"/>
              <a:gd name="T77" fmla="*/ 2631408 h 3657"/>
              <a:gd name="T78" fmla="*/ 646700 w 2593"/>
              <a:gd name="T79" fmla="*/ 2812151 h 3657"/>
              <a:gd name="T80" fmla="*/ 742376 w 2593"/>
              <a:gd name="T81" fmla="*/ 3143514 h 3657"/>
              <a:gd name="T82" fmla="*/ 1098503 w 2593"/>
              <a:gd name="T83" fmla="*/ 3652076 h 3657"/>
              <a:gd name="T84" fmla="*/ 1036491 w 2593"/>
              <a:gd name="T85" fmla="*/ 4313029 h 3657"/>
              <a:gd name="T86" fmla="*/ 409281 w 2593"/>
              <a:gd name="T87" fmla="*/ 5243325 h 3657"/>
              <a:gd name="T88" fmla="*/ 54925 w 2593"/>
              <a:gd name="T89" fmla="*/ 6168304 h 3657"/>
              <a:gd name="T90" fmla="*/ 3276021 w 2593"/>
              <a:gd name="T91" fmla="*/ 5755430 h 3657"/>
              <a:gd name="T92" fmla="*/ 3027972 w 2593"/>
              <a:gd name="T93" fmla="*/ 5041317 h 3657"/>
              <a:gd name="T94" fmla="*/ 3185660 w 2593"/>
              <a:gd name="T95" fmla="*/ 4414032 h 3657"/>
              <a:gd name="T96" fmla="*/ 3752630 w 2593"/>
              <a:gd name="T97" fmla="*/ 4128742 h 3657"/>
              <a:gd name="T98" fmla="*/ 4406416 w 2593"/>
              <a:gd name="T99" fmla="*/ 3806239 h 3657"/>
              <a:gd name="T100" fmla="*/ 4399329 w 2593"/>
              <a:gd name="T101" fmla="*/ 3529808 h 3657"/>
              <a:gd name="T102" fmla="*/ 4324914 w 2593"/>
              <a:gd name="T103" fmla="*/ 3281729 h 3657"/>
              <a:gd name="T104" fmla="*/ 4326686 w 2593"/>
              <a:gd name="T105" fmla="*/ 3157690 h 3657"/>
              <a:gd name="T106" fmla="*/ 4287707 w 2593"/>
              <a:gd name="T107" fmla="*/ 2854679 h 3657"/>
              <a:gd name="T108" fmla="*/ 4567648 w 2593"/>
              <a:gd name="T109" fmla="*/ 2735956 h 3657"/>
              <a:gd name="T110" fmla="*/ 687451 w 2593"/>
              <a:gd name="T111" fmla="*/ 1359118 h 3657"/>
              <a:gd name="T112" fmla="*/ 825649 w 2593"/>
              <a:gd name="T113" fmla="*/ 885996 h 3657"/>
              <a:gd name="T114" fmla="*/ 868172 w 2593"/>
              <a:gd name="T115" fmla="*/ 873592 h 3657"/>
              <a:gd name="T116" fmla="*/ 3749086 w 2593"/>
              <a:gd name="T117" fmla="*/ 567037 h 365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2593"/>
              <a:gd name="T178" fmla="*/ 0 h 3657"/>
              <a:gd name="T179" fmla="*/ 2593 w 2593"/>
              <a:gd name="T180" fmla="*/ 3657 h 3657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593" h="3657">
                <a:moveTo>
                  <a:pt x="2589" y="1487"/>
                </a:moveTo>
                <a:lnTo>
                  <a:pt x="2584" y="1468"/>
                </a:lnTo>
                <a:lnTo>
                  <a:pt x="2576" y="1450"/>
                </a:lnTo>
                <a:lnTo>
                  <a:pt x="2564" y="1430"/>
                </a:lnTo>
                <a:lnTo>
                  <a:pt x="2552" y="1413"/>
                </a:lnTo>
                <a:lnTo>
                  <a:pt x="2539" y="1398"/>
                </a:lnTo>
                <a:lnTo>
                  <a:pt x="2514" y="1367"/>
                </a:lnTo>
                <a:lnTo>
                  <a:pt x="2504" y="1357"/>
                </a:lnTo>
                <a:lnTo>
                  <a:pt x="2492" y="1340"/>
                </a:lnTo>
                <a:lnTo>
                  <a:pt x="2475" y="1307"/>
                </a:lnTo>
                <a:lnTo>
                  <a:pt x="2423" y="1216"/>
                </a:lnTo>
                <a:lnTo>
                  <a:pt x="2356" y="1085"/>
                </a:lnTo>
                <a:lnTo>
                  <a:pt x="2361" y="1065"/>
                </a:lnTo>
                <a:lnTo>
                  <a:pt x="2365" y="1044"/>
                </a:lnTo>
                <a:lnTo>
                  <a:pt x="2370" y="1006"/>
                </a:lnTo>
                <a:lnTo>
                  <a:pt x="2372" y="970"/>
                </a:lnTo>
                <a:lnTo>
                  <a:pt x="2370" y="933"/>
                </a:lnTo>
                <a:lnTo>
                  <a:pt x="2366" y="899"/>
                </a:lnTo>
                <a:lnTo>
                  <a:pt x="2360" y="865"/>
                </a:lnTo>
                <a:lnTo>
                  <a:pt x="2351" y="835"/>
                </a:lnTo>
                <a:lnTo>
                  <a:pt x="2342" y="807"/>
                </a:lnTo>
                <a:lnTo>
                  <a:pt x="2331" y="782"/>
                </a:lnTo>
                <a:lnTo>
                  <a:pt x="2321" y="758"/>
                </a:lnTo>
                <a:lnTo>
                  <a:pt x="2301" y="721"/>
                </a:lnTo>
                <a:lnTo>
                  <a:pt x="2285" y="697"/>
                </a:lnTo>
                <a:lnTo>
                  <a:pt x="2280" y="688"/>
                </a:lnTo>
                <a:lnTo>
                  <a:pt x="2269" y="672"/>
                </a:lnTo>
                <a:lnTo>
                  <a:pt x="2295" y="672"/>
                </a:lnTo>
                <a:lnTo>
                  <a:pt x="2310" y="672"/>
                </a:lnTo>
                <a:lnTo>
                  <a:pt x="2326" y="681"/>
                </a:lnTo>
                <a:lnTo>
                  <a:pt x="2326" y="672"/>
                </a:lnTo>
                <a:lnTo>
                  <a:pt x="2334" y="672"/>
                </a:lnTo>
                <a:lnTo>
                  <a:pt x="2326" y="665"/>
                </a:lnTo>
                <a:lnTo>
                  <a:pt x="2334" y="657"/>
                </a:lnTo>
                <a:lnTo>
                  <a:pt x="2350" y="641"/>
                </a:lnTo>
                <a:lnTo>
                  <a:pt x="2357" y="633"/>
                </a:lnTo>
                <a:lnTo>
                  <a:pt x="2350" y="626"/>
                </a:lnTo>
                <a:lnTo>
                  <a:pt x="2350" y="617"/>
                </a:lnTo>
                <a:lnTo>
                  <a:pt x="2357" y="617"/>
                </a:lnTo>
                <a:lnTo>
                  <a:pt x="2365" y="610"/>
                </a:lnTo>
                <a:lnTo>
                  <a:pt x="2357" y="610"/>
                </a:lnTo>
                <a:lnTo>
                  <a:pt x="2357" y="595"/>
                </a:lnTo>
                <a:lnTo>
                  <a:pt x="2365" y="602"/>
                </a:lnTo>
                <a:lnTo>
                  <a:pt x="2357" y="586"/>
                </a:lnTo>
                <a:lnTo>
                  <a:pt x="2365" y="579"/>
                </a:lnTo>
                <a:lnTo>
                  <a:pt x="2365" y="571"/>
                </a:lnTo>
                <a:lnTo>
                  <a:pt x="2357" y="564"/>
                </a:lnTo>
                <a:lnTo>
                  <a:pt x="2350" y="564"/>
                </a:lnTo>
                <a:lnTo>
                  <a:pt x="2350" y="547"/>
                </a:lnTo>
                <a:lnTo>
                  <a:pt x="2357" y="547"/>
                </a:lnTo>
                <a:lnTo>
                  <a:pt x="2357" y="540"/>
                </a:lnTo>
                <a:lnTo>
                  <a:pt x="2365" y="531"/>
                </a:lnTo>
                <a:lnTo>
                  <a:pt x="2357" y="516"/>
                </a:lnTo>
                <a:lnTo>
                  <a:pt x="2357" y="509"/>
                </a:lnTo>
                <a:lnTo>
                  <a:pt x="2365" y="509"/>
                </a:lnTo>
                <a:lnTo>
                  <a:pt x="2357" y="500"/>
                </a:lnTo>
                <a:lnTo>
                  <a:pt x="2372" y="500"/>
                </a:lnTo>
                <a:lnTo>
                  <a:pt x="2365" y="493"/>
                </a:lnTo>
                <a:lnTo>
                  <a:pt x="2350" y="485"/>
                </a:lnTo>
                <a:lnTo>
                  <a:pt x="2341" y="485"/>
                </a:lnTo>
                <a:lnTo>
                  <a:pt x="2334" y="485"/>
                </a:lnTo>
                <a:lnTo>
                  <a:pt x="2341" y="469"/>
                </a:lnTo>
                <a:lnTo>
                  <a:pt x="2326" y="461"/>
                </a:lnTo>
                <a:lnTo>
                  <a:pt x="2310" y="461"/>
                </a:lnTo>
                <a:lnTo>
                  <a:pt x="2310" y="454"/>
                </a:lnTo>
                <a:lnTo>
                  <a:pt x="2303" y="454"/>
                </a:lnTo>
                <a:lnTo>
                  <a:pt x="2295" y="454"/>
                </a:lnTo>
                <a:lnTo>
                  <a:pt x="2288" y="438"/>
                </a:lnTo>
                <a:lnTo>
                  <a:pt x="2271" y="430"/>
                </a:lnTo>
                <a:lnTo>
                  <a:pt x="2271" y="423"/>
                </a:lnTo>
                <a:lnTo>
                  <a:pt x="2264" y="423"/>
                </a:lnTo>
                <a:lnTo>
                  <a:pt x="2255" y="406"/>
                </a:lnTo>
                <a:lnTo>
                  <a:pt x="2255" y="414"/>
                </a:lnTo>
                <a:lnTo>
                  <a:pt x="2248" y="406"/>
                </a:lnTo>
                <a:lnTo>
                  <a:pt x="2255" y="399"/>
                </a:lnTo>
                <a:lnTo>
                  <a:pt x="2264" y="406"/>
                </a:lnTo>
                <a:lnTo>
                  <a:pt x="2271" y="406"/>
                </a:lnTo>
                <a:lnTo>
                  <a:pt x="2271" y="399"/>
                </a:lnTo>
                <a:lnTo>
                  <a:pt x="2271" y="392"/>
                </a:lnTo>
                <a:lnTo>
                  <a:pt x="2288" y="375"/>
                </a:lnTo>
                <a:lnTo>
                  <a:pt x="2279" y="375"/>
                </a:lnTo>
                <a:lnTo>
                  <a:pt x="2279" y="368"/>
                </a:lnTo>
                <a:lnTo>
                  <a:pt x="2264" y="368"/>
                </a:lnTo>
                <a:lnTo>
                  <a:pt x="2248" y="368"/>
                </a:lnTo>
                <a:lnTo>
                  <a:pt x="2233" y="375"/>
                </a:lnTo>
                <a:lnTo>
                  <a:pt x="2209" y="375"/>
                </a:lnTo>
                <a:lnTo>
                  <a:pt x="2202" y="375"/>
                </a:lnTo>
                <a:lnTo>
                  <a:pt x="2185" y="375"/>
                </a:lnTo>
                <a:lnTo>
                  <a:pt x="2185" y="368"/>
                </a:lnTo>
                <a:lnTo>
                  <a:pt x="2185" y="352"/>
                </a:lnTo>
                <a:lnTo>
                  <a:pt x="2185" y="344"/>
                </a:lnTo>
                <a:lnTo>
                  <a:pt x="2185" y="337"/>
                </a:lnTo>
                <a:lnTo>
                  <a:pt x="2178" y="328"/>
                </a:lnTo>
                <a:lnTo>
                  <a:pt x="2178" y="320"/>
                </a:lnTo>
                <a:lnTo>
                  <a:pt x="2185" y="320"/>
                </a:lnTo>
                <a:lnTo>
                  <a:pt x="2185" y="313"/>
                </a:lnTo>
                <a:lnTo>
                  <a:pt x="2185" y="305"/>
                </a:lnTo>
                <a:lnTo>
                  <a:pt x="2178" y="305"/>
                </a:lnTo>
                <a:lnTo>
                  <a:pt x="2162" y="305"/>
                </a:lnTo>
                <a:lnTo>
                  <a:pt x="2154" y="274"/>
                </a:lnTo>
                <a:lnTo>
                  <a:pt x="2147" y="234"/>
                </a:lnTo>
                <a:lnTo>
                  <a:pt x="2138" y="243"/>
                </a:lnTo>
                <a:lnTo>
                  <a:pt x="2130" y="258"/>
                </a:lnTo>
                <a:lnTo>
                  <a:pt x="2116" y="251"/>
                </a:lnTo>
                <a:lnTo>
                  <a:pt x="2099" y="243"/>
                </a:lnTo>
                <a:lnTo>
                  <a:pt x="2084" y="243"/>
                </a:lnTo>
                <a:lnTo>
                  <a:pt x="2061" y="251"/>
                </a:lnTo>
                <a:lnTo>
                  <a:pt x="2061" y="243"/>
                </a:lnTo>
                <a:lnTo>
                  <a:pt x="2044" y="243"/>
                </a:lnTo>
                <a:lnTo>
                  <a:pt x="2037" y="243"/>
                </a:lnTo>
                <a:lnTo>
                  <a:pt x="2037" y="234"/>
                </a:lnTo>
                <a:lnTo>
                  <a:pt x="2030" y="234"/>
                </a:lnTo>
                <a:lnTo>
                  <a:pt x="2021" y="234"/>
                </a:lnTo>
                <a:lnTo>
                  <a:pt x="2013" y="234"/>
                </a:lnTo>
                <a:lnTo>
                  <a:pt x="2006" y="234"/>
                </a:lnTo>
                <a:lnTo>
                  <a:pt x="1998" y="234"/>
                </a:lnTo>
                <a:lnTo>
                  <a:pt x="1990" y="234"/>
                </a:lnTo>
                <a:lnTo>
                  <a:pt x="1990" y="243"/>
                </a:lnTo>
                <a:lnTo>
                  <a:pt x="1982" y="251"/>
                </a:lnTo>
                <a:lnTo>
                  <a:pt x="1975" y="258"/>
                </a:lnTo>
                <a:lnTo>
                  <a:pt x="1975" y="251"/>
                </a:lnTo>
                <a:lnTo>
                  <a:pt x="1967" y="251"/>
                </a:lnTo>
                <a:lnTo>
                  <a:pt x="1951" y="258"/>
                </a:lnTo>
                <a:lnTo>
                  <a:pt x="1944" y="251"/>
                </a:lnTo>
                <a:lnTo>
                  <a:pt x="1927" y="227"/>
                </a:lnTo>
                <a:lnTo>
                  <a:pt x="1904" y="196"/>
                </a:lnTo>
                <a:lnTo>
                  <a:pt x="1889" y="196"/>
                </a:lnTo>
                <a:lnTo>
                  <a:pt x="1872" y="196"/>
                </a:lnTo>
                <a:lnTo>
                  <a:pt x="1857" y="188"/>
                </a:lnTo>
                <a:lnTo>
                  <a:pt x="1841" y="180"/>
                </a:lnTo>
                <a:lnTo>
                  <a:pt x="1810" y="180"/>
                </a:lnTo>
                <a:lnTo>
                  <a:pt x="1795" y="172"/>
                </a:lnTo>
                <a:lnTo>
                  <a:pt x="1779" y="165"/>
                </a:lnTo>
                <a:lnTo>
                  <a:pt x="1779" y="157"/>
                </a:lnTo>
                <a:lnTo>
                  <a:pt x="1755" y="165"/>
                </a:lnTo>
                <a:lnTo>
                  <a:pt x="1732" y="165"/>
                </a:lnTo>
                <a:lnTo>
                  <a:pt x="1732" y="172"/>
                </a:lnTo>
                <a:lnTo>
                  <a:pt x="1717" y="165"/>
                </a:lnTo>
                <a:lnTo>
                  <a:pt x="1724" y="165"/>
                </a:lnTo>
                <a:lnTo>
                  <a:pt x="1732" y="165"/>
                </a:lnTo>
                <a:lnTo>
                  <a:pt x="1732" y="157"/>
                </a:lnTo>
                <a:lnTo>
                  <a:pt x="1732" y="148"/>
                </a:lnTo>
                <a:lnTo>
                  <a:pt x="1724" y="148"/>
                </a:lnTo>
                <a:lnTo>
                  <a:pt x="1685" y="133"/>
                </a:lnTo>
                <a:lnTo>
                  <a:pt x="1654" y="110"/>
                </a:lnTo>
                <a:lnTo>
                  <a:pt x="1631" y="102"/>
                </a:lnTo>
                <a:lnTo>
                  <a:pt x="1623" y="110"/>
                </a:lnTo>
                <a:lnTo>
                  <a:pt x="1614" y="110"/>
                </a:lnTo>
                <a:lnTo>
                  <a:pt x="1607" y="110"/>
                </a:lnTo>
                <a:lnTo>
                  <a:pt x="1607" y="102"/>
                </a:lnTo>
                <a:lnTo>
                  <a:pt x="1607" y="94"/>
                </a:lnTo>
                <a:lnTo>
                  <a:pt x="1568" y="86"/>
                </a:lnTo>
                <a:lnTo>
                  <a:pt x="1545" y="79"/>
                </a:lnTo>
                <a:lnTo>
                  <a:pt x="1530" y="62"/>
                </a:lnTo>
                <a:lnTo>
                  <a:pt x="1530" y="55"/>
                </a:lnTo>
                <a:lnTo>
                  <a:pt x="1521" y="40"/>
                </a:lnTo>
                <a:lnTo>
                  <a:pt x="1506" y="40"/>
                </a:lnTo>
                <a:lnTo>
                  <a:pt x="1490" y="31"/>
                </a:lnTo>
                <a:lnTo>
                  <a:pt x="1482" y="24"/>
                </a:lnTo>
                <a:lnTo>
                  <a:pt x="1466" y="16"/>
                </a:lnTo>
                <a:lnTo>
                  <a:pt x="1466" y="31"/>
                </a:lnTo>
                <a:lnTo>
                  <a:pt x="1466" y="40"/>
                </a:lnTo>
                <a:lnTo>
                  <a:pt x="1466" y="47"/>
                </a:lnTo>
                <a:lnTo>
                  <a:pt x="1466" y="55"/>
                </a:lnTo>
                <a:lnTo>
                  <a:pt x="1459" y="62"/>
                </a:lnTo>
                <a:lnTo>
                  <a:pt x="1459" y="79"/>
                </a:lnTo>
                <a:lnTo>
                  <a:pt x="1444" y="71"/>
                </a:lnTo>
                <a:lnTo>
                  <a:pt x="1435" y="62"/>
                </a:lnTo>
                <a:lnTo>
                  <a:pt x="1435" y="47"/>
                </a:lnTo>
                <a:lnTo>
                  <a:pt x="1420" y="31"/>
                </a:lnTo>
                <a:lnTo>
                  <a:pt x="1427" y="31"/>
                </a:lnTo>
                <a:lnTo>
                  <a:pt x="1435" y="40"/>
                </a:lnTo>
                <a:lnTo>
                  <a:pt x="1444" y="55"/>
                </a:lnTo>
                <a:lnTo>
                  <a:pt x="1466" y="47"/>
                </a:lnTo>
                <a:lnTo>
                  <a:pt x="1459" y="40"/>
                </a:lnTo>
                <a:lnTo>
                  <a:pt x="1451" y="24"/>
                </a:lnTo>
                <a:lnTo>
                  <a:pt x="1444" y="16"/>
                </a:lnTo>
                <a:lnTo>
                  <a:pt x="1435" y="7"/>
                </a:lnTo>
                <a:lnTo>
                  <a:pt x="1404" y="0"/>
                </a:lnTo>
                <a:lnTo>
                  <a:pt x="1373" y="0"/>
                </a:lnTo>
                <a:lnTo>
                  <a:pt x="1358" y="0"/>
                </a:lnTo>
                <a:lnTo>
                  <a:pt x="1341" y="0"/>
                </a:lnTo>
                <a:lnTo>
                  <a:pt x="1326" y="16"/>
                </a:lnTo>
                <a:lnTo>
                  <a:pt x="1279" y="62"/>
                </a:lnTo>
                <a:lnTo>
                  <a:pt x="1272" y="55"/>
                </a:lnTo>
                <a:lnTo>
                  <a:pt x="1272" y="71"/>
                </a:lnTo>
                <a:lnTo>
                  <a:pt x="1263" y="79"/>
                </a:lnTo>
                <a:lnTo>
                  <a:pt x="1255" y="79"/>
                </a:lnTo>
                <a:lnTo>
                  <a:pt x="1240" y="79"/>
                </a:lnTo>
                <a:lnTo>
                  <a:pt x="1232" y="71"/>
                </a:lnTo>
                <a:lnTo>
                  <a:pt x="1224" y="62"/>
                </a:lnTo>
                <a:lnTo>
                  <a:pt x="1193" y="79"/>
                </a:lnTo>
                <a:lnTo>
                  <a:pt x="1154" y="79"/>
                </a:lnTo>
                <a:lnTo>
                  <a:pt x="1083" y="79"/>
                </a:lnTo>
                <a:lnTo>
                  <a:pt x="1076" y="79"/>
                </a:lnTo>
                <a:lnTo>
                  <a:pt x="1060" y="86"/>
                </a:lnTo>
                <a:lnTo>
                  <a:pt x="1045" y="86"/>
                </a:lnTo>
                <a:lnTo>
                  <a:pt x="1045" y="79"/>
                </a:lnTo>
                <a:lnTo>
                  <a:pt x="1021" y="94"/>
                </a:lnTo>
                <a:lnTo>
                  <a:pt x="1014" y="94"/>
                </a:lnTo>
                <a:lnTo>
                  <a:pt x="997" y="94"/>
                </a:lnTo>
                <a:lnTo>
                  <a:pt x="990" y="94"/>
                </a:lnTo>
                <a:lnTo>
                  <a:pt x="982" y="102"/>
                </a:lnTo>
                <a:lnTo>
                  <a:pt x="959" y="117"/>
                </a:lnTo>
                <a:lnTo>
                  <a:pt x="959" y="125"/>
                </a:lnTo>
                <a:lnTo>
                  <a:pt x="959" y="133"/>
                </a:lnTo>
                <a:lnTo>
                  <a:pt x="942" y="141"/>
                </a:lnTo>
                <a:lnTo>
                  <a:pt x="935" y="141"/>
                </a:lnTo>
                <a:lnTo>
                  <a:pt x="935" y="110"/>
                </a:lnTo>
                <a:lnTo>
                  <a:pt x="942" y="110"/>
                </a:lnTo>
                <a:lnTo>
                  <a:pt x="951" y="102"/>
                </a:lnTo>
                <a:lnTo>
                  <a:pt x="942" y="102"/>
                </a:lnTo>
                <a:lnTo>
                  <a:pt x="942" y="94"/>
                </a:lnTo>
                <a:lnTo>
                  <a:pt x="935" y="94"/>
                </a:lnTo>
                <a:lnTo>
                  <a:pt x="927" y="94"/>
                </a:lnTo>
                <a:lnTo>
                  <a:pt x="920" y="94"/>
                </a:lnTo>
                <a:lnTo>
                  <a:pt x="920" y="102"/>
                </a:lnTo>
                <a:lnTo>
                  <a:pt x="920" y="110"/>
                </a:lnTo>
                <a:lnTo>
                  <a:pt x="911" y="117"/>
                </a:lnTo>
                <a:lnTo>
                  <a:pt x="904" y="117"/>
                </a:lnTo>
                <a:lnTo>
                  <a:pt x="896" y="125"/>
                </a:lnTo>
                <a:lnTo>
                  <a:pt x="904" y="133"/>
                </a:lnTo>
                <a:lnTo>
                  <a:pt x="904" y="141"/>
                </a:lnTo>
                <a:lnTo>
                  <a:pt x="911" y="141"/>
                </a:lnTo>
                <a:lnTo>
                  <a:pt x="911" y="148"/>
                </a:lnTo>
                <a:lnTo>
                  <a:pt x="896" y="148"/>
                </a:lnTo>
                <a:lnTo>
                  <a:pt x="896" y="141"/>
                </a:lnTo>
                <a:lnTo>
                  <a:pt x="896" y="133"/>
                </a:lnTo>
                <a:lnTo>
                  <a:pt x="896" y="125"/>
                </a:lnTo>
                <a:lnTo>
                  <a:pt x="896" y="117"/>
                </a:lnTo>
                <a:lnTo>
                  <a:pt x="888" y="117"/>
                </a:lnTo>
                <a:lnTo>
                  <a:pt x="888" y="110"/>
                </a:lnTo>
                <a:lnTo>
                  <a:pt x="873" y="117"/>
                </a:lnTo>
                <a:lnTo>
                  <a:pt x="856" y="117"/>
                </a:lnTo>
                <a:lnTo>
                  <a:pt x="841" y="117"/>
                </a:lnTo>
                <a:lnTo>
                  <a:pt x="834" y="125"/>
                </a:lnTo>
                <a:lnTo>
                  <a:pt x="803" y="133"/>
                </a:lnTo>
                <a:lnTo>
                  <a:pt x="787" y="141"/>
                </a:lnTo>
                <a:lnTo>
                  <a:pt x="787" y="148"/>
                </a:lnTo>
                <a:lnTo>
                  <a:pt x="787" y="157"/>
                </a:lnTo>
                <a:lnTo>
                  <a:pt x="779" y="165"/>
                </a:lnTo>
                <a:lnTo>
                  <a:pt x="748" y="172"/>
                </a:lnTo>
                <a:lnTo>
                  <a:pt x="724" y="188"/>
                </a:lnTo>
                <a:lnTo>
                  <a:pt x="708" y="196"/>
                </a:lnTo>
                <a:lnTo>
                  <a:pt x="708" y="211"/>
                </a:lnTo>
                <a:lnTo>
                  <a:pt x="701" y="211"/>
                </a:lnTo>
                <a:lnTo>
                  <a:pt x="701" y="219"/>
                </a:lnTo>
                <a:lnTo>
                  <a:pt x="708" y="219"/>
                </a:lnTo>
                <a:lnTo>
                  <a:pt x="717" y="219"/>
                </a:lnTo>
                <a:lnTo>
                  <a:pt x="724" y="211"/>
                </a:lnTo>
                <a:lnTo>
                  <a:pt x="724" y="219"/>
                </a:lnTo>
                <a:lnTo>
                  <a:pt x="724" y="227"/>
                </a:lnTo>
                <a:lnTo>
                  <a:pt x="717" y="234"/>
                </a:lnTo>
                <a:lnTo>
                  <a:pt x="708" y="234"/>
                </a:lnTo>
                <a:lnTo>
                  <a:pt x="701" y="234"/>
                </a:lnTo>
                <a:lnTo>
                  <a:pt x="693" y="234"/>
                </a:lnTo>
                <a:lnTo>
                  <a:pt x="686" y="227"/>
                </a:lnTo>
                <a:lnTo>
                  <a:pt x="686" y="219"/>
                </a:lnTo>
                <a:lnTo>
                  <a:pt x="677" y="219"/>
                </a:lnTo>
                <a:lnTo>
                  <a:pt x="653" y="243"/>
                </a:lnTo>
                <a:lnTo>
                  <a:pt x="638" y="251"/>
                </a:lnTo>
                <a:lnTo>
                  <a:pt x="631" y="266"/>
                </a:lnTo>
                <a:lnTo>
                  <a:pt x="615" y="266"/>
                </a:lnTo>
                <a:lnTo>
                  <a:pt x="607" y="266"/>
                </a:lnTo>
                <a:lnTo>
                  <a:pt x="591" y="289"/>
                </a:lnTo>
                <a:lnTo>
                  <a:pt x="600" y="289"/>
                </a:lnTo>
                <a:lnTo>
                  <a:pt x="607" y="297"/>
                </a:lnTo>
                <a:lnTo>
                  <a:pt x="615" y="313"/>
                </a:lnTo>
                <a:lnTo>
                  <a:pt x="567" y="368"/>
                </a:lnTo>
                <a:lnTo>
                  <a:pt x="552" y="375"/>
                </a:lnTo>
                <a:lnTo>
                  <a:pt x="536" y="375"/>
                </a:lnTo>
                <a:lnTo>
                  <a:pt x="536" y="383"/>
                </a:lnTo>
                <a:lnTo>
                  <a:pt x="536" y="392"/>
                </a:lnTo>
                <a:lnTo>
                  <a:pt x="529" y="392"/>
                </a:lnTo>
                <a:lnTo>
                  <a:pt x="529" y="375"/>
                </a:lnTo>
                <a:lnTo>
                  <a:pt x="521" y="375"/>
                </a:lnTo>
                <a:lnTo>
                  <a:pt x="514" y="375"/>
                </a:lnTo>
                <a:lnTo>
                  <a:pt x="505" y="375"/>
                </a:lnTo>
                <a:lnTo>
                  <a:pt x="505" y="368"/>
                </a:lnTo>
                <a:lnTo>
                  <a:pt x="482" y="375"/>
                </a:lnTo>
                <a:lnTo>
                  <a:pt x="474" y="383"/>
                </a:lnTo>
                <a:lnTo>
                  <a:pt x="466" y="383"/>
                </a:lnTo>
                <a:lnTo>
                  <a:pt x="466" y="375"/>
                </a:lnTo>
                <a:lnTo>
                  <a:pt x="459" y="399"/>
                </a:lnTo>
                <a:lnTo>
                  <a:pt x="450" y="406"/>
                </a:lnTo>
                <a:lnTo>
                  <a:pt x="450" y="414"/>
                </a:lnTo>
                <a:lnTo>
                  <a:pt x="443" y="406"/>
                </a:lnTo>
                <a:lnTo>
                  <a:pt x="443" y="414"/>
                </a:lnTo>
                <a:lnTo>
                  <a:pt x="450" y="423"/>
                </a:lnTo>
                <a:lnTo>
                  <a:pt x="450" y="430"/>
                </a:lnTo>
                <a:lnTo>
                  <a:pt x="443" y="461"/>
                </a:lnTo>
                <a:lnTo>
                  <a:pt x="428" y="531"/>
                </a:lnTo>
                <a:lnTo>
                  <a:pt x="428" y="540"/>
                </a:lnTo>
                <a:lnTo>
                  <a:pt x="428" y="555"/>
                </a:lnTo>
                <a:lnTo>
                  <a:pt x="443" y="579"/>
                </a:lnTo>
                <a:lnTo>
                  <a:pt x="443" y="595"/>
                </a:lnTo>
                <a:lnTo>
                  <a:pt x="443" y="602"/>
                </a:lnTo>
                <a:lnTo>
                  <a:pt x="435" y="595"/>
                </a:lnTo>
                <a:lnTo>
                  <a:pt x="428" y="586"/>
                </a:lnTo>
                <a:lnTo>
                  <a:pt x="428" y="595"/>
                </a:lnTo>
                <a:lnTo>
                  <a:pt x="419" y="540"/>
                </a:lnTo>
                <a:lnTo>
                  <a:pt x="411" y="547"/>
                </a:lnTo>
                <a:lnTo>
                  <a:pt x="404" y="540"/>
                </a:lnTo>
                <a:lnTo>
                  <a:pt x="404" y="547"/>
                </a:lnTo>
                <a:lnTo>
                  <a:pt x="404" y="555"/>
                </a:lnTo>
                <a:lnTo>
                  <a:pt x="404" y="564"/>
                </a:lnTo>
                <a:lnTo>
                  <a:pt x="388" y="571"/>
                </a:lnTo>
                <a:lnTo>
                  <a:pt x="388" y="579"/>
                </a:lnTo>
                <a:lnTo>
                  <a:pt x="388" y="595"/>
                </a:lnTo>
                <a:lnTo>
                  <a:pt x="388" y="602"/>
                </a:lnTo>
                <a:lnTo>
                  <a:pt x="380" y="610"/>
                </a:lnTo>
                <a:lnTo>
                  <a:pt x="380" y="617"/>
                </a:lnTo>
                <a:lnTo>
                  <a:pt x="388" y="617"/>
                </a:lnTo>
                <a:lnTo>
                  <a:pt x="404" y="633"/>
                </a:lnTo>
                <a:lnTo>
                  <a:pt x="396" y="633"/>
                </a:lnTo>
                <a:lnTo>
                  <a:pt x="388" y="633"/>
                </a:lnTo>
                <a:lnTo>
                  <a:pt x="388" y="648"/>
                </a:lnTo>
                <a:lnTo>
                  <a:pt x="396" y="657"/>
                </a:lnTo>
                <a:lnTo>
                  <a:pt x="396" y="665"/>
                </a:lnTo>
                <a:lnTo>
                  <a:pt x="388" y="665"/>
                </a:lnTo>
                <a:lnTo>
                  <a:pt x="388" y="672"/>
                </a:lnTo>
                <a:lnTo>
                  <a:pt x="380" y="672"/>
                </a:lnTo>
                <a:lnTo>
                  <a:pt x="373" y="672"/>
                </a:lnTo>
                <a:lnTo>
                  <a:pt x="365" y="672"/>
                </a:lnTo>
                <a:lnTo>
                  <a:pt x="365" y="688"/>
                </a:lnTo>
                <a:lnTo>
                  <a:pt x="365" y="696"/>
                </a:lnTo>
                <a:lnTo>
                  <a:pt x="365" y="703"/>
                </a:lnTo>
                <a:lnTo>
                  <a:pt x="365" y="712"/>
                </a:lnTo>
                <a:lnTo>
                  <a:pt x="357" y="712"/>
                </a:lnTo>
                <a:lnTo>
                  <a:pt x="365" y="719"/>
                </a:lnTo>
                <a:lnTo>
                  <a:pt x="365" y="727"/>
                </a:lnTo>
                <a:lnTo>
                  <a:pt x="357" y="743"/>
                </a:lnTo>
                <a:lnTo>
                  <a:pt x="365" y="743"/>
                </a:lnTo>
                <a:lnTo>
                  <a:pt x="365" y="751"/>
                </a:lnTo>
                <a:lnTo>
                  <a:pt x="365" y="767"/>
                </a:lnTo>
                <a:lnTo>
                  <a:pt x="373" y="767"/>
                </a:lnTo>
                <a:lnTo>
                  <a:pt x="365" y="782"/>
                </a:lnTo>
                <a:lnTo>
                  <a:pt x="357" y="789"/>
                </a:lnTo>
                <a:lnTo>
                  <a:pt x="349" y="798"/>
                </a:lnTo>
                <a:lnTo>
                  <a:pt x="349" y="805"/>
                </a:lnTo>
                <a:lnTo>
                  <a:pt x="342" y="813"/>
                </a:lnTo>
                <a:lnTo>
                  <a:pt x="349" y="820"/>
                </a:lnTo>
                <a:lnTo>
                  <a:pt x="349" y="837"/>
                </a:lnTo>
                <a:lnTo>
                  <a:pt x="357" y="829"/>
                </a:lnTo>
                <a:lnTo>
                  <a:pt x="357" y="837"/>
                </a:lnTo>
                <a:lnTo>
                  <a:pt x="365" y="844"/>
                </a:lnTo>
                <a:lnTo>
                  <a:pt x="365" y="829"/>
                </a:lnTo>
                <a:lnTo>
                  <a:pt x="380" y="820"/>
                </a:lnTo>
                <a:lnTo>
                  <a:pt x="373" y="829"/>
                </a:lnTo>
                <a:lnTo>
                  <a:pt x="380" y="829"/>
                </a:lnTo>
                <a:lnTo>
                  <a:pt x="388" y="844"/>
                </a:lnTo>
                <a:lnTo>
                  <a:pt x="380" y="844"/>
                </a:lnTo>
                <a:lnTo>
                  <a:pt x="365" y="844"/>
                </a:lnTo>
                <a:lnTo>
                  <a:pt x="357" y="868"/>
                </a:lnTo>
                <a:lnTo>
                  <a:pt x="365" y="875"/>
                </a:lnTo>
                <a:lnTo>
                  <a:pt x="365" y="891"/>
                </a:lnTo>
                <a:lnTo>
                  <a:pt x="365" y="899"/>
                </a:lnTo>
                <a:lnTo>
                  <a:pt x="365" y="906"/>
                </a:lnTo>
                <a:lnTo>
                  <a:pt x="357" y="906"/>
                </a:lnTo>
                <a:lnTo>
                  <a:pt x="357" y="923"/>
                </a:lnTo>
                <a:lnTo>
                  <a:pt x="357" y="930"/>
                </a:lnTo>
                <a:lnTo>
                  <a:pt x="365" y="938"/>
                </a:lnTo>
                <a:lnTo>
                  <a:pt x="357" y="938"/>
                </a:lnTo>
                <a:lnTo>
                  <a:pt x="370" y="948"/>
                </a:lnTo>
                <a:lnTo>
                  <a:pt x="369" y="954"/>
                </a:lnTo>
                <a:lnTo>
                  <a:pt x="365" y="954"/>
                </a:lnTo>
                <a:lnTo>
                  <a:pt x="365" y="961"/>
                </a:lnTo>
                <a:lnTo>
                  <a:pt x="357" y="969"/>
                </a:lnTo>
                <a:lnTo>
                  <a:pt x="349" y="969"/>
                </a:lnTo>
                <a:lnTo>
                  <a:pt x="357" y="978"/>
                </a:lnTo>
                <a:lnTo>
                  <a:pt x="342" y="978"/>
                </a:lnTo>
                <a:lnTo>
                  <a:pt x="333" y="985"/>
                </a:lnTo>
                <a:lnTo>
                  <a:pt x="325" y="1009"/>
                </a:lnTo>
                <a:lnTo>
                  <a:pt x="318" y="1032"/>
                </a:lnTo>
                <a:lnTo>
                  <a:pt x="302" y="1079"/>
                </a:lnTo>
                <a:lnTo>
                  <a:pt x="302" y="1133"/>
                </a:lnTo>
                <a:lnTo>
                  <a:pt x="302" y="1181"/>
                </a:lnTo>
                <a:lnTo>
                  <a:pt x="302" y="1267"/>
                </a:lnTo>
                <a:lnTo>
                  <a:pt x="310" y="1305"/>
                </a:lnTo>
                <a:lnTo>
                  <a:pt x="310" y="1337"/>
                </a:lnTo>
                <a:lnTo>
                  <a:pt x="318" y="1360"/>
                </a:lnTo>
                <a:lnTo>
                  <a:pt x="318" y="1384"/>
                </a:lnTo>
                <a:lnTo>
                  <a:pt x="333" y="1384"/>
                </a:lnTo>
                <a:lnTo>
                  <a:pt x="333" y="1391"/>
                </a:lnTo>
                <a:lnTo>
                  <a:pt x="333" y="1408"/>
                </a:lnTo>
                <a:lnTo>
                  <a:pt x="333" y="1423"/>
                </a:lnTo>
                <a:lnTo>
                  <a:pt x="342" y="1439"/>
                </a:lnTo>
                <a:lnTo>
                  <a:pt x="342" y="1470"/>
                </a:lnTo>
                <a:lnTo>
                  <a:pt x="342" y="1478"/>
                </a:lnTo>
                <a:lnTo>
                  <a:pt x="342" y="1485"/>
                </a:lnTo>
                <a:lnTo>
                  <a:pt x="342" y="1492"/>
                </a:lnTo>
                <a:lnTo>
                  <a:pt x="342" y="1501"/>
                </a:lnTo>
                <a:lnTo>
                  <a:pt x="342" y="1509"/>
                </a:lnTo>
                <a:lnTo>
                  <a:pt x="357" y="1516"/>
                </a:lnTo>
                <a:lnTo>
                  <a:pt x="365" y="1540"/>
                </a:lnTo>
                <a:lnTo>
                  <a:pt x="365" y="1556"/>
                </a:lnTo>
                <a:lnTo>
                  <a:pt x="365" y="1564"/>
                </a:lnTo>
                <a:lnTo>
                  <a:pt x="365" y="1571"/>
                </a:lnTo>
                <a:lnTo>
                  <a:pt x="365" y="1579"/>
                </a:lnTo>
                <a:lnTo>
                  <a:pt x="365" y="1587"/>
                </a:lnTo>
                <a:lnTo>
                  <a:pt x="365" y="1602"/>
                </a:lnTo>
                <a:lnTo>
                  <a:pt x="365" y="1611"/>
                </a:lnTo>
                <a:lnTo>
                  <a:pt x="365" y="1626"/>
                </a:lnTo>
                <a:lnTo>
                  <a:pt x="380" y="1665"/>
                </a:lnTo>
                <a:lnTo>
                  <a:pt x="388" y="1673"/>
                </a:lnTo>
                <a:lnTo>
                  <a:pt x="404" y="1696"/>
                </a:lnTo>
                <a:lnTo>
                  <a:pt x="411" y="1696"/>
                </a:lnTo>
                <a:lnTo>
                  <a:pt x="411" y="1712"/>
                </a:lnTo>
                <a:lnTo>
                  <a:pt x="419" y="1728"/>
                </a:lnTo>
                <a:lnTo>
                  <a:pt x="419" y="1774"/>
                </a:lnTo>
                <a:lnTo>
                  <a:pt x="435" y="1805"/>
                </a:lnTo>
                <a:lnTo>
                  <a:pt x="450" y="1845"/>
                </a:lnTo>
                <a:lnTo>
                  <a:pt x="482" y="1877"/>
                </a:lnTo>
                <a:lnTo>
                  <a:pt x="505" y="1908"/>
                </a:lnTo>
                <a:lnTo>
                  <a:pt x="536" y="1931"/>
                </a:lnTo>
                <a:lnTo>
                  <a:pt x="576" y="1946"/>
                </a:lnTo>
                <a:lnTo>
                  <a:pt x="582" y="1946"/>
                </a:lnTo>
                <a:lnTo>
                  <a:pt x="595" y="1980"/>
                </a:lnTo>
                <a:lnTo>
                  <a:pt x="607" y="2021"/>
                </a:lnTo>
                <a:lnTo>
                  <a:pt x="620" y="2061"/>
                </a:lnTo>
                <a:lnTo>
                  <a:pt x="628" y="2098"/>
                </a:lnTo>
                <a:lnTo>
                  <a:pt x="643" y="2163"/>
                </a:lnTo>
                <a:lnTo>
                  <a:pt x="649" y="2217"/>
                </a:lnTo>
                <a:lnTo>
                  <a:pt x="654" y="2251"/>
                </a:lnTo>
                <a:lnTo>
                  <a:pt x="654" y="2263"/>
                </a:lnTo>
                <a:lnTo>
                  <a:pt x="652" y="2273"/>
                </a:lnTo>
                <a:lnTo>
                  <a:pt x="641" y="2307"/>
                </a:lnTo>
                <a:lnTo>
                  <a:pt x="620" y="2360"/>
                </a:lnTo>
                <a:lnTo>
                  <a:pt x="603" y="2395"/>
                </a:lnTo>
                <a:lnTo>
                  <a:pt x="585" y="2434"/>
                </a:lnTo>
                <a:lnTo>
                  <a:pt x="560" y="2479"/>
                </a:lnTo>
                <a:lnTo>
                  <a:pt x="534" y="2527"/>
                </a:lnTo>
                <a:lnTo>
                  <a:pt x="501" y="2581"/>
                </a:lnTo>
                <a:lnTo>
                  <a:pt x="464" y="2640"/>
                </a:lnTo>
                <a:lnTo>
                  <a:pt x="421" y="2701"/>
                </a:lnTo>
                <a:lnTo>
                  <a:pt x="376" y="2768"/>
                </a:lnTo>
                <a:lnTo>
                  <a:pt x="322" y="2837"/>
                </a:lnTo>
                <a:lnTo>
                  <a:pt x="263" y="2913"/>
                </a:lnTo>
                <a:lnTo>
                  <a:pt x="254" y="2924"/>
                </a:lnTo>
                <a:lnTo>
                  <a:pt x="231" y="2959"/>
                </a:lnTo>
                <a:lnTo>
                  <a:pt x="216" y="2985"/>
                </a:lnTo>
                <a:lnTo>
                  <a:pt x="197" y="3017"/>
                </a:lnTo>
                <a:lnTo>
                  <a:pt x="178" y="3055"/>
                </a:lnTo>
                <a:lnTo>
                  <a:pt x="157" y="3097"/>
                </a:lnTo>
                <a:lnTo>
                  <a:pt x="136" y="3146"/>
                </a:lnTo>
                <a:lnTo>
                  <a:pt x="115" y="3203"/>
                </a:lnTo>
                <a:lnTo>
                  <a:pt x="91" y="3263"/>
                </a:lnTo>
                <a:lnTo>
                  <a:pt x="70" y="3330"/>
                </a:lnTo>
                <a:lnTo>
                  <a:pt x="51" y="3403"/>
                </a:lnTo>
                <a:lnTo>
                  <a:pt x="31" y="3481"/>
                </a:lnTo>
                <a:lnTo>
                  <a:pt x="14" y="3566"/>
                </a:lnTo>
                <a:lnTo>
                  <a:pt x="0" y="3657"/>
                </a:lnTo>
                <a:lnTo>
                  <a:pt x="2157" y="3657"/>
                </a:lnTo>
                <a:lnTo>
                  <a:pt x="2107" y="3600"/>
                </a:lnTo>
                <a:lnTo>
                  <a:pt x="2054" y="3535"/>
                </a:lnTo>
                <a:lnTo>
                  <a:pt x="1991" y="3454"/>
                </a:lnTo>
                <a:lnTo>
                  <a:pt x="1955" y="3406"/>
                </a:lnTo>
                <a:lnTo>
                  <a:pt x="1920" y="3357"/>
                </a:lnTo>
                <a:lnTo>
                  <a:pt x="1885" y="3303"/>
                </a:lnTo>
                <a:lnTo>
                  <a:pt x="1849" y="3248"/>
                </a:lnTo>
                <a:lnTo>
                  <a:pt x="1815" y="3193"/>
                </a:lnTo>
                <a:lnTo>
                  <a:pt x="1785" y="3136"/>
                </a:lnTo>
                <a:lnTo>
                  <a:pt x="1758" y="3078"/>
                </a:lnTo>
                <a:lnTo>
                  <a:pt x="1733" y="3022"/>
                </a:lnTo>
                <a:lnTo>
                  <a:pt x="1724" y="2997"/>
                </a:lnTo>
                <a:lnTo>
                  <a:pt x="1717" y="2971"/>
                </a:lnTo>
                <a:lnTo>
                  <a:pt x="1713" y="2941"/>
                </a:lnTo>
                <a:lnTo>
                  <a:pt x="1709" y="2911"/>
                </a:lnTo>
                <a:lnTo>
                  <a:pt x="1709" y="2879"/>
                </a:lnTo>
                <a:lnTo>
                  <a:pt x="1709" y="2845"/>
                </a:lnTo>
                <a:lnTo>
                  <a:pt x="1713" y="2780"/>
                </a:lnTo>
                <a:lnTo>
                  <a:pt x="1718" y="2718"/>
                </a:lnTo>
                <a:lnTo>
                  <a:pt x="1727" y="2666"/>
                </a:lnTo>
                <a:lnTo>
                  <a:pt x="1734" y="2621"/>
                </a:lnTo>
                <a:lnTo>
                  <a:pt x="1742" y="2593"/>
                </a:lnTo>
                <a:lnTo>
                  <a:pt x="1750" y="2570"/>
                </a:lnTo>
                <a:lnTo>
                  <a:pt x="1760" y="2549"/>
                </a:lnTo>
                <a:lnTo>
                  <a:pt x="1771" y="2527"/>
                </a:lnTo>
                <a:lnTo>
                  <a:pt x="1784" y="2509"/>
                </a:lnTo>
                <a:lnTo>
                  <a:pt x="1798" y="2491"/>
                </a:lnTo>
                <a:lnTo>
                  <a:pt x="1813" y="2472"/>
                </a:lnTo>
                <a:lnTo>
                  <a:pt x="1840" y="2443"/>
                </a:lnTo>
                <a:lnTo>
                  <a:pt x="1869" y="2418"/>
                </a:lnTo>
                <a:lnTo>
                  <a:pt x="1890" y="2400"/>
                </a:lnTo>
                <a:lnTo>
                  <a:pt x="1911" y="2385"/>
                </a:lnTo>
                <a:lnTo>
                  <a:pt x="1936" y="2381"/>
                </a:lnTo>
                <a:lnTo>
                  <a:pt x="1966" y="2375"/>
                </a:lnTo>
                <a:lnTo>
                  <a:pt x="2001" y="2367"/>
                </a:lnTo>
                <a:lnTo>
                  <a:pt x="2038" y="2354"/>
                </a:lnTo>
                <a:lnTo>
                  <a:pt x="2118" y="2330"/>
                </a:lnTo>
                <a:lnTo>
                  <a:pt x="2199" y="2300"/>
                </a:lnTo>
                <a:lnTo>
                  <a:pt x="2275" y="2272"/>
                </a:lnTo>
                <a:lnTo>
                  <a:pt x="2339" y="2247"/>
                </a:lnTo>
                <a:lnTo>
                  <a:pt x="2399" y="2222"/>
                </a:lnTo>
                <a:lnTo>
                  <a:pt x="2420" y="2212"/>
                </a:lnTo>
                <a:lnTo>
                  <a:pt x="2437" y="2199"/>
                </a:lnTo>
                <a:lnTo>
                  <a:pt x="2453" y="2187"/>
                </a:lnTo>
                <a:lnTo>
                  <a:pt x="2466" y="2174"/>
                </a:lnTo>
                <a:lnTo>
                  <a:pt x="2478" y="2162"/>
                </a:lnTo>
                <a:lnTo>
                  <a:pt x="2487" y="2148"/>
                </a:lnTo>
                <a:lnTo>
                  <a:pt x="2493" y="2136"/>
                </a:lnTo>
                <a:lnTo>
                  <a:pt x="2500" y="2121"/>
                </a:lnTo>
                <a:lnTo>
                  <a:pt x="2503" y="2107"/>
                </a:lnTo>
                <a:lnTo>
                  <a:pt x="2506" y="2095"/>
                </a:lnTo>
                <a:lnTo>
                  <a:pt x="2506" y="2081"/>
                </a:lnTo>
                <a:lnTo>
                  <a:pt x="2506" y="2067"/>
                </a:lnTo>
                <a:lnTo>
                  <a:pt x="2504" y="2055"/>
                </a:lnTo>
                <a:lnTo>
                  <a:pt x="2501" y="2042"/>
                </a:lnTo>
                <a:lnTo>
                  <a:pt x="2493" y="2015"/>
                </a:lnTo>
                <a:lnTo>
                  <a:pt x="2483" y="1992"/>
                </a:lnTo>
                <a:lnTo>
                  <a:pt x="2470" y="1970"/>
                </a:lnTo>
                <a:lnTo>
                  <a:pt x="2457" y="1950"/>
                </a:lnTo>
                <a:lnTo>
                  <a:pt x="2442" y="1934"/>
                </a:lnTo>
                <a:lnTo>
                  <a:pt x="2421" y="1909"/>
                </a:lnTo>
                <a:lnTo>
                  <a:pt x="2412" y="1900"/>
                </a:lnTo>
                <a:lnTo>
                  <a:pt x="2427" y="1885"/>
                </a:lnTo>
                <a:lnTo>
                  <a:pt x="2433" y="1875"/>
                </a:lnTo>
                <a:lnTo>
                  <a:pt x="2437" y="1867"/>
                </a:lnTo>
                <a:lnTo>
                  <a:pt x="2441" y="1860"/>
                </a:lnTo>
                <a:lnTo>
                  <a:pt x="2441" y="1852"/>
                </a:lnTo>
                <a:lnTo>
                  <a:pt x="2438" y="1844"/>
                </a:lnTo>
                <a:lnTo>
                  <a:pt x="2436" y="1837"/>
                </a:lnTo>
                <a:lnTo>
                  <a:pt x="2427" y="1823"/>
                </a:lnTo>
                <a:lnTo>
                  <a:pt x="2415" y="1812"/>
                </a:lnTo>
                <a:lnTo>
                  <a:pt x="2404" y="1803"/>
                </a:lnTo>
                <a:lnTo>
                  <a:pt x="2391" y="1797"/>
                </a:lnTo>
                <a:lnTo>
                  <a:pt x="2425" y="1790"/>
                </a:lnTo>
                <a:lnTo>
                  <a:pt x="2433" y="1789"/>
                </a:lnTo>
                <a:lnTo>
                  <a:pt x="2438" y="1785"/>
                </a:lnTo>
                <a:lnTo>
                  <a:pt x="2442" y="1782"/>
                </a:lnTo>
                <a:lnTo>
                  <a:pt x="2446" y="1779"/>
                </a:lnTo>
                <a:lnTo>
                  <a:pt x="2446" y="1773"/>
                </a:lnTo>
                <a:lnTo>
                  <a:pt x="2446" y="1768"/>
                </a:lnTo>
                <a:lnTo>
                  <a:pt x="2442" y="1758"/>
                </a:lnTo>
                <a:lnTo>
                  <a:pt x="2437" y="1747"/>
                </a:lnTo>
                <a:lnTo>
                  <a:pt x="2432" y="1737"/>
                </a:lnTo>
                <a:lnTo>
                  <a:pt x="2425" y="1727"/>
                </a:lnTo>
                <a:lnTo>
                  <a:pt x="2423" y="1691"/>
                </a:lnTo>
                <a:lnTo>
                  <a:pt x="2421" y="1652"/>
                </a:lnTo>
                <a:lnTo>
                  <a:pt x="2420" y="1611"/>
                </a:lnTo>
                <a:lnTo>
                  <a:pt x="2446" y="1607"/>
                </a:lnTo>
                <a:lnTo>
                  <a:pt x="2471" y="1602"/>
                </a:lnTo>
                <a:lnTo>
                  <a:pt x="2493" y="1593"/>
                </a:lnTo>
                <a:lnTo>
                  <a:pt x="2513" y="1585"/>
                </a:lnTo>
                <a:lnTo>
                  <a:pt x="2529" y="1577"/>
                </a:lnTo>
                <a:lnTo>
                  <a:pt x="2543" y="1569"/>
                </a:lnTo>
                <a:lnTo>
                  <a:pt x="2554" y="1561"/>
                </a:lnTo>
                <a:lnTo>
                  <a:pt x="2563" y="1556"/>
                </a:lnTo>
                <a:lnTo>
                  <a:pt x="2572" y="1551"/>
                </a:lnTo>
                <a:lnTo>
                  <a:pt x="2578" y="1544"/>
                </a:lnTo>
                <a:lnTo>
                  <a:pt x="2584" y="1536"/>
                </a:lnTo>
                <a:lnTo>
                  <a:pt x="2588" y="1530"/>
                </a:lnTo>
                <a:lnTo>
                  <a:pt x="2591" y="1521"/>
                </a:lnTo>
                <a:lnTo>
                  <a:pt x="2593" y="1514"/>
                </a:lnTo>
                <a:lnTo>
                  <a:pt x="2593" y="1505"/>
                </a:lnTo>
                <a:lnTo>
                  <a:pt x="2589" y="1487"/>
                </a:lnTo>
                <a:close/>
                <a:moveTo>
                  <a:pt x="411" y="758"/>
                </a:moveTo>
                <a:lnTo>
                  <a:pt x="396" y="758"/>
                </a:lnTo>
                <a:lnTo>
                  <a:pt x="396" y="767"/>
                </a:lnTo>
                <a:lnTo>
                  <a:pt x="388" y="767"/>
                </a:lnTo>
                <a:lnTo>
                  <a:pt x="388" y="758"/>
                </a:lnTo>
                <a:lnTo>
                  <a:pt x="396" y="751"/>
                </a:lnTo>
                <a:lnTo>
                  <a:pt x="404" y="751"/>
                </a:lnTo>
                <a:lnTo>
                  <a:pt x="411" y="751"/>
                </a:lnTo>
                <a:lnTo>
                  <a:pt x="411" y="758"/>
                </a:lnTo>
                <a:close/>
                <a:moveTo>
                  <a:pt x="466" y="493"/>
                </a:moveTo>
                <a:lnTo>
                  <a:pt x="466" y="485"/>
                </a:lnTo>
                <a:lnTo>
                  <a:pt x="474" y="485"/>
                </a:lnTo>
                <a:lnTo>
                  <a:pt x="474" y="500"/>
                </a:lnTo>
                <a:lnTo>
                  <a:pt x="466" y="500"/>
                </a:lnTo>
                <a:lnTo>
                  <a:pt x="466" y="493"/>
                </a:lnTo>
                <a:close/>
                <a:moveTo>
                  <a:pt x="482" y="516"/>
                </a:moveTo>
                <a:lnTo>
                  <a:pt x="474" y="516"/>
                </a:lnTo>
                <a:lnTo>
                  <a:pt x="474" y="509"/>
                </a:lnTo>
                <a:lnTo>
                  <a:pt x="482" y="509"/>
                </a:lnTo>
                <a:lnTo>
                  <a:pt x="482" y="516"/>
                </a:lnTo>
                <a:close/>
                <a:moveTo>
                  <a:pt x="490" y="493"/>
                </a:moveTo>
                <a:lnTo>
                  <a:pt x="490" y="485"/>
                </a:lnTo>
                <a:lnTo>
                  <a:pt x="497" y="478"/>
                </a:lnTo>
                <a:lnTo>
                  <a:pt x="490" y="493"/>
                </a:lnTo>
                <a:close/>
                <a:moveTo>
                  <a:pt x="2123" y="352"/>
                </a:moveTo>
                <a:lnTo>
                  <a:pt x="2116" y="352"/>
                </a:lnTo>
                <a:lnTo>
                  <a:pt x="2123" y="305"/>
                </a:lnTo>
                <a:lnTo>
                  <a:pt x="2130" y="352"/>
                </a:lnTo>
                <a:lnTo>
                  <a:pt x="2123" y="352"/>
                </a:lnTo>
                <a:close/>
                <a:moveTo>
                  <a:pt x="2099" y="320"/>
                </a:moveTo>
                <a:lnTo>
                  <a:pt x="2116" y="282"/>
                </a:lnTo>
                <a:lnTo>
                  <a:pt x="2116" y="289"/>
                </a:lnTo>
                <a:lnTo>
                  <a:pt x="2123" y="289"/>
                </a:lnTo>
                <a:lnTo>
                  <a:pt x="2116" y="320"/>
                </a:lnTo>
                <a:lnTo>
                  <a:pt x="2107" y="328"/>
                </a:lnTo>
                <a:lnTo>
                  <a:pt x="2099" y="328"/>
                </a:lnTo>
                <a:lnTo>
                  <a:pt x="2099" y="320"/>
                </a:lnTo>
                <a:close/>
                <a:moveTo>
                  <a:pt x="748" y="203"/>
                </a:moveTo>
                <a:lnTo>
                  <a:pt x="748" y="196"/>
                </a:lnTo>
                <a:lnTo>
                  <a:pt x="755" y="196"/>
                </a:lnTo>
                <a:lnTo>
                  <a:pt x="748" y="211"/>
                </a:lnTo>
                <a:lnTo>
                  <a:pt x="748" y="20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8" name="Freeform 4"/>
          <p:cNvSpPr>
            <a:spLocks noEditPoints="1"/>
          </p:cNvSpPr>
          <p:nvPr/>
        </p:nvSpPr>
        <p:spPr bwMode="auto">
          <a:xfrm>
            <a:off x="3519488" y="1647825"/>
            <a:ext cx="1557337" cy="1565275"/>
          </a:xfrm>
          <a:custGeom>
            <a:avLst/>
            <a:gdLst>
              <a:gd name="T0" fmla="*/ 962041 w 879"/>
              <a:gd name="T1" fmla="*/ 897731 h 884"/>
              <a:gd name="T2" fmla="*/ 813217 w 879"/>
              <a:gd name="T3" fmla="*/ 996889 h 884"/>
              <a:gd name="T4" fmla="*/ 653763 w 879"/>
              <a:gd name="T5" fmla="*/ 972100 h 884"/>
              <a:gd name="T6" fmla="*/ 542145 w 879"/>
              <a:gd name="T7" fmla="*/ 835758 h 884"/>
              <a:gd name="T8" fmla="*/ 549231 w 879"/>
              <a:gd name="T9" fmla="*/ 674626 h 884"/>
              <a:gd name="T10" fmla="*/ 675023 w 879"/>
              <a:gd name="T11" fmla="*/ 550679 h 884"/>
              <a:gd name="T12" fmla="*/ 836249 w 879"/>
              <a:gd name="T13" fmla="*/ 541826 h 884"/>
              <a:gd name="T14" fmla="*/ 972671 w 879"/>
              <a:gd name="T15" fmla="*/ 655149 h 884"/>
              <a:gd name="T16" fmla="*/ 1557337 w 879"/>
              <a:gd name="T17" fmla="*/ 816280 h 884"/>
              <a:gd name="T18" fmla="*/ 1433317 w 879"/>
              <a:gd name="T19" fmla="*/ 761389 h 884"/>
              <a:gd name="T20" fmla="*/ 1516588 w 879"/>
              <a:gd name="T21" fmla="*/ 644525 h 884"/>
              <a:gd name="T22" fmla="*/ 1528990 w 879"/>
              <a:gd name="T23" fmla="*/ 529431 h 884"/>
              <a:gd name="T24" fmla="*/ 1396111 w 879"/>
              <a:gd name="T25" fmla="*/ 509954 h 884"/>
              <a:gd name="T26" fmla="*/ 1385481 w 879"/>
              <a:gd name="T27" fmla="*/ 387777 h 884"/>
              <a:gd name="T28" fmla="*/ 1406741 w 879"/>
              <a:gd name="T29" fmla="*/ 327575 h 884"/>
              <a:gd name="T30" fmla="*/ 1252602 w 879"/>
              <a:gd name="T31" fmla="*/ 281537 h 884"/>
              <a:gd name="T32" fmla="*/ 1190592 w 879"/>
              <a:gd name="T33" fmla="*/ 214251 h 884"/>
              <a:gd name="T34" fmla="*/ 1190592 w 879"/>
              <a:gd name="T35" fmla="*/ 104470 h 884"/>
              <a:gd name="T36" fmla="*/ 1041768 w 879"/>
              <a:gd name="T37" fmla="*/ 125718 h 884"/>
              <a:gd name="T38" fmla="*/ 944324 w 879"/>
              <a:gd name="T39" fmla="*/ 148737 h 884"/>
              <a:gd name="T40" fmla="*/ 889401 w 879"/>
              <a:gd name="T41" fmla="*/ 0 h 884"/>
              <a:gd name="T42" fmla="*/ 795500 w 879"/>
              <a:gd name="T43" fmla="*/ 19477 h 884"/>
              <a:gd name="T44" fmla="*/ 724631 w 879"/>
              <a:gd name="T45" fmla="*/ 134571 h 884"/>
              <a:gd name="T46" fmla="*/ 623643 w 879"/>
              <a:gd name="T47" fmla="*/ 31872 h 884"/>
              <a:gd name="T48" fmla="*/ 526199 w 879"/>
              <a:gd name="T49" fmla="*/ 38955 h 884"/>
              <a:gd name="T50" fmla="*/ 513797 w 879"/>
              <a:gd name="T51" fmla="*/ 187691 h 884"/>
              <a:gd name="T52" fmla="*/ 391549 w 879"/>
              <a:gd name="T53" fmla="*/ 169985 h 884"/>
              <a:gd name="T54" fmla="*/ 320680 w 879"/>
              <a:gd name="T55" fmla="*/ 145195 h 884"/>
              <a:gd name="T56" fmla="*/ 281703 w 879"/>
              <a:gd name="T57" fmla="*/ 301014 h 884"/>
              <a:gd name="T58" fmla="*/ 214377 w 879"/>
              <a:gd name="T59" fmla="*/ 359447 h 884"/>
              <a:gd name="T60" fmla="*/ 108075 w 879"/>
              <a:gd name="T61" fmla="*/ 359447 h 884"/>
              <a:gd name="T62" fmla="*/ 124020 w 879"/>
              <a:gd name="T63" fmla="*/ 506413 h 884"/>
              <a:gd name="T64" fmla="*/ 125792 w 879"/>
              <a:gd name="T65" fmla="*/ 602029 h 884"/>
              <a:gd name="T66" fmla="*/ 3543 w 879"/>
              <a:gd name="T67" fmla="*/ 653378 h 884"/>
              <a:gd name="T68" fmla="*/ 35434 w 879"/>
              <a:gd name="T69" fmla="*/ 756077 h 884"/>
              <a:gd name="T70" fmla="*/ 129335 w 879"/>
              <a:gd name="T71" fmla="*/ 867630 h 884"/>
              <a:gd name="T72" fmla="*/ 15945 w 879"/>
              <a:gd name="T73" fmla="*/ 949081 h 884"/>
              <a:gd name="T74" fmla="*/ 77955 w 879"/>
              <a:gd name="T75" fmla="*/ 1042926 h 884"/>
              <a:gd name="T76" fmla="*/ 209062 w 879"/>
              <a:gd name="T77" fmla="*/ 1111983 h 884"/>
              <a:gd name="T78" fmla="*/ 141737 w 879"/>
              <a:gd name="T79" fmla="*/ 1235930 h 884"/>
              <a:gd name="T80" fmla="*/ 187802 w 879"/>
              <a:gd name="T81" fmla="*/ 1297903 h 884"/>
              <a:gd name="T82" fmla="*/ 347256 w 879"/>
              <a:gd name="T83" fmla="*/ 1281967 h 884"/>
              <a:gd name="T84" fmla="*/ 347256 w 879"/>
              <a:gd name="T85" fmla="*/ 1423621 h 884"/>
              <a:gd name="T86" fmla="*/ 418125 w 879"/>
              <a:gd name="T87" fmla="*/ 1489136 h 884"/>
              <a:gd name="T88" fmla="*/ 536829 w 879"/>
              <a:gd name="T89" fmla="*/ 1397061 h 884"/>
              <a:gd name="T90" fmla="*/ 621872 w 879"/>
              <a:gd name="T91" fmla="*/ 1496219 h 884"/>
              <a:gd name="T92" fmla="*/ 657306 w 879"/>
              <a:gd name="T93" fmla="*/ 1559963 h 884"/>
              <a:gd name="T94" fmla="*/ 788413 w 879"/>
              <a:gd name="T95" fmla="*/ 1467888 h 884"/>
              <a:gd name="T96" fmla="*/ 901803 w 879"/>
              <a:gd name="T97" fmla="*/ 1503301 h 884"/>
              <a:gd name="T98" fmla="*/ 947867 w 879"/>
              <a:gd name="T99" fmla="*/ 1549339 h 884"/>
              <a:gd name="T100" fmla="*/ 1052398 w 879"/>
              <a:gd name="T101" fmla="*/ 1423621 h 884"/>
              <a:gd name="T102" fmla="*/ 1153386 w 879"/>
              <a:gd name="T103" fmla="*/ 1389978 h 884"/>
              <a:gd name="T104" fmla="*/ 1224255 w 879"/>
              <a:gd name="T105" fmla="*/ 1421850 h 884"/>
              <a:gd name="T106" fmla="*/ 1284493 w 879"/>
              <a:gd name="T107" fmla="*/ 1287279 h 884"/>
              <a:gd name="T108" fmla="*/ 1321699 w 879"/>
              <a:gd name="T109" fmla="*/ 1195204 h 884"/>
              <a:gd name="T110" fmla="*/ 1440404 w 879"/>
              <a:gd name="T111" fmla="*/ 1204058 h 884"/>
              <a:gd name="T112" fmla="*/ 1459893 w 879"/>
              <a:gd name="T113" fmla="*/ 1092505 h 884"/>
              <a:gd name="T114" fmla="*/ 1413828 w 879"/>
              <a:gd name="T115" fmla="*/ 950851 h 884"/>
              <a:gd name="T116" fmla="*/ 1557337 w 879"/>
              <a:gd name="T117" fmla="*/ 894190 h 884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879"/>
              <a:gd name="T178" fmla="*/ 0 h 884"/>
              <a:gd name="T179" fmla="*/ 879 w 879"/>
              <a:gd name="T180" fmla="*/ 884 h 884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879" h="884">
                <a:moveTo>
                  <a:pt x="565" y="434"/>
                </a:moveTo>
                <a:lnTo>
                  <a:pt x="565" y="434"/>
                </a:lnTo>
                <a:lnTo>
                  <a:pt x="564" y="447"/>
                </a:lnTo>
                <a:lnTo>
                  <a:pt x="563" y="460"/>
                </a:lnTo>
                <a:lnTo>
                  <a:pt x="559" y="472"/>
                </a:lnTo>
                <a:lnTo>
                  <a:pt x="554" y="485"/>
                </a:lnTo>
                <a:lnTo>
                  <a:pt x="549" y="497"/>
                </a:lnTo>
                <a:lnTo>
                  <a:pt x="543" y="507"/>
                </a:lnTo>
                <a:lnTo>
                  <a:pt x="534" y="518"/>
                </a:lnTo>
                <a:lnTo>
                  <a:pt x="526" y="527"/>
                </a:lnTo>
                <a:lnTo>
                  <a:pt x="516" y="536"/>
                </a:lnTo>
                <a:lnTo>
                  <a:pt x="506" y="543"/>
                </a:lnTo>
                <a:lnTo>
                  <a:pt x="495" y="549"/>
                </a:lnTo>
                <a:lnTo>
                  <a:pt x="484" y="556"/>
                </a:lnTo>
                <a:lnTo>
                  <a:pt x="472" y="561"/>
                </a:lnTo>
                <a:lnTo>
                  <a:pt x="459" y="563"/>
                </a:lnTo>
                <a:lnTo>
                  <a:pt x="445" y="566"/>
                </a:lnTo>
                <a:lnTo>
                  <a:pt x="432" y="566"/>
                </a:lnTo>
                <a:lnTo>
                  <a:pt x="418" y="566"/>
                </a:lnTo>
                <a:lnTo>
                  <a:pt x="406" y="563"/>
                </a:lnTo>
                <a:lnTo>
                  <a:pt x="393" y="561"/>
                </a:lnTo>
                <a:lnTo>
                  <a:pt x="381" y="556"/>
                </a:lnTo>
                <a:lnTo>
                  <a:pt x="369" y="549"/>
                </a:lnTo>
                <a:lnTo>
                  <a:pt x="358" y="543"/>
                </a:lnTo>
                <a:lnTo>
                  <a:pt x="348" y="536"/>
                </a:lnTo>
                <a:lnTo>
                  <a:pt x="338" y="527"/>
                </a:lnTo>
                <a:lnTo>
                  <a:pt x="329" y="518"/>
                </a:lnTo>
                <a:lnTo>
                  <a:pt x="322" y="507"/>
                </a:lnTo>
                <a:lnTo>
                  <a:pt x="316" y="497"/>
                </a:lnTo>
                <a:lnTo>
                  <a:pt x="310" y="485"/>
                </a:lnTo>
                <a:lnTo>
                  <a:pt x="306" y="472"/>
                </a:lnTo>
                <a:lnTo>
                  <a:pt x="302" y="460"/>
                </a:lnTo>
                <a:lnTo>
                  <a:pt x="300" y="447"/>
                </a:lnTo>
                <a:lnTo>
                  <a:pt x="300" y="434"/>
                </a:lnTo>
                <a:lnTo>
                  <a:pt x="300" y="420"/>
                </a:lnTo>
                <a:lnTo>
                  <a:pt x="302" y="406"/>
                </a:lnTo>
                <a:lnTo>
                  <a:pt x="306" y="394"/>
                </a:lnTo>
                <a:lnTo>
                  <a:pt x="310" y="381"/>
                </a:lnTo>
                <a:lnTo>
                  <a:pt x="316" y="370"/>
                </a:lnTo>
                <a:lnTo>
                  <a:pt x="322" y="359"/>
                </a:lnTo>
                <a:lnTo>
                  <a:pt x="329" y="349"/>
                </a:lnTo>
                <a:lnTo>
                  <a:pt x="338" y="340"/>
                </a:lnTo>
                <a:lnTo>
                  <a:pt x="348" y="331"/>
                </a:lnTo>
                <a:lnTo>
                  <a:pt x="358" y="324"/>
                </a:lnTo>
                <a:lnTo>
                  <a:pt x="369" y="316"/>
                </a:lnTo>
                <a:lnTo>
                  <a:pt x="381" y="311"/>
                </a:lnTo>
                <a:lnTo>
                  <a:pt x="393" y="306"/>
                </a:lnTo>
                <a:lnTo>
                  <a:pt x="406" y="304"/>
                </a:lnTo>
                <a:lnTo>
                  <a:pt x="418" y="301"/>
                </a:lnTo>
                <a:lnTo>
                  <a:pt x="432" y="300"/>
                </a:lnTo>
                <a:lnTo>
                  <a:pt x="445" y="301"/>
                </a:lnTo>
                <a:lnTo>
                  <a:pt x="459" y="304"/>
                </a:lnTo>
                <a:lnTo>
                  <a:pt x="472" y="306"/>
                </a:lnTo>
                <a:lnTo>
                  <a:pt x="484" y="311"/>
                </a:lnTo>
                <a:lnTo>
                  <a:pt x="495" y="316"/>
                </a:lnTo>
                <a:lnTo>
                  <a:pt x="506" y="324"/>
                </a:lnTo>
                <a:lnTo>
                  <a:pt x="516" y="331"/>
                </a:lnTo>
                <a:lnTo>
                  <a:pt x="526" y="340"/>
                </a:lnTo>
                <a:lnTo>
                  <a:pt x="534" y="349"/>
                </a:lnTo>
                <a:lnTo>
                  <a:pt x="543" y="359"/>
                </a:lnTo>
                <a:lnTo>
                  <a:pt x="549" y="370"/>
                </a:lnTo>
                <a:lnTo>
                  <a:pt x="554" y="381"/>
                </a:lnTo>
                <a:lnTo>
                  <a:pt x="559" y="394"/>
                </a:lnTo>
                <a:lnTo>
                  <a:pt x="563" y="406"/>
                </a:lnTo>
                <a:lnTo>
                  <a:pt x="564" y="420"/>
                </a:lnTo>
                <a:lnTo>
                  <a:pt x="565" y="434"/>
                </a:lnTo>
                <a:close/>
                <a:moveTo>
                  <a:pt x="879" y="461"/>
                </a:moveTo>
                <a:lnTo>
                  <a:pt x="879" y="461"/>
                </a:lnTo>
                <a:lnTo>
                  <a:pt x="869" y="453"/>
                </a:lnTo>
                <a:lnTo>
                  <a:pt x="859" y="446"/>
                </a:lnTo>
                <a:lnTo>
                  <a:pt x="851" y="441"/>
                </a:lnTo>
                <a:lnTo>
                  <a:pt x="841" y="437"/>
                </a:lnTo>
                <a:lnTo>
                  <a:pt x="823" y="432"/>
                </a:lnTo>
                <a:lnTo>
                  <a:pt x="809" y="430"/>
                </a:lnTo>
                <a:lnTo>
                  <a:pt x="808" y="411"/>
                </a:lnTo>
                <a:lnTo>
                  <a:pt x="806" y="394"/>
                </a:lnTo>
                <a:lnTo>
                  <a:pt x="819" y="389"/>
                </a:lnTo>
                <a:lnTo>
                  <a:pt x="827" y="385"/>
                </a:lnTo>
                <a:lnTo>
                  <a:pt x="836" y="380"/>
                </a:lnTo>
                <a:lnTo>
                  <a:pt x="846" y="372"/>
                </a:lnTo>
                <a:lnTo>
                  <a:pt x="856" y="364"/>
                </a:lnTo>
                <a:lnTo>
                  <a:pt x="864" y="354"/>
                </a:lnTo>
                <a:lnTo>
                  <a:pt x="874" y="341"/>
                </a:lnTo>
                <a:lnTo>
                  <a:pt x="863" y="299"/>
                </a:lnTo>
                <a:lnTo>
                  <a:pt x="848" y="293"/>
                </a:lnTo>
                <a:lnTo>
                  <a:pt x="833" y="289"/>
                </a:lnTo>
                <a:lnTo>
                  <a:pt x="821" y="288"/>
                </a:lnTo>
                <a:lnTo>
                  <a:pt x="808" y="286"/>
                </a:lnTo>
                <a:lnTo>
                  <a:pt x="798" y="286"/>
                </a:lnTo>
                <a:lnTo>
                  <a:pt x="788" y="288"/>
                </a:lnTo>
                <a:lnTo>
                  <a:pt x="776" y="290"/>
                </a:lnTo>
                <a:lnTo>
                  <a:pt x="767" y="270"/>
                </a:lnTo>
                <a:lnTo>
                  <a:pt x="756" y="252"/>
                </a:lnTo>
                <a:lnTo>
                  <a:pt x="766" y="242"/>
                </a:lnTo>
                <a:lnTo>
                  <a:pt x="776" y="228"/>
                </a:lnTo>
                <a:lnTo>
                  <a:pt x="782" y="219"/>
                </a:lnTo>
                <a:lnTo>
                  <a:pt x="786" y="209"/>
                </a:lnTo>
                <a:lnTo>
                  <a:pt x="791" y="198"/>
                </a:lnTo>
                <a:lnTo>
                  <a:pt x="794" y="185"/>
                </a:lnTo>
                <a:lnTo>
                  <a:pt x="770" y="151"/>
                </a:lnTo>
                <a:lnTo>
                  <a:pt x="768" y="151"/>
                </a:lnTo>
                <a:lnTo>
                  <a:pt x="755" y="149"/>
                </a:lnTo>
                <a:lnTo>
                  <a:pt x="741" y="151"/>
                </a:lnTo>
                <a:lnTo>
                  <a:pt x="728" y="153"/>
                </a:lnTo>
                <a:lnTo>
                  <a:pt x="717" y="155"/>
                </a:lnTo>
                <a:lnTo>
                  <a:pt x="707" y="159"/>
                </a:lnTo>
                <a:lnTo>
                  <a:pt x="700" y="163"/>
                </a:lnTo>
                <a:lnTo>
                  <a:pt x="687" y="169"/>
                </a:lnTo>
                <a:lnTo>
                  <a:pt x="662" y="149"/>
                </a:lnTo>
                <a:lnTo>
                  <a:pt x="667" y="139"/>
                </a:lnTo>
                <a:lnTo>
                  <a:pt x="670" y="131"/>
                </a:lnTo>
                <a:lnTo>
                  <a:pt x="672" y="121"/>
                </a:lnTo>
                <a:lnTo>
                  <a:pt x="675" y="108"/>
                </a:lnTo>
                <a:lnTo>
                  <a:pt x="676" y="93"/>
                </a:lnTo>
                <a:lnTo>
                  <a:pt x="675" y="77"/>
                </a:lnTo>
                <a:lnTo>
                  <a:pt x="672" y="59"/>
                </a:lnTo>
                <a:lnTo>
                  <a:pt x="634" y="40"/>
                </a:lnTo>
                <a:lnTo>
                  <a:pt x="632" y="40"/>
                </a:lnTo>
                <a:lnTo>
                  <a:pt x="619" y="46"/>
                </a:lnTo>
                <a:lnTo>
                  <a:pt x="606" y="55"/>
                </a:lnTo>
                <a:lnTo>
                  <a:pt x="595" y="62"/>
                </a:lnTo>
                <a:lnTo>
                  <a:pt x="588" y="71"/>
                </a:lnTo>
                <a:lnTo>
                  <a:pt x="580" y="79"/>
                </a:lnTo>
                <a:lnTo>
                  <a:pt x="575" y="86"/>
                </a:lnTo>
                <a:lnTo>
                  <a:pt x="568" y="97"/>
                </a:lnTo>
                <a:lnTo>
                  <a:pt x="549" y="91"/>
                </a:lnTo>
                <a:lnTo>
                  <a:pt x="529" y="86"/>
                </a:lnTo>
                <a:lnTo>
                  <a:pt x="533" y="84"/>
                </a:lnTo>
                <a:lnTo>
                  <a:pt x="534" y="78"/>
                </a:lnTo>
                <a:lnTo>
                  <a:pt x="533" y="69"/>
                </a:lnTo>
                <a:lnTo>
                  <a:pt x="531" y="58"/>
                </a:lnTo>
                <a:lnTo>
                  <a:pt x="528" y="46"/>
                </a:lnTo>
                <a:lnTo>
                  <a:pt x="521" y="31"/>
                </a:lnTo>
                <a:lnTo>
                  <a:pt x="514" y="16"/>
                </a:lnTo>
                <a:lnTo>
                  <a:pt x="502" y="0"/>
                </a:lnTo>
                <a:lnTo>
                  <a:pt x="458" y="0"/>
                </a:lnTo>
                <a:lnTo>
                  <a:pt x="449" y="11"/>
                </a:lnTo>
                <a:lnTo>
                  <a:pt x="443" y="22"/>
                </a:lnTo>
                <a:lnTo>
                  <a:pt x="437" y="32"/>
                </a:lnTo>
                <a:lnTo>
                  <a:pt x="433" y="42"/>
                </a:lnTo>
                <a:lnTo>
                  <a:pt x="430" y="52"/>
                </a:lnTo>
                <a:lnTo>
                  <a:pt x="428" y="61"/>
                </a:lnTo>
                <a:lnTo>
                  <a:pt x="427" y="74"/>
                </a:lnTo>
                <a:lnTo>
                  <a:pt x="409" y="76"/>
                </a:lnTo>
                <a:lnTo>
                  <a:pt x="393" y="77"/>
                </a:lnTo>
                <a:lnTo>
                  <a:pt x="388" y="64"/>
                </a:lnTo>
                <a:lnTo>
                  <a:pt x="384" y="57"/>
                </a:lnTo>
                <a:lnTo>
                  <a:pt x="378" y="48"/>
                </a:lnTo>
                <a:lnTo>
                  <a:pt x="372" y="38"/>
                </a:lnTo>
                <a:lnTo>
                  <a:pt x="363" y="28"/>
                </a:lnTo>
                <a:lnTo>
                  <a:pt x="352" y="18"/>
                </a:lnTo>
                <a:lnTo>
                  <a:pt x="339" y="10"/>
                </a:lnTo>
                <a:lnTo>
                  <a:pt x="297" y="22"/>
                </a:lnTo>
                <a:lnTo>
                  <a:pt x="292" y="36"/>
                </a:lnTo>
                <a:lnTo>
                  <a:pt x="288" y="50"/>
                </a:lnTo>
                <a:lnTo>
                  <a:pt x="286" y="62"/>
                </a:lnTo>
                <a:lnTo>
                  <a:pt x="286" y="73"/>
                </a:lnTo>
                <a:lnTo>
                  <a:pt x="286" y="83"/>
                </a:lnTo>
                <a:lnTo>
                  <a:pt x="287" y="93"/>
                </a:lnTo>
                <a:lnTo>
                  <a:pt x="290" y="106"/>
                </a:lnTo>
                <a:lnTo>
                  <a:pt x="272" y="114"/>
                </a:lnTo>
                <a:lnTo>
                  <a:pt x="255" y="123"/>
                </a:lnTo>
                <a:lnTo>
                  <a:pt x="246" y="114"/>
                </a:lnTo>
                <a:lnTo>
                  <a:pt x="238" y="108"/>
                </a:lnTo>
                <a:lnTo>
                  <a:pt x="231" y="102"/>
                </a:lnTo>
                <a:lnTo>
                  <a:pt x="221" y="96"/>
                </a:lnTo>
                <a:lnTo>
                  <a:pt x="209" y="89"/>
                </a:lnTo>
                <a:lnTo>
                  <a:pt x="196" y="86"/>
                </a:lnTo>
                <a:lnTo>
                  <a:pt x="181" y="82"/>
                </a:lnTo>
                <a:lnTo>
                  <a:pt x="146" y="108"/>
                </a:lnTo>
                <a:lnTo>
                  <a:pt x="146" y="124"/>
                </a:lnTo>
                <a:lnTo>
                  <a:pt x="149" y="138"/>
                </a:lnTo>
                <a:lnTo>
                  <a:pt x="151" y="151"/>
                </a:lnTo>
                <a:lnTo>
                  <a:pt x="155" y="162"/>
                </a:lnTo>
                <a:lnTo>
                  <a:pt x="159" y="170"/>
                </a:lnTo>
                <a:lnTo>
                  <a:pt x="164" y="179"/>
                </a:lnTo>
                <a:lnTo>
                  <a:pt x="171" y="190"/>
                </a:lnTo>
                <a:lnTo>
                  <a:pt x="150" y="214"/>
                </a:lnTo>
                <a:lnTo>
                  <a:pt x="140" y="209"/>
                </a:lnTo>
                <a:lnTo>
                  <a:pt x="131" y="205"/>
                </a:lnTo>
                <a:lnTo>
                  <a:pt x="121" y="203"/>
                </a:lnTo>
                <a:lnTo>
                  <a:pt x="109" y="200"/>
                </a:lnTo>
                <a:lnTo>
                  <a:pt x="95" y="199"/>
                </a:lnTo>
                <a:lnTo>
                  <a:pt x="79" y="200"/>
                </a:lnTo>
                <a:lnTo>
                  <a:pt x="61" y="203"/>
                </a:lnTo>
                <a:lnTo>
                  <a:pt x="42" y="242"/>
                </a:lnTo>
                <a:lnTo>
                  <a:pt x="48" y="255"/>
                </a:lnTo>
                <a:lnTo>
                  <a:pt x="55" y="268"/>
                </a:lnTo>
                <a:lnTo>
                  <a:pt x="63" y="278"/>
                </a:lnTo>
                <a:lnTo>
                  <a:pt x="70" y="286"/>
                </a:lnTo>
                <a:lnTo>
                  <a:pt x="78" y="293"/>
                </a:lnTo>
                <a:lnTo>
                  <a:pt x="85" y="299"/>
                </a:lnTo>
                <a:lnTo>
                  <a:pt x="96" y="306"/>
                </a:lnTo>
                <a:lnTo>
                  <a:pt x="90" y="323"/>
                </a:lnTo>
                <a:lnTo>
                  <a:pt x="84" y="340"/>
                </a:lnTo>
                <a:lnTo>
                  <a:pt x="71" y="340"/>
                </a:lnTo>
                <a:lnTo>
                  <a:pt x="63" y="341"/>
                </a:lnTo>
                <a:lnTo>
                  <a:pt x="53" y="344"/>
                </a:lnTo>
                <a:lnTo>
                  <a:pt x="40" y="348"/>
                </a:lnTo>
                <a:lnTo>
                  <a:pt x="28" y="352"/>
                </a:lnTo>
                <a:lnTo>
                  <a:pt x="15" y="360"/>
                </a:lnTo>
                <a:lnTo>
                  <a:pt x="2" y="369"/>
                </a:lnTo>
                <a:lnTo>
                  <a:pt x="0" y="412"/>
                </a:lnTo>
                <a:lnTo>
                  <a:pt x="10" y="421"/>
                </a:lnTo>
                <a:lnTo>
                  <a:pt x="20" y="427"/>
                </a:lnTo>
                <a:lnTo>
                  <a:pt x="29" y="434"/>
                </a:lnTo>
                <a:lnTo>
                  <a:pt x="39" y="437"/>
                </a:lnTo>
                <a:lnTo>
                  <a:pt x="55" y="444"/>
                </a:lnTo>
                <a:lnTo>
                  <a:pt x="69" y="446"/>
                </a:lnTo>
                <a:lnTo>
                  <a:pt x="70" y="468"/>
                </a:lnTo>
                <a:lnTo>
                  <a:pt x="73" y="490"/>
                </a:lnTo>
                <a:lnTo>
                  <a:pt x="59" y="495"/>
                </a:lnTo>
                <a:lnTo>
                  <a:pt x="43" y="503"/>
                </a:lnTo>
                <a:lnTo>
                  <a:pt x="34" y="510"/>
                </a:lnTo>
                <a:lnTo>
                  <a:pt x="25" y="517"/>
                </a:lnTo>
                <a:lnTo>
                  <a:pt x="18" y="526"/>
                </a:lnTo>
                <a:lnTo>
                  <a:pt x="9" y="536"/>
                </a:lnTo>
                <a:lnTo>
                  <a:pt x="9" y="537"/>
                </a:lnTo>
                <a:lnTo>
                  <a:pt x="19" y="579"/>
                </a:lnTo>
                <a:lnTo>
                  <a:pt x="32" y="584"/>
                </a:lnTo>
                <a:lnTo>
                  <a:pt x="44" y="589"/>
                </a:lnTo>
                <a:lnTo>
                  <a:pt x="56" y="592"/>
                </a:lnTo>
                <a:lnTo>
                  <a:pt x="68" y="593"/>
                </a:lnTo>
                <a:lnTo>
                  <a:pt x="78" y="594"/>
                </a:lnTo>
                <a:lnTo>
                  <a:pt x="86" y="594"/>
                </a:lnTo>
                <a:lnTo>
                  <a:pt x="100" y="592"/>
                </a:lnTo>
                <a:lnTo>
                  <a:pt x="109" y="611"/>
                </a:lnTo>
                <a:lnTo>
                  <a:pt x="118" y="628"/>
                </a:lnTo>
                <a:lnTo>
                  <a:pt x="108" y="638"/>
                </a:lnTo>
                <a:lnTo>
                  <a:pt x="103" y="644"/>
                </a:lnTo>
                <a:lnTo>
                  <a:pt x="98" y="653"/>
                </a:lnTo>
                <a:lnTo>
                  <a:pt x="91" y="663"/>
                </a:lnTo>
                <a:lnTo>
                  <a:pt x="88" y="673"/>
                </a:lnTo>
                <a:lnTo>
                  <a:pt x="83" y="685"/>
                </a:lnTo>
                <a:lnTo>
                  <a:pt x="80" y="698"/>
                </a:lnTo>
                <a:lnTo>
                  <a:pt x="106" y="733"/>
                </a:lnTo>
                <a:lnTo>
                  <a:pt x="120" y="733"/>
                </a:lnTo>
                <a:lnTo>
                  <a:pt x="133" y="732"/>
                </a:lnTo>
                <a:lnTo>
                  <a:pt x="144" y="729"/>
                </a:lnTo>
                <a:lnTo>
                  <a:pt x="154" y="727"/>
                </a:lnTo>
                <a:lnTo>
                  <a:pt x="171" y="719"/>
                </a:lnTo>
                <a:lnTo>
                  <a:pt x="184" y="712"/>
                </a:lnTo>
                <a:lnTo>
                  <a:pt x="196" y="724"/>
                </a:lnTo>
                <a:lnTo>
                  <a:pt x="210" y="735"/>
                </a:lnTo>
                <a:lnTo>
                  <a:pt x="205" y="748"/>
                </a:lnTo>
                <a:lnTo>
                  <a:pt x="201" y="755"/>
                </a:lnTo>
                <a:lnTo>
                  <a:pt x="199" y="766"/>
                </a:lnTo>
                <a:lnTo>
                  <a:pt x="196" y="778"/>
                </a:lnTo>
                <a:lnTo>
                  <a:pt x="196" y="790"/>
                </a:lnTo>
                <a:lnTo>
                  <a:pt x="196" y="804"/>
                </a:lnTo>
                <a:lnTo>
                  <a:pt x="197" y="819"/>
                </a:lnTo>
                <a:lnTo>
                  <a:pt x="235" y="841"/>
                </a:lnTo>
                <a:lnTo>
                  <a:pt x="236" y="841"/>
                </a:lnTo>
                <a:lnTo>
                  <a:pt x="250" y="835"/>
                </a:lnTo>
                <a:lnTo>
                  <a:pt x="262" y="829"/>
                </a:lnTo>
                <a:lnTo>
                  <a:pt x="273" y="821"/>
                </a:lnTo>
                <a:lnTo>
                  <a:pt x="282" y="814"/>
                </a:lnTo>
                <a:lnTo>
                  <a:pt x="290" y="806"/>
                </a:lnTo>
                <a:lnTo>
                  <a:pt x="296" y="800"/>
                </a:lnTo>
                <a:lnTo>
                  <a:pt x="303" y="789"/>
                </a:lnTo>
                <a:lnTo>
                  <a:pt x="322" y="796"/>
                </a:lnTo>
                <a:lnTo>
                  <a:pt x="342" y="801"/>
                </a:lnTo>
                <a:lnTo>
                  <a:pt x="343" y="815"/>
                </a:lnTo>
                <a:lnTo>
                  <a:pt x="344" y="825"/>
                </a:lnTo>
                <a:lnTo>
                  <a:pt x="347" y="835"/>
                </a:lnTo>
                <a:lnTo>
                  <a:pt x="351" y="845"/>
                </a:lnTo>
                <a:lnTo>
                  <a:pt x="356" y="856"/>
                </a:lnTo>
                <a:lnTo>
                  <a:pt x="362" y="869"/>
                </a:lnTo>
                <a:lnTo>
                  <a:pt x="371" y="881"/>
                </a:lnTo>
                <a:lnTo>
                  <a:pt x="414" y="884"/>
                </a:lnTo>
                <a:lnTo>
                  <a:pt x="414" y="882"/>
                </a:lnTo>
                <a:lnTo>
                  <a:pt x="423" y="874"/>
                </a:lnTo>
                <a:lnTo>
                  <a:pt x="429" y="864"/>
                </a:lnTo>
                <a:lnTo>
                  <a:pt x="435" y="855"/>
                </a:lnTo>
                <a:lnTo>
                  <a:pt x="439" y="845"/>
                </a:lnTo>
                <a:lnTo>
                  <a:pt x="445" y="829"/>
                </a:lnTo>
                <a:lnTo>
                  <a:pt x="448" y="815"/>
                </a:lnTo>
                <a:lnTo>
                  <a:pt x="469" y="814"/>
                </a:lnTo>
                <a:lnTo>
                  <a:pt x="489" y="811"/>
                </a:lnTo>
                <a:lnTo>
                  <a:pt x="494" y="825"/>
                </a:lnTo>
                <a:lnTo>
                  <a:pt x="503" y="841"/>
                </a:lnTo>
                <a:lnTo>
                  <a:pt x="509" y="849"/>
                </a:lnTo>
                <a:lnTo>
                  <a:pt x="516" y="857"/>
                </a:lnTo>
                <a:lnTo>
                  <a:pt x="525" y="866"/>
                </a:lnTo>
                <a:lnTo>
                  <a:pt x="535" y="875"/>
                </a:lnTo>
                <a:lnTo>
                  <a:pt x="578" y="866"/>
                </a:lnTo>
                <a:lnTo>
                  <a:pt x="585" y="852"/>
                </a:lnTo>
                <a:lnTo>
                  <a:pt x="589" y="839"/>
                </a:lnTo>
                <a:lnTo>
                  <a:pt x="593" y="826"/>
                </a:lnTo>
                <a:lnTo>
                  <a:pt x="594" y="815"/>
                </a:lnTo>
                <a:lnTo>
                  <a:pt x="594" y="804"/>
                </a:lnTo>
                <a:lnTo>
                  <a:pt x="594" y="795"/>
                </a:lnTo>
                <a:lnTo>
                  <a:pt x="593" y="781"/>
                </a:lnTo>
                <a:lnTo>
                  <a:pt x="610" y="773"/>
                </a:lnTo>
                <a:lnTo>
                  <a:pt x="627" y="764"/>
                </a:lnTo>
                <a:lnTo>
                  <a:pt x="637" y="774"/>
                </a:lnTo>
                <a:lnTo>
                  <a:pt x="651" y="785"/>
                </a:lnTo>
                <a:lnTo>
                  <a:pt x="660" y="790"/>
                </a:lnTo>
                <a:lnTo>
                  <a:pt x="670" y="795"/>
                </a:lnTo>
                <a:lnTo>
                  <a:pt x="680" y="799"/>
                </a:lnTo>
                <a:lnTo>
                  <a:pt x="691" y="803"/>
                </a:lnTo>
                <a:lnTo>
                  <a:pt x="728" y="779"/>
                </a:lnTo>
                <a:lnTo>
                  <a:pt x="730" y="764"/>
                </a:lnTo>
                <a:lnTo>
                  <a:pt x="728" y="750"/>
                </a:lnTo>
                <a:lnTo>
                  <a:pt x="727" y="738"/>
                </a:lnTo>
                <a:lnTo>
                  <a:pt x="725" y="727"/>
                </a:lnTo>
                <a:lnTo>
                  <a:pt x="721" y="717"/>
                </a:lnTo>
                <a:lnTo>
                  <a:pt x="717" y="709"/>
                </a:lnTo>
                <a:lnTo>
                  <a:pt x="711" y="697"/>
                </a:lnTo>
                <a:lnTo>
                  <a:pt x="722" y="684"/>
                </a:lnTo>
                <a:lnTo>
                  <a:pt x="733" y="670"/>
                </a:lnTo>
                <a:lnTo>
                  <a:pt x="746" y="675"/>
                </a:lnTo>
                <a:lnTo>
                  <a:pt x="755" y="678"/>
                </a:lnTo>
                <a:lnTo>
                  <a:pt x="765" y="680"/>
                </a:lnTo>
                <a:lnTo>
                  <a:pt x="775" y="682"/>
                </a:lnTo>
                <a:lnTo>
                  <a:pt x="787" y="683"/>
                </a:lnTo>
                <a:lnTo>
                  <a:pt x="799" y="683"/>
                </a:lnTo>
                <a:lnTo>
                  <a:pt x="813" y="680"/>
                </a:lnTo>
                <a:lnTo>
                  <a:pt x="836" y="643"/>
                </a:lnTo>
                <a:lnTo>
                  <a:pt x="831" y="629"/>
                </a:lnTo>
                <a:lnTo>
                  <a:pt x="824" y="617"/>
                </a:lnTo>
                <a:lnTo>
                  <a:pt x="817" y="607"/>
                </a:lnTo>
                <a:lnTo>
                  <a:pt x="811" y="598"/>
                </a:lnTo>
                <a:lnTo>
                  <a:pt x="803" y="591"/>
                </a:lnTo>
                <a:lnTo>
                  <a:pt x="797" y="586"/>
                </a:lnTo>
                <a:lnTo>
                  <a:pt x="786" y="577"/>
                </a:lnTo>
                <a:lnTo>
                  <a:pt x="792" y="557"/>
                </a:lnTo>
                <a:lnTo>
                  <a:pt x="798" y="537"/>
                </a:lnTo>
                <a:lnTo>
                  <a:pt x="811" y="536"/>
                </a:lnTo>
                <a:lnTo>
                  <a:pt x="819" y="535"/>
                </a:lnTo>
                <a:lnTo>
                  <a:pt x="831" y="532"/>
                </a:lnTo>
                <a:lnTo>
                  <a:pt x="842" y="528"/>
                </a:lnTo>
                <a:lnTo>
                  <a:pt x="854" y="522"/>
                </a:lnTo>
                <a:lnTo>
                  <a:pt x="867" y="515"/>
                </a:lnTo>
                <a:lnTo>
                  <a:pt x="879" y="505"/>
                </a:lnTo>
                <a:lnTo>
                  <a:pt x="879" y="46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9" name="Freeform 5"/>
          <p:cNvSpPr>
            <a:spLocks noEditPoints="1"/>
          </p:cNvSpPr>
          <p:nvPr/>
        </p:nvSpPr>
        <p:spPr bwMode="auto">
          <a:xfrm>
            <a:off x="4667250" y="1336675"/>
            <a:ext cx="865188" cy="868363"/>
          </a:xfrm>
          <a:custGeom>
            <a:avLst/>
            <a:gdLst>
              <a:gd name="T0" fmla="*/ 817417 w 489"/>
              <a:gd name="T1" fmla="*/ 639753 h 490"/>
              <a:gd name="T2" fmla="*/ 621025 w 489"/>
              <a:gd name="T3" fmla="*/ 668108 h 490"/>
              <a:gd name="T4" fmla="*/ 603332 w 489"/>
              <a:gd name="T5" fmla="*/ 680513 h 490"/>
              <a:gd name="T6" fmla="*/ 564407 w 489"/>
              <a:gd name="T7" fmla="*/ 857730 h 490"/>
              <a:gd name="T8" fmla="*/ 403401 w 489"/>
              <a:gd name="T9" fmla="*/ 730134 h 490"/>
              <a:gd name="T10" fmla="*/ 373322 w 489"/>
              <a:gd name="T11" fmla="*/ 723045 h 490"/>
              <a:gd name="T12" fmla="*/ 148621 w 489"/>
              <a:gd name="T13" fmla="*/ 772666 h 490"/>
              <a:gd name="T14" fmla="*/ 208777 w 489"/>
              <a:gd name="T15" fmla="*/ 618487 h 490"/>
              <a:gd name="T16" fmla="*/ 14154 w 489"/>
              <a:gd name="T17" fmla="*/ 577727 h 490"/>
              <a:gd name="T18" fmla="*/ 152160 w 489"/>
              <a:gd name="T19" fmla="*/ 398738 h 490"/>
              <a:gd name="T20" fmla="*/ 155698 w 489"/>
              <a:gd name="T21" fmla="*/ 372156 h 490"/>
              <a:gd name="T22" fmla="*/ 95542 w 489"/>
              <a:gd name="T23" fmla="*/ 150634 h 490"/>
              <a:gd name="T24" fmla="*/ 263626 w 489"/>
              <a:gd name="T25" fmla="*/ 205572 h 490"/>
              <a:gd name="T26" fmla="*/ 295473 w 489"/>
              <a:gd name="T27" fmla="*/ 17722 h 490"/>
              <a:gd name="T28" fmla="*/ 474173 w 489"/>
              <a:gd name="T29" fmla="*/ 150634 h 490"/>
              <a:gd name="T30" fmla="*/ 493635 w 489"/>
              <a:gd name="T31" fmla="*/ 152407 h 490"/>
              <a:gd name="T32" fmla="*/ 628102 w 489"/>
              <a:gd name="T33" fmla="*/ 44304 h 490"/>
              <a:gd name="T34" fmla="*/ 672334 w 489"/>
              <a:gd name="T35" fmla="*/ 265825 h 490"/>
              <a:gd name="T36" fmla="*/ 691797 w 489"/>
              <a:gd name="T37" fmla="*/ 294180 h 490"/>
              <a:gd name="T38" fmla="*/ 865188 w 489"/>
              <a:gd name="T39" fmla="*/ 409371 h 490"/>
              <a:gd name="T40" fmla="*/ 727183 w 489"/>
              <a:gd name="T41" fmla="*/ 474941 h 490"/>
              <a:gd name="T42" fmla="*/ 720105 w 489"/>
              <a:gd name="T43" fmla="*/ 515701 h 490"/>
              <a:gd name="T44" fmla="*/ 426401 w 489"/>
              <a:gd name="T45" fmla="*/ 283547 h 490"/>
              <a:gd name="T46" fmla="*/ 412247 w 489"/>
              <a:gd name="T47" fmla="*/ 285319 h 490"/>
              <a:gd name="T48" fmla="*/ 385708 w 489"/>
              <a:gd name="T49" fmla="*/ 290636 h 490"/>
              <a:gd name="T50" fmla="*/ 359168 w 489"/>
              <a:gd name="T51" fmla="*/ 301269 h 490"/>
              <a:gd name="T52" fmla="*/ 325551 w 489"/>
              <a:gd name="T53" fmla="*/ 326079 h 490"/>
              <a:gd name="T54" fmla="*/ 300781 w 489"/>
              <a:gd name="T55" fmla="*/ 357978 h 490"/>
              <a:gd name="T56" fmla="*/ 290165 w 489"/>
              <a:gd name="T57" fmla="*/ 384561 h 490"/>
              <a:gd name="T58" fmla="*/ 283088 w 489"/>
              <a:gd name="T59" fmla="*/ 414688 h 490"/>
              <a:gd name="T60" fmla="*/ 283088 w 489"/>
              <a:gd name="T61" fmla="*/ 427093 h 490"/>
              <a:gd name="T62" fmla="*/ 286627 w 489"/>
              <a:gd name="T63" fmla="*/ 455448 h 490"/>
              <a:gd name="T64" fmla="*/ 295473 w 489"/>
              <a:gd name="T65" fmla="*/ 482030 h 490"/>
              <a:gd name="T66" fmla="*/ 307858 w 489"/>
              <a:gd name="T67" fmla="*/ 506840 h 490"/>
              <a:gd name="T68" fmla="*/ 346783 w 489"/>
              <a:gd name="T69" fmla="*/ 545828 h 490"/>
              <a:gd name="T70" fmla="*/ 371553 w 489"/>
              <a:gd name="T71" fmla="*/ 560006 h 490"/>
              <a:gd name="T72" fmla="*/ 398093 w 489"/>
              <a:gd name="T73" fmla="*/ 568866 h 490"/>
              <a:gd name="T74" fmla="*/ 426401 w 489"/>
              <a:gd name="T75" fmla="*/ 570639 h 490"/>
              <a:gd name="T76" fmla="*/ 440556 w 489"/>
              <a:gd name="T77" fmla="*/ 570639 h 490"/>
              <a:gd name="T78" fmla="*/ 468865 w 489"/>
              <a:gd name="T79" fmla="*/ 563550 h 490"/>
              <a:gd name="T80" fmla="*/ 495404 w 489"/>
              <a:gd name="T81" fmla="*/ 552917 h 490"/>
              <a:gd name="T82" fmla="*/ 529021 w 489"/>
              <a:gd name="T83" fmla="*/ 528106 h 490"/>
              <a:gd name="T84" fmla="*/ 552022 w 489"/>
              <a:gd name="T85" fmla="*/ 496207 h 490"/>
              <a:gd name="T86" fmla="*/ 564407 w 489"/>
              <a:gd name="T87" fmla="*/ 469625 h 490"/>
              <a:gd name="T88" fmla="*/ 567945 w 489"/>
              <a:gd name="T89" fmla="*/ 443042 h 490"/>
              <a:gd name="T90" fmla="*/ 567945 w 489"/>
              <a:gd name="T91" fmla="*/ 427093 h 490"/>
              <a:gd name="T92" fmla="*/ 566176 w 489"/>
              <a:gd name="T93" fmla="*/ 398738 h 490"/>
              <a:gd name="T94" fmla="*/ 557330 w 489"/>
              <a:gd name="T95" fmla="*/ 372156 h 490"/>
              <a:gd name="T96" fmla="*/ 543175 w 489"/>
              <a:gd name="T97" fmla="*/ 347345 h 490"/>
              <a:gd name="T98" fmla="*/ 506020 w 489"/>
              <a:gd name="T99" fmla="*/ 308357 h 490"/>
              <a:gd name="T100" fmla="*/ 483019 w 489"/>
              <a:gd name="T101" fmla="*/ 295952 h 490"/>
              <a:gd name="T102" fmla="*/ 456480 w 489"/>
              <a:gd name="T103" fmla="*/ 287091 h 490"/>
              <a:gd name="T104" fmla="*/ 426401 w 489"/>
              <a:gd name="T105" fmla="*/ 283547 h 49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489"/>
              <a:gd name="T160" fmla="*/ 0 h 490"/>
              <a:gd name="T161" fmla="*/ 489 w 489"/>
              <a:gd name="T162" fmla="*/ 490 h 490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489" h="490">
                <a:moveTo>
                  <a:pt x="407" y="291"/>
                </a:moveTo>
                <a:lnTo>
                  <a:pt x="462" y="361"/>
                </a:lnTo>
                <a:lnTo>
                  <a:pt x="426" y="406"/>
                </a:lnTo>
                <a:lnTo>
                  <a:pt x="351" y="377"/>
                </a:lnTo>
                <a:lnTo>
                  <a:pt x="341" y="384"/>
                </a:lnTo>
                <a:lnTo>
                  <a:pt x="331" y="391"/>
                </a:lnTo>
                <a:lnTo>
                  <a:pt x="319" y="484"/>
                </a:lnTo>
                <a:lnTo>
                  <a:pt x="263" y="490"/>
                </a:lnTo>
                <a:lnTo>
                  <a:pt x="228" y="412"/>
                </a:lnTo>
                <a:lnTo>
                  <a:pt x="211" y="408"/>
                </a:lnTo>
                <a:lnTo>
                  <a:pt x="128" y="472"/>
                </a:lnTo>
                <a:lnTo>
                  <a:pt x="84" y="436"/>
                </a:lnTo>
                <a:lnTo>
                  <a:pt x="118" y="349"/>
                </a:lnTo>
                <a:lnTo>
                  <a:pt x="107" y="332"/>
                </a:lnTo>
                <a:lnTo>
                  <a:pt x="8" y="326"/>
                </a:lnTo>
                <a:lnTo>
                  <a:pt x="0" y="270"/>
                </a:lnTo>
                <a:lnTo>
                  <a:pt x="86" y="225"/>
                </a:lnTo>
                <a:lnTo>
                  <a:pt x="88" y="210"/>
                </a:lnTo>
                <a:lnTo>
                  <a:pt x="21" y="133"/>
                </a:lnTo>
                <a:lnTo>
                  <a:pt x="54" y="85"/>
                </a:lnTo>
                <a:lnTo>
                  <a:pt x="149" y="116"/>
                </a:lnTo>
                <a:lnTo>
                  <a:pt x="162" y="109"/>
                </a:lnTo>
                <a:lnTo>
                  <a:pt x="167" y="10"/>
                </a:lnTo>
                <a:lnTo>
                  <a:pt x="223" y="0"/>
                </a:lnTo>
                <a:lnTo>
                  <a:pt x="268" y="85"/>
                </a:lnTo>
                <a:lnTo>
                  <a:pt x="279" y="86"/>
                </a:lnTo>
                <a:lnTo>
                  <a:pt x="290" y="89"/>
                </a:lnTo>
                <a:lnTo>
                  <a:pt x="355" y="25"/>
                </a:lnTo>
                <a:lnTo>
                  <a:pt x="403" y="55"/>
                </a:lnTo>
                <a:lnTo>
                  <a:pt x="380" y="150"/>
                </a:lnTo>
                <a:lnTo>
                  <a:pt x="391" y="166"/>
                </a:lnTo>
                <a:lnTo>
                  <a:pt x="481" y="175"/>
                </a:lnTo>
                <a:lnTo>
                  <a:pt x="489" y="231"/>
                </a:lnTo>
                <a:lnTo>
                  <a:pt x="411" y="268"/>
                </a:lnTo>
                <a:lnTo>
                  <a:pt x="410" y="280"/>
                </a:lnTo>
                <a:lnTo>
                  <a:pt x="407" y="291"/>
                </a:lnTo>
                <a:close/>
                <a:moveTo>
                  <a:pt x="241" y="160"/>
                </a:moveTo>
                <a:lnTo>
                  <a:pt x="241" y="160"/>
                </a:lnTo>
                <a:lnTo>
                  <a:pt x="233" y="161"/>
                </a:lnTo>
                <a:lnTo>
                  <a:pt x="225" y="162"/>
                </a:lnTo>
                <a:lnTo>
                  <a:pt x="218" y="164"/>
                </a:lnTo>
                <a:lnTo>
                  <a:pt x="210" y="167"/>
                </a:lnTo>
                <a:lnTo>
                  <a:pt x="203" y="170"/>
                </a:lnTo>
                <a:lnTo>
                  <a:pt x="196" y="174"/>
                </a:lnTo>
                <a:lnTo>
                  <a:pt x="184" y="184"/>
                </a:lnTo>
                <a:lnTo>
                  <a:pt x="174" y="196"/>
                </a:lnTo>
                <a:lnTo>
                  <a:pt x="170" y="202"/>
                </a:lnTo>
                <a:lnTo>
                  <a:pt x="167" y="210"/>
                </a:lnTo>
                <a:lnTo>
                  <a:pt x="164" y="217"/>
                </a:lnTo>
                <a:lnTo>
                  <a:pt x="162" y="225"/>
                </a:lnTo>
                <a:lnTo>
                  <a:pt x="160" y="234"/>
                </a:lnTo>
                <a:lnTo>
                  <a:pt x="160" y="241"/>
                </a:lnTo>
                <a:lnTo>
                  <a:pt x="160" y="250"/>
                </a:lnTo>
                <a:lnTo>
                  <a:pt x="162" y="257"/>
                </a:lnTo>
                <a:lnTo>
                  <a:pt x="164" y="265"/>
                </a:lnTo>
                <a:lnTo>
                  <a:pt x="167" y="272"/>
                </a:lnTo>
                <a:lnTo>
                  <a:pt x="170" y="280"/>
                </a:lnTo>
                <a:lnTo>
                  <a:pt x="174" y="286"/>
                </a:lnTo>
                <a:lnTo>
                  <a:pt x="184" y="298"/>
                </a:lnTo>
                <a:lnTo>
                  <a:pt x="196" y="308"/>
                </a:lnTo>
                <a:lnTo>
                  <a:pt x="203" y="312"/>
                </a:lnTo>
                <a:lnTo>
                  <a:pt x="210" y="316"/>
                </a:lnTo>
                <a:lnTo>
                  <a:pt x="218" y="318"/>
                </a:lnTo>
                <a:lnTo>
                  <a:pt x="225" y="321"/>
                </a:lnTo>
                <a:lnTo>
                  <a:pt x="233" y="322"/>
                </a:lnTo>
                <a:lnTo>
                  <a:pt x="241" y="322"/>
                </a:lnTo>
                <a:lnTo>
                  <a:pt x="249" y="322"/>
                </a:lnTo>
                <a:lnTo>
                  <a:pt x="258" y="321"/>
                </a:lnTo>
                <a:lnTo>
                  <a:pt x="265" y="318"/>
                </a:lnTo>
                <a:lnTo>
                  <a:pt x="273" y="316"/>
                </a:lnTo>
                <a:lnTo>
                  <a:pt x="280" y="312"/>
                </a:lnTo>
                <a:lnTo>
                  <a:pt x="286" y="308"/>
                </a:lnTo>
                <a:lnTo>
                  <a:pt x="299" y="298"/>
                </a:lnTo>
                <a:lnTo>
                  <a:pt x="307" y="286"/>
                </a:lnTo>
                <a:lnTo>
                  <a:pt x="312" y="280"/>
                </a:lnTo>
                <a:lnTo>
                  <a:pt x="315" y="272"/>
                </a:lnTo>
                <a:lnTo>
                  <a:pt x="319" y="265"/>
                </a:lnTo>
                <a:lnTo>
                  <a:pt x="320" y="257"/>
                </a:lnTo>
                <a:lnTo>
                  <a:pt x="321" y="250"/>
                </a:lnTo>
                <a:lnTo>
                  <a:pt x="321" y="241"/>
                </a:lnTo>
                <a:lnTo>
                  <a:pt x="321" y="234"/>
                </a:lnTo>
                <a:lnTo>
                  <a:pt x="320" y="225"/>
                </a:lnTo>
                <a:lnTo>
                  <a:pt x="319" y="217"/>
                </a:lnTo>
                <a:lnTo>
                  <a:pt x="315" y="210"/>
                </a:lnTo>
                <a:lnTo>
                  <a:pt x="312" y="202"/>
                </a:lnTo>
                <a:lnTo>
                  <a:pt x="307" y="196"/>
                </a:lnTo>
                <a:lnTo>
                  <a:pt x="299" y="184"/>
                </a:lnTo>
                <a:lnTo>
                  <a:pt x="286" y="174"/>
                </a:lnTo>
                <a:lnTo>
                  <a:pt x="280" y="170"/>
                </a:lnTo>
                <a:lnTo>
                  <a:pt x="273" y="167"/>
                </a:lnTo>
                <a:lnTo>
                  <a:pt x="265" y="164"/>
                </a:lnTo>
                <a:lnTo>
                  <a:pt x="258" y="162"/>
                </a:lnTo>
                <a:lnTo>
                  <a:pt x="249" y="161"/>
                </a:lnTo>
                <a:lnTo>
                  <a:pt x="241" y="160"/>
                </a:lnTo>
                <a:close/>
              </a:path>
            </a:pathLst>
          </a:custGeom>
          <a:solidFill>
            <a:srgbClr val="71A4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125538" y="16732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ea typeface="MS PGothic" panose="020B0600070205080204" pitchFamily="34" charset="-128"/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25538" y="31019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ea typeface="MS PGothic" panose="020B0600070205080204" pitchFamily="34" charset="-128"/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ea typeface="MS PGothic" panose="020B0600070205080204" pitchFamily="34" charset="-128"/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470400" y="31019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ea typeface="MS PGothic" panose="020B0600070205080204" pitchFamily="34" charset="-128"/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017588" y="53848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4161750" indent="-24161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ea typeface="MS PGothic" panose="020B0600070205080204" pitchFamily="34" charset="-128"/>
                <a:cs typeface="Arial" panose="020B0604020202020204" pitchFamily="34" charset="0"/>
              </a:rPr>
              <a:t>You can find many more free templates on the Presentation Magazine website </a:t>
            </a:r>
            <a:r>
              <a:rPr lang="en-GB" altLang="en-US" sz="2000" b="1">
                <a:ea typeface="MS PGothic" panose="020B0600070205080204" pitchFamily="34" charset="-128"/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  <a:endParaRPr lang="en-US" altLang="en-US" sz="2000" b="1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125538" y="25701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170</Words>
  <Application>Microsoft Office PowerPoint</Application>
  <PresentationFormat>On-screen Show (4:3)</PresentationFormat>
  <Paragraphs>24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MS PGothic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 Outline with Brain</dc:title>
  <dc:creator>Presentation Magazine</dc:creator>
  <cp:lastModifiedBy>Jonty Pearce</cp:lastModifiedBy>
  <cp:revision>7</cp:revision>
  <dcterms:created xsi:type="dcterms:W3CDTF">2009-11-03T13:35:13Z</dcterms:created>
  <dcterms:modified xsi:type="dcterms:W3CDTF">2015-02-22T11:12:34Z</dcterms:modified>
</cp:coreProperties>
</file>